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5C9caS5nHfcyikiK+kBvoBkSo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db8ec23f6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db8ec23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ddb8ec23f6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db8ec23f6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ddb8ec23f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ddb8ec23f6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db8ec23f6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ddb8ec23f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ddb8ec23f6_0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db8ec23f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db8ec2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ddb8ec23f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101600" y="1555290"/>
            <a:ext cx="8902700" cy="558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3400"/>
              <a:buFont typeface="Calibri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positiva logo principal.png" id="23" name="Google Shape;2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19800" y="2705947"/>
            <a:ext cx="2941320" cy="3474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 txBox="1"/>
          <p:nvPr/>
        </p:nvSpPr>
        <p:spPr>
          <a:xfrm>
            <a:off x="2271889" y="618066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positiva ingsistemas.png" id="25" name="Google Shape;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666" y="5350263"/>
            <a:ext cx="3990509" cy="81205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101600" y="2426758"/>
            <a:ext cx="495353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101600" y="860778"/>
            <a:ext cx="3363913" cy="5743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3575050" y="860778"/>
            <a:ext cx="5111750" cy="5265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101600" y="1435100"/>
            <a:ext cx="33639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2000"/>
              <a:buFont typeface="Calibri"/>
              <a:buNone/>
              <a:defRPr b="0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/>
          <p:nvPr>
            <p:ph idx="2" type="pic"/>
          </p:nvPr>
        </p:nvSpPr>
        <p:spPr>
          <a:xfrm>
            <a:off x="1792288" y="917221"/>
            <a:ext cx="5486400" cy="3810353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101600" y="1444979"/>
            <a:ext cx="89027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3"/>
          <p:cNvSpPr txBox="1"/>
          <p:nvPr/>
        </p:nvSpPr>
        <p:spPr>
          <a:xfrm>
            <a:off x="101600" y="2907380"/>
            <a:ext cx="8902700" cy="44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2600"/>
              <a:buFont typeface="Calibri"/>
              <a:buNone/>
            </a:pPr>
            <a:r>
              <a:rPr b="1" lang="en-US" sz="2600" cap="none">
                <a:solidFill>
                  <a:srgbClr val="C00011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/>
          </a:p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101600" y="3542421"/>
            <a:ext cx="8902699" cy="42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101601" y="3965575"/>
            <a:ext cx="8902698" cy="366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101600" y="1600200"/>
            <a:ext cx="428695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5" name="Google Shape;55;p16"/>
          <p:cNvSpPr txBox="1"/>
          <p:nvPr>
            <p:ph idx="2" type="body"/>
          </p:nvPr>
        </p:nvSpPr>
        <p:spPr>
          <a:xfrm>
            <a:off x="4648200" y="1600200"/>
            <a:ext cx="43561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101600" y="1535113"/>
            <a:ext cx="43957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2200"/>
              <a:buNone/>
              <a:defRPr b="0" sz="2200">
                <a:solidFill>
                  <a:srgbClr val="C0001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101600" y="2174875"/>
            <a:ext cx="43957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17"/>
          <p:cNvSpPr txBox="1"/>
          <p:nvPr>
            <p:ph idx="3" type="body"/>
          </p:nvPr>
        </p:nvSpPr>
        <p:spPr>
          <a:xfrm>
            <a:off x="4645025" y="1535113"/>
            <a:ext cx="43592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2200"/>
              <a:buNone/>
              <a:defRPr b="0" sz="2200">
                <a:solidFill>
                  <a:srgbClr val="C0001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7"/>
          <p:cNvSpPr txBox="1"/>
          <p:nvPr>
            <p:ph idx="4" type="body"/>
          </p:nvPr>
        </p:nvSpPr>
        <p:spPr>
          <a:xfrm>
            <a:off x="4645025" y="2174875"/>
            <a:ext cx="43592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8.png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positiva Pie.png" id="10" name="Google Shape;1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2700" y="6418597"/>
            <a:ext cx="9180000" cy="453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positivas Logo.png" id="11" name="Google Shape;1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748" y="5024256"/>
            <a:ext cx="2663952" cy="18348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101600" y="1444979"/>
            <a:ext cx="89027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0"/>
          <p:cNvSpPr txBox="1"/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C000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iapositiva Titulo.png" id="17" name="Google Shape;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44000" cy="8104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title"/>
          </p:nvPr>
        </p:nvSpPr>
        <p:spPr>
          <a:xfrm>
            <a:off x="101600" y="1555290"/>
            <a:ext cx="8902700" cy="558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3400"/>
              <a:buFont typeface="Calibri"/>
              <a:buNone/>
            </a:pPr>
            <a:r>
              <a:rPr lang="en-US"/>
              <a:t>EVOLUTION OF OPERATING SYSTEM</a:t>
            </a:r>
            <a:endParaRPr/>
          </a:p>
        </p:txBody>
      </p:sp>
      <p:sp>
        <p:nvSpPr>
          <p:cNvPr id="96" name="Google Shape;96;p1"/>
          <p:cNvSpPr txBox="1"/>
          <p:nvPr>
            <p:ph idx="1" type="body"/>
          </p:nvPr>
        </p:nvSpPr>
        <p:spPr>
          <a:xfrm>
            <a:off x="101600" y="2426758"/>
            <a:ext cx="495353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Kevin Andres Sarmiento – 1152061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Kevin Alexis Eslava - 1152066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db8ec23f6_0_25"/>
          <p:cNvSpPr txBox="1"/>
          <p:nvPr>
            <p:ph type="title"/>
          </p:nvPr>
        </p:nvSpPr>
        <p:spPr>
          <a:xfrm>
            <a:off x="101600" y="810468"/>
            <a:ext cx="8902800" cy="44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iOS</a:t>
            </a:r>
            <a:endParaRPr/>
          </a:p>
        </p:txBody>
      </p:sp>
      <p:sp>
        <p:nvSpPr>
          <p:cNvPr id="182" name="Google Shape;182;g1ddb8ec23f6_0_25"/>
          <p:cNvSpPr txBox="1"/>
          <p:nvPr>
            <p:ph idx="1" type="body"/>
          </p:nvPr>
        </p:nvSpPr>
        <p:spPr>
          <a:xfrm>
            <a:off x="101600" y="1444975"/>
            <a:ext cx="5537100" cy="116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can only be installed on Apple devices.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 not provide your source code to other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app is a separate shell, it only affects itself.</a:t>
            </a:r>
            <a:endParaRPr/>
          </a:p>
        </p:txBody>
      </p:sp>
      <p:sp>
        <p:nvSpPr>
          <p:cNvPr id="183" name="Google Shape;183;g1ddb8ec23f6_0_25"/>
          <p:cNvSpPr txBox="1"/>
          <p:nvPr>
            <p:ph idx="12" type="sldNum"/>
          </p:nvPr>
        </p:nvSpPr>
        <p:spPr>
          <a:xfrm>
            <a:off x="8191500" y="6491437"/>
            <a:ext cx="8127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g1ddb8ec23f6_0_25"/>
          <p:cNvSpPr txBox="1"/>
          <p:nvPr/>
        </p:nvSpPr>
        <p:spPr>
          <a:xfrm>
            <a:off x="6229350" y="5753100"/>
            <a:ext cx="2775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https://www.flaticon.es/icono-gratis/logotipo-de-apple_747?term=apple&amp;page=1&amp;position=1&amp;origin=search&amp;related_id=747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g1ddb8ec23f6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875" y="1255975"/>
            <a:ext cx="1937475" cy="19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ddb8ec23f6_0_25"/>
          <p:cNvSpPr txBox="1"/>
          <p:nvPr/>
        </p:nvSpPr>
        <p:spPr>
          <a:xfrm>
            <a:off x="3162300" y="5829300"/>
            <a:ext cx="289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https://www.flaticon.es/icono-gratis/codigo_1903496?term=c%C3%B3digo&amp;page=1&amp;position=7&amp;origin=search&amp;related_id=1903496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1ddb8ec23f6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050" y="2798875"/>
            <a:ext cx="2285900" cy="22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ddb8ec23f6_0_25"/>
          <p:cNvSpPr txBox="1"/>
          <p:nvPr/>
        </p:nvSpPr>
        <p:spPr>
          <a:xfrm>
            <a:off x="101600" y="5668500"/>
            <a:ext cx="2775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https://www.flaticon.es/icono-gratis/tortuga_5218843?term=tortuga&amp;page=1&amp;position=17&amp;origin=search&amp;related_id=5218843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1ddb8ec23f6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62275"/>
            <a:ext cx="2753825" cy="27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db8ec23f6_0_44"/>
          <p:cNvSpPr txBox="1"/>
          <p:nvPr>
            <p:ph type="title"/>
          </p:nvPr>
        </p:nvSpPr>
        <p:spPr>
          <a:xfrm>
            <a:off x="101600" y="810468"/>
            <a:ext cx="8902800" cy="44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iOS</a:t>
            </a:r>
            <a:endParaRPr/>
          </a:p>
        </p:txBody>
      </p:sp>
      <p:sp>
        <p:nvSpPr>
          <p:cNvPr id="196" name="Google Shape;196;g1ddb8ec23f6_0_44"/>
          <p:cNvSpPr txBox="1"/>
          <p:nvPr>
            <p:ph idx="1" type="body"/>
          </p:nvPr>
        </p:nvSpPr>
        <p:spPr>
          <a:xfrm>
            <a:off x="101600" y="1458250"/>
            <a:ext cx="41085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1976 - Beginnings of the operating system, Steve Jobs, Steve Wozniak, Ronald Wayne.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1984 - Macintosh- Introduced by Steve Jobs - computer that changes people's vision forever.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2007 - iPhone: runs on 'iPhone OS</a:t>
            </a:r>
            <a:r>
              <a:rPr lang="en-US" sz="1900"/>
              <a:t>'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2014 - iOS 8 is the successor to the iOS 7 operating system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12 March 2015 - iOS 8.3 Beta 3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7" name="Google Shape;197;g1ddb8ec23f6_0_44"/>
          <p:cNvSpPr txBox="1"/>
          <p:nvPr>
            <p:ph idx="12" type="sldNum"/>
          </p:nvPr>
        </p:nvSpPr>
        <p:spPr>
          <a:xfrm>
            <a:off x="8191500" y="6491437"/>
            <a:ext cx="8127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g1ddb8ec23f6_0_44"/>
          <p:cNvSpPr txBox="1"/>
          <p:nvPr/>
        </p:nvSpPr>
        <p:spPr>
          <a:xfrm>
            <a:off x="5127600" y="1866900"/>
            <a:ext cx="38418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1977 - Apple I (designed by Wozniak) and Apple II First Apple product.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2001 - Mac OS X, it was slow and lacking some important features with hardly any software, the second version 10.1.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2010 - iOS successor to iPhone OS 1.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March 2015 - Update to iOS 8.2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g1ddb8ec23f6_0_44"/>
          <p:cNvCxnSpPr/>
          <p:nvPr/>
        </p:nvCxnSpPr>
        <p:spPr>
          <a:xfrm flipH="1">
            <a:off x="4510050" y="1594800"/>
            <a:ext cx="9600" cy="52116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0" name="Google Shape;200;g1ddb8ec23f6_0_44"/>
          <p:cNvCxnSpPr/>
          <p:nvPr/>
        </p:nvCxnSpPr>
        <p:spPr>
          <a:xfrm>
            <a:off x="3990975" y="1892050"/>
            <a:ext cx="924000" cy="536100"/>
          </a:xfrm>
          <a:prstGeom prst="bentConnector3">
            <a:avLst>
              <a:gd fmla="val 56696" name="adj1"/>
            </a:avLst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g1ddb8ec23f6_0_44"/>
          <p:cNvCxnSpPr/>
          <p:nvPr/>
        </p:nvCxnSpPr>
        <p:spPr>
          <a:xfrm>
            <a:off x="4000500" y="3028950"/>
            <a:ext cx="924000" cy="504300"/>
          </a:xfrm>
          <a:prstGeom prst="bentConnector3">
            <a:avLst>
              <a:gd fmla="val 56696" name="adj1"/>
            </a:avLst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g1ddb8ec23f6_0_44"/>
          <p:cNvCxnSpPr/>
          <p:nvPr/>
        </p:nvCxnSpPr>
        <p:spPr>
          <a:xfrm>
            <a:off x="4010025" y="3810000"/>
            <a:ext cx="904800" cy="666300"/>
          </a:xfrm>
          <a:prstGeom prst="bentConnector3">
            <a:avLst>
              <a:gd fmla="val 56847" name="adj1"/>
            </a:avLst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g1ddb8ec23f6_0_44"/>
          <p:cNvCxnSpPr/>
          <p:nvPr/>
        </p:nvCxnSpPr>
        <p:spPr>
          <a:xfrm>
            <a:off x="4038600" y="4556225"/>
            <a:ext cx="866700" cy="523500"/>
          </a:xfrm>
          <a:prstGeom prst="bentConnector3">
            <a:avLst>
              <a:gd fmla="val 54950" name="adj1"/>
            </a:avLst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g1ddb8ec23f6_0_44"/>
          <p:cNvCxnSpPr/>
          <p:nvPr/>
        </p:nvCxnSpPr>
        <p:spPr>
          <a:xfrm flipH="1" rot="10800000">
            <a:off x="4076700" y="5442300"/>
            <a:ext cx="447900" cy="6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db8ec23f6_0_63"/>
          <p:cNvSpPr txBox="1"/>
          <p:nvPr>
            <p:ph type="title"/>
          </p:nvPr>
        </p:nvSpPr>
        <p:spPr>
          <a:xfrm>
            <a:off x="101600" y="810468"/>
            <a:ext cx="8902800" cy="44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iOS</a:t>
            </a:r>
            <a:endParaRPr/>
          </a:p>
        </p:txBody>
      </p:sp>
      <p:sp>
        <p:nvSpPr>
          <p:cNvPr id="211" name="Google Shape;211;g1ddb8ec23f6_0_63"/>
          <p:cNvSpPr txBox="1"/>
          <p:nvPr>
            <p:ph idx="1" type="body"/>
          </p:nvPr>
        </p:nvSpPr>
        <p:spPr>
          <a:xfrm>
            <a:off x="101600" y="1444979"/>
            <a:ext cx="890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Core OS(kernel) of the operating system, core services, media and user interface.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Core OS level contains a kernel system, file manager, security system, and a number of device drivers,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Core OS is the closest to hardware with a multitasking UNIX kernel.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kernel of the iOS operating system is called XNU and is a Darwin kernel.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ddb8ec23f6_0_63"/>
          <p:cNvSpPr txBox="1"/>
          <p:nvPr>
            <p:ph idx="12" type="sldNum"/>
          </p:nvPr>
        </p:nvSpPr>
        <p:spPr>
          <a:xfrm>
            <a:off x="8191500" y="6491437"/>
            <a:ext cx="8127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g1ddb8ec23f6_0_63"/>
          <p:cNvSpPr txBox="1"/>
          <p:nvPr/>
        </p:nvSpPr>
        <p:spPr>
          <a:xfrm>
            <a:off x="4991100" y="5734050"/>
            <a:ext cx="382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https://www.muylinux.com/2020/02/06/red-hat-fin-ciclo-coreos-container-linux/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1ddb8ec23f6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314700"/>
            <a:ext cx="3314700" cy="19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27.2.23</a:t>
            </a:r>
            <a:endParaRPr/>
          </a:p>
        </p:txBody>
      </p:sp>
      <p:sp>
        <p:nvSpPr>
          <p:cNvPr id="220" name="Google Shape;220;p9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9"/>
          <p:cNvSpPr txBox="1"/>
          <p:nvPr>
            <p:ph idx="1" type="body"/>
          </p:nvPr>
        </p:nvSpPr>
        <p:spPr>
          <a:xfrm>
            <a:off x="101600" y="3542421"/>
            <a:ext cx="8902699" cy="42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2" type="body"/>
          </p:nvPr>
        </p:nvSpPr>
        <p:spPr>
          <a:xfrm>
            <a:off x="101601" y="3965575"/>
            <a:ext cx="8902698" cy="366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2400"/>
              <a:buFont typeface="Calibri"/>
              <a:buNone/>
            </a:pPr>
            <a:r>
              <a:rPr lang="en-US"/>
              <a:t>UNIX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101600" y="1444979"/>
            <a:ext cx="8902700" cy="69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Unix has evolved over the last 5 decades, shaping modern operating systems, large, complex and long-lived software technologies.</a:t>
            </a:r>
            <a:endParaRPr/>
          </a:p>
        </p:txBody>
      </p:sp>
      <p:sp>
        <p:nvSpPr>
          <p:cNvPr id="103" name="Google Shape;103;p2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27.2.23</a:t>
            </a:r>
            <a:endParaRPr/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</a:rPr>
              <a:t>‹#›</a:t>
            </a:fld>
            <a:endParaRPr/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9341" y="2136710"/>
            <a:ext cx="3838575" cy="3862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101600" y="2136710"/>
            <a:ext cx="5058229" cy="2283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an operating system, it has left an undeniable mark on the history of computing, while at the same time having greatly influenced the current state of software, network, and hardware engineering.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2400"/>
              <a:buFont typeface="Calibri"/>
              <a:buNone/>
            </a:pPr>
            <a:r>
              <a:rPr lang="en-US"/>
              <a:t>UNIX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101600" y="1444979"/>
            <a:ext cx="8902700" cy="69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It is a timesharing operating system, it controls the resources of a computer and allocates them among the users.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27.2.23</a:t>
            </a:r>
            <a:endParaRPr/>
          </a:p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</a:rPr>
              <a:t>‹#›</a:t>
            </a:fld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1715" y="2239542"/>
            <a:ext cx="3542585" cy="3371074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633" y="2551631"/>
            <a:ext cx="3884943" cy="2934770"/>
          </a:xfrm>
          <a:prstGeom prst="rect">
            <a:avLst/>
          </a:prstGeom>
          <a:noFill/>
          <a:ln cap="sq" cmpd="thickThin" w="889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2400"/>
              <a:buFont typeface="Calibri"/>
              <a:buNone/>
            </a:pPr>
            <a:r>
              <a:rPr lang="en-US"/>
              <a:t>UNIX</a:t>
            </a:r>
            <a:endParaRPr/>
          </a:p>
        </p:txBody>
      </p:sp>
      <p:sp>
        <p:nvSpPr>
          <p:cNvPr id="122" name="Google Shape;122;p4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27.2.23</a:t>
            </a:r>
            <a:endParaRPr/>
          </a:p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</a:rPr>
              <a:t>‹#›</a:t>
            </a:fld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0591" y="1361198"/>
            <a:ext cx="5108249" cy="444047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347382" y="1361198"/>
            <a:ext cx="106952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AIX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HPUX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NetBSD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OpenBSD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FreeBSD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2400"/>
              <a:buFont typeface="Calibri"/>
              <a:buNone/>
            </a:pPr>
            <a:r>
              <a:rPr lang="en-US"/>
              <a:t>UNIX</a:t>
            </a:r>
            <a:endParaRPr/>
          </a:p>
        </p:txBody>
      </p:sp>
      <p:sp>
        <p:nvSpPr>
          <p:cNvPr id="131" name="Google Shape;131;p5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27.2.23</a:t>
            </a:r>
            <a:endParaRPr/>
          </a:p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</a:rPr>
              <a:t>‹#›</a:t>
            </a:fld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347383" y="1361198"/>
            <a:ext cx="266251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UNIX structure conforms to a typical layer model, so that each layer can only communicate with the layers that are immediately below and above it.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7957" y="1193877"/>
            <a:ext cx="5285003" cy="5008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2400"/>
              <a:buFont typeface="Calibri"/>
              <a:buNone/>
            </a:pPr>
            <a:r>
              <a:rPr lang="en-US"/>
              <a:t>CLOUD OPERATING SYSTEM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101600" y="1444979"/>
            <a:ext cx="8902700" cy="111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cloud operating system (cloud OS) is used for managing the cloud resources such that they can be used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effectively and efficiently.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27.2.23</a:t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</a:rPr>
              <a:t>‹#›</a:t>
            </a:fld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101600" y="2556588"/>
            <a:ext cx="5058229" cy="2283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also it is the duty of cloud OS to provide convenient interface for users and applications.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829" y="2194557"/>
            <a:ext cx="3403070" cy="2996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2400"/>
              <a:buFont typeface="Calibri"/>
              <a:buNone/>
            </a:pPr>
            <a:r>
              <a:rPr lang="en-US"/>
              <a:t>UNIX</a:t>
            </a:r>
            <a:endParaRPr/>
          </a:p>
        </p:txBody>
      </p:sp>
      <p:sp>
        <p:nvSpPr>
          <p:cNvPr id="150" name="Google Shape;150;p7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27.2.23</a:t>
            </a:r>
            <a:endParaRPr/>
          </a:p>
        </p:txBody>
      </p:sp>
      <p:sp>
        <p:nvSpPr>
          <p:cNvPr id="151" name="Google Shape;151;p7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</a:rPr>
              <a:t>‹#›</a:t>
            </a:fld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347383" y="1361198"/>
            <a:ext cx="266251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the performance and efficiency of the computing resources used, never waste the computing power provided.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user experiences, improve programming interfaces.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Amazon AWS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Google GAE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Microsoft Azure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Alibaba Cloud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9861" y="1729661"/>
            <a:ext cx="7795923" cy="3598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2400"/>
              <a:buFont typeface="Calibri"/>
              <a:buNone/>
            </a:pPr>
            <a:r>
              <a:rPr lang="en-US"/>
              <a:t>UNIX</a:t>
            </a:r>
            <a:endParaRPr/>
          </a:p>
        </p:txBody>
      </p:sp>
      <p:sp>
        <p:nvSpPr>
          <p:cNvPr id="159" name="Google Shape;159;p8"/>
          <p:cNvSpPr txBox="1"/>
          <p:nvPr>
            <p:ph idx="10" type="dt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27.2.23</a:t>
            </a:r>
            <a:endParaRPr/>
          </a:p>
        </p:txBody>
      </p:sp>
      <p:sp>
        <p:nvSpPr>
          <p:cNvPr id="160" name="Google Shape;160;p8"/>
          <p:cNvSpPr txBox="1"/>
          <p:nvPr>
            <p:ph idx="12" type="sldNum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</a:rPr>
              <a:t>‹#›</a:t>
            </a:fld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2622125" y="1431654"/>
            <a:ext cx="47586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of the cloud OS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960" y="1893319"/>
            <a:ext cx="6444010" cy="4145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db8ec23f6_0_0"/>
          <p:cNvSpPr txBox="1"/>
          <p:nvPr>
            <p:ph type="title"/>
          </p:nvPr>
        </p:nvSpPr>
        <p:spPr>
          <a:xfrm>
            <a:off x="101600" y="810468"/>
            <a:ext cx="8902800" cy="44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iOS</a:t>
            </a:r>
            <a:endParaRPr/>
          </a:p>
        </p:txBody>
      </p:sp>
      <p:sp>
        <p:nvSpPr>
          <p:cNvPr id="169" name="Google Shape;169;g1ddb8ec23f6_0_0"/>
          <p:cNvSpPr txBox="1"/>
          <p:nvPr>
            <p:ph idx="1" type="body"/>
          </p:nvPr>
        </p:nvSpPr>
        <p:spPr>
          <a:xfrm>
            <a:off x="2467100" y="2095750"/>
            <a:ext cx="6305400" cy="67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iOS is a single-user operating system, that is, it can serve a single user.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ddb8ec23f6_0_0"/>
          <p:cNvSpPr txBox="1"/>
          <p:nvPr>
            <p:ph idx="12" type="sldNum"/>
          </p:nvPr>
        </p:nvSpPr>
        <p:spPr>
          <a:xfrm>
            <a:off x="8191500" y="6491437"/>
            <a:ext cx="8127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1ddb8ec23f6_0_0"/>
          <p:cNvSpPr txBox="1"/>
          <p:nvPr/>
        </p:nvSpPr>
        <p:spPr>
          <a:xfrm>
            <a:off x="101600" y="5798725"/>
            <a:ext cx="3003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https://www.flaticon.es/icono-gratis/programador_560277?term=usuario&amp;page=1&amp;position=4&amp;origin=tag&amp;related_id=560277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g1ddb8ec23f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50" y="1255975"/>
            <a:ext cx="2191025" cy="21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ddb8ec23f6_0_0"/>
          <p:cNvSpPr txBox="1"/>
          <p:nvPr/>
        </p:nvSpPr>
        <p:spPr>
          <a:xfrm>
            <a:off x="267150" y="3606913"/>
            <a:ext cx="4819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Both the operating system and the final product are produced by Apple, therefore you cannot make an iOS operating system work on a different device, since there is no license for installing the iOS operating system on hardware devices.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1ddb8ec23f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075" y="2767150"/>
            <a:ext cx="2838476" cy="283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ddb8ec23f6_0_0"/>
          <p:cNvSpPr txBox="1"/>
          <p:nvPr/>
        </p:nvSpPr>
        <p:spPr>
          <a:xfrm>
            <a:off x="4752800" y="5798725"/>
            <a:ext cx="401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https://www.flaticon.es/icono-gratis/tarjeta-madre_2729156?term=hardware&amp;page=1&amp;position=5&amp;origin=search&amp;related_id=2729156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2014-08-04T20:02:07Z</dcterms:created>
  <dc:creator>Boris Perez</dc:creator>
</cp:coreProperties>
</file>