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r>
              <a:rPr lang="de-DE" dirty="0"/>
              <a:t>: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node.js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Bahnmüller</a:t>
            </a:r>
          </a:p>
          <a:p>
            <a:r>
              <a:rPr lang="de-DE" dirty="0"/>
              <a:t>Kevin Schrötter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0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/>
              <a:t>Live Demo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22455"/>
            <a:ext cx="5455331" cy="3574183"/>
          </a:xfrm>
        </p:spPr>
      </p:pic>
    </p:spTree>
    <p:extLst>
      <p:ext uri="{BB962C8B-B14F-4D97-AF65-F5344CB8AC3E}">
        <p14:creationId xmlns:p14="http://schemas.microsoft.com/office/powerpoint/2010/main" val="278783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diagrams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977683"/>
            <a:ext cx="5673851" cy="3209452"/>
          </a:xfrm>
        </p:spPr>
      </p:pic>
    </p:spTree>
    <p:extLst>
      <p:ext uri="{BB962C8B-B14F-4D97-AF65-F5344CB8AC3E}">
        <p14:creationId xmlns:p14="http://schemas.microsoft.com/office/powerpoint/2010/main" val="13446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0" y="166619"/>
            <a:ext cx="6914827" cy="6534627"/>
          </a:xfrm>
        </p:spPr>
      </p:pic>
    </p:spTree>
    <p:extLst>
      <p:ext uri="{BB962C8B-B14F-4D97-AF65-F5344CB8AC3E}">
        <p14:creationId xmlns:p14="http://schemas.microsoft.com/office/powerpoint/2010/main" val="27881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diagrams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0" y="274319"/>
            <a:ext cx="6565674" cy="6246903"/>
          </a:xfrm>
        </p:spPr>
      </p:pic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033" y="592443"/>
            <a:ext cx="7877556" cy="3987859"/>
          </a:xfrm>
        </p:spPr>
      </p:pic>
    </p:spTree>
    <p:extLst>
      <p:ext uri="{BB962C8B-B14F-4D97-AF65-F5344CB8AC3E}">
        <p14:creationId xmlns:p14="http://schemas.microsoft.com/office/powerpoint/2010/main" val="15410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Mockup</a:t>
            </a:r>
            <a:br>
              <a:rPr lang="de-DE" dirty="0"/>
            </a:br>
            <a:r>
              <a:rPr lang="de-DE" dirty="0" err="1"/>
              <a:t>login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7" y="130629"/>
            <a:ext cx="9481938" cy="6195015"/>
          </a:xfrm>
        </p:spPr>
      </p:pic>
    </p:spTree>
    <p:extLst>
      <p:ext uri="{BB962C8B-B14F-4D97-AF65-F5344CB8AC3E}">
        <p14:creationId xmlns:p14="http://schemas.microsoft.com/office/powerpoint/2010/main" val="5640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Mockup</a:t>
            </a:r>
            <a:br>
              <a:rPr lang="de-DE" dirty="0"/>
            </a:br>
            <a:r>
              <a:rPr lang="de-DE" dirty="0" err="1"/>
              <a:t>login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7" y="130629"/>
            <a:ext cx="9481938" cy="6195015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7" y="130629"/>
            <a:ext cx="9494534" cy="61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2884" cy="1507067"/>
          </a:xfrm>
        </p:spPr>
        <p:txBody>
          <a:bodyPr/>
          <a:lstStyle/>
          <a:p>
            <a:pPr algn="r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Express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Socket: </a:t>
            </a:r>
            <a:r>
              <a:rPr lang="de-DE" dirty="0" err="1"/>
              <a:t>disconnect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closes</a:t>
            </a:r>
            <a:r>
              <a:rPr lang="de-DE" dirty="0"/>
              <a:t> socket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r>
              <a:rPr lang="de-DE" dirty="0"/>
              <a:t>Socket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r>
              <a:rPr lang="de-DE" dirty="0"/>
              <a:t>Loops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0521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68</Words>
  <Application>Microsoft Office PowerPoint</Application>
  <PresentationFormat>Breitbild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Cloud computing: chat with node.js</vt:lpstr>
      <vt:lpstr>Use case diagrams</vt:lpstr>
      <vt:lpstr>Use case diagrams</vt:lpstr>
      <vt:lpstr>Use case diagrams</vt:lpstr>
      <vt:lpstr>Use case diagrams</vt:lpstr>
      <vt:lpstr>Component diagram</vt:lpstr>
      <vt:lpstr>Mockup login</vt:lpstr>
      <vt:lpstr>Mockup login</vt:lpstr>
      <vt:lpstr>Lessons learnt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chat with node.js</dc:title>
  <dc:creator>Kevin Schroetter</dc:creator>
  <cp:lastModifiedBy>Kevin Schroetter</cp:lastModifiedBy>
  <cp:revision>10</cp:revision>
  <dcterms:created xsi:type="dcterms:W3CDTF">2017-04-06T08:07:05Z</dcterms:created>
  <dcterms:modified xsi:type="dcterms:W3CDTF">2017-04-06T09:47:28Z</dcterms:modified>
</cp:coreProperties>
</file>