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46" autoAdjust="0"/>
  </p:normalViewPr>
  <p:slideViewPr>
    <p:cSldViewPr snapToGrid="0">
      <p:cViewPr>
        <p:scale>
          <a:sx n="50" d="100"/>
          <a:sy n="50" d="100"/>
        </p:scale>
        <p:origin x="1452" y="13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30-Jun-17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30-Jun-17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00A62-02C6-4238-94E3-E027AF5E0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077" y="2404534"/>
            <a:ext cx="8033926" cy="1646302"/>
          </a:xfrm>
        </p:spPr>
        <p:txBody>
          <a:bodyPr/>
          <a:lstStyle/>
          <a:p>
            <a:pPr algn="ctr"/>
            <a:r>
              <a:rPr lang="de-DE" dirty="0" err="1"/>
              <a:t>FriendsTrackerWorldwide</a:t>
            </a:r>
            <a:br>
              <a:rPr lang="de-DE" dirty="0"/>
            </a:br>
            <a:r>
              <a:rPr lang="de-DE" dirty="0"/>
              <a:t>FTW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6C0C532-56F2-4386-B9C5-11F58A74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077" y="4860730"/>
            <a:ext cx="803392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/>
              <a:t>Philipp </a:t>
            </a:r>
            <a:r>
              <a:rPr lang="de-DE" dirty="0" err="1"/>
              <a:t>Bahnmueller</a:t>
            </a:r>
            <a:endParaRPr lang="de-DE" dirty="0"/>
          </a:p>
          <a:p>
            <a:pPr algn="ctr"/>
            <a:r>
              <a:rPr lang="de-DE" dirty="0"/>
              <a:t>Felix Rosa</a:t>
            </a:r>
          </a:p>
          <a:p>
            <a:pPr algn="ctr"/>
            <a:r>
              <a:rPr lang="de-DE" dirty="0"/>
              <a:t>Kevin </a:t>
            </a:r>
            <a:r>
              <a:rPr lang="de-DE" dirty="0" err="1"/>
              <a:t>Schroetter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F3CD8F-D03B-418F-835E-D5A4B266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61" y="1755726"/>
            <a:ext cx="487722" cy="4877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EE41A6C-B80C-4876-8376-34265B76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8" y="1916812"/>
            <a:ext cx="487722" cy="48772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76D8573-10F1-4EC9-9325-2332F296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22" y="1511865"/>
            <a:ext cx="487722" cy="4877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FFCF174-497E-4209-920B-0988575E0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08" y="1501841"/>
            <a:ext cx="457264" cy="4572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673F75C-53FA-4458-B7BD-662B973D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81" y="1755726"/>
            <a:ext cx="487722" cy="48772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E72F4A5-2A86-497A-A44A-87C5F551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73" y="1429090"/>
            <a:ext cx="487722" cy="48772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EAC09D-D569-4770-96CE-08732671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79" y="1144747"/>
            <a:ext cx="487722" cy="48772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84D2CF7-B50A-4EEE-9B4D-6D26C921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61" y="1017142"/>
            <a:ext cx="487722" cy="48772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B1FE44-6BA7-4E85-A845-41657E3C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46" y="1197720"/>
            <a:ext cx="48772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8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ABC832F-67F3-4A4F-BB82-4CE91A1A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803" y="458548"/>
            <a:ext cx="2984199" cy="60350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5ACAF8-036C-4BC1-909B-584F1708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Activities</a:t>
            </a:r>
            <a:br>
              <a:rPr lang="de-DE" dirty="0"/>
            </a:br>
            <a:r>
              <a:rPr lang="de-DE" dirty="0"/>
              <a:t> - </a:t>
            </a:r>
            <a:r>
              <a:rPr lang="de-DE" dirty="0" err="1"/>
              <a:t>OverviewActivity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6B7AF-75E4-435B-ADDD-55BACC27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Display all Personal Markers</a:t>
            </a:r>
          </a:p>
          <a:p>
            <a:r>
              <a:rPr lang="de-DE" dirty="0"/>
              <a:t>Display all Friend Markers</a:t>
            </a:r>
          </a:p>
          <a:p>
            <a:r>
              <a:rPr lang="de-DE" dirty="0"/>
              <a:t>Display all Friends Locations</a:t>
            </a:r>
          </a:p>
          <a:p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Location</a:t>
            </a:r>
          </a:p>
          <a:p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Item via SHOW</a:t>
            </a:r>
          </a:p>
          <a:p>
            <a:endParaRPr lang="en-US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D639D011-2251-42D7-BC5B-D1BEAA57DCAA}"/>
              </a:ext>
            </a:extLst>
          </p:cNvPr>
          <p:cNvSpPr txBox="1">
            <a:spLocks/>
          </p:cNvSpPr>
          <p:nvPr/>
        </p:nvSpPr>
        <p:spPr>
          <a:xfrm>
            <a:off x="-491549" y="6493588"/>
            <a:ext cx="7766936" cy="45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accent1"/>
                </a:solidFill>
              </a:rPr>
              <a:t>FTW: Philipp </a:t>
            </a:r>
            <a:r>
              <a:rPr lang="de-DE" dirty="0" err="1">
                <a:solidFill>
                  <a:schemeClr val="accent1"/>
                </a:solidFill>
              </a:rPr>
              <a:t>Bahnmueller</a:t>
            </a:r>
            <a:r>
              <a:rPr lang="de-DE" dirty="0">
                <a:solidFill>
                  <a:schemeClr val="accent1"/>
                </a:solidFill>
              </a:rPr>
              <a:t>, Felix Rosa, Kevin </a:t>
            </a:r>
            <a:r>
              <a:rPr lang="de-DE" dirty="0" err="1">
                <a:solidFill>
                  <a:schemeClr val="accent1"/>
                </a:solidFill>
              </a:rPr>
              <a:t>Schroetter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E4A3EA-A28C-4A3B-B2F0-DB72D77D4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1494263"/>
            <a:ext cx="1846691" cy="3657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3602D3F-91AC-4B13-887D-6090F4E28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28" y="2949651"/>
            <a:ext cx="373412" cy="3734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38695B-1EBD-48E7-9D31-A374CA650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51" y="3006866"/>
            <a:ext cx="282683" cy="28268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6F8F5E0-7708-430B-AE56-B4F5557AF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92" y="2249498"/>
            <a:ext cx="190527" cy="1905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BEC3EDF-74D3-4311-B0EA-352155DFE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72" y="2299042"/>
            <a:ext cx="140983" cy="14098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CA34EB3-24C0-4953-90A9-113235B80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92" y="2609129"/>
            <a:ext cx="228632" cy="22863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CCB2EEB-BC44-48F0-A730-DE56BD22B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56" y="2685361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FF85CAC-31D2-493E-971F-15B85130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11" y="458548"/>
            <a:ext cx="2976591" cy="60350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5ACAF8-036C-4BC1-909B-584F1708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Activities</a:t>
            </a:r>
            <a:br>
              <a:rPr lang="de-DE" dirty="0"/>
            </a:br>
            <a:r>
              <a:rPr lang="de-DE" dirty="0"/>
              <a:t> - </a:t>
            </a:r>
            <a:r>
              <a:rPr lang="de-DE" dirty="0" err="1"/>
              <a:t>RequestActivity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6B7AF-75E4-435B-ADDD-55BACC27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Friend 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/>
              <a:t>View Open Friend 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 err="1"/>
              <a:t>Decline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  <a:p>
            <a:endParaRPr lang="en-US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D639D011-2251-42D7-BC5B-D1BEAA57DCAA}"/>
              </a:ext>
            </a:extLst>
          </p:cNvPr>
          <p:cNvSpPr txBox="1">
            <a:spLocks/>
          </p:cNvSpPr>
          <p:nvPr/>
        </p:nvSpPr>
        <p:spPr>
          <a:xfrm>
            <a:off x="-491549" y="6493588"/>
            <a:ext cx="7766936" cy="45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accent1"/>
                </a:solidFill>
              </a:rPr>
              <a:t>FTW: Philipp </a:t>
            </a:r>
            <a:r>
              <a:rPr lang="de-DE" dirty="0" err="1">
                <a:solidFill>
                  <a:schemeClr val="accent1"/>
                </a:solidFill>
              </a:rPr>
              <a:t>Bahnmueller</a:t>
            </a:r>
            <a:r>
              <a:rPr lang="de-DE" dirty="0">
                <a:solidFill>
                  <a:schemeClr val="accent1"/>
                </a:solidFill>
              </a:rPr>
              <a:t>, Felix Rosa, Kevin </a:t>
            </a:r>
            <a:r>
              <a:rPr lang="de-DE" dirty="0" err="1">
                <a:solidFill>
                  <a:schemeClr val="accent1"/>
                </a:solidFill>
              </a:rPr>
              <a:t>Schroetter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F9EB30-6574-497B-8EED-77F54E9B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7" y="3000596"/>
            <a:ext cx="329063" cy="3290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856A48-D456-49B6-B635-22A82062A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97" y="3417515"/>
            <a:ext cx="329063" cy="32906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CF41FB7-1EDA-4A32-946F-460AED646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26" y="2171964"/>
            <a:ext cx="571580" cy="4191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D2C667-18B2-4A4C-9521-CC7F36561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26" y="2584974"/>
            <a:ext cx="55252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4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C5903E6-E2C9-4774-BA34-64166E12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11" y="458548"/>
            <a:ext cx="3080340" cy="60350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5ACAF8-036C-4BC1-909B-584F1708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Activities</a:t>
            </a:r>
            <a:br>
              <a:rPr lang="de-DE" dirty="0"/>
            </a:br>
            <a:r>
              <a:rPr lang="de-DE" dirty="0"/>
              <a:t> - </a:t>
            </a:r>
            <a:r>
              <a:rPr lang="de-DE" dirty="0" err="1"/>
              <a:t>LegendActivity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6B7AF-75E4-435B-ADDD-55BACC27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Icons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Your</a:t>
            </a:r>
            <a:r>
              <a:rPr lang="de-DE" dirty="0"/>
              <a:t> Position</a:t>
            </a:r>
          </a:p>
          <a:p>
            <a:pPr lvl="1"/>
            <a:r>
              <a:rPr lang="de-DE" dirty="0" err="1"/>
              <a:t>Your</a:t>
            </a:r>
            <a:r>
              <a:rPr lang="de-DE" dirty="0"/>
              <a:t> personal Markers</a:t>
            </a:r>
          </a:p>
          <a:p>
            <a:pPr lvl="1"/>
            <a:r>
              <a:rPr lang="de-DE" dirty="0"/>
              <a:t>Friend Locations</a:t>
            </a:r>
          </a:p>
          <a:p>
            <a:pPr lvl="1"/>
            <a:r>
              <a:rPr lang="de-DE" dirty="0"/>
              <a:t>Friend Markers</a:t>
            </a:r>
          </a:p>
          <a:p>
            <a:endParaRPr lang="en-US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D639D011-2251-42D7-BC5B-D1BEAA57DCAA}"/>
              </a:ext>
            </a:extLst>
          </p:cNvPr>
          <p:cNvSpPr txBox="1">
            <a:spLocks/>
          </p:cNvSpPr>
          <p:nvPr/>
        </p:nvSpPr>
        <p:spPr>
          <a:xfrm>
            <a:off x="-491549" y="6493588"/>
            <a:ext cx="7766936" cy="45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accent1"/>
                </a:solidFill>
              </a:rPr>
              <a:t>FTW: Philipp </a:t>
            </a:r>
            <a:r>
              <a:rPr lang="de-DE" dirty="0" err="1">
                <a:solidFill>
                  <a:schemeClr val="accent1"/>
                </a:solidFill>
              </a:rPr>
              <a:t>Bahnmueller</a:t>
            </a:r>
            <a:r>
              <a:rPr lang="de-DE" dirty="0">
                <a:solidFill>
                  <a:schemeClr val="accent1"/>
                </a:solidFill>
              </a:rPr>
              <a:t>, Felix Rosa, Kevin </a:t>
            </a:r>
            <a:r>
              <a:rPr lang="de-DE" dirty="0" err="1">
                <a:solidFill>
                  <a:schemeClr val="accent1"/>
                </a:solidFill>
              </a:rPr>
              <a:t>Schroetter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0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84D72-48CB-4927-B7E8-B7031B5B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192" y="3086831"/>
            <a:ext cx="7766936" cy="1646302"/>
          </a:xfrm>
        </p:spPr>
        <p:txBody>
          <a:bodyPr/>
          <a:lstStyle/>
          <a:p>
            <a:r>
              <a:rPr lang="de-DE" dirty="0"/>
              <a:t>LIVE DEMO</a:t>
            </a:r>
            <a:endParaRPr lang="en-US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7703A47F-8051-4E4A-83B7-E021CC5470C9}"/>
              </a:ext>
            </a:extLst>
          </p:cNvPr>
          <p:cNvSpPr txBox="1">
            <a:spLocks/>
          </p:cNvSpPr>
          <p:nvPr/>
        </p:nvSpPr>
        <p:spPr>
          <a:xfrm>
            <a:off x="-491549" y="6493588"/>
            <a:ext cx="7766936" cy="45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accent1"/>
                </a:solidFill>
              </a:rPr>
              <a:t>FTW: Philipp </a:t>
            </a:r>
            <a:r>
              <a:rPr lang="de-DE" dirty="0" err="1">
                <a:solidFill>
                  <a:schemeClr val="accent1"/>
                </a:solidFill>
              </a:rPr>
              <a:t>Bahnmueller</a:t>
            </a:r>
            <a:r>
              <a:rPr lang="de-DE" dirty="0">
                <a:solidFill>
                  <a:schemeClr val="accent1"/>
                </a:solidFill>
              </a:rPr>
              <a:t>, Felix Rosa, Kevin </a:t>
            </a:r>
            <a:r>
              <a:rPr lang="de-DE" dirty="0" err="1">
                <a:solidFill>
                  <a:schemeClr val="accent1"/>
                </a:solidFill>
              </a:rPr>
              <a:t>Schroetter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F679BC-CD7A-475E-A203-A9A24EDB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726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F06B17-5653-4709-B0D8-EA3EE70A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395" y="1651545"/>
            <a:ext cx="487860" cy="4878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8E3E43E-1A90-433B-AD94-14F4B86AB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039" y="518139"/>
            <a:ext cx="487722" cy="4877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4172888-6456-4FC3-87E8-699CC69C2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0" y="594794"/>
            <a:ext cx="487722" cy="48772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39D295-3DC6-4E2B-B7E5-F92096747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39" y="708946"/>
            <a:ext cx="487722" cy="48772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314AB86-71E8-4442-B44D-AE3BE9933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267" y="1651683"/>
            <a:ext cx="487722" cy="4877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9DE755D-04FE-4DBA-BDEC-586BA4717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4" y="2139405"/>
            <a:ext cx="487722" cy="48772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01ED43-3792-40A9-B89E-1B985B0C9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221224"/>
            <a:ext cx="487722" cy="48772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70D45CF-452B-4906-8573-10637C408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328" y="1384673"/>
            <a:ext cx="203332" cy="20333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2E63204-E9E1-498D-B1F4-B706F67AF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90" y="1588005"/>
            <a:ext cx="203332" cy="20333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6AE8228-46E2-44EE-8394-E38840C3C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684" y="1283007"/>
            <a:ext cx="203332" cy="20333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49132EA1-C494-4767-ADD0-228AB5ADF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055" y="2525461"/>
            <a:ext cx="203332" cy="20333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44AA653-AD91-437F-83C3-7AE7E84B2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793" y="571180"/>
            <a:ext cx="203275" cy="2032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F2C84C83-39C2-416A-8293-CC1AF5A8B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490" y="622566"/>
            <a:ext cx="203275" cy="20327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47D1E42-4284-4581-A9EF-370DEC1F6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5912" y="1095030"/>
            <a:ext cx="203275" cy="2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4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2F887-AB20-46BB-8106-B373F5DE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thoughts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DFA796-32C2-4D85-A6EC-5F664AAC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Mobile Device GPS-Data and </a:t>
            </a:r>
            <a:r>
              <a:rPr lang="de-DE" dirty="0" err="1"/>
              <a:t>internet</a:t>
            </a:r>
            <a:endParaRPr lang="de-DE" dirty="0"/>
          </a:p>
          <a:p>
            <a:r>
              <a:rPr lang="de-DE" dirty="0"/>
              <a:t>Draw GPS-Location on a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friendlist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sharing</a:t>
            </a:r>
            <a:r>
              <a:rPr lang="de-DE" dirty="0"/>
              <a:t> </a:t>
            </a:r>
            <a:r>
              <a:rPr lang="de-DE" dirty="0" err="1"/>
              <a:t>locations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friends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friend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/>
              <a:t>Place personal </a:t>
            </a:r>
            <a:r>
              <a:rPr lang="de-DE" dirty="0" err="1"/>
              <a:t>markers</a:t>
            </a:r>
            <a:r>
              <a:rPr lang="de-DE" dirty="0"/>
              <a:t> on a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distances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GPS-Locations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7A18BAA7-F976-4DBC-BD19-B9C08D957C01}"/>
              </a:ext>
            </a:extLst>
          </p:cNvPr>
          <p:cNvSpPr txBox="1">
            <a:spLocks/>
          </p:cNvSpPr>
          <p:nvPr/>
        </p:nvSpPr>
        <p:spPr>
          <a:xfrm>
            <a:off x="-491549" y="6493588"/>
            <a:ext cx="7766936" cy="45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accent1"/>
                </a:solidFill>
              </a:rPr>
              <a:t>FTW: Philipp </a:t>
            </a:r>
            <a:r>
              <a:rPr lang="de-DE" dirty="0" err="1">
                <a:solidFill>
                  <a:schemeClr val="accent1"/>
                </a:solidFill>
              </a:rPr>
              <a:t>Bahnmueller</a:t>
            </a:r>
            <a:r>
              <a:rPr lang="de-DE" dirty="0">
                <a:solidFill>
                  <a:schemeClr val="accent1"/>
                </a:solidFill>
              </a:rPr>
              <a:t>, Felix Rosa, Kevin </a:t>
            </a:r>
            <a:r>
              <a:rPr lang="de-DE" dirty="0" err="1">
                <a:solidFill>
                  <a:schemeClr val="accent1"/>
                </a:solidFill>
              </a:rPr>
              <a:t>Schroetter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19852F-3781-412E-8ED6-75A6B5BC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38" y="1930400"/>
            <a:ext cx="5524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0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22463-404D-4CDE-9595-D9EB61B9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7371DB-9966-44FA-9FC8-07E88C32B5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4262" y="1764052"/>
            <a:ext cx="3952875" cy="3495675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936629-3DCB-4EB5-B315-7B3478B01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4065" y="1571504"/>
            <a:ext cx="4382643" cy="3880773"/>
          </a:xfrm>
        </p:spPr>
        <p:txBody>
          <a:bodyPr/>
          <a:lstStyle/>
          <a:p>
            <a:r>
              <a:rPr lang="de-DE" dirty="0" err="1"/>
              <a:t>MongoDB</a:t>
            </a:r>
            <a:r>
              <a:rPr lang="de-DE" dirty="0"/>
              <a:t> Database</a:t>
            </a:r>
          </a:p>
          <a:p>
            <a:pPr lvl="1"/>
            <a:r>
              <a:rPr lang="de-DE" dirty="0"/>
              <a:t>Save User and Marker </a:t>
            </a:r>
            <a:r>
              <a:rPr lang="de-DE" dirty="0" err="1"/>
              <a:t>information</a:t>
            </a:r>
            <a:endParaRPr lang="de-DE" dirty="0"/>
          </a:p>
          <a:p>
            <a:pPr lvl="1"/>
            <a:r>
              <a:rPr lang="de-DE" dirty="0"/>
              <a:t>Access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internet</a:t>
            </a:r>
            <a:endParaRPr lang="de-DE" dirty="0"/>
          </a:p>
          <a:p>
            <a:endParaRPr lang="de-DE" dirty="0"/>
          </a:p>
          <a:p>
            <a:r>
              <a:rPr lang="de-DE" dirty="0"/>
              <a:t>FTW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lvl="1"/>
            <a:r>
              <a:rPr lang="de-DE" dirty="0"/>
              <a:t>Manage Friends and Markers</a:t>
            </a:r>
          </a:p>
          <a:p>
            <a:endParaRPr lang="de-DE" dirty="0"/>
          </a:p>
          <a:p>
            <a:r>
              <a:rPr lang="de-DE" dirty="0"/>
              <a:t>FTW </a:t>
            </a:r>
            <a:r>
              <a:rPr lang="de-DE" dirty="0" err="1"/>
              <a:t>Restful</a:t>
            </a:r>
            <a:r>
              <a:rPr lang="de-DE" dirty="0"/>
              <a:t> API</a:t>
            </a:r>
          </a:p>
          <a:p>
            <a:pPr lvl="1"/>
            <a:r>
              <a:rPr lang="de-DE" dirty="0"/>
              <a:t>Communication </a:t>
            </a:r>
            <a:r>
              <a:rPr lang="de-DE" dirty="0" err="1"/>
              <a:t>between</a:t>
            </a:r>
            <a:r>
              <a:rPr lang="de-DE" dirty="0"/>
              <a:t> APP and DB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7EF19260-D31F-4FC3-A84B-E14160B26BB1}"/>
              </a:ext>
            </a:extLst>
          </p:cNvPr>
          <p:cNvSpPr txBox="1">
            <a:spLocks/>
          </p:cNvSpPr>
          <p:nvPr/>
        </p:nvSpPr>
        <p:spPr>
          <a:xfrm>
            <a:off x="-491549" y="6493588"/>
            <a:ext cx="7766936" cy="45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accent1"/>
                </a:solidFill>
              </a:rPr>
              <a:t>FTW: Philipp </a:t>
            </a:r>
            <a:r>
              <a:rPr lang="de-DE" dirty="0" err="1">
                <a:solidFill>
                  <a:schemeClr val="accent1"/>
                </a:solidFill>
              </a:rPr>
              <a:t>Bahnmueller</a:t>
            </a:r>
            <a:r>
              <a:rPr lang="de-DE" dirty="0">
                <a:solidFill>
                  <a:schemeClr val="accent1"/>
                </a:solidFill>
              </a:rPr>
              <a:t>, Felix Rosa, Kevin </a:t>
            </a:r>
            <a:r>
              <a:rPr lang="de-DE" dirty="0" err="1">
                <a:solidFill>
                  <a:schemeClr val="accent1"/>
                </a:solidFill>
              </a:rPr>
              <a:t>Schroetter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2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56AE6-4EBF-4A7E-80DC-B73533FF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APIs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1EF8B1-E258-4947-BAB8-83FFF65F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449" y="1741488"/>
            <a:ext cx="2442384" cy="3880773"/>
          </a:xfrm>
        </p:spPr>
        <p:txBody>
          <a:bodyPr/>
          <a:lstStyle/>
          <a:p>
            <a:r>
              <a:rPr lang="de-DE" dirty="0"/>
              <a:t>Bing Maps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free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endParaRPr lang="de-DE" sz="1200" dirty="0"/>
          </a:p>
          <a:p>
            <a:pPr lvl="1"/>
            <a:endParaRPr lang="de-DE" sz="1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310866-96E9-40E3-B7E8-251DE446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3" y="2233888"/>
            <a:ext cx="2369484" cy="2226666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66936F0-7AB2-4EFD-877F-F1C8F3BD8912}"/>
              </a:ext>
            </a:extLst>
          </p:cNvPr>
          <p:cNvSpPr txBox="1">
            <a:spLocks/>
          </p:cNvSpPr>
          <p:nvPr/>
        </p:nvSpPr>
        <p:spPr>
          <a:xfrm>
            <a:off x="467846" y="1741489"/>
            <a:ext cx="244238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Google Maps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sz="1200" dirty="0"/>
              <a:t>2500 </a:t>
            </a:r>
            <a:r>
              <a:rPr lang="de-DE" sz="1200" dirty="0" err="1"/>
              <a:t>requests</a:t>
            </a:r>
            <a:r>
              <a:rPr lang="de-DE" sz="1200" dirty="0"/>
              <a:t> </a:t>
            </a:r>
            <a:r>
              <a:rPr lang="de-DE" sz="1200" dirty="0" err="1"/>
              <a:t>free</a:t>
            </a:r>
            <a:endParaRPr lang="de-DE" sz="1200" dirty="0"/>
          </a:p>
          <a:p>
            <a:pPr lvl="1"/>
            <a:r>
              <a:rPr lang="de-DE" sz="1200" dirty="0"/>
              <a:t>Android </a:t>
            </a:r>
            <a:r>
              <a:rPr lang="de-DE" sz="1200" dirty="0" err="1"/>
              <a:t>standard</a:t>
            </a:r>
            <a:r>
              <a:rPr lang="de-DE" sz="1200" dirty="0"/>
              <a:t> </a:t>
            </a:r>
            <a:r>
              <a:rPr lang="de-DE" sz="1200" dirty="0" err="1"/>
              <a:t>map</a:t>
            </a:r>
            <a:endParaRPr lang="de-DE" sz="1200" dirty="0"/>
          </a:p>
          <a:p>
            <a:pPr lvl="1"/>
            <a:r>
              <a:rPr lang="de-DE" sz="1200" dirty="0"/>
              <a:t>Google </a:t>
            </a:r>
            <a:r>
              <a:rPr lang="de-DE" sz="1200" dirty="0" err="1"/>
              <a:t>commercials</a:t>
            </a:r>
            <a:endParaRPr lang="de-DE" sz="1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42E4E4-E969-475E-8407-B839FA7D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12" y="2233888"/>
            <a:ext cx="2442384" cy="221932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0C6A9F9-479E-4754-AE18-5782C8E355F9}"/>
              </a:ext>
            </a:extLst>
          </p:cNvPr>
          <p:cNvSpPr txBox="1">
            <a:spLocks/>
          </p:cNvSpPr>
          <p:nvPr/>
        </p:nvSpPr>
        <p:spPr>
          <a:xfrm>
            <a:off x="6054195" y="1741488"/>
            <a:ext cx="2442384" cy="414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OpenStreetMap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sz="1200" dirty="0" err="1"/>
              <a:t>Completely</a:t>
            </a:r>
            <a:r>
              <a:rPr lang="de-DE" sz="1200" dirty="0"/>
              <a:t> </a:t>
            </a:r>
            <a:r>
              <a:rPr lang="de-DE" sz="1200" dirty="0" err="1"/>
              <a:t>free</a:t>
            </a:r>
            <a:endParaRPr lang="de-DE" sz="1200" dirty="0"/>
          </a:p>
          <a:p>
            <a:pPr lvl="1"/>
            <a:r>
              <a:rPr lang="de-DE" sz="1200" dirty="0"/>
              <a:t>Custom </a:t>
            </a:r>
            <a:r>
              <a:rPr lang="de-DE" sz="1200" dirty="0" err="1"/>
              <a:t>map</a:t>
            </a:r>
            <a:endParaRPr lang="de-DE" sz="1200" dirty="0"/>
          </a:p>
          <a:p>
            <a:pPr lvl="1"/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commercial</a:t>
            </a:r>
            <a:endParaRPr lang="de-DE" sz="1200" dirty="0"/>
          </a:p>
          <a:p>
            <a:pPr lvl="1"/>
            <a:r>
              <a:rPr lang="de-DE" sz="1200" dirty="0"/>
              <a:t>Open </a:t>
            </a:r>
            <a:r>
              <a:rPr lang="de-DE" sz="1200" dirty="0" err="1"/>
              <a:t>source</a:t>
            </a:r>
            <a:endParaRPr lang="en-US" sz="1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885FFE-40E2-4394-9062-EED4D39F8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052" y="2226547"/>
            <a:ext cx="2450053" cy="2226666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21EACC66-8E2B-470E-A6C0-65956D78DFF8}"/>
              </a:ext>
            </a:extLst>
          </p:cNvPr>
          <p:cNvSpPr txBox="1">
            <a:spLocks/>
          </p:cNvSpPr>
          <p:nvPr/>
        </p:nvSpPr>
        <p:spPr>
          <a:xfrm>
            <a:off x="-491549" y="6493588"/>
            <a:ext cx="7766936" cy="45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accent1"/>
                </a:solidFill>
              </a:rPr>
              <a:t>FTW: Philipp </a:t>
            </a:r>
            <a:r>
              <a:rPr lang="de-DE" dirty="0" err="1">
                <a:solidFill>
                  <a:schemeClr val="accent1"/>
                </a:solidFill>
              </a:rPr>
              <a:t>Bahnmueller</a:t>
            </a:r>
            <a:r>
              <a:rPr lang="de-DE" dirty="0">
                <a:solidFill>
                  <a:schemeClr val="accent1"/>
                </a:solidFill>
              </a:rPr>
              <a:t>, Felix Rosa, Kevin </a:t>
            </a:r>
            <a:r>
              <a:rPr lang="de-DE" dirty="0" err="1">
                <a:solidFill>
                  <a:schemeClr val="accent1"/>
                </a:solidFill>
              </a:rPr>
              <a:t>Schroetter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414210-6502-4678-AF8D-60AA79475ACD}"/>
              </a:ext>
            </a:extLst>
          </p:cNvPr>
          <p:cNvSpPr/>
          <p:nvPr/>
        </p:nvSpPr>
        <p:spPr>
          <a:xfrm>
            <a:off x="5882054" y="1538653"/>
            <a:ext cx="2795954" cy="434340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1CA58-4634-4677-9B2A-1690F25F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 err="1"/>
              <a:t>Activities</a:t>
            </a:r>
            <a:endParaRPr lang="en-US" dirty="0"/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4630AFFF-8313-4B40-A2FC-26B217836FDE}"/>
              </a:ext>
            </a:extLst>
          </p:cNvPr>
          <p:cNvSpPr txBox="1">
            <a:spLocks/>
          </p:cNvSpPr>
          <p:nvPr/>
        </p:nvSpPr>
        <p:spPr>
          <a:xfrm>
            <a:off x="-491549" y="6493588"/>
            <a:ext cx="7766936" cy="45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accent1"/>
                </a:solidFill>
              </a:rPr>
              <a:t>FTW: Philipp </a:t>
            </a:r>
            <a:r>
              <a:rPr lang="de-DE" dirty="0" err="1">
                <a:solidFill>
                  <a:schemeClr val="accent1"/>
                </a:solidFill>
              </a:rPr>
              <a:t>Bahnmueller</a:t>
            </a:r>
            <a:r>
              <a:rPr lang="de-DE" dirty="0">
                <a:solidFill>
                  <a:schemeClr val="accent1"/>
                </a:solidFill>
              </a:rPr>
              <a:t>, Felix Rosa, Kevin </a:t>
            </a:r>
            <a:r>
              <a:rPr lang="de-DE" dirty="0" err="1">
                <a:solidFill>
                  <a:schemeClr val="accent1"/>
                </a:solidFill>
              </a:rPr>
              <a:t>Schroetter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6CD7BB51-2870-4D80-B13A-0A448747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98" y="1760722"/>
            <a:ext cx="1165583" cy="2286000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8209CAB2-60DC-4C05-9DFC-667D636DA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93" y="3355760"/>
            <a:ext cx="1131713" cy="22860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2AC627B8-DA28-4D91-ABF8-898A05B6F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868" y="1760722"/>
            <a:ext cx="1144413" cy="228600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9D3D6E89-F89C-4C1E-8805-BEEF626EF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255" y="3355760"/>
            <a:ext cx="1137388" cy="2286000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1C59F0B-0284-4EE4-BFE8-D313B652D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968" y="1760722"/>
            <a:ext cx="1130384" cy="228600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57830069-2668-4F49-996A-CE7E29960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4971" y="3355760"/>
            <a:ext cx="1127491" cy="2286000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7EB3B9E8-5727-457B-B3CF-0CBCDB730B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0081" y="1760722"/>
            <a:ext cx="1166788" cy="2286000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ADFF1BF2-C3FA-4E23-8B4F-68F83977A3EA}"/>
              </a:ext>
            </a:extLst>
          </p:cNvPr>
          <p:cNvSpPr txBox="1"/>
          <p:nvPr/>
        </p:nvSpPr>
        <p:spPr>
          <a:xfrm>
            <a:off x="7418570" y="1038506"/>
            <a:ext cx="480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</a:t>
            </a:r>
            <a:br>
              <a:rPr lang="de-DE" dirty="0"/>
            </a:br>
            <a:r>
              <a:rPr lang="de-DE" dirty="0"/>
              <a:t>E</a:t>
            </a:r>
            <a:br>
              <a:rPr lang="de-DE" dirty="0"/>
            </a:br>
            <a:r>
              <a:rPr lang="de-DE" dirty="0"/>
              <a:t>Q</a:t>
            </a:r>
            <a:br>
              <a:rPr lang="de-DE" dirty="0"/>
            </a:br>
            <a:r>
              <a:rPr lang="de-DE" dirty="0"/>
              <a:t>U</a:t>
            </a:r>
            <a:br>
              <a:rPr lang="de-DE" dirty="0"/>
            </a:br>
            <a:r>
              <a:rPr lang="de-DE" dirty="0"/>
              <a:t>E</a:t>
            </a:r>
            <a:br>
              <a:rPr lang="de-DE" dirty="0"/>
            </a:br>
            <a:r>
              <a:rPr lang="de-DE" dirty="0"/>
              <a:t>S</a:t>
            </a:r>
            <a:br>
              <a:rPr lang="de-DE" dirty="0"/>
            </a:br>
            <a:r>
              <a:rPr lang="de-DE" dirty="0"/>
              <a:t>T</a:t>
            </a:r>
            <a:br>
              <a:rPr lang="de-DE" dirty="0"/>
            </a:br>
            <a:r>
              <a:rPr lang="de-DE" dirty="0"/>
              <a:t>S</a:t>
            </a:r>
            <a:endParaRPr lang="en-US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B8F343-33A4-423A-AF4C-A9513AF3315A}"/>
              </a:ext>
            </a:extLst>
          </p:cNvPr>
          <p:cNvSpPr txBox="1"/>
          <p:nvPr/>
        </p:nvSpPr>
        <p:spPr>
          <a:xfrm>
            <a:off x="2005495" y="2419741"/>
            <a:ext cx="48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</a:t>
            </a:r>
            <a:br>
              <a:rPr lang="de-DE" dirty="0"/>
            </a:br>
            <a:r>
              <a:rPr lang="de-DE" dirty="0"/>
              <a:t>A</a:t>
            </a:r>
            <a:br>
              <a:rPr lang="de-DE" dirty="0"/>
            </a:br>
            <a:r>
              <a:rPr lang="de-DE" dirty="0"/>
              <a:t>P</a:t>
            </a:r>
            <a:endParaRPr lang="en-US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68BBF3F-FEF0-4639-A5C7-141C4DD1635E}"/>
              </a:ext>
            </a:extLst>
          </p:cNvPr>
          <p:cNvSpPr txBox="1"/>
          <p:nvPr/>
        </p:nvSpPr>
        <p:spPr>
          <a:xfrm>
            <a:off x="3324835" y="4159886"/>
            <a:ext cx="480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</a:t>
            </a:r>
            <a:br>
              <a:rPr lang="de-DE" dirty="0"/>
            </a:br>
            <a:r>
              <a:rPr lang="de-DE" dirty="0"/>
              <a:t>R</a:t>
            </a:r>
            <a:br>
              <a:rPr lang="de-DE" dirty="0"/>
            </a:br>
            <a:r>
              <a:rPr lang="de-DE" dirty="0"/>
              <a:t>I</a:t>
            </a:r>
            <a:br>
              <a:rPr lang="de-DE" dirty="0"/>
            </a:br>
            <a:r>
              <a:rPr lang="de-DE" dirty="0"/>
              <a:t>E</a:t>
            </a:r>
            <a:br>
              <a:rPr lang="de-DE" dirty="0"/>
            </a:br>
            <a:r>
              <a:rPr lang="de-DE" dirty="0"/>
              <a:t>N</a:t>
            </a:r>
            <a:br>
              <a:rPr lang="de-DE" dirty="0"/>
            </a:br>
            <a:r>
              <a:rPr lang="de-DE" dirty="0"/>
              <a:t>D</a:t>
            </a:r>
            <a:br>
              <a:rPr lang="de-DE" dirty="0"/>
            </a:br>
            <a:r>
              <a:rPr lang="de-DE" dirty="0"/>
              <a:t>S</a:t>
            </a:r>
            <a:endParaRPr lang="en-US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B0816DC-E688-4D87-A740-0DF32EC7E8AF}"/>
              </a:ext>
            </a:extLst>
          </p:cNvPr>
          <p:cNvSpPr txBox="1"/>
          <p:nvPr/>
        </p:nvSpPr>
        <p:spPr>
          <a:xfrm>
            <a:off x="4696803" y="2419741"/>
            <a:ext cx="48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</a:t>
            </a:r>
            <a:br>
              <a:rPr lang="de-DE" dirty="0"/>
            </a:br>
            <a:r>
              <a:rPr lang="de-DE" dirty="0"/>
              <a:t>D</a:t>
            </a:r>
            <a:br>
              <a:rPr lang="de-DE" dirty="0"/>
            </a:br>
            <a:r>
              <a:rPr lang="de-DE" dirty="0" err="1"/>
              <a:t>D</a:t>
            </a:r>
            <a:endParaRPr lang="en-US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83D02FD-9BB3-4DEF-A966-1D804FB850DD}"/>
              </a:ext>
            </a:extLst>
          </p:cNvPr>
          <p:cNvSpPr txBox="1"/>
          <p:nvPr/>
        </p:nvSpPr>
        <p:spPr>
          <a:xfrm>
            <a:off x="6082014" y="4159886"/>
            <a:ext cx="480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</a:t>
            </a:r>
            <a:br>
              <a:rPr lang="de-DE" dirty="0"/>
            </a:br>
            <a:r>
              <a:rPr lang="de-DE" dirty="0"/>
              <a:t>I</a:t>
            </a:r>
            <a:br>
              <a:rPr lang="de-DE" dirty="0"/>
            </a:br>
            <a:r>
              <a:rPr lang="de-DE" dirty="0"/>
              <a:t>S</a:t>
            </a:r>
            <a:br>
              <a:rPr lang="de-DE" dirty="0"/>
            </a:br>
            <a:r>
              <a:rPr lang="de-DE" dirty="0"/>
              <a:t>T</a:t>
            </a:r>
            <a:br>
              <a:rPr lang="de-DE" dirty="0"/>
            </a:br>
            <a:r>
              <a:rPr lang="de-DE" dirty="0"/>
              <a:t>A</a:t>
            </a:r>
            <a:br>
              <a:rPr lang="de-DE" dirty="0"/>
            </a:br>
            <a:r>
              <a:rPr lang="de-DE" dirty="0"/>
              <a:t>N</a:t>
            </a:r>
            <a:br>
              <a:rPr lang="de-DE" dirty="0"/>
            </a:br>
            <a:r>
              <a:rPr lang="de-DE" dirty="0"/>
              <a:t>C</a:t>
            </a:r>
            <a:br>
              <a:rPr lang="de-DE" dirty="0"/>
            </a:br>
            <a:r>
              <a:rPr lang="de-DE" dirty="0"/>
              <a:t>E</a:t>
            </a:r>
            <a:endParaRPr lang="en-US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8686A3C-652B-4652-A51F-DA1179E7664B}"/>
              </a:ext>
            </a:extLst>
          </p:cNvPr>
          <p:cNvSpPr txBox="1"/>
          <p:nvPr/>
        </p:nvSpPr>
        <p:spPr>
          <a:xfrm>
            <a:off x="582626" y="4164432"/>
            <a:ext cx="480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</a:t>
            </a:r>
            <a:br>
              <a:rPr lang="de-DE" dirty="0"/>
            </a:br>
            <a:r>
              <a:rPr lang="de-DE" dirty="0"/>
              <a:t>O</a:t>
            </a:r>
            <a:br>
              <a:rPr lang="de-DE" dirty="0"/>
            </a:br>
            <a:r>
              <a:rPr lang="de-DE" dirty="0"/>
              <a:t>G</a:t>
            </a:r>
            <a:br>
              <a:rPr lang="de-DE" dirty="0"/>
            </a:br>
            <a:r>
              <a:rPr lang="de-DE" dirty="0"/>
              <a:t>I</a:t>
            </a:r>
            <a:br>
              <a:rPr lang="de-DE" dirty="0"/>
            </a:br>
            <a:r>
              <a:rPr lang="de-DE" dirty="0"/>
              <a:t>N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48FCD91-521F-4939-8C1C-E502C0A2053F}"/>
              </a:ext>
            </a:extLst>
          </p:cNvPr>
          <p:cNvSpPr txBox="1"/>
          <p:nvPr/>
        </p:nvSpPr>
        <p:spPr>
          <a:xfrm>
            <a:off x="8755128" y="4159886"/>
            <a:ext cx="480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</a:t>
            </a:r>
            <a:br>
              <a:rPr lang="de-DE" dirty="0"/>
            </a:br>
            <a:r>
              <a:rPr lang="de-DE" dirty="0"/>
              <a:t>E</a:t>
            </a:r>
            <a:br>
              <a:rPr lang="de-DE" dirty="0"/>
            </a:br>
            <a:r>
              <a:rPr lang="de-DE" dirty="0"/>
              <a:t>G</a:t>
            </a:r>
            <a:br>
              <a:rPr lang="de-DE" dirty="0"/>
            </a:br>
            <a:r>
              <a:rPr lang="de-DE" dirty="0"/>
              <a:t>E</a:t>
            </a:r>
            <a:br>
              <a:rPr lang="de-DE" dirty="0"/>
            </a:br>
            <a:r>
              <a:rPr lang="de-DE" dirty="0"/>
              <a:t>N</a:t>
            </a:r>
            <a:br>
              <a:rPr lang="de-DE" dirty="0"/>
            </a:br>
            <a:r>
              <a:rPr lang="de-DE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4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AF8-036C-4BC1-909B-584F1708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Activities</a:t>
            </a:r>
            <a:br>
              <a:rPr lang="de-DE" dirty="0"/>
            </a:br>
            <a:r>
              <a:rPr lang="de-DE" dirty="0"/>
              <a:t> - </a:t>
            </a:r>
            <a:r>
              <a:rPr lang="de-DE" dirty="0" err="1"/>
              <a:t>LoginActivity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6B7AF-75E4-435B-ADDD-55BACC27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check</a:t>
            </a:r>
          </a:p>
          <a:p>
            <a:r>
              <a:rPr lang="de-DE" dirty="0"/>
              <a:t>Enter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check</a:t>
            </a:r>
          </a:p>
          <a:p>
            <a:r>
              <a:rPr lang="de-DE" dirty="0"/>
              <a:t>LOG IN </a:t>
            </a:r>
            <a:r>
              <a:rPr lang="de-DE" dirty="0" err="1"/>
              <a:t>through</a:t>
            </a:r>
            <a:r>
              <a:rPr lang="de-DE" dirty="0"/>
              <a:t> API</a:t>
            </a:r>
          </a:p>
          <a:p>
            <a:r>
              <a:rPr lang="de-DE" dirty="0"/>
              <a:t>REGISTER </a:t>
            </a:r>
            <a:r>
              <a:rPr lang="de-DE" dirty="0" err="1"/>
              <a:t>through</a:t>
            </a:r>
            <a:r>
              <a:rPr lang="de-DE" dirty="0"/>
              <a:t> API</a:t>
            </a:r>
          </a:p>
          <a:p>
            <a:r>
              <a:rPr lang="de-DE" dirty="0"/>
              <a:t>CLOSE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closing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D3659F-3009-410C-AC00-1C0FBD4C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874" y="458548"/>
            <a:ext cx="3077128" cy="6035040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D639D011-2251-42D7-BC5B-D1BEAA57DCAA}"/>
              </a:ext>
            </a:extLst>
          </p:cNvPr>
          <p:cNvSpPr txBox="1">
            <a:spLocks/>
          </p:cNvSpPr>
          <p:nvPr/>
        </p:nvSpPr>
        <p:spPr>
          <a:xfrm>
            <a:off x="-491549" y="6493588"/>
            <a:ext cx="7766936" cy="45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accent1"/>
                </a:solidFill>
              </a:rPr>
              <a:t>FTW: Philipp </a:t>
            </a:r>
            <a:r>
              <a:rPr lang="de-DE" dirty="0" err="1">
                <a:solidFill>
                  <a:schemeClr val="accent1"/>
                </a:solidFill>
              </a:rPr>
              <a:t>Bahnmueller</a:t>
            </a:r>
            <a:r>
              <a:rPr lang="de-DE" dirty="0">
                <a:solidFill>
                  <a:schemeClr val="accent1"/>
                </a:solidFill>
              </a:rPr>
              <a:t>, Felix Rosa, Kevin </a:t>
            </a:r>
            <a:r>
              <a:rPr lang="de-DE" dirty="0" err="1">
                <a:solidFill>
                  <a:schemeClr val="accent1"/>
                </a:solidFill>
              </a:rPr>
              <a:t>Schroetter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6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86324F0-C0CD-4066-8493-C227348A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540" y="831272"/>
            <a:ext cx="2389693" cy="48270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5ACAF8-036C-4BC1-909B-584F1708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Activities</a:t>
            </a:r>
            <a:br>
              <a:rPr lang="de-DE" dirty="0"/>
            </a:br>
            <a:r>
              <a:rPr lang="de-DE" dirty="0"/>
              <a:t> - </a:t>
            </a:r>
            <a:r>
              <a:rPr lang="de-DE" dirty="0" err="1"/>
              <a:t>MainActivity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6B7AF-75E4-435B-ADDD-55BACC27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Refresh </a:t>
            </a:r>
            <a:r>
              <a:rPr lang="de-DE" dirty="0" err="1"/>
              <a:t>your</a:t>
            </a:r>
            <a:r>
              <a:rPr lang="de-DE" dirty="0"/>
              <a:t> own GPS-Location all 30 </a:t>
            </a:r>
            <a:r>
              <a:rPr lang="de-DE" dirty="0" err="1"/>
              <a:t>seconds</a:t>
            </a:r>
            <a:endParaRPr lang="de-DE" dirty="0"/>
          </a:p>
          <a:p>
            <a:r>
              <a:rPr lang="de-DE" dirty="0"/>
              <a:t>Show Items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endParaRPr lang="de-DE" dirty="0"/>
          </a:p>
          <a:p>
            <a:r>
              <a:rPr lang="de-DE" dirty="0"/>
              <a:t>Add personal Markers</a:t>
            </a:r>
          </a:p>
          <a:p>
            <a:r>
              <a:rPr lang="de-DE" dirty="0"/>
              <a:t>Delete personal Markers</a:t>
            </a:r>
          </a:p>
          <a:p>
            <a:r>
              <a:rPr lang="de-DE" dirty="0"/>
              <a:t>Update Interface </a:t>
            </a:r>
            <a:r>
              <a:rPr lang="de-DE" dirty="0" err="1"/>
              <a:t>manually</a:t>
            </a:r>
            <a:endParaRPr lang="de-DE" dirty="0"/>
          </a:p>
          <a:p>
            <a:r>
              <a:rPr lang="de-DE" dirty="0"/>
              <a:t>Center </a:t>
            </a:r>
            <a:r>
              <a:rPr lang="de-DE" dirty="0" err="1"/>
              <a:t>Map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  <a:p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activities</a:t>
            </a:r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D639D011-2251-42D7-BC5B-D1BEAA57DCAA}"/>
              </a:ext>
            </a:extLst>
          </p:cNvPr>
          <p:cNvSpPr txBox="1">
            <a:spLocks/>
          </p:cNvSpPr>
          <p:nvPr/>
        </p:nvSpPr>
        <p:spPr>
          <a:xfrm>
            <a:off x="-491549" y="6493588"/>
            <a:ext cx="7766936" cy="45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accent1"/>
                </a:solidFill>
              </a:rPr>
              <a:t>FTW: Philipp </a:t>
            </a:r>
            <a:r>
              <a:rPr lang="de-DE" dirty="0" err="1">
                <a:solidFill>
                  <a:schemeClr val="accent1"/>
                </a:solidFill>
              </a:rPr>
              <a:t>Bahnmueller</a:t>
            </a:r>
            <a:r>
              <a:rPr lang="de-DE" dirty="0">
                <a:solidFill>
                  <a:schemeClr val="accent1"/>
                </a:solidFill>
              </a:rPr>
              <a:t>, Felix Rosa, Kevin </a:t>
            </a:r>
            <a:r>
              <a:rPr lang="de-DE" dirty="0" err="1">
                <a:solidFill>
                  <a:schemeClr val="accent1"/>
                </a:solidFill>
              </a:rPr>
              <a:t>Schroetter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BC8A5E-2251-488D-8465-D324C4470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563" y="1930400"/>
            <a:ext cx="932981" cy="9112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ACDC4BD-B91D-431A-A74F-9A532322D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32" y="227262"/>
            <a:ext cx="1506909" cy="30175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4DA502A-8110-4451-8F96-AF8DDAC63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776" y="3476068"/>
            <a:ext cx="1508760" cy="301752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0EA8186-3335-47AA-8506-BA311EE8A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58" y="3033526"/>
            <a:ext cx="309996" cy="25953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3854E27-4A14-4C5E-AF2B-67D02F4E1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58" y="3453527"/>
            <a:ext cx="235483" cy="2598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90DB492-1C43-4064-90D4-E2A247C4D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076" y="2625749"/>
            <a:ext cx="614060" cy="28926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E8B9216-A5EE-4CBC-8AD3-585EE3C93F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985" y="2210131"/>
            <a:ext cx="512830" cy="2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3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BDE0A6E-A463-4980-AD47-D55D2D41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14" y="458548"/>
            <a:ext cx="3021270" cy="60350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5ACAF8-036C-4BC1-909B-584F1708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Activities</a:t>
            </a:r>
            <a:br>
              <a:rPr lang="de-DE" dirty="0"/>
            </a:br>
            <a:r>
              <a:rPr lang="de-DE" dirty="0"/>
              <a:t> - </a:t>
            </a:r>
            <a:r>
              <a:rPr lang="de-DE" dirty="0" err="1"/>
              <a:t>FriendActivity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6B7AF-75E4-435B-ADDD-55BACC27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Display all </a:t>
            </a:r>
            <a:r>
              <a:rPr lang="de-DE" dirty="0" err="1"/>
              <a:t>friends</a:t>
            </a:r>
            <a:endParaRPr lang="de-DE" dirty="0"/>
          </a:p>
          <a:p>
            <a:r>
              <a:rPr lang="de-DE" dirty="0"/>
              <a:t>Delete </a:t>
            </a:r>
            <a:r>
              <a:rPr lang="de-DE" dirty="0" err="1"/>
              <a:t>friends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AddFriendActivity</a:t>
            </a:r>
            <a:endParaRPr lang="de-DE" dirty="0"/>
          </a:p>
          <a:p>
            <a:r>
              <a:rPr lang="de-DE" dirty="0" err="1"/>
              <a:t>Feedbeck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recently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a </a:t>
            </a:r>
            <a:r>
              <a:rPr lang="de-DE" dirty="0" err="1"/>
              <a:t>friend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endParaRPr lang="en-US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D639D011-2251-42D7-BC5B-D1BEAA57DCAA}"/>
              </a:ext>
            </a:extLst>
          </p:cNvPr>
          <p:cNvSpPr txBox="1">
            <a:spLocks/>
          </p:cNvSpPr>
          <p:nvPr/>
        </p:nvSpPr>
        <p:spPr>
          <a:xfrm>
            <a:off x="-491549" y="6493588"/>
            <a:ext cx="7766936" cy="45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accent1"/>
                </a:solidFill>
              </a:rPr>
              <a:t>FTW: Philipp </a:t>
            </a:r>
            <a:r>
              <a:rPr lang="de-DE" dirty="0" err="1">
                <a:solidFill>
                  <a:schemeClr val="accent1"/>
                </a:solidFill>
              </a:rPr>
              <a:t>Bahnmueller</a:t>
            </a:r>
            <a:r>
              <a:rPr lang="de-DE" dirty="0">
                <a:solidFill>
                  <a:schemeClr val="accent1"/>
                </a:solidFill>
              </a:rPr>
              <a:t>, Felix Rosa, Kevin </a:t>
            </a:r>
            <a:r>
              <a:rPr lang="de-DE" dirty="0" err="1">
                <a:solidFill>
                  <a:schemeClr val="accent1"/>
                </a:solidFill>
              </a:rPr>
              <a:t>Schroetter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FE831A-1D57-49BF-9264-1C72EE6D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584" y="1647268"/>
            <a:ext cx="1833260" cy="3657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B1CC70F-4942-47D5-AB71-6901FC459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86" y="2189671"/>
            <a:ext cx="385909" cy="38590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9AD375F-EEC1-4AFE-B517-256DC71FF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62" y="2278380"/>
            <a:ext cx="274578" cy="2745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BE3BEBB-FBCC-40A1-B828-C7B692606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22" y="2552958"/>
            <a:ext cx="375073" cy="37507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D56462A-2270-4E3B-8629-9FBFFE4D1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22" y="2971248"/>
            <a:ext cx="365792" cy="36579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922EC9D-EE6C-42C6-B94C-E77CE2E19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15" y="3353574"/>
            <a:ext cx="571580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625131A-A276-4453-9C97-DE56542B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78" y="458548"/>
            <a:ext cx="3002724" cy="60350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5ACAF8-036C-4BC1-909B-584F1708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Activities</a:t>
            </a:r>
            <a:br>
              <a:rPr lang="de-DE" dirty="0"/>
            </a:br>
            <a:r>
              <a:rPr lang="de-DE" dirty="0"/>
              <a:t> - </a:t>
            </a:r>
            <a:r>
              <a:rPr lang="de-DE" dirty="0" err="1"/>
              <a:t>AddFriendActivity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6B7AF-75E4-435B-ADDD-55BACC27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 a </a:t>
            </a:r>
            <a:r>
              <a:rPr lang="de-DE" dirty="0" err="1"/>
              <a:t>new</a:t>
            </a:r>
            <a:r>
              <a:rPr lang="de-DE" dirty="0"/>
              <a:t> Friend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FTW API</a:t>
            </a:r>
          </a:p>
          <a:p>
            <a:r>
              <a:rPr lang="de-DE" dirty="0"/>
              <a:t>Validation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entered</a:t>
            </a:r>
            <a:r>
              <a:rPr lang="de-DE" dirty="0"/>
              <a:t> </a:t>
            </a:r>
            <a:r>
              <a:rPr lang="de-DE" dirty="0" err="1"/>
              <a:t>friendname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D639D011-2251-42D7-BC5B-D1BEAA57DCAA}"/>
              </a:ext>
            </a:extLst>
          </p:cNvPr>
          <p:cNvSpPr txBox="1">
            <a:spLocks/>
          </p:cNvSpPr>
          <p:nvPr/>
        </p:nvSpPr>
        <p:spPr>
          <a:xfrm>
            <a:off x="-491549" y="6493588"/>
            <a:ext cx="7766936" cy="45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accent1"/>
                </a:solidFill>
              </a:rPr>
              <a:t>FTW: Philipp </a:t>
            </a:r>
            <a:r>
              <a:rPr lang="de-DE" dirty="0" err="1">
                <a:solidFill>
                  <a:schemeClr val="accent1"/>
                </a:solidFill>
              </a:rPr>
              <a:t>Bahnmueller</a:t>
            </a:r>
            <a:r>
              <a:rPr lang="de-DE" dirty="0">
                <a:solidFill>
                  <a:schemeClr val="accent1"/>
                </a:solidFill>
              </a:rPr>
              <a:t>, Felix Rosa, Kevin </a:t>
            </a:r>
            <a:r>
              <a:rPr lang="de-DE" dirty="0" err="1">
                <a:solidFill>
                  <a:schemeClr val="accent1"/>
                </a:solidFill>
              </a:rPr>
              <a:t>Schroetter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6BBEDD-2607-47E0-B9B1-2103E7F2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88" y="2160589"/>
            <a:ext cx="373412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53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376</Words>
  <Application>Microsoft Office PowerPoint</Application>
  <PresentationFormat>Breitbild</PresentationFormat>
  <Paragraphs>113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FriendsTrackerWorldwide FTW</vt:lpstr>
      <vt:lpstr>First thoughts</vt:lpstr>
      <vt:lpstr>Components</vt:lpstr>
      <vt:lpstr>Map APIs</vt:lpstr>
      <vt:lpstr>Activities</vt:lpstr>
      <vt:lpstr>Activities  - LoginActivity</vt:lpstr>
      <vt:lpstr>Activities  - MainActivity</vt:lpstr>
      <vt:lpstr>Activities  - FriendActivity</vt:lpstr>
      <vt:lpstr>Activities  - AddFriendActivity</vt:lpstr>
      <vt:lpstr>Activities  - OverviewActivity</vt:lpstr>
      <vt:lpstr>Activities  - RequestActivity</vt:lpstr>
      <vt:lpstr>Activities  - LegendActivity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FriendsTrackerWorldwide</dc:title>
  <dc:creator>Kevin Schroetter</dc:creator>
  <cp:lastModifiedBy>Kevin Schroetter</cp:lastModifiedBy>
  <cp:revision>46</cp:revision>
  <dcterms:created xsi:type="dcterms:W3CDTF">2017-06-30T15:08:31Z</dcterms:created>
  <dcterms:modified xsi:type="dcterms:W3CDTF">2017-07-01T01:48:09Z</dcterms:modified>
</cp:coreProperties>
</file>