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617514" y="-805"/>
            <a:ext cx="2526487" cy="1849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382" y="4314630"/>
            <a:ext cx="872847" cy="883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1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26" y="5811421"/>
            <a:ext cx="793497" cy="730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7783" y="3445243"/>
            <a:ext cx="655783" cy="4989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2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093" y="1628536"/>
            <a:ext cx="1405730" cy="14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3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cxnSp>
        <p:nvCxnSpPr>
          <p:cNvPr id="18" name="Straight Connector 17"/>
          <p:cNvCxnSpPr>
            <a:stCxn id="8" idx="3"/>
            <a:endCxn id="5" idx="0"/>
          </p:cNvCxnSpPr>
          <p:nvPr/>
        </p:nvCxnSpPr>
        <p:spPr>
          <a:xfrm flipV="1">
            <a:off x="1614823" y="5381458"/>
            <a:ext cx="2942746" cy="7951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>
            <a:off x="1235229" y="4756553"/>
            <a:ext cx="3322340" cy="6249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5" idx="0"/>
          </p:cNvCxnSpPr>
          <p:nvPr/>
        </p:nvCxnSpPr>
        <p:spPr>
          <a:xfrm>
            <a:off x="1393566" y="3694696"/>
            <a:ext cx="3164003" cy="16867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5" idx="0"/>
          </p:cNvCxnSpPr>
          <p:nvPr/>
        </p:nvCxnSpPr>
        <p:spPr>
          <a:xfrm>
            <a:off x="1948823" y="2340256"/>
            <a:ext cx="2608746" cy="3041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0" idx="3"/>
            <a:endCxn id="5" idx="0"/>
          </p:cNvCxnSpPr>
          <p:nvPr/>
        </p:nvCxnSpPr>
        <p:spPr>
          <a:xfrm>
            <a:off x="2466492" y="1323493"/>
            <a:ext cx="2091077" cy="40579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2" idx="3"/>
            <a:endCxn id="5" idx="0"/>
          </p:cNvCxnSpPr>
          <p:nvPr/>
        </p:nvCxnSpPr>
        <p:spPr>
          <a:xfrm>
            <a:off x="3938153" y="891381"/>
            <a:ext cx="619416" cy="44900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4" idx="3"/>
            <a:endCxn id="5" idx="0"/>
          </p:cNvCxnSpPr>
          <p:nvPr/>
        </p:nvCxnSpPr>
        <p:spPr>
          <a:xfrm flipH="1">
            <a:off x="4557569" y="1709762"/>
            <a:ext cx="994909" cy="36716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6" idx="2"/>
            <a:endCxn id="5" idx="0"/>
          </p:cNvCxnSpPr>
          <p:nvPr/>
        </p:nvCxnSpPr>
        <p:spPr>
          <a:xfrm flipH="1">
            <a:off x="4557569" y="2936259"/>
            <a:ext cx="2736133" cy="24451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7" idx="2"/>
            <a:endCxn id="6" idx="0"/>
          </p:cNvCxnSpPr>
          <p:nvPr/>
        </p:nvCxnSpPr>
        <p:spPr>
          <a:xfrm flipH="1">
            <a:off x="4571512" y="4163531"/>
            <a:ext cx="3007071" cy="1246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0" idx="2"/>
            <a:endCxn id="5" idx="0"/>
          </p:cNvCxnSpPr>
          <p:nvPr/>
        </p:nvCxnSpPr>
        <p:spPr>
          <a:xfrm flipH="1" flipV="1">
            <a:off x="4557569" y="5381458"/>
            <a:ext cx="2705705" cy="2408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1870642" y="314207"/>
            <a:ext cx="1191700" cy="100928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Pop 4</a:t>
            </a: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3342303" y="463346"/>
            <a:ext cx="1191700" cy="4280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 smtClean="0">
                <a:ea typeface="Calibri"/>
              </a:rPr>
              <a:t>5</a:t>
            </a:r>
            <a:endParaRPr lang="en-US" sz="2000" b="1" dirty="0">
              <a:ea typeface="Calibri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4592855" y="84295"/>
            <a:ext cx="1919245" cy="162546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6</a:t>
            </a:r>
          </a:p>
        </p:txBody>
      </p:sp>
      <p:sp>
        <p:nvSpPr>
          <p:cNvPr id="66" name="Oval 65"/>
          <p:cNvSpPr/>
          <p:nvPr/>
        </p:nvSpPr>
        <p:spPr>
          <a:xfrm>
            <a:off x="7293702" y="2403382"/>
            <a:ext cx="1129926" cy="1065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Pop 7</a:t>
            </a: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578583" y="3799569"/>
            <a:ext cx="771755" cy="7279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 smtClean="0">
                <a:ea typeface="Calibri"/>
              </a:rPr>
              <a:t>8</a:t>
            </a:r>
            <a:endParaRPr lang="en-US" sz="2000" b="1" dirty="0">
              <a:ea typeface="Calibri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7263274" y="4727965"/>
            <a:ext cx="1880726" cy="17887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9</a:t>
            </a:r>
          </a:p>
        </p:txBody>
      </p:sp>
      <p:sp>
        <p:nvSpPr>
          <p:cNvPr id="75" name="Isosceles Triangle 74"/>
          <p:cNvSpPr/>
          <p:nvPr/>
        </p:nvSpPr>
        <p:spPr>
          <a:xfrm>
            <a:off x="7193260" y="897029"/>
            <a:ext cx="345194" cy="3215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7514" y="58723"/>
            <a:ext cx="2734955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Detection Probabilities</a:t>
            </a:r>
            <a:endParaRPr lang="en-US" sz="2000" b="1" u="sng" dirty="0"/>
          </a:p>
        </p:txBody>
      </p:sp>
      <p:sp>
        <p:nvSpPr>
          <p:cNvPr id="77" name="TextBox 76"/>
          <p:cNvSpPr txBox="1"/>
          <p:nvPr/>
        </p:nvSpPr>
        <p:spPr>
          <a:xfrm>
            <a:off x="7714425" y="475224"/>
            <a:ext cx="117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/ Low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14425" y="891381"/>
            <a:ext cx="129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/ High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714425" y="1323493"/>
            <a:ext cx="129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/ High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199543" y="521148"/>
            <a:ext cx="307650" cy="277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>
              <a:solidFill>
                <a:schemeClr val="dk1"/>
              </a:solidFill>
              <a:ea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07691" y="1354366"/>
            <a:ext cx="313933" cy="289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>
              <a:solidFill>
                <a:schemeClr val="dk1"/>
              </a:solidFill>
              <a:ea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2754" y="5381458"/>
            <a:ext cx="1649630" cy="1354876"/>
            <a:chOff x="3657600" y="5943600"/>
            <a:chExt cx="1463777" cy="849197"/>
          </a:xfrm>
        </p:grpSpPr>
        <p:sp>
          <p:nvSpPr>
            <p:cNvPr id="5" name="Oval 4"/>
            <p:cNvSpPr/>
            <p:nvPr/>
          </p:nvSpPr>
          <p:spPr>
            <a:xfrm>
              <a:off x="3657600" y="5943600"/>
              <a:ext cx="1463777" cy="849197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/>
            </a:p>
          </p:txBody>
        </p:sp>
        <p:sp>
          <p:nvSpPr>
            <p:cNvPr id="6" name="Flowchart: Extract 4"/>
            <p:cNvSpPr/>
            <p:nvPr/>
          </p:nvSpPr>
          <p:spPr>
            <a:xfrm>
              <a:off x="3793361" y="5961691"/>
              <a:ext cx="1217000" cy="622428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3200" b="1" dirty="0" smtClean="0">
                  <a:ea typeface="Calibri"/>
                  <a:cs typeface="Times New Roman"/>
                </a:rPr>
                <a:t>LGD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1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Quantitative Consultants,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See</dc:creator>
  <cp:lastModifiedBy>Kevin See</cp:lastModifiedBy>
  <cp:revision>9</cp:revision>
  <cp:lastPrinted>2016-09-13T18:21:32Z</cp:lastPrinted>
  <dcterms:created xsi:type="dcterms:W3CDTF">2016-09-13T16:45:26Z</dcterms:created>
  <dcterms:modified xsi:type="dcterms:W3CDTF">2016-09-13T18:23:04Z</dcterms:modified>
</cp:coreProperties>
</file>