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8" d="100"/>
          <a:sy n="88" d="100"/>
        </p:scale>
        <p:origin x="-1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4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1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8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6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0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5AA2-ADCD-3343-B85F-BC95CDA5238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6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F5AA2-ADCD-3343-B85F-BC95CDA5238C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A5479-53DB-CF46-9910-6B0C8AC0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52304" y="5811421"/>
            <a:ext cx="1239392" cy="841271"/>
            <a:chOff x="3657600" y="5943600"/>
            <a:chExt cx="1463777" cy="849197"/>
          </a:xfrm>
        </p:grpSpPr>
        <p:sp>
          <p:nvSpPr>
            <p:cNvPr id="5" name="Oval 4"/>
            <p:cNvSpPr/>
            <p:nvPr/>
          </p:nvSpPr>
          <p:spPr>
            <a:xfrm>
              <a:off x="3657600" y="5943600"/>
              <a:ext cx="1463777" cy="849197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50"/>
            </a:p>
          </p:txBody>
        </p:sp>
        <p:sp>
          <p:nvSpPr>
            <p:cNvPr id="6" name="Flowchart: Extract 4"/>
            <p:cNvSpPr/>
            <p:nvPr/>
          </p:nvSpPr>
          <p:spPr>
            <a:xfrm>
              <a:off x="3793361" y="5961691"/>
              <a:ext cx="1217000" cy="622428"/>
            </a:xfrm>
            <a:prstGeom prst="flowChartExtra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 dirty="0" smtClean="0">
                  <a:ea typeface="Calibri"/>
                  <a:cs typeface="Times New Roman"/>
                </a:rPr>
                <a:t>LGD</a:t>
              </a:r>
              <a:endParaRPr lang="en-US" sz="1200" dirty="0">
                <a:effectLst/>
                <a:ea typeface="Calibri"/>
                <a:cs typeface="Times New Roman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72178" y="4131588"/>
            <a:ext cx="793497" cy="7304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 smtClean="0">
                <a:effectLst/>
                <a:ea typeface="Calibri"/>
              </a:rPr>
              <a:t>Pop 1</a:t>
            </a:r>
            <a:endParaRPr lang="en-US" sz="1200" dirty="0">
              <a:effectLst/>
              <a:latin typeface="Times New Roman"/>
              <a:ea typeface="ＭＳ 明朝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1326" y="5811421"/>
            <a:ext cx="793497" cy="7304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200" dirty="0">
              <a:effectLst/>
              <a:latin typeface="Times New Roman"/>
              <a:ea typeface="ＭＳ 明朝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8926" y="2896572"/>
            <a:ext cx="793497" cy="7304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 smtClean="0">
                <a:effectLst/>
                <a:ea typeface="Calibri"/>
              </a:rPr>
              <a:t>Pop 2</a:t>
            </a:r>
            <a:endParaRPr lang="en-US" sz="1200" dirty="0">
              <a:effectLst/>
              <a:latin typeface="Times New Roman"/>
              <a:ea typeface="ＭＳ 明朝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5675" y="1801871"/>
            <a:ext cx="793497" cy="7304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 smtClean="0">
                <a:effectLst/>
                <a:ea typeface="Calibri"/>
              </a:rPr>
              <a:t>Pop 3</a:t>
            </a:r>
            <a:endParaRPr lang="en-US" sz="1200" dirty="0">
              <a:effectLst/>
              <a:latin typeface="Times New Roman"/>
              <a:ea typeface="ＭＳ 明朝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88120" y="669536"/>
            <a:ext cx="793497" cy="7304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 smtClean="0">
                <a:effectLst/>
                <a:ea typeface="Calibri"/>
              </a:rPr>
              <a:t>Pop 4</a:t>
            </a:r>
            <a:endParaRPr lang="en-US" sz="1200" dirty="0">
              <a:effectLst/>
              <a:latin typeface="Times New Roman"/>
              <a:ea typeface="ＭＳ 明朝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37254" y="669536"/>
            <a:ext cx="793497" cy="7304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 smtClean="0">
                <a:effectLst/>
                <a:ea typeface="Calibri"/>
              </a:rPr>
              <a:t>Pop 5</a:t>
            </a:r>
            <a:endParaRPr lang="en-US" sz="1200" dirty="0">
              <a:effectLst/>
              <a:latin typeface="Times New Roman"/>
              <a:ea typeface="ＭＳ 明朝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51679" y="669536"/>
            <a:ext cx="793497" cy="7304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 smtClean="0">
                <a:effectLst/>
                <a:ea typeface="Calibri"/>
              </a:rPr>
              <a:t>Pop 6</a:t>
            </a:r>
            <a:endParaRPr lang="en-US" sz="1200" dirty="0">
              <a:effectLst/>
              <a:latin typeface="Times New Roman"/>
              <a:ea typeface="ＭＳ 明朝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81835" y="1801871"/>
            <a:ext cx="793497" cy="7304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 smtClean="0">
                <a:effectLst/>
                <a:ea typeface="Calibri"/>
              </a:rPr>
              <a:t>Pop 7</a:t>
            </a:r>
            <a:endParaRPr lang="en-US" sz="1200" dirty="0">
              <a:effectLst/>
              <a:latin typeface="Times New Roman"/>
              <a:ea typeface="ＭＳ 明朝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78583" y="2896572"/>
            <a:ext cx="793497" cy="7304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 smtClean="0">
                <a:effectLst/>
                <a:ea typeface="Calibri"/>
              </a:rPr>
              <a:t>Pop 8</a:t>
            </a:r>
            <a:endParaRPr lang="en-US" sz="1200" dirty="0">
              <a:effectLst/>
              <a:latin typeface="Times New Roman"/>
              <a:ea typeface="ＭＳ 明朝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75331" y="4131588"/>
            <a:ext cx="793497" cy="7304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 smtClean="0">
                <a:effectLst/>
                <a:ea typeface="Calibri"/>
              </a:rPr>
              <a:t>Pop 9</a:t>
            </a:r>
            <a:endParaRPr lang="en-US" sz="1200" dirty="0">
              <a:effectLst/>
              <a:latin typeface="Times New Roman"/>
              <a:ea typeface="ＭＳ 明朝"/>
            </a:endParaRPr>
          </a:p>
        </p:txBody>
      </p:sp>
      <p:cxnSp>
        <p:nvCxnSpPr>
          <p:cNvPr id="18" name="Straight Connector 17"/>
          <p:cNvCxnSpPr>
            <a:stCxn id="8" idx="3"/>
            <a:endCxn id="5" idx="0"/>
          </p:cNvCxnSpPr>
          <p:nvPr/>
        </p:nvCxnSpPr>
        <p:spPr>
          <a:xfrm flipV="1">
            <a:off x="1614823" y="5811421"/>
            <a:ext cx="2957177" cy="3652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  <a:endCxn id="5" idx="0"/>
          </p:cNvCxnSpPr>
          <p:nvPr/>
        </p:nvCxnSpPr>
        <p:spPr>
          <a:xfrm>
            <a:off x="1065675" y="4496813"/>
            <a:ext cx="3506325" cy="131460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3"/>
            <a:endCxn id="5" idx="0"/>
          </p:cNvCxnSpPr>
          <p:nvPr/>
        </p:nvCxnSpPr>
        <p:spPr>
          <a:xfrm>
            <a:off x="1462423" y="3261797"/>
            <a:ext cx="3109577" cy="25496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3"/>
            <a:endCxn id="5" idx="0"/>
          </p:cNvCxnSpPr>
          <p:nvPr/>
        </p:nvCxnSpPr>
        <p:spPr>
          <a:xfrm>
            <a:off x="1859172" y="2167096"/>
            <a:ext cx="2712828" cy="36443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2"/>
            <a:endCxn id="5" idx="0"/>
          </p:cNvCxnSpPr>
          <p:nvPr/>
        </p:nvCxnSpPr>
        <p:spPr>
          <a:xfrm>
            <a:off x="2884869" y="1399985"/>
            <a:ext cx="1687131" cy="441143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2"/>
            <a:endCxn id="5" idx="0"/>
          </p:cNvCxnSpPr>
          <p:nvPr/>
        </p:nvCxnSpPr>
        <p:spPr>
          <a:xfrm>
            <a:off x="4534003" y="1399985"/>
            <a:ext cx="37997" cy="441143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2"/>
            <a:endCxn id="5" idx="0"/>
          </p:cNvCxnSpPr>
          <p:nvPr/>
        </p:nvCxnSpPr>
        <p:spPr>
          <a:xfrm flipH="1">
            <a:off x="4572000" y="1399985"/>
            <a:ext cx="1676428" cy="441143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4" idx="1"/>
            <a:endCxn id="5" idx="0"/>
          </p:cNvCxnSpPr>
          <p:nvPr/>
        </p:nvCxnSpPr>
        <p:spPr>
          <a:xfrm flipH="1">
            <a:off x="4572000" y="2167096"/>
            <a:ext cx="2609835" cy="36443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5" idx="1"/>
            <a:endCxn id="6" idx="0"/>
          </p:cNvCxnSpPr>
          <p:nvPr/>
        </p:nvCxnSpPr>
        <p:spPr>
          <a:xfrm flipH="1">
            <a:off x="4582476" y="3261797"/>
            <a:ext cx="2996107" cy="256754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1"/>
            <a:endCxn id="5" idx="0"/>
          </p:cNvCxnSpPr>
          <p:nvPr/>
        </p:nvCxnSpPr>
        <p:spPr>
          <a:xfrm flipH="1">
            <a:off x="4572000" y="4496813"/>
            <a:ext cx="3403331" cy="131460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11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19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Quantitative Consultants,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See</dc:creator>
  <cp:lastModifiedBy>Kevin See</cp:lastModifiedBy>
  <cp:revision>4</cp:revision>
  <dcterms:created xsi:type="dcterms:W3CDTF">2016-09-13T16:45:26Z</dcterms:created>
  <dcterms:modified xsi:type="dcterms:W3CDTF">2016-09-13T17:51:09Z</dcterms:modified>
</cp:coreProperties>
</file>