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5"/>
  </p:notesMasterIdLst>
  <p:sldIdLst>
    <p:sldId id="261" r:id="rId2"/>
    <p:sldId id="262" r:id="rId3"/>
    <p:sldId id="263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A702A-76F1-7246-AD0C-BCA0476387BB}" type="datetimeFigureOut">
              <a:rPr lang="en-US" smtClean="0"/>
              <a:t>3/12/21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CC2C99-23C8-C542-8872-4930FE70B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15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5E8BA-6543-4F65-896E-182EE14441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49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5E8BA-6543-4F65-896E-182EE14441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39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5E8BA-6543-4F65-896E-182EE14441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79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CFBF-2469-D94B-AF37-64E3DB50FAF4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6E21-C239-C14A-A8DB-1347454CC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07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CFBF-2469-D94B-AF37-64E3DB50FAF4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6E21-C239-C14A-A8DB-1347454CC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33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CFBF-2469-D94B-AF37-64E3DB50FAF4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6E21-C239-C14A-A8DB-1347454CC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36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D1E8E-2AE5-4025-A01B-1BC14B623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1" y="1704468"/>
            <a:ext cx="3886200" cy="4477472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ADBF6-4951-4CEC-91F0-2A215C105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629150" y="1699491"/>
            <a:ext cx="3886200" cy="2153154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D6C34-F3E0-4E4F-BC8C-2032982DE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www.biomark.com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BB7808F-9CA5-4D7B-93F3-99AEDB925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8584"/>
          </a:xfrm>
        </p:spPr>
        <p:txBody>
          <a:bodyPr>
            <a:normAutofit/>
          </a:bodyPr>
          <a:lstStyle>
            <a:lvl1pPr>
              <a:defRPr sz="255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E33337F-9884-4518-B812-9383281E4645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4629150" y="4027056"/>
            <a:ext cx="3886200" cy="2154885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2CA87A1A-1413-4D9F-8EE9-31F5EAAC53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115848"/>
            <a:ext cx="7886700" cy="45238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5978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CFBF-2469-D94B-AF37-64E3DB50FAF4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6E21-C239-C14A-A8DB-1347454CC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15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CFBF-2469-D94B-AF37-64E3DB50FAF4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6E21-C239-C14A-A8DB-1347454CC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33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CFBF-2469-D94B-AF37-64E3DB50FAF4}" type="datetimeFigureOut">
              <a:rPr lang="en-US" smtClean="0"/>
              <a:t>3/12/21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6E21-C239-C14A-A8DB-1347454CC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CFBF-2469-D94B-AF37-64E3DB50FAF4}" type="datetimeFigureOut">
              <a:rPr lang="en-US" smtClean="0"/>
              <a:t>3/12/21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6E21-C239-C14A-A8DB-1347454CC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11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CFBF-2469-D94B-AF37-64E3DB50FAF4}" type="datetimeFigureOut">
              <a:rPr lang="en-US" smtClean="0"/>
              <a:t>3/12/21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6E21-C239-C14A-A8DB-1347454CC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CFBF-2469-D94B-AF37-64E3DB50FAF4}" type="datetimeFigureOut">
              <a:rPr lang="en-US" smtClean="0"/>
              <a:t>3/12/21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6E21-C239-C14A-A8DB-1347454CC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93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CFBF-2469-D94B-AF37-64E3DB50FAF4}" type="datetimeFigureOut">
              <a:rPr lang="en-US" smtClean="0"/>
              <a:t>3/12/21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6E21-C239-C14A-A8DB-1347454CC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9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CFBF-2469-D94B-AF37-64E3DB50FAF4}" type="datetimeFigureOut">
              <a:rPr lang="en-US" smtClean="0"/>
              <a:t>3/12/21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6E21-C239-C14A-A8DB-1347454CC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13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ACFBF-2469-D94B-AF37-64E3DB50FAF4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86E21-C239-C14A-A8DB-1347454CC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DC20666-1DE7-324E-ACDD-412112E1E1CB}"/>
              </a:ext>
            </a:extLst>
          </p:cNvPr>
          <p:cNvSpPr/>
          <p:nvPr/>
        </p:nvSpPr>
        <p:spPr>
          <a:xfrm>
            <a:off x="5925745" y="358552"/>
            <a:ext cx="964905" cy="8054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Window Counts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31BC15C-59EF-B547-888E-70723CE44B51}"/>
              </a:ext>
            </a:extLst>
          </p:cNvPr>
          <p:cNvSpPr/>
          <p:nvPr/>
        </p:nvSpPr>
        <p:spPr>
          <a:xfrm>
            <a:off x="3184947" y="358553"/>
            <a:ext cx="964905" cy="8054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PIT Tags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054EA09-CD09-804A-9C7C-177B564F4D4A}"/>
              </a:ext>
            </a:extLst>
          </p:cNvPr>
          <p:cNvSpPr/>
          <p:nvPr/>
        </p:nvSpPr>
        <p:spPr>
          <a:xfrm>
            <a:off x="474489" y="358552"/>
            <a:ext cx="964905" cy="8054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Fish Trap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0F6C5E0-D8FE-B54B-B2CB-18CDEAEBC054}"/>
              </a:ext>
            </a:extLst>
          </p:cNvPr>
          <p:cNvSpPr/>
          <p:nvPr/>
        </p:nvSpPr>
        <p:spPr>
          <a:xfrm>
            <a:off x="4658505" y="1608412"/>
            <a:ext cx="964905" cy="80541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Night Passage Rate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BA68ED4-9DE9-AF4A-8ED7-0163BC0042DE}"/>
              </a:ext>
            </a:extLst>
          </p:cNvPr>
          <p:cNvSpPr/>
          <p:nvPr/>
        </p:nvSpPr>
        <p:spPr>
          <a:xfrm>
            <a:off x="1749452" y="1608412"/>
            <a:ext cx="964905" cy="80541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Trap Rate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278A405-9186-9740-9EC9-1AB7CF626AB4}"/>
              </a:ext>
            </a:extLst>
          </p:cNvPr>
          <p:cNvSpPr/>
          <p:nvPr/>
        </p:nvSpPr>
        <p:spPr>
          <a:xfrm>
            <a:off x="3086827" y="2758881"/>
            <a:ext cx="1161144" cy="80541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Total Fish Crossing Dam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0BE2044-D52D-AB46-9595-D7101257EE2F}"/>
              </a:ext>
            </a:extLst>
          </p:cNvPr>
          <p:cNvSpPr/>
          <p:nvPr/>
        </p:nvSpPr>
        <p:spPr>
          <a:xfrm>
            <a:off x="6133237" y="2639526"/>
            <a:ext cx="1283332" cy="80541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Re-ascension Rate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94E90F3-4253-3F40-80BF-6E7119F0E48A}"/>
              </a:ext>
            </a:extLst>
          </p:cNvPr>
          <p:cNvSpPr/>
          <p:nvPr/>
        </p:nvSpPr>
        <p:spPr>
          <a:xfrm>
            <a:off x="390516" y="4041465"/>
            <a:ext cx="1203907" cy="80541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Origin Proportions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84AB6B6-EBA3-9649-8407-BEDE06BB3C00}"/>
              </a:ext>
            </a:extLst>
          </p:cNvPr>
          <p:cNvSpPr/>
          <p:nvPr/>
        </p:nvSpPr>
        <p:spPr>
          <a:xfrm>
            <a:off x="4560385" y="4041465"/>
            <a:ext cx="1161144" cy="80541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Unique Escapement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00102CB-BD62-1C45-B707-F287112F8AB6}"/>
              </a:ext>
            </a:extLst>
          </p:cNvPr>
          <p:cNvSpPr/>
          <p:nvPr/>
        </p:nvSpPr>
        <p:spPr>
          <a:xfrm>
            <a:off x="2127648" y="5208655"/>
            <a:ext cx="1918357" cy="9707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Unique </a:t>
            </a:r>
          </a:p>
          <a:p>
            <a:pPr algn="ctr"/>
            <a:r>
              <a:rPr lang="en-US" sz="1350" dirty="0"/>
              <a:t>Wild, Hatchery, HNC Escapement</a:t>
            </a:r>
          </a:p>
        </p:txBody>
      </p:sp>
      <p:cxnSp>
        <p:nvCxnSpPr>
          <p:cNvPr id="81" name="Curved Connector 80">
            <a:extLst>
              <a:ext uri="{FF2B5EF4-FFF2-40B4-BE49-F238E27FC236}">
                <a16:creationId xmlns:a16="http://schemas.microsoft.com/office/drawing/2014/main" id="{3AC3B483-B501-0646-87E7-5C26646CCAC7}"/>
              </a:ext>
            </a:extLst>
          </p:cNvPr>
          <p:cNvCxnSpPr>
            <a:stCxn id="7" idx="2"/>
            <a:endCxn id="12" idx="3"/>
          </p:cNvCxnSpPr>
          <p:nvPr/>
        </p:nvCxnSpPr>
        <p:spPr>
          <a:xfrm rot="5400000">
            <a:off x="4329275" y="1082665"/>
            <a:ext cx="1997621" cy="2160227"/>
          </a:xfrm>
          <a:prstGeom prst="curvedConnector2">
            <a:avLst/>
          </a:prstGeom>
          <a:ln w="127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urved Connector 81">
            <a:extLst>
              <a:ext uri="{FF2B5EF4-FFF2-40B4-BE49-F238E27FC236}">
                <a16:creationId xmlns:a16="http://schemas.microsoft.com/office/drawing/2014/main" id="{87AE347D-617E-C242-9B2C-CF4CB412361B}"/>
              </a:ext>
            </a:extLst>
          </p:cNvPr>
          <p:cNvCxnSpPr>
            <a:cxnSpLocks/>
            <a:stCxn id="10" idx="2"/>
            <a:endCxn id="12" idx="3"/>
          </p:cNvCxnSpPr>
          <p:nvPr/>
        </p:nvCxnSpPr>
        <p:spPr>
          <a:xfrm rot="5400000">
            <a:off x="4320585" y="2341215"/>
            <a:ext cx="747761" cy="892987"/>
          </a:xfrm>
          <a:prstGeom prst="curvedConnector2">
            <a:avLst/>
          </a:prstGeom>
          <a:ln w="127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urved Connector 84">
            <a:extLst>
              <a:ext uri="{FF2B5EF4-FFF2-40B4-BE49-F238E27FC236}">
                <a16:creationId xmlns:a16="http://schemas.microsoft.com/office/drawing/2014/main" id="{5490071E-A4DB-554F-AB5B-A48A6D917188}"/>
              </a:ext>
            </a:extLst>
          </p:cNvPr>
          <p:cNvCxnSpPr>
            <a:cxnSpLocks/>
            <a:stCxn id="11" idx="2"/>
            <a:endCxn id="12" idx="1"/>
          </p:cNvCxnSpPr>
          <p:nvPr/>
        </p:nvCxnSpPr>
        <p:spPr>
          <a:xfrm rot="16200000" flipH="1">
            <a:off x="2285486" y="2360247"/>
            <a:ext cx="747761" cy="854922"/>
          </a:xfrm>
          <a:prstGeom prst="curvedConnector2">
            <a:avLst/>
          </a:prstGeom>
          <a:ln w="127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3D964BBC-978F-3445-A0F8-238B88BB3393}"/>
              </a:ext>
            </a:extLst>
          </p:cNvPr>
          <p:cNvCxnSpPr>
            <a:cxnSpLocks/>
            <a:stCxn id="9" idx="2"/>
            <a:endCxn id="12" idx="1"/>
          </p:cNvCxnSpPr>
          <p:nvPr/>
        </p:nvCxnSpPr>
        <p:spPr>
          <a:xfrm rot="16200000" flipH="1">
            <a:off x="1023074" y="1097835"/>
            <a:ext cx="1997621" cy="2129885"/>
          </a:xfrm>
          <a:prstGeom prst="curvedConnector2">
            <a:avLst/>
          </a:prstGeom>
          <a:ln w="127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1778B8A-ED9C-1144-9163-B1C6F3F11E62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956942" y="1163968"/>
            <a:ext cx="35528" cy="2877497"/>
          </a:xfrm>
          <a:prstGeom prst="straightConnector1">
            <a:avLst/>
          </a:prstGeom>
          <a:ln w="127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urved Connector 93">
            <a:extLst>
              <a:ext uri="{FF2B5EF4-FFF2-40B4-BE49-F238E27FC236}">
                <a16:creationId xmlns:a16="http://schemas.microsoft.com/office/drawing/2014/main" id="{EA9AF001-2E93-F945-A9C1-A42413C1E0C5}"/>
              </a:ext>
            </a:extLst>
          </p:cNvPr>
          <p:cNvCxnSpPr>
            <a:cxnSpLocks/>
            <a:stCxn id="8" idx="3"/>
            <a:endCxn id="13" idx="0"/>
          </p:cNvCxnSpPr>
          <p:nvPr/>
        </p:nvCxnSpPr>
        <p:spPr>
          <a:xfrm>
            <a:off x="4149852" y="761261"/>
            <a:ext cx="2625051" cy="1878265"/>
          </a:xfrm>
          <a:prstGeom prst="curvedConnector2">
            <a:avLst/>
          </a:prstGeom>
          <a:ln w="127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urved Connector 96">
            <a:extLst>
              <a:ext uri="{FF2B5EF4-FFF2-40B4-BE49-F238E27FC236}">
                <a16:creationId xmlns:a16="http://schemas.microsoft.com/office/drawing/2014/main" id="{78438621-F564-094D-9D87-D78BF8BFBA15}"/>
              </a:ext>
            </a:extLst>
          </p:cNvPr>
          <p:cNvCxnSpPr>
            <a:cxnSpLocks/>
            <a:stCxn id="13" idx="1"/>
            <a:endCxn id="15" idx="0"/>
          </p:cNvCxnSpPr>
          <p:nvPr/>
        </p:nvCxnSpPr>
        <p:spPr>
          <a:xfrm rot="10800000" flipV="1">
            <a:off x="5140957" y="3042233"/>
            <a:ext cx="992280" cy="999231"/>
          </a:xfrm>
          <a:prstGeom prst="curvedConnector2">
            <a:avLst/>
          </a:prstGeom>
          <a:ln w="127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urved Connector 99">
            <a:extLst>
              <a:ext uri="{FF2B5EF4-FFF2-40B4-BE49-F238E27FC236}">
                <a16:creationId xmlns:a16="http://schemas.microsoft.com/office/drawing/2014/main" id="{1EE7A001-E6C4-2E4B-B235-56548B57B558}"/>
              </a:ext>
            </a:extLst>
          </p:cNvPr>
          <p:cNvCxnSpPr>
            <a:cxnSpLocks/>
            <a:stCxn id="15" idx="1"/>
            <a:endCxn id="16" idx="0"/>
          </p:cNvCxnSpPr>
          <p:nvPr/>
        </p:nvCxnSpPr>
        <p:spPr>
          <a:xfrm rot="10800000" flipV="1">
            <a:off x="3086827" y="4444173"/>
            <a:ext cx="1473558" cy="764482"/>
          </a:xfrm>
          <a:prstGeom prst="curvedConnector2">
            <a:avLst/>
          </a:prstGeom>
          <a:ln w="127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urved Connector 104">
            <a:extLst>
              <a:ext uri="{FF2B5EF4-FFF2-40B4-BE49-F238E27FC236}">
                <a16:creationId xmlns:a16="http://schemas.microsoft.com/office/drawing/2014/main" id="{A61C8F04-8EC4-E248-8EC8-9FFBB25010D2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rot="16200000" flipH="1">
            <a:off x="4165594" y="3066102"/>
            <a:ext cx="477168" cy="1473558"/>
          </a:xfrm>
          <a:prstGeom prst="curvedConnector3">
            <a:avLst>
              <a:gd name="adj1" fmla="val 50000"/>
            </a:avLst>
          </a:prstGeom>
          <a:ln w="127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urved Connector 110">
            <a:extLst>
              <a:ext uri="{FF2B5EF4-FFF2-40B4-BE49-F238E27FC236}">
                <a16:creationId xmlns:a16="http://schemas.microsoft.com/office/drawing/2014/main" id="{A55F1B87-986E-BE40-A4C4-13DF22E1473D}"/>
              </a:ext>
            </a:extLst>
          </p:cNvPr>
          <p:cNvCxnSpPr>
            <a:cxnSpLocks/>
            <a:stCxn id="14" idx="3"/>
            <a:endCxn id="16" idx="0"/>
          </p:cNvCxnSpPr>
          <p:nvPr/>
        </p:nvCxnSpPr>
        <p:spPr>
          <a:xfrm>
            <a:off x="1594423" y="4444173"/>
            <a:ext cx="1492404" cy="764482"/>
          </a:xfrm>
          <a:prstGeom prst="curvedConnector2">
            <a:avLst/>
          </a:prstGeom>
          <a:ln w="127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urved Connector 113">
            <a:extLst>
              <a:ext uri="{FF2B5EF4-FFF2-40B4-BE49-F238E27FC236}">
                <a16:creationId xmlns:a16="http://schemas.microsoft.com/office/drawing/2014/main" id="{E2873F3D-D9FE-1043-9EBF-234756EB2355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16200000" flipH="1">
            <a:off x="4181958" y="649411"/>
            <a:ext cx="444443" cy="1473558"/>
          </a:xfrm>
          <a:prstGeom prst="curvedConnector3">
            <a:avLst>
              <a:gd name="adj1" fmla="val 50000"/>
            </a:avLst>
          </a:prstGeom>
          <a:ln w="127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urved Connector 116">
            <a:extLst>
              <a:ext uri="{FF2B5EF4-FFF2-40B4-BE49-F238E27FC236}">
                <a16:creationId xmlns:a16="http://schemas.microsoft.com/office/drawing/2014/main" id="{395AB83C-EB83-F643-B1FD-ECE0D096B6DE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rot="5400000">
            <a:off x="2727432" y="668443"/>
            <a:ext cx="444443" cy="1435495"/>
          </a:xfrm>
          <a:prstGeom prst="curvedConnector3">
            <a:avLst>
              <a:gd name="adj1" fmla="val 50000"/>
            </a:avLst>
          </a:prstGeom>
          <a:ln w="127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urved Connector 119">
            <a:extLst>
              <a:ext uri="{FF2B5EF4-FFF2-40B4-BE49-F238E27FC236}">
                <a16:creationId xmlns:a16="http://schemas.microsoft.com/office/drawing/2014/main" id="{6BEE2A96-2B19-2E45-B108-4DF58879FC6E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16200000" flipH="1">
            <a:off x="1372201" y="748708"/>
            <a:ext cx="444444" cy="1274963"/>
          </a:xfrm>
          <a:prstGeom prst="curvedConnector3">
            <a:avLst>
              <a:gd name="adj1" fmla="val 50000"/>
            </a:avLst>
          </a:prstGeom>
          <a:ln w="127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924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7DC20666-1DE7-324E-ACDD-412112E1E1CB}"/>
                  </a:ext>
                </a:extLst>
              </p:cNvPr>
              <p:cNvSpPr/>
              <p:nvPr/>
            </p:nvSpPr>
            <p:spPr>
              <a:xfrm>
                <a:off x="6080038" y="399397"/>
                <a:ext cx="964905" cy="80541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</m:sSubSup>
                    </m:oMath>
                  </m:oMathPara>
                </a14:m>
                <a:endParaRPr lang="en-US" sz="2400" i="1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7DC20666-1DE7-324E-ACDD-412112E1E1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038" y="399397"/>
                <a:ext cx="964905" cy="80541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131BC15C-59EF-B547-888E-70723CE44B51}"/>
                  </a:ext>
                </a:extLst>
              </p:cNvPr>
              <p:cNvSpPr/>
              <p:nvPr/>
            </p:nvSpPr>
            <p:spPr>
              <a:xfrm>
                <a:off x="2186877" y="400288"/>
                <a:ext cx="964905" cy="80541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131BC15C-59EF-B547-888E-70723CE44B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877" y="400288"/>
                <a:ext cx="964905" cy="80541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E054EA09-CD09-804A-9C7C-177B564F4D4A}"/>
                  </a:ext>
                </a:extLst>
              </p:cNvPr>
              <p:cNvSpPr/>
              <p:nvPr/>
            </p:nvSpPr>
            <p:spPr>
              <a:xfrm>
                <a:off x="474489" y="358552"/>
                <a:ext cx="964905" cy="80541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sz="2400" i="1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E054EA09-CD09-804A-9C7C-177B564F4D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89" y="358552"/>
                <a:ext cx="964905" cy="80541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70F6C5E0-D8FE-B54B-B2CB-18CDEAEBC054}"/>
                  </a:ext>
                </a:extLst>
              </p:cNvPr>
              <p:cNvSpPr/>
              <p:nvPr/>
            </p:nvSpPr>
            <p:spPr>
              <a:xfrm>
                <a:off x="4921602" y="1623099"/>
                <a:ext cx="694866" cy="805416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70F6C5E0-D8FE-B54B-B2CB-18CDEAEBC0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602" y="1623099"/>
                <a:ext cx="694866" cy="80541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FBA68ED4-9DE9-AF4A-8ED7-0163BC0042DE}"/>
                  </a:ext>
                </a:extLst>
              </p:cNvPr>
              <p:cNvSpPr/>
              <p:nvPr/>
            </p:nvSpPr>
            <p:spPr>
              <a:xfrm>
                <a:off x="1492188" y="1558471"/>
                <a:ext cx="639204" cy="805416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FBA68ED4-9DE9-AF4A-8ED7-0163BC0042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188" y="1558471"/>
                <a:ext cx="639204" cy="805416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B278A405-9186-9740-9EC9-1AB7CF626AB4}"/>
                  </a:ext>
                </a:extLst>
              </p:cNvPr>
              <p:cNvSpPr/>
              <p:nvPr/>
            </p:nvSpPr>
            <p:spPr>
              <a:xfrm>
                <a:off x="2538927" y="2775906"/>
                <a:ext cx="1161144" cy="80541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B278A405-9186-9740-9EC9-1AB7CF626A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927" y="2775906"/>
                <a:ext cx="1161144" cy="805416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50BE2044-D52D-AB46-9595-D7101257EE2F}"/>
                  </a:ext>
                </a:extLst>
              </p:cNvPr>
              <p:cNvSpPr/>
              <p:nvPr/>
            </p:nvSpPr>
            <p:spPr>
              <a:xfrm>
                <a:off x="5957529" y="2596113"/>
                <a:ext cx="677364" cy="805416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50BE2044-D52D-AB46-9595-D7101257EE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529" y="2596113"/>
                <a:ext cx="677364" cy="805416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394E90F3-4253-3F40-80BF-6E7119F0E48A}"/>
                  </a:ext>
                </a:extLst>
              </p:cNvPr>
              <p:cNvSpPr/>
              <p:nvPr/>
            </p:nvSpPr>
            <p:spPr>
              <a:xfrm>
                <a:off x="390516" y="3696413"/>
                <a:ext cx="1274964" cy="1150468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h𝑐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h𝑛𝑐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394E90F3-4253-3F40-80BF-6E7119F0E4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16" y="3696413"/>
                <a:ext cx="1274964" cy="1150468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484AB6B6-EBA3-9649-8407-BEDE06BB3C00}"/>
                  </a:ext>
                </a:extLst>
              </p:cNvPr>
              <p:cNvSpPr/>
              <p:nvPr/>
            </p:nvSpPr>
            <p:spPr>
              <a:xfrm>
                <a:off x="4247970" y="4041465"/>
                <a:ext cx="2033559" cy="540474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1 −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i="1" dirty="0"/>
              </a:p>
            </p:txBody>
          </p:sp>
        </mc:Choice>
        <mc:Fallback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484AB6B6-EBA3-9649-8407-BEDE06BB3C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970" y="4041465"/>
                <a:ext cx="2033559" cy="540474"/>
              </a:xfrm>
              <a:prstGeom prst="roundRect">
                <a:avLst/>
              </a:prstGeom>
              <a:blipFill>
                <a:blip r:embed="rId11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E00102CB-BD62-1C45-B707-F287112F8AB6}"/>
                  </a:ext>
                </a:extLst>
              </p:cNvPr>
              <p:cNvSpPr/>
              <p:nvPr/>
            </p:nvSpPr>
            <p:spPr>
              <a:xfrm>
                <a:off x="2594435" y="5027769"/>
                <a:ext cx="1161145" cy="133252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h𝑐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h𝑛𝑐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E00102CB-BD62-1C45-B707-F287112F8A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435" y="5027769"/>
                <a:ext cx="1161145" cy="1332526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Curved Connector 80">
            <a:extLst>
              <a:ext uri="{FF2B5EF4-FFF2-40B4-BE49-F238E27FC236}">
                <a16:creationId xmlns:a16="http://schemas.microsoft.com/office/drawing/2014/main" id="{3AC3B483-B501-0646-87E7-5C26646CCAC7}"/>
              </a:ext>
            </a:extLst>
          </p:cNvPr>
          <p:cNvCxnSpPr>
            <a:stCxn id="7" idx="2"/>
            <a:endCxn id="12" idx="3"/>
          </p:cNvCxnSpPr>
          <p:nvPr/>
        </p:nvCxnSpPr>
        <p:spPr>
          <a:xfrm rot="5400000">
            <a:off x="4144381" y="760503"/>
            <a:ext cx="1973801" cy="2862420"/>
          </a:xfrm>
          <a:prstGeom prst="curvedConnector2">
            <a:avLst/>
          </a:prstGeom>
          <a:ln w="127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urved Connector 81">
            <a:extLst>
              <a:ext uri="{FF2B5EF4-FFF2-40B4-BE49-F238E27FC236}">
                <a16:creationId xmlns:a16="http://schemas.microsoft.com/office/drawing/2014/main" id="{87AE347D-617E-C242-9B2C-CF4CB412361B}"/>
              </a:ext>
            </a:extLst>
          </p:cNvPr>
          <p:cNvCxnSpPr>
            <a:cxnSpLocks/>
            <a:stCxn id="25" idx="2"/>
            <a:endCxn id="12" idx="3"/>
          </p:cNvCxnSpPr>
          <p:nvPr/>
        </p:nvCxnSpPr>
        <p:spPr>
          <a:xfrm rot="5400000">
            <a:off x="3732451" y="2398611"/>
            <a:ext cx="747624" cy="812383"/>
          </a:xfrm>
          <a:prstGeom prst="curvedConnector2">
            <a:avLst/>
          </a:prstGeom>
          <a:ln w="127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urved Connector 84">
            <a:extLst>
              <a:ext uri="{FF2B5EF4-FFF2-40B4-BE49-F238E27FC236}">
                <a16:creationId xmlns:a16="http://schemas.microsoft.com/office/drawing/2014/main" id="{5490071E-A4DB-554F-AB5B-A48A6D917188}"/>
              </a:ext>
            </a:extLst>
          </p:cNvPr>
          <p:cNvCxnSpPr>
            <a:cxnSpLocks/>
            <a:stCxn id="11" idx="2"/>
            <a:endCxn id="12" idx="1"/>
          </p:cNvCxnSpPr>
          <p:nvPr/>
        </p:nvCxnSpPr>
        <p:spPr>
          <a:xfrm rot="16200000" flipH="1">
            <a:off x="1767995" y="2407681"/>
            <a:ext cx="814727" cy="727137"/>
          </a:xfrm>
          <a:prstGeom prst="curvedConnector2">
            <a:avLst/>
          </a:prstGeom>
          <a:ln w="127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3D964BBC-978F-3445-A0F8-238B88BB3393}"/>
              </a:ext>
            </a:extLst>
          </p:cNvPr>
          <p:cNvCxnSpPr>
            <a:cxnSpLocks/>
            <a:stCxn id="9" idx="2"/>
            <a:endCxn id="12" idx="1"/>
          </p:cNvCxnSpPr>
          <p:nvPr/>
        </p:nvCxnSpPr>
        <p:spPr>
          <a:xfrm rot="16200000" flipH="1">
            <a:off x="740611" y="1380298"/>
            <a:ext cx="2014646" cy="1581985"/>
          </a:xfrm>
          <a:prstGeom prst="curvedConnector2">
            <a:avLst/>
          </a:prstGeom>
          <a:ln w="127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1778B8A-ED9C-1144-9163-B1C6F3F11E62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956942" y="1163968"/>
            <a:ext cx="71056" cy="2532445"/>
          </a:xfrm>
          <a:prstGeom prst="straightConnector1">
            <a:avLst/>
          </a:prstGeom>
          <a:ln w="127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urved Connector 93">
            <a:extLst>
              <a:ext uri="{FF2B5EF4-FFF2-40B4-BE49-F238E27FC236}">
                <a16:creationId xmlns:a16="http://schemas.microsoft.com/office/drawing/2014/main" id="{EA9AF001-2E93-F945-A9C1-A42413C1E0C5}"/>
              </a:ext>
            </a:extLst>
          </p:cNvPr>
          <p:cNvCxnSpPr>
            <a:cxnSpLocks/>
            <a:stCxn id="56" idx="3"/>
            <a:endCxn id="13" idx="0"/>
          </p:cNvCxnSpPr>
          <p:nvPr/>
        </p:nvCxnSpPr>
        <p:spPr>
          <a:xfrm>
            <a:off x="4165022" y="796772"/>
            <a:ext cx="2131189" cy="1799341"/>
          </a:xfrm>
          <a:prstGeom prst="curvedConnector2">
            <a:avLst/>
          </a:prstGeom>
          <a:ln w="127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urved Connector 96">
            <a:extLst>
              <a:ext uri="{FF2B5EF4-FFF2-40B4-BE49-F238E27FC236}">
                <a16:creationId xmlns:a16="http://schemas.microsoft.com/office/drawing/2014/main" id="{78438621-F564-094D-9D87-D78BF8BFBA15}"/>
              </a:ext>
            </a:extLst>
          </p:cNvPr>
          <p:cNvCxnSpPr>
            <a:cxnSpLocks/>
            <a:stCxn id="13" idx="1"/>
            <a:endCxn id="15" idx="0"/>
          </p:cNvCxnSpPr>
          <p:nvPr/>
        </p:nvCxnSpPr>
        <p:spPr>
          <a:xfrm rot="10800000" flipV="1">
            <a:off x="5264751" y="2998821"/>
            <a:ext cx="692779" cy="1042644"/>
          </a:xfrm>
          <a:prstGeom prst="curvedConnector2">
            <a:avLst/>
          </a:prstGeom>
          <a:ln w="127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urved Connector 99">
            <a:extLst>
              <a:ext uri="{FF2B5EF4-FFF2-40B4-BE49-F238E27FC236}">
                <a16:creationId xmlns:a16="http://schemas.microsoft.com/office/drawing/2014/main" id="{1EE7A001-E6C4-2E4B-B235-56548B57B558}"/>
              </a:ext>
            </a:extLst>
          </p:cNvPr>
          <p:cNvCxnSpPr>
            <a:cxnSpLocks/>
            <a:stCxn id="15" idx="1"/>
            <a:endCxn id="16" idx="0"/>
          </p:cNvCxnSpPr>
          <p:nvPr/>
        </p:nvCxnSpPr>
        <p:spPr>
          <a:xfrm rot="10800000" flipV="1">
            <a:off x="3175008" y="4311701"/>
            <a:ext cx="1072962" cy="716067"/>
          </a:xfrm>
          <a:prstGeom prst="curvedConnector2">
            <a:avLst/>
          </a:prstGeom>
          <a:ln w="127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urved Connector 104">
            <a:extLst>
              <a:ext uri="{FF2B5EF4-FFF2-40B4-BE49-F238E27FC236}">
                <a16:creationId xmlns:a16="http://schemas.microsoft.com/office/drawing/2014/main" id="{A61C8F04-8EC4-E248-8EC8-9FFBB25010D2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rot="16200000" flipH="1">
            <a:off x="3962053" y="2738767"/>
            <a:ext cx="460143" cy="2145251"/>
          </a:xfrm>
          <a:prstGeom prst="curvedConnector3">
            <a:avLst>
              <a:gd name="adj1" fmla="val 50000"/>
            </a:avLst>
          </a:prstGeom>
          <a:ln w="127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urved Connector 110">
            <a:extLst>
              <a:ext uri="{FF2B5EF4-FFF2-40B4-BE49-F238E27FC236}">
                <a16:creationId xmlns:a16="http://schemas.microsoft.com/office/drawing/2014/main" id="{A55F1B87-986E-BE40-A4C4-13DF22E1473D}"/>
              </a:ext>
            </a:extLst>
          </p:cNvPr>
          <p:cNvCxnSpPr>
            <a:cxnSpLocks/>
            <a:stCxn id="14" idx="3"/>
            <a:endCxn id="16" idx="0"/>
          </p:cNvCxnSpPr>
          <p:nvPr/>
        </p:nvCxnSpPr>
        <p:spPr>
          <a:xfrm>
            <a:off x="1665480" y="4271647"/>
            <a:ext cx="1509528" cy="756122"/>
          </a:xfrm>
          <a:prstGeom prst="curvedConnector2">
            <a:avLst/>
          </a:prstGeom>
          <a:ln w="127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urved Connector 113">
            <a:extLst>
              <a:ext uri="{FF2B5EF4-FFF2-40B4-BE49-F238E27FC236}">
                <a16:creationId xmlns:a16="http://schemas.microsoft.com/office/drawing/2014/main" id="{E2873F3D-D9FE-1043-9EBF-234756EB2355}"/>
              </a:ext>
            </a:extLst>
          </p:cNvPr>
          <p:cNvCxnSpPr>
            <a:cxnSpLocks/>
            <a:stCxn id="56" idx="2"/>
            <a:endCxn id="25" idx="0"/>
          </p:cNvCxnSpPr>
          <p:nvPr/>
        </p:nvCxnSpPr>
        <p:spPr>
          <a:xfrm rot="16200000" flipH="1">
            <a:off x="3884465" y="997585"/>
            <a:ext cx="426094" cy="829884"/>
          </a:xfrm>
          <a:prstGeom prst="curvedConnector3">
            <a:avLst>
              <a:gd name="adj1" fmla="val 50000"/>
            </a:avLst>
          </a:prstGeom>
          <a:ln w="127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urved Connector 116">
            <a:extLst>
              <a:ext uri="{FF2B5EF4-FFF2-40B4-BE49-F238E27FC236}">
                <a16:creationId xmlns:a16="http://schemas.microsoft.com/office/drawing/2014/main" id="{395AB83C-EB83-F643-B1FD-ECE0D096B6DE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rot="5400000">
            <a:off x="2064177" y="953317"/>
            <a:ext cx="352767" cy="857540"/>
          </a:xfrm>
          <a:prstGeom prst="curvedConnector3">
            <a:avLst>
              <a:gd name="adj1" fmla="val 50000"/>
            </a:avLst>
          </a:prstGeom>
          <a:ln w="127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urved Connector 119">
            <a:extLst>
              <a:ext uri="{FF2B5EF4-FFF2-40B4-BE49-F238E27FC236}">
                <a16:creationId xmlns:a16="http://schemas.microsoft.com/office/drawing/2014/main" id="{6BEE2A96-2B19-2E45-B108-4DF58879FC6E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16200000" flipH="1">
            <a:off x="1187115" y="933795"/>
            <a:ext cx="394503" cy="854848"/>
          </a:xfrm>
          <a:prstGeom prst="curvedConnector3">
            <a:avLst>
              <a:gd name="adj1" fmla="val 50000"/>
            </a:avLst>
          </a:prstGeom>
          <a:ln w="127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F7BE042F-0CC8-C140-89E7-64DFBB646DC9}"/>
                  </a:ext>
                </a:extLst>
              </p:cNvPr>
              <p:cNvSpPr/>
              <p:nvPr/>
            </p:nvSpPr>
            <p:spPr>
              <a:xfrm>
                <a:off x="4165021" y="1625574"/>
                <a:ext cx="694866" cy="805416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F7BE042F-0CC8-C140-89E7-64DFBB646D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021" y="1625574"/>
                <a:ext cx="694866" cy="805416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BEBA9200-8EE5-6B46-9FA8-4A984B9CED42}"/>
              </a:ext>
            </a:extLst>
          </p:cNvPr>
          <p:cNvCxnSpPr>
            <a:cxnSpLocks/>
            <a:stCxn id="10" idx="2"/>
            <a:endCxn id="12" idx="3"/>
          </p:cNvCxnSpPr>
          <p:nvPr/>
        </p:nvCxnSpPr>
        <p:spPr>
          <a:xfrm rot="5400000">
            <a:off x="4109504" y="2019082"/>
            <a:ext cx="750099" cy="1568964"/>
          </a:xfrm>
          <a:prstGeom prst="curvedConnector2">
            <a:avLst/>
          </a:prstGeom>
          <a:ln w="127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A99DD881-D879-8640-AEFC-A335B29B91DE}"/>
                  </a:ext>
                </a:extLst>
              </p:cNvPr>
              <p:cNvSpPr/>
              <p:nvPr/>
            </p:nvSpPr>
            <p:spPr>
              <a:xfrm>
                <a:off x="3200117" y="394064"/>
                <a:ext cx="964905" cy="80541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i="1" dirty="0"/>
                  <a:t> </a:t>
                </a:r>
              </a:p>
            </p:txBody>
          </p:sp>
        </mc:Choice>
        <mc:Fallback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A99DD881-D879-8640-AEFC-A335B29B91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117" y="394064"/>
                <a:ext cx="964905" cy="805416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5056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7DC20666-1DE7-324E-ACDD-412112E1E1CB}"/>
                  </a:ext>
                </a:extLst>
              </p:cNvPr>
              <p:cNvSpPr/>
              <p:nvPr/>
            </p:nvSpPr>
            <p:spPr>
              <a:xfrm>
                <a:off x="6080038" y="399397"/>
                <a:ext cx="964905" cy="80541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ea typeface="Cambria Math" panose="02040503050406030204" pitchFamily="18" charset="0"/>
                  </a:rPr>
                  <a:t>Window Counts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</m:sSubSup>
                    </m:oMath>
                  </m:oMathPara>
                </a14:m>
                <a:endParaRPr lang="en-US" sz="2400" i="1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7DC20666-1DE7-324E-ACDD-412112E1E1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038" y="399397"/>
                <a:ext cx="964905" cy="805416"/>
              </a:xfrm>
              <a:prstGeom prst="roundRect">
                <a:avLst/>
              </a:prstGeom>
              <a:blipFill>
                <a:blip r:embed="rId3"/>
                <a:stretch>
                  <a:fillRect t="-6154"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131BC15C-59EF-B547-888E-70723CE44B51}"/>
                  </a:ext>
                </a:extLst>
              </p:cNvPr>
              <p:cNvSpPr/>
              <p:nvPr/>
            </p:nvSpPr>
            <p:spPr>
              <a:xfrm>
                <a:off x="2186877" y="400288"/>
                <a:ext cx="964905" cy="80541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ea typeface="Cambria Math" panose="02040503050406030204" pitchFamily="18" charset="0"/>
                  </a:rPr>
                  <a:t>PIT Tags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131BC15C-59EF-B547-888E-70723CE44B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877" y="400288"/>
                <a:ext cx="964905" cy="80541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E054EA09-CD09-804A-9C7C-177B564F4D4A}"/>
                  </a:ext>
                </a:extLst>
              </p:cNvPr>
              <p:cNvSpPr/>
              <p:nvPr/>
            </p:nvSpPr>
            <p:spPr>
              <a:xfrm>
                <a:off x="474489" y="358552"/>
                <a:ext cx="964905" cy="80541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ea typeface="Cambria Math" panose="02040503050406030204" pitchFamily="18" charset="0"/>
                  </a:rPr>
                  <a:t>Fish Trap</a:t>
                </a:r>
              </a:p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sz="2400" i="1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E054EA09-CD09-804A-9C7C-177B564F4D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89" y="358552"/>
                <a:ext cx="964905" cy="80541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70F6C5E0-D8FE-B54B-B2CB-18CDEAEBC054}"/>
                  </a:ext>
                </a:extLst>
              </p:cNvPr>
              <p:cNvSpPr/>
              <p:nvPr/>
            </p:nvSpPr>
            <p:spPr>
              <a:xfrm>
                <a:off x="4921601" y="1623099"/>
                <a:ext cx="1035927" cy="805416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1400" dirty="0">
                    <a:solidFill>
                      <a:prstClr val="white"/>
                    </a:solidFill>
                    <a:ea typeface="Cambria Math" panose="02040503050406030204" pitchFamily="18" charset="0"/>
                  </a:rPr>
                  <a:t>Over-dispersion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70F6C5E0-D8FE-B54B-B2CB-18CDEAEBC0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601" y="1623099"/>
                <a:ext cx="1035927" cy="805416"/>
              </a:xfrm>
              <a:prstGeom prst="roundRect">
                <a:avLst/>
              </a:prstGeom>
              <a:blipFill>
                <a:blip r:embed="rId6"/>
                <a:stretch>
                  <a:fillRect t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FBA68ED4-9DE9-AF4A-8ED7-0163BC0042DE}"/>
                  </a:ext>
                </a:extLst>
              </p:cNvPr>
              <p:cNvSpPr/>
              <p:nvPr/>
            </p:nvSpPr>
            <p:spPr>
              <a:xfrm>
                <a:off x="1492188" y="1558471"/>
                <a:ext cx="639204" cy="805416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ea typeface="Cambria Math" panose="02040503050406030204" pitchFamily="18" charset="0"/>
                  </a:rPr>
                  <a:t>Trap Rate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FBA68ED4-9DE9-AF4A-8ED7-0163BC0042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188" y="1558471"/>
                <a:ext cx="639204" cy="805416"/>
              </a:xfrm>
              <a:prstGeom prst="roundRect">
                <a:avLst/>
              </a:prstGeom>
              <a:blipFill>
                <a:blip r:embed="rId7"/>
                <a:stretch>
                  <a:fillRect t="-6154"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B278A405-9186-9740-9EC9-1AB7CF626AB4}"/>
                  </a:ext>
                </a:extLst>
              </p:cNvPr>
              <p:cNvSpPr/>
              <p:nvPr/>
            </p:nvSpPr>
            <p:spPr>
              <a:xfrm>
                <a:off x="2538927" y="2430991"/>
                <a:ext cx="1161144" cy="1150331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1400" dirty="0">
                    <a:solidFill>
                      <a:prstClr val="black"/>
                    </a:solidFill>
                  </a:rPr>
                  <a:t>Total Fish Crossing Dam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B278A405-9186-9740-9EC9-1AB7CF626A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927" y="2430991"/>
                <a:ext cx="1161144" cy="1150331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50BE2044-D52D-AB46-9595-D7101257EE2F}"/>
                  </a:ext>
                </a:extLst>
              </p:cNvPr>
              <p:cNvSpPr/>
              <p:nvPr/>
            </p:nvSpPr>
            <p:spPr>
              <a:xfrm>
                <a:off x="5957528" y="2596113"/>
                <a:ext cx="1268219" cy="805416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1400" dirty="0">
                    <a:solidFill>
                      <a:prstClr val="white"/>
                    </a:solidFill>
                    <a:ea typeface="Cambria Math" panose="02040503050406030204" pitchFamily="18" charset="0"/>
                  </a:rPr>
                  <a:t>Re-Ascension Rate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50BE2044-D52D-AB46-9595-D7101257EE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528" y="2596113"/>
                <a:ext cx="1268219" cy="805416"/>
              </a:xfrm>
              <a:prstGeom prst="roundRect">
                <a:avLst/>
              </a:prstGeom>
              <a:blipFill>
                <a:blip r:embed="rId9"/>
                <a:stretch>
                  <a:fillRect t="-6154"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394E90F3-4253-3F40-80BF-6E7119F0E48A}"/>
                  </a:ext>
                </a:extLst>
              </p:cNvPr>
              <p:cNvSpPr/>
              <p:nvPr/>
            </p:nvSpPr>
            <p:spPr>
              <a:xfrm>
                <a:off x="390516" y="3696413"/>
                <a:ext cx="1274964" cy="1842188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Origin Proportions</a:t>
                </a:r>
              </a:p>
              <a:p>
                <a:pPr algn="ctr"/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h𝑐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h𝑛𝑐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394E90F3-4253-3F40-80BF-6E7119F0E4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16" y="3696413"/>
                <a:ext cx="1274964" cy="1842188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484AB6B6-EBA3-9649-8407-BEDE06BB3C00}"/>
                  </a:ext>
                </a:extLst>
              </p:cNvPr>
              <p:cNvSpPr/>
              <p:nvPr/>
            </p:nvSpPr>
            <p:spPr>
              <a:xfrm>
                <a:off x="4247970" y="4041465"/>
                <a:ext cx="2033559" cy="106724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1400" dirty="0">
                    <a:solidFill>
                      <a:prstClr val="black"/>
                    </a:solidFill>
                  </a:rPr>
                  <a:t>Unique Fish Crossing Dam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1 −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i="1" dirty="0"/>
              </a:p>
            </p:txBody>
          </p:sp>
        </mc:Choice>
        <mc:Fallback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484AB6B6-EBA3-9649-8407-BEDE06BB3C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970" y="4041465"/>
                <a:ext cx="2033559" cy="1067248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E00102CB-BD62-1C45-B707-F287112F8AB6}"/>
                  </a:ext>
                </a:extLst>
              </p:cNvPr>
              <p:cNvSpPr/>
              <p:nvPr/>
            </p:nvSpPr>
            <p:spPr>
              <a:xfrm>
                <a:off x="2319243" y="5024822"/>
                <a:ext cx="1274964" cy="1621509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ea typeface="Cambria Math" panose="02040503050406030204" pitchFamily="18" charset="0"/>
                  </a:rPr>
                  <a:t>Unique Fish by Origin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h𝑐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h𝑛𝑐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E00102CB-BD62-1C45-B707-F287112F8A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243" y="5024822"/>
                <a:ext cx="1274964" cy="1621509"/>
              </a:xfrm>
              <a:prstGeom prst="roundRect">
                <a:avLst/>
              </a:prstGeom>
              <a:blipFill>
                <a:blip r:embed="rId12"/>
                <a:stretch>
                  <a:fillRect t="-775" b="-1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Curved Connector 80">
            <a:extLst>
              <a:ext uri="{FF2B5EF4-FFF2-40B4-BE49-F238E27FC236}">
                <a16:creationId xmlns:a16="http://schemas.microsoft.com/office/drawing/2014/main" id="{3AC3B483-B501-0646-87E7-5C26646CCAC7}"/>
              </a:ext>
            </a:extLst>
          </p:cNvPr>
          <p:cNvCxnSpPr>
            <a:cxnSpLocks/>
            <a:stCxn id="7" idx="2"/>
            <a:endCxn id="12" idx="3"/>
          </p:cNvCxnSpPr>
          <p:nvPr/>
        </p:nvCxnSpPr>
        <p:spPr>
          <a:xfrm rot="5400000">
            <a:off x="4230609" y="674275"/>
            <a:ext cx="1801344" cy="2862420"/>
          </a:xfrm>
          <a:prstGeom prst="curvedConnector2">
            <a:avLst/>
          </a:prstGeom>
          <a:ln w="127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urved Connector 81">
            <a:extLst>
              <a:ext uri="{FF2B5EF4-FFF2-40B4-BE49-F238E27FC236}">
                <a16:creationId xmlns:a16="http://schemas.microsoft.com/office/drawing/2014/main" id="{87AE347D-617E-C242-9B2C-CF4CB412361B}"/>
              </a:ext>
            </a:extLst>
          </p:cNvPr>
          <p:cNvCxnSpPr>
            <a:cxnSpLocks/>
            <a:stCxn id="25" idx="2"/>
            <a:endCxn id="12" idx="3"/>
          </p:cNvCxnSpPr>
          <p:nvPr/>
        </p:nvCxnSpPr>
        <p:spPr>
          <a:xfrm rot="5400000">
            <a:off x="3818680" y="2312382"/>
            <a:ext cx="575167" cy="812383"/>
          </a:xfrm>
          <a:prstGeom prst="curvedConnector2">
            <a:avLst/>
          </a:prstGeom>
          <a:ln w="127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urved Connector 84">
            <a:extLst>
              <a:ext uri="{FF2B5EF4-FFF2-40B4-BE49-F238E27FC236}">
                <a16:creationId xmlns:a16="http://schemas.microsoft.com/office/drawing/2014/main" id="{5490071E-A4DB-554F-AB5B-A48A6D917188}"/>
              </a:ext>
            </a:extLst>
          </p:cNvPr>
          <p:cNvCxnSpPr>
            <a:cxnSpLocks/>
            <a:stCxn id="11" idx="2"/>
            <a:endCxn id="12" idx="1"/>
          </p:cNvCxnSpPr>
          <p:nvPr/>
        </p:nvCxnSpPr>
        <p:spPr>
          <a:xfrm rot="16200000" flipH="1">
            <a:off x="1854223" y="2321453"/>
            <a:ext cx="642270" cy="727137"/>
          </a:xfrm>
          <a:prstGeom prst="curvedConnector2">
            <a:avLst/>
          </a:prstGeom>
          <a:ln w="127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3D964BBC-978F-3445-A0F8-238B88BB3393}"/>
              </a:ext>
            </a:extLst>
          </p:cNvPr>
          <p:cNvCxnSpPr>
            <a:cxnSpLocks/>
            <a:stCxn id="9" idx="2"/>
            <a:endCxn id="12" idx="1"/>
          </p:cNvCxnSpPr>
          <p:nvPr/>
        </p:nvCxnSpPr>
        <p:spPr>
          <a:xfrm rot="16200000" flipH="1">
            <a:off x="826840" y="1294069"/>
            <a:ext cx="1842189" cy="1581985"/>
          </a:xfrm>
          <a:prstGeom prst="curvedConnector2">
            <a:avLst/>
          </a:prstGeom>
          <a:ln w="127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1778B8A-ED9C-1144-9163-B1C6F3F11E62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956942" y="1163968"/>
            <a:ext cx="71056" cy="2532445"/>
          </a:xfrm>
          <a:prstGeom prst="straightConnector1">
            <a:avLst/>
          </a:prstGeom>
          <a:ln w="127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urved Connector 93">
            <a:extLst>
              <a:ext uri="{FF2B5EF4-FFF2-40B4-BE49-F238E27FC236}">
                <a16:creationId xmlns:a16="http://schemas.microsoft.com/office/drawing/2014/main" id="{EA9AF001-2E93-F945-A9C1-A42413C1E0C5}"/>
              </a:ext>
            </a:extLst>
          </p:cNvPr>
          <p:cNvCxnSpPr>
            <a:cxnSpLocks/>
            <a:stCxn id="56" idx="3"/>
            <a:endCxn id="13" idx="0"/>
          </p:cNvCxnSpPr>
          <p:nvPr/>
        </p:nvCxnSpPr>
        <p:spPr>
          <a:xfrm>
            <a:off x="4165022" y="796772"/>
            <a:ext cx="2426616" cy="1799341"/>
          </a:xfrm>
          <a:prstGeom prst="curvedConnector2">
            <a:avLst/>
          </a:prstGeom>
          <a:ln w="127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urved Connector 96">
            <a:extLst>
              <a:ext uri="{FF2B5EF4-FFF2-40B4-BE49-F238E27FC236}">
                <a16:creationId xmlns:a16="http://schemas.microsoft.com/office/drawing/2014/main" id="{78438621-F564-094D-9D87-D78BF8BFBA15}"/>
              </a:ext>
            </a:extLst>
          </p:cNvPr>
          <p:cNvCxnSpPr>
            <a:cxnSpLocks/>
            <a:stCxn id="13" idx="1"/>
            <a:endCxn id="15" idx="0"/>
          </p:cNvCxnSpPr>
          <p:nvPr/>
        </p:nvCxnSpPr>
        <p:spPr>
          <a:xfrm rot="10800000" flipV="1">
            <a:off x="5264750" y="2998821"/>
            <a:ext cx="692778" cy="1042644"/>
          </a:xfrm>
          <a:prstGeom prst="curvedConnector2">
            <a:avLst/>
          </a:prstGeom>
          <a:ln w="127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urved Connector 99">
            <a:extLst>
              <a:ext uri="{FF2B5EF4-FFF2-40B4-BE49-F238E27FC236}">
                <a16:creationId xmlns:a16="http://schemas.microsoft.com/office/drawing/2014/main" id="{1EE7A001-E6C4-2E4B-B235-56548B57B558}"/>
              </a:ext>
            </a:extLst>
          </p:cNvPr>
          <p:cNvCxnSpPr>
            <a:cxnSpLocks/>
            <a:stCxn id="15" idx="1"/>
            <a:endCxn id="16" idx="0"/>
          </p:cNvCxnSpPr>
          <p:nvPr/>
        </p:nvCxnSpPr>
        <p:spPr>
          <a:xfrm rot="10800000" flipV="1">
            <a:off x="2956726" y="4575088"/>
            <a:ext cx="1291245" cy="449733"/>
          </a:xfrm>
          <a:prstGeom prst="curvedConnector2">
            <a:avLst/>
          </a:prstGeom>
          <a:ln w="127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urved Connector 104">
            <a:extLst>
              <a:ext uri="{FF2B5EF4-FFF2-40B4-BE49-F238E27FC236}">
                <a16:creationId xmlns:a16="http://schemas.microsoft.com/office/drawing/2014/main" id="{A61C8F04-8EC4-E248-8EC8-9FFBB25010D2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rot="16200000" flipH="1">
            <a:off x="3962053" y="2738767"/>
            <a:ext cx="460143" cy="2145251"/>
          </a:xfrm>
          <a:prstGeom prst="curvedConnector3">
            <a:avLst>
              <a:gd name="adj1" fmla="val 50000"/>
            </a:avLst>
          </a:prstGeom>
          <a:ln w="127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urved Connector 110">
            <a:extLst>
              <a:ext uri="{FF2B5EF4-FFF2-40B4-BE49-F238E27FC236}">
                <a16:creationId xmlns:a16="http://schemas.microsoft.com/office/drawing/2014/main" id="{A55F1B87-986E-BE40-A4C4-13DF22E1473D}"/>
              </a:ext>
            </a:extLst>
          </p:cNvPr>
          <p:cNvCxnSpPr>
            <a:cxnSpLocks/>
            <a:stCxn id="14" idx="3"/>
            <a:endCxn id="16" idx="0"/>
          </p:cNvCxnSpPr>
          <p:nvPr/>
        </p:nvCxnSpPr>
        <p:spPr>
          <a:xfrm>
            <a:off x="1665480" y="4617507"/>
            <a:ext cx="1291245" cy="407315"/>
          </a:xfrm>
          <a:prstGeom prst="curvedConnector2">
            <a:avLst/>
          </a:prstGeom>
          <a:ln w="127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urved Connector 113">
            <a:extLst>
              <a:ext uri="{FF2B5EF4-FFF2-40B4-BE49-F238E27FC236}">
                <a16:creationId xmlns:a16="http://schemas.microsoft.com/office/drawing/2014/main" id="{E2873F3D-D9FE-1043-9EBF-234756EB2355}"/>
              </a:ext>
            </a:extLst>
          </p:cNvPr>
          <p:cNvCxnSpPr>
            <a:cxnSpLocks/>
            <a:stCxn id="56" idx="2"/>
            <a:endCxn id="25" idx="0"/>
          </p:cNvCxnSpPr>
          <p:nvPr/>
        </p:nvCxnSpPr>
        <p:spPr>
          <a:xfrm rot="16200000" flipH="1">
            <a:off x="3884465" y="997585"/>
            <a:ext cx="426094" cy="829884"/>
          </a:xfrm>
          <a:prstGeom prst="curvedConnector3">
            <a:avLst>
              <a:gd name="adj1" fmla="val 50000"/>
            </a:avLst>
          </a:prstGeom>
          <a:ln w="127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urved Connector 116">
            <a:extLst>
              <a:ext uri="{FF2B5EF4-FFF2-40B4-BE49-F238E27FC236}">
                <a16:creationId xmlns:a16="http://schemas.microsoft.com/office/drawing/2014/main" id="{395AB83C-EB83-F643-B1FD-ECE0D096B6DE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rot="5400000">
            <a:off x="2064177" y="953317"/>
            <a:ext cx="352767" cy="857540"/>
          </a:xfrm>
          <a:prstGeom prst="curvedConnector3">
            <a:avLst>
              <a:gd name="adj1" fmla="val 50000"/>
            </a:avLst>
          </a:prstGeom>
          <a:ln w="127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urved Connector 119">
            <a:extLst>
              <a:ext uri="{FF2B5EF4-FFF2-40B4-BE49-F238E27FC236}">
                <a16:creationId xmlns:a16="http://schemas.microsoft.com/office/drawing/2014/main" id="{6BEE2A96-2B19-2E45-B108-4DF58879FC6E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16200000" flipH="1">
            <a:off x="1187115" y="933795"/>
            <a:ext cx="394503" cy="854848"/>
          </a:xfrm>
          <a:prstGeom prst="curvedConnector3">
            <a:avLst>
              <a:gd name="adj1" fmla="val 50000"/>
            </a:avLst>
          </a:prstGeom>
          <a:ln w="127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F7BE042F-0CC8-C140-89E7-64DFBB646DC9}"/>
                  </a:ext>
                </a:extLst>
              </p:cNvPr>
              <p:cNvSpPr/>
              <p:nvPr/>
            </p:nvSpPr>
            <p:spPr>
              <a:xfrm>
                <a:off x="4165021" y="1625574"/>
                <a:ext cx="694866" cy="805416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1400" dirty="0">
                    <a:solidFill>
                      <a:prstClr val="white"/>
                    </a:solidFill>
                    <a:ea typeface="Cambria Math" panose="02040503050406030204" pitchFamily="18" charset="0"/>
                  </a:rPr>
                  <a:t>Day Rate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F7BE042F-0CC8-C140-89E7-64DFBB646D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021" y="1625574"/>
                <a:ext cx="694866" cy="805416"/>
              </a:xfrm>
              <a:prstGeom prst="roundRect">
                <a:avLst/>
              </a:prstGeom>
              <a:blipFill>
                <a:blip r:embed="rId13"/>
                <a:stretch>
                  <a:fillRect t="-6154"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BEBA9200-8EE5-6B46-9FA8-4A984B9CED42}"/>
              </a:ext>
            </a:extLst>
          </p:cNvPr>
          <p:cNvCxnSpPr>
            <a:cxnSpLocks/>
            <a:stCxn id="10" idx="2"/>
            <a:endCxn id="12" idx="3"/>
          </p:cNvCxnSpPr>
          <p:nvPr/>
        </p:nvCxnSpPr>
        <p:spPr>
          <a:xfrm rot="5400000">
            <a:off x="4280997" y="1847589"/>
            <a:ext cx="577642" cy="1739494"/>
          </a:xfrm>
          <a:prstGeom prst="curvedConnector2">
            <a:avLst/>
          </a:prstGeom>
          <a:ln w="127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A99DD881-D879-8640-AEFC-A335B29B91DE}"/>
                  </a:ext>
                </a:extLst>
              </p:cNvPr>
              <p:cNvSpPr/>
              <p:nvPr/>
            </p:nvSpPr>
            <p:spPr>
              <a:xfrm>
                <a:off x="3200117" y="394064"/>
                <a:ext cx="964905" cy="80541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ea typeface="Cambria Math" panose="02040503050406030204" pitchFamily="18" charset="0"/>
                  </a:rPr>
                  <a:t>PIT Tags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i="1" dirty="0"/>
                  <a:t> </a:t>
                </a:r>
              </a:p>
            </p:txBody>
          </p:sp>
        </mc:Choice>
        <mc:Fallback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A99DD881-D879-8640-AEFC-A335B29B91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117" y="394064"/>
                <a:ext cx="964905" cy="805416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6510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88</Words>
  <Application>Microsoft Macintosh PowerPoint</Application>
  <PresentationFormat>On-screen Show (4:3)</PresentationFormat>
  <Paragraphs>51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See, Kevin</dc:creator>
  <cp:lastModifiedBy>See, Kevin</cp:lastModifiedBy>
  <cp:revision>7</cp:revision>
  <dcterms:created xsi:type="dcterms:W3CDTF">2021-03-13T00:10:38Z</dcterms:created>
  <dcterms:modified xsi:type="dcterms:W3CDTF">2021-03-13T01:02:53Z</dcterms:modified>
</cp:coreProperties>
</file>