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A702A-76F1-7246-AD0C-BCA0476387B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C99-23C8-C542-8872-4930FE70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5E8BA-6543-4F65-896E-182EE14441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7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3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1E8E-2AE5-4025-A01B-1BC14B623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704468"/>
            <a:ext cx="3886200" cy="447747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ADBF6-4951-4CEC-91F0-2A215C105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699491"/>
            <a:ext cx="3886200" cy="215315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6C34-F3E0-4E4F-BC8C-2032982D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www.biomark.com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B7808F-9CA5-4D7B-93F3-99AEDB92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584"/>
          </a:xfrm>
        </p:spPr>
        <p:txBody>
          <a:bodyPr>
            <a:normAutofit/>
          </a:bodyPr>
          <a:lstStyle>
            <a:lvl1pPr>
              <a:defRPr sz="255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33337F-9884-4518-B812-9383281E464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629150" y="4027056"/>
            <a:ext cx="3886200" cy="2154885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2CA87A1A-1413-4D9F-8EE9-31F5EAAC5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115848"/>
            <a:ext cx="7886700" cy="45238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97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1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9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CFBF-2469-D94B-AF37-64E3DB50FAF4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6E21-C239-C14A-A8DB-1347454CC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21.png"/><Relationship Id="rId5" Type="http://schemas.openxmlformats.org/officeDocument/2006/relationships/image" Target="../media/image1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DC20666-1DE7-324E-ACDD-412112E1E1CB}"/>
                  </a:ext>
                </a:extLst>
              </p:cNvPr>
              <p:cNvSpPr/>
              <p:nvPr/>
            </p:nvSpPr>
            <p:spPr>
              <a:xfrm>
                <a:off x="6080038" y="399397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Window Counts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DC20666-1DE7-324E-ACDD-412112E1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038" y="399397"/>
                <a:ext cx="964905" cy="805416"/>
              </a:xfrm>
              <a:prstGeom prst="roundRect">
                <a:avLst/>
              </a:prstGeom>
              <a:blipFill>
                <a:blip r:embed="rId3"/>
                <a:stretch>
                  <a:fillRect t="-6154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31BC15C-59EF-B547-888E-70723CE44B51}"/>
                  </a:ext>
                </a:extLst>
              </p:cNvPr>
              <p:cNvSpPr/>
              <p:nvPr/>
            </p:nvSpPr>
            <p:spPr>
              <a:xfrm>
                <a:off x="2186877" y="400288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PIT Tags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31BC15C-59EF-B547-888E-70723CE44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877" y="400288"/>
                <a:ext cx="964905" cy="8054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054EA09-CD09-804A-9C7C-177B564F4D4A}"/>
                  </a:ext>
                </a:extLst>
              </p:cNvPr>
              <p:cNvSpPr/>
              <p:nvPr/>
            </p:nvSpPr>
            <p:spPr>
              <a:xfrm>
                <a:off x="472785" y="394064"/>
                <a:ext cx="1017699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Fish Trap</a:t>
                </a: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054EA09-CD09-804A-9C7C-177B564F4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5" y="394064"/>
                <a:ext cx="1017699" cy="805416"/>
              </a:xfrm>
              <a:prstGeom prst="roundRect">
                <a:avLst/>
              </a:prstGeom>
              <a:blipFill>
                <a:blip r:embed="rId5"/>
                <a:stretch>
                  <a:fillRect r="-1566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0F6C5E0-D8FE-B54B-B2CB-18CDEAEBC054}"/>
                  </a:ext>
                </a:extLst>
              </p:cNvPr>
              <p:cNvSpPr/>
              <p:nvPr/>
            </p:nvSpPr>
            <p:spPr>
              <a:xfrm>
                <a:off x="4593611" y="1623099"/>
                <a:ext cx="1035927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Over-dispersion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0F6C5E0-D8FE-B54B-B2CB-18CDEAEBC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611" y="1623099"/>
                <a:ext cx="1035927" cy="805416"/>
              </a:xfrm>
              <a:prstGeom prst="roundRect">
                <a:avLst/>
              </a:prstGeom>
              <a:blipFill>
                <a:blip r:embed="rId6"/>
                <a:stretch>
                  <a:fillRect t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BA68ED4-9DE9-AF4A-8ED7-0163BC0042DE}"/>
                  </a:ext>
                </a:extLst>
              </p:cNvPr>
              <p:cNvSpPr/>
              <p:nvPr/>
            </p:nvSpPr>
            <p:spPr>
              <a:xfrm>
                <a:off x="1492188" y="1558471"/>
                <a:ext cx="639204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Trap 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BA68ED4-9DE9-AF4A-8ED7-0163BC004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88" y="1558471"/>
                <a:ext cx="639204" cy="805416"/>
              </a:xfrm>
              <a:prstGeom prst="roundRect">
                <a:avLst/>
              </a:prstGeom>
              <a:blipFill>
                <a:blip r:embed="rId7"/>
                <a:stretch>
                  <a:fillRect t="-6154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278A405-9186-9740-9EC9-1AB7CF626AB4}"/>
                  </a:ext>
                </a:extLst>
              </p:cNvPr>
              <p:cNvSpPr/>
              <p:nvPr/>
            </p:nvSpPr>
            <p:spPr>
              <a:xfrm>
                <a:off x="2538927" y="2430991"/>
                <a:ext cx="1161144" cy="115033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black"/>
                    </a:solidFill>
                  </a:rPr>
                  <a:t>Total Fish Crossing Dam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B278A405-9186-9740-9EC9-1AB7CF62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927" y="2430991"/>
                <a:ext cx="1161144" cy="115033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0BE2044-D52D-AB46-9595-D7101257EE2F}"/>
                  </a:ext>
                </a:extLst>
              </p:cNvPr>
              <p:cNvSpPr/>
              <p:nvPr/>
            </p:nvSpPr>
            <p:spPr>
              <a:xfrm>
                <a:off x="5957528" y="2596113"/>
                <a:ext cx="1268219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Re-Ascension Rate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0BE2044-D52D-AB46-9595-D7101257E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528" y="2596113"/>
                <a:ext cx="1268219" cy="805416"/>
              </a:xfrm>
              <a:prstGeom prst="roundRect">
                <a:avLst/>
              </a:prstGeom>
              <a:blipFill>
                <a:blip r:embed="rId9"/>
                <a:stretch>
                  <a:fillRect t="-6154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4E90F3-4253-3F40-80BF-6E7119F0E48A}"/>
                  </a:ext>
                </a:extLst>
              </p:cNvPr>
              <p:cNvSpPr/>
              <p:nvPr/>
            </p:nvSpPr>
            <p:spPr>
              <a:xfrm>
                <a:off x="390516" y="3696413"/>
                <a:ext cx="1274964" cy="1842188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Origin Proportions</a:t>
                </a:r>
              </a:p>
              <a:p>
                <a:pPr algn="ctr"/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h𝑛𝑐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4E90F3-4253-3F40-80BF-6E7119F0E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6" y="3696413"/>
                <a:ext cx="1274964" cy="1842188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84AB6B6-EBA3-9649-8407-BEDE06BB3C00}"/>
                  </a:ext>
                </a:extLst>
              </p:cNvPr>
              <p:cNvSpPr/>
              <p:nvPr/>
            </p:nvSpPr>
            <p:spPr>
              <a:xfrm>
                <a:off x="4247970" y="4041465"/>
                <a:ext cx="2033559" cy="106724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black"/>
                    </a:solidFill>
                  </a:rPr>
                  <a:t>Unique Fish Crossing Dam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84AB6B6-EBA3-9649-8407-BEDE06BB3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70" y="4041465"/>
                <a:ext cx="2033559" cy="106724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00102CB-BD62-1C45-B707-F287112F8AB6}"/>
                  </a:ext>
                </a:extLst>
              </p:cNvPr>
              <p:cNvSpPr/>
              <p:nvPr/>
            </p:nvSpPr>
            <p:spPr>
              <a:xfrm>
                <a:off x="2319243" y="5024822"/>
                <a:ext cx="1274964" cy="1621509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Unique Fish by Origin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h𝑛𝑐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00102CB-BD62-1C45-B707-F287112F8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243" y="5024822"/>
                <a:ext cx="1274964" cy="1621509"/>
              </a:xfrm>
              <a:prstGeom prst="roundRect">
                <a:avLst/>
              </a:prstGeom>
              <a:blipFill>
                <a:blip r:embed="rId12"/>
                <a:stretch>
                  <a:fillRect t="-775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3AC3B483-B501-0646-87E7-5C26646CCAC7}"/>
              </a:ext>
            </a:extLst>
          </p:cNvPr>
          <p:cNvCxnSpPr>
            <a:cxnSpLocks/>
            <a:stCxn id="7" idx="2"/>
            <a:endCxn id="12" idx="3"/>
          </p:cNvCxnSpPr>
          <p:nvPr/>
        </p:nvCxnSpPr>
        <p:spPr>
          <a:xfrm rot="5400000">
            <a:off x="4230609" y="674275"/>
            <a:ext cx="1801344" cy="2862420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87AE347D-617E-C242-9B2C-CF4CB412361B}"/>
              </a:ext>
            </a:extLst>
          </p:cNvPr>
          <p:cNvCxnSpPr>
            <a:cxnSpLocks/>
            <a:stCxn id="25" idx="2"/>
            <a:endCxn id="12" idx="3"/>
          </p:cNvCxnSpPr>
          <p:nvPr/>
        </p:nvCxnSpPr>
        <p:spPr>
          <a:xfrm rot="5400000">
            <a:off x="3659655" y="2471407"/>
            <a:ext cx="575167" cy="494333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5490071E-A4DB-554F-AB5B-A48A6D917188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16200000" flipH="1">
            <a:off x="1854223" y="2321453"/>
            <a:ext cx="642270" cy="727137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3D964BBC-978F-3445-A0F8-238B88BB3393}"/>
              </a:ext>
            </a:extLst>
          </p:cNvPr>
          <p:cNvCxnSpPr>
            <a:cxnSpLocks/>
            <a:stCxn id="9" idx="2"/>
            <a:endCxn id="12" idx="1"/>
          </p:cNvCxnSpPr>
          <p:nvPr/>
        </p:nvCxnSpPr>
        <p:spPr>
          <a:xfrm rot="16200000" flipH="1">
            <a:off x="856943" y="1324172"/>
            <a:ext cx="1806677" cy="1557292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1778B8A-ED9C-1144-9163-B1C6F3F11E62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81635" y="1199480"/>
            <a:ext cx="46363" cy="2496933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EA9AF001-2E93-F945-A9C1-A42413C1E0C5}"/>
              </a:ext>
            </a:extLst>
          </p:cNvPr>
          <p:cNvCxnSpPr>
            <a:cxnSpLocks/>
            <a:stCxn id="56" idx="3"/>
            <a:endCxn id="13" idx="0"/>
          </p:cNvCxnSpPr>
          <p:nvPr/>
        </p:nvCxnSpPr>
        <p:spPr>
          <a:xfrm>
            <a:off x="4165022" y="796772"/>
            <a:ext cx="2426616" cy="1799341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78438621-F564-094D-9D87-D78BF8BFBA15}"/>
              </a:ext>
            </a:extLst>
          </p:cNvPr>
          <p:cNvCxnSpPr>
            <a:cxnSpLocks/>
            <a:stCxn id="13" idx="1"/>
            <a:endCxn id="15" idx="0"/>
          </p:cNvCxnSpPr>
          <p:nvPr/>
        </p:nvCxnSpPr>
        <p:spPr>
          <a:xfrm rot="10800000" flipV="1">
            <a:off x="5264750" y="2998821"/>
            <a:ext cx="692778" cy="1042644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1EE7A001-E6C4-2E4B-B235-56548B57B558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rot="10800000" flipV="1">
            <a:off x="2956726" y="4575088"/>
            <a:ext cx="1291245" cy="449733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A61C8F04-8EC4-E248-8EC8-9FFBB25010D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16200000" flipH="1">
            <a:off x="3962053" y="2738767"/>
            <a:ext cx="460143" cy="2145251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urved Connector 110">
            <a:extLst>
              <a:ext uri="{FF2B5EF4-FFF2-40B4-BE49-F238E27FC236}">
                <a16:creationId xmlns:a16="http://schemas.microsoft.com/office/drawing/2014/main" id="{A55F1B87-986E-BE40-A4C4-13DF22E1473D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1665480" y="4617507"/>
            <a:ext cx="1291245" cy="407315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E2873F3D-D9FE-1043-9EBF-234756EB2355}"/>
              </a:ext>
            </a:extLst>
          </p:cNvPr>
          <p:cNvCxnSpPr>
            <a:cxnSpLocks/>
            <a:stCxn id="56" idx="2"/>
            <a:endCxn id="25" idx="0"/>
          </p:cNvCxnSpPr>
          <p:nvPr/>
        </p:nvCxnSpPr>
        <p:spPr>
          <a:xfrm rot="16200000" flipH="1">
            <a:off x="3725440" y="1156610"/>
            <a:ext cx="426094" cy="511834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395AB83C-EB83-F643-B1FD-ECE0D096B6D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064177" y="953317"/>
            <a:ext cx="352767" cy="857540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6BEE2A96-2B19-2E45-B108-4DF58879FC6E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1217217" y="963897"/>
            <a:ext cx="358991" cy="830155"/>
          </a:xfrm>
          <a:prstGeom prst="curved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7BE042F-0CC8-C140-89E7-64DFBB646DC9}"/>
                  </a:ext>
                </a:extLst>
              </p:cNvPr>
              <p:cNvSpPr/>
              <p:nvPr/>
            </p:nvSpPr>
            <p:spPr>
              <a:xfrm>
                <a:off x="3846971" y="1625574"/>
                <a:ext cx="694866" cy="805416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1400" dirty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>Day Rate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7BE042F-0CC8-C140-89E7-64DFBB646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971" y="1625574"/>
                <a:ext cx="694866" cy="805416"/>
              </a:xfrm>
              <a:prstGeom prst="roundRect">
                <a:avLst/>
              </a:prstGeom>
              <a:blipFill>
                <a:blip r:embed="rId13"/>
                <a:stretch>
                  <a:fillRect t="-6154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BEBA9200-8EE5-6B46-9FA8-4A984B9CED42}"/>
              </a:ext>
            </a:extLst>
          </p:cNvPr>
          <p:cNvCxnSpPr>
            <a:cxnSpLocks/>
            <a:stCxn id="10" idx="2"/>
            <a:endCxn id="12" idx="3"/>
          </p:cNvCxnSpPr>
          <p:nvPr/>
        </p:nvCxnSpPr>
        <p:spPr>
          <a:xfrm rot="5400000">
            <a:off x="4117002" y="2011584"/>
            <a:ext cx="577642" cy="1411504"/>
          </a:xfrm>
          <a:prstGeom prst="curvedConnector2">
            <a:avLst/>
          </a:prstGeom>
          <a:ln w="127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99DD881-D879-8640-AEFC-A335B29B91DE}"/>
                  </a:ext>
                </a:extLst>
              </p:cNvPr>
              <p:cNvSpPr/>
              <p:nvPr/>
            </p:nvSpPr>
            <p:spPr>
              <a:xfrm>
                <a:off x="3200117" y="394064"/>
                <a:ext cx="964905" cy="805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a typeface="Cambria Math" panose="02040503050406030204" pitchFamily="18" charset="0"/>
                  </a:rPr>
                  <a:t>PIT Tags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</a:p>
            </p:txBody>
          </p:sp>
        </mc:Choice>
        <mc:Fallback xmlns="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99DD881-D879-8640-AEFC-A335B29B9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17" y="394064"/>
                <a:ext cx="964905" cy="80541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51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46</Words>
  <Application>Microsoft Macintosh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See, Kevin</dc:creator>
  <cp:lastModifiedBy>See, Kevin</cp:lastModifiedBy>
  <cp:revision>9</cp:revision>
  <cp:lastPrinted>2021-03-18T22:33:14Z</cp:lastPrinted>
  <dcterms:created xsi:type="dcterms:W3CDTF">2021-03-13T00:10:38Z</dcterms:created>
  <dcterms:modified xsi:type="dcterms:W3CDTF">2021-03-18T23:35:14Z</dcterms:modified>
</cp:coreProperties>
</file>