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3"/>
  </p:notesMasterIdLst>
  <p:sldIdLst>
    <p:sldId id="256" r:id="rId2"/>
    <p:sldId id="257" r:id="rId3"/>
    <p:sldId id="258" r:id="rId4"/>
    <p:sldId id="310" r:id="rId5"/>
    <p:sldId id="260" r:id="rId6"/>
    <p:sldId id="302" r:id="rId7"/>
    <p:sldId id="266" r:id="rId8"/>
    <p:sldId id="267" r:id="rId9"/>
    <p:sldId id="306" r:id="rId10"/>
    <p:sldId id="307" r:id="rId11"/>
    <p:sldId id="308" r:id="rId12"/>
    <p:sldId id="309" r:id="rId13"/>
    <p:sldId id="261" r:id="rId14"/>
    <p:sldId id="263" r:id="rId15"/>
    <p:sldId id="303" r:id="rId16"/>
    <p:sldId id="305" r:id="rId17"/>
    <p:sldId id="265" r:id="rId18"/>
    <p:sldId id="270" r:id="rId19"/>
    <p:sldId id="264" r:id="rId20"/>
    <p:sldId id="273" r:id="rId21"/>
    <p:sldId id="282" r:id="rId22"/>
  </p:sldIdLst>
  <p:sldSz cx="9144000" cy="5143500" type="screen16x9"/>
  <p:notesSz cx="6858000" cy="9144000"/>
  <p:embeddedFontLst>
    <p:embeddedFont>
      <p:font typeface="Abril Fatface" panose="020B0604020202020204" charset="0"/>
      <p:regular r:id="rId24"/>
    </p:embeddedFont>
    <p:embeddedFont>
      <p:font typeface="DM Sans" panose="020B0604020202020204" charset="0"/>
      <p:regular r:id="rId25"/>
      <p:bold r:id="rId26"/>
      <p:italic r:id="rId27"/>
      <p:boldItalic r:id="rId28"/>
    </p:embeddedFont>
    <p:embeddedFont>
      <p:font typeface="Poppi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054281-6B8D-4F05-9D78-D2748F09F3AB}">
  <a:tblStyle styleId="{2D054281-6B8D-4F05-9D78-D2748F09F3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7168c7e9a0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7168c7e9a0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749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7168c7e9a0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7168c7e9a0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369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7168c7e9a0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7168c7e9a0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699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7168c7e9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7168c7e9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2ce03f9d9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2ce03f9d9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2ce03f9d9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2ce03f9d9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179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2ce03f9d9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2ce03f9d9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886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7168c7e9a0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7168c7e9a0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7168c7e9a0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7168c7e9a0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168c7e9a0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168c7e9a0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717148dc98_2_1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717148dc98_2_1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717148dc9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717148dc9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2ce03f9d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2ce03f9d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504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168c7e9a0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168c7e9a0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21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7168c7e9a0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7168c7e9a0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7168c7e9a0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7168c7e9a0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7168c7e9a0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7168c7e9a0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35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5750" y="1214125"/>
            <a:ext cx="28545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5750" y="3367525"/>
            <a:ext cx="3109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805750" y="2575000"/>
            <a:ext cx="33471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143095" y="16"/>
            <a:ext cx="5001120" cy="4610752"/>
          </a:xfrm>
          <a:custGeom>
            <a:avLst/>
            <a:gdLst/>
            <a:ahLst/>
            <a:cxnLst/>
            <a:rect l="l" t="t" r="r" b="b"/>
            <a:pathLst>
              <a:path w="227272" h="209532" extrusionOk="0">
                <a:moveTo>
                  <a:pt x="76464" y="0"/>
                </a:moveTo>
                <a:cubicBezTo>
                  <a:pt x="16774" y="52437"/>
                  <a:pt x="1" y="131312"/>
                  <a:pt x="39210" y="177376"/>
                </a:cubicBezTo>
                <a:cubicBezTo>
                  <a:pt x="57561" y="198930"/>
                  <a:pt x="84958" y="209532"/>
                  <a:pt x="115199" y="209532"/>
                </a:cubicBezTo>
                <a:cubicBezTo>
                  <a:pt x="150420" y="209532"/>
                  <a:pt x="189498" y="195150"/>
                  <a:pt x="222630" y="166944"/>
                </a:cubicBezTo>
                <a:cubicBezTo>
                  <a:pt x="224206" y="165606"/>
                  <a:pt x="225754" y="164243"/>
                  <a:pt x="227272" y="162860"/>
                </a:cubicBezTo>
                <a:lnTo>
                  <a:pt x="227272" y="0"/>
                </a:lnTo>
                <a:close/>
              </a:path>
            </a:pathLst>
          </a:custGeom>
          <a:solidFill>
            <a:srgbClr val="92CC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011909" y="526475"/>
            <a:ext cx="1132324" cy="503120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794913" y="356500"/>
            <a:ext cx="1349675" cy="431400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noFill/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660238" y="4260925"/>
            <a:ext cx="1768225" cy="356725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958888" y="915250"/>
            <a:ext cx="51300" cy="51275"/>
          </a:xfrm>
          <a:custGeom>
            <a:avLst/>
            <a:gdLst/>
            <a:ahLst/>
            <a:cxnLst/>
            <a:rect l="l" t="t" r="r" b="b"/>
            <a:pathLst>
              <a:path w="2052" h="2051" fill="none" extrusionOk="0">
                <a:moveTo>
                  <a:pt x="2052" y="987"/>
                </a:moveTo>
                <a:cubicBezTo>
                  <a:pt x="2052" y="1387"/>
                  <a:pt x="1812" y="1747"/>
                  <a:pt x="1443" y="1900"/>
                </a:cubicBezTo>
                <a:cubicBezTo>
                  <a:pt x="1073" y="2051"/>
                  <a:pt x="649" y="1967"/>
                  <a:pt x="368" y="1685"/>
                </a:cubicBezTo>
                <a:cubicBezTo>
                  <a:pt x="85" y="1403"/>
                  <a:pt x="1" y="978"/>
                  <a:pt x="154" y="610"/>
                </a:cubicBezTo>
                <a:cubicBezTo>
                  <a:pt x="306" y="240"/>
                  <a:pt x="666" y="0"/>
                  <a:pt x="1065" y="0"/>
                </a:cubicBezTo>
                <a:cubicBezTo>
                  <a:pt x="1610" y="0"/>
                  <a:pt x="2052" y="441"/>
                  <a:pt x="2052" y="987"/>
                </a:cubicBezTo>
                <a:close/>
              </a:path>
            </a:pathLst>
          </a:custGeom>
          <a:noFill/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011613" y="453400"/>
            <a:ext cx="476175" cy="25"/>
          </a:xfrm>
          <a:custGeom>
            <a:avLst/>
            <a:gdLst/>
            <a:ahLst/>
            <a:cxnLst/>
            <a:rect l="l" t="t" r="r" b="b"/>
            <a:pathLst>
              <a:path w="19047" h="1" fill="none" extrusionOk="0">
                <a:moveTo>
                  <a:pt x="1" y="0"/>
                </a:moveTo>
                <a:lnTo>
                  <a:pt x="19047" y="0"/>
                </a:lnTo>
              </a:path>
            </a:pathLst>
          </a:custGeom>
          <a:noFill/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01588" y="453400"/>
            <a:ext cx="188975" cy="25"/>
          </a:xfrm>
          <a:custGeom>
            <a:avLst/>
            <a:gdLst/>
            <a:ahLst/>
            <a:cxnLst/>
            <a:rect l="l" t="t" r="r" b="b"/>
            <a:pathLst>
              <a:path w="7559" h="1" fill="none" extrusionOk="0">
                <a:moveTo>
                  <a:pt x="1" y="0"/>
                </a:moveTo>
                <a:lnTo>
                  <a:pt x="7559" y="0"/>
                </a:lnTo>
              </a:path>
            </a:pathLst>
          </a:custGeom>
          <a:noFill/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024088" y="4760825"/>
            <a:ext cx="189000" cy="25"/>
          </a:xfrm>
          <a:custGeom>
            <a:avLst/>
            <a:gdLst/>
            <a:ahLst/>
            <a:cxnLst/>
            <a:rect l="l" t="t" r="r" b="b"/>
            <a:pathLst>
              <a:path w="7560" h="1" fill="none" extrusionOk="0">
                <a:moveTo>
                  <a:pt x="0" y="0"/>
                </a:moveTo>
                <a:lnTo>
                  <a:pt x="7559" y="0"/>
                </a:lnTo>
              </a:path>
            </a:pathLst>
          </a:custGeom>
          <a:solidFill>
            <a:schemeClr val="accent2"/>
          </a:solidFill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3046138" y="601325"/>
            <a:ext cx="68950" cy="68900"/>
            <a:chOff x="5627413" y="1896725"/>
            <a:chExt cx="68950" cy="68900"/>
          </a:xfrm>
        </p:grpSpPr>
        <p:sp>
          <p:nvSpPr>
            <p:cNvPr id="21" name="Google Shape;21;p2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2"/>
            </a:solidFill>
            <a:ln w="111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11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2342800" y="3393975"/>
            <a:ext cx="32256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1"/>
          </p:nvPr>
        </p:nvSpPr>
        <p:spPr>
          <a:xfrm>
            <a:off x="2342800" y="1313300"/>
            <a:ext cx="3018900" cy="20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APTION_ONLY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/>
          <p:nvPr/>
        </p:nvSpPr>
        <p:spPr>
          <a:xfrm>
            <a:off x="8310012" y="794052"/>
            <a:ext cx="879783" cy="390910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7951541" y="91771"/>
            <a:ext cx="1818687" cy="581312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2975211" y="268525"/>
            <a:ext cx="641646" cy="34"/>
          </a:xfrm>
          <a:custGeom>
            <a:avLst/>
            <a:gdLst/>
            <a:ahLst/>
            <a:cxnLst/>
            <a:rect l="l" t="t" r="r" b="b"/>
            <a:pathLst>
              <a:path w="19047" h="1" fill="none" extrusionOk="0">
                <a:moveTo>
                  <a:pt x="1" y="0"/>
                </a:moveTo>
                <a:lnTo>
                  <a:pt x="19047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3282227" y="366425"/>
            <a:ext cx="254644" cy="34"/>
          </a:xfrm>
          <a:custGeom>
            <a:avLst/>
            <a:gdLst/>
            <a:ahLst/>
            <a:cxnLst/>
            <a:rect l="l" t="t" r="r" b="b"/>
            <a:pathLst>
              <a:path w="7559" h="1" fill="none" extrusionOk="0">
                <a:moveTo>
                  <a:pt x="1" y="0"/>
                </a:moveTo>
                <a:lnTo>
                  <a:pt x="7559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8512888" y="2533570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16"/>
          <p:cNvGrpSpPr/>
          <p:nvPr/>
        </p:nvGrpSpPr>
        <p:grpSpPr>
          <a:xfrm>
            <a:off x="8940450" y="2987037"/>
            <a:ext cx="92876" cy="92876"/>
            <a:chOff x="18635775" y="3220037"/>
            <a:chExt cx="92876" cy="92876"/>
          </a:xfrm>
        </p:grpSpPr>
        <p:sp>
          <p:nvSpPr>
            <p:cNvPr id="186" name="Google Shape;186;p16"/>
            <p:cNvSpPr/>
            <p:nvPr/>
          </p:nvSpPr>
          <p:spPr>
            <a:xfrm>
              <a:off x="18682196" y="3220037"/>
              <a:ext cx="34" cy="92876"/>
            </a:xfrm>
            <a:custGeom>
              <a:avLst/>
              <a:gdLst/>
              <a:ahLst/>
              <a:cxnLst/>
              <a:rect l="l" t="t" r="r" b="b"/>
              <a:pathLst>
                <a:path w="1" h="2757" fill="none" extrusionOk="0">
                  <a:moveTo>
                    <a:pt x="1" y="0"/>
                  </a:moveTo>
                  <a:lnTo>
                    <a:pt x="1" y="2757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8635775" y="3266459"/>
              <a:ext cx="92876" cy="34"/>
            </a:xfrm>
            <a:custGeom>
              <a:avLst/>
              <a:gdLst/>
              <a:ahLst/>
              <a:cxnLst/>
              <a:rect l="l" t="t" r="r" b="b"/>
              <a:pathLst>
                <a:path w="2757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6"/>
          <p:cNvGrpSpPr/>
          <p:nvPr/>
        </p:nvGrpSpPr>
        <p:grpSpPr>
          <a:xfrm>
            <a:off x="324508" y="1328629"/>
            <a:ext cx="92910" cy="92843"/>
            <a:chOff x="5627413" y="1896725"/>
            <a:chExt cx="68950" cy="68900"/>
          </a:xfrm>
        </p:grpSpPr>
        <p:sp>
          <p:nvSpPr>
            <p:cNvPr id="189" name="Google Shape;189;p16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22317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APTION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/>
          <p:nvPr/>
        </p:nvSpPr>
        <p:spPr>
          <a:xfrm rot="-2307855">
            <a:off x="-3039487" y="721074"/>
            <a:ext cx="5507958" cy="5873602"/>
          </a:xfrm>
          <a:custGeom>
            <a:avLst/>
            <a:gdLst/>
            <a:ahLst/>
            <a:cxnLst/>
            <a:rect l="l" t="t" r="r" b="b"/>
            <a:pathLst>
              <a:path w="37825" h="40336" extrusionOk="0">
                <a:moveTo>
                  <a:pt x="16838" y="0"/>
                </a:moveTo>
                <a:cubicBezTo>
                  <a:pt x="13194" y="0"/>
                  <a:pt x="8859" y="2850"/>
                  <a:pt x="6894" y="4923"/>
                </a:cubicBezTo>
                <a:cubicBezTo>
                  <a:pt x="1978" y="10123"/>
                  <a:pt x="1" y="17946"/>
                  <a:pt x="1858" y="24851"/>
                </a:cubicBezTo>
                <a:cubicBezTo>
                  <a:pt x="3726" y="31767"/>
                  <a:pt x="9353" y="37535"/>
                  <a:pt x="16225" y="39568"/>
                </a:cubicBezTo>
                <a:cubicBezTo>
                  <a:pt x="17945" y="40075"/>
                  <a:pt x="19757" y="40336"/>
                  <a:pt x="21564" y="40336"/>
                </a:cubicBezTo>
                <a:cubicBezTo>
                  <a:pt x="25517" y="40336"/>
                  <a:pt x="29445" y="39086"/>
                  <a:pt x="32340" y="36432"/>
                </a:cubicBezTo>
                <a:cubicBezTo>
                  <a:pt x="36546" y="32553"/>
                  <a:pt x="37824" y="25506"/>
                  <a:pt x="34437" y="20885"/>
                </a:cubicBezTo>
                <a:cubicBezTo>
                  <a:pt x="32252" y="17902"/>
                  <a:pt x="28658" y="16318"/>
                  <a:pt x="25992" y="13762"/>
                </a:cubicBezTo>
                <a:cubicBezTo>
                  <a:pt x="23960" y="11806"/>
                  <a:pt x="22452" y="9260"/>
                  <a:pt x="21873" y="6496"/>
                </a:cubicBezTo>
                <a:cubicBezTo>
                  <a:pt x="21545" y="4978"/>
                  <a:pt x="21873" y="2978"/>
                  <a:pt x="20781" y="1711"/>
                </a:cubicBezTo>
                <a:cubicBezTo>
                  <a:pt x="19728" y="485"/>
                  <a:pt x="18342" y="0"/>
                  <a:pt x="16838" y="0"/>
                </a:cubicBezTo>
                <a:close/>
              </a:path>
            </a:pathLst>
          </a:custGeom>
          <a:solidFill>
            <a:srgbClr val="CE9FBC">
              <a:alpha val="1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8011909" y="526475"/>
            <a:ext cx="1132324" cy="503120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540987" y="2833025"/>
            <a:ext cx="1349675" cy="431400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noFill/>
          <a:ln w="111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8830488" y="1500850"/>
            <a:ext cx="51300" cy="51275"/>
          </a:xfrm>
          <a:custGeom>
            <a:avLst/>
            <a:gdLst/>
            <a:ahLst/>
            <a:cxnLst/>
            <a:rect l="l" t="t" r="r" b="b"/>
            <a:pathLst>
              <a:path w="2052" h="2051" fill="none" extrusionOk="0">
                <a:moveTo>
                  <a:pt x="2052" y="987"/>
                </a:moveTo>
                <a:cubicBezTo>
                  <a:pt x="2052" y="1387"/>
                  <a:pt x="1812" y="1747"/>
                  <a:pt x="1443" y="1900"/>
                </a:cubicBezTo>
                <a:cubicBezTo>
                  <a:pt x="1073" y="2051"/>
                  <a:pt x="649" y="1967"/>
                  <a:pt x="368" y="1685"/>
                </a:cubicBezTo>
                <a:cubicBezTo>
                  <a:pt x="85" y="1403"/>
                  <a:pt x="1" y="978"/>
                  <a:pt x="154" y="610"/>
                </a:cubicBezTo>
                <a:cubicBezTo>
                  <a:pt x="306" y="240"/>
                  <a:pt x="666" y="0"/>
                  <a:pt x="1065" y="0"/>
                </a:cubicBezTo>
                <a:cubicBezTo>
                  <a:pt x="1610" y="0"/>
                  <a:pt x="2052" y="441"/>
                  <a:pt x="2052" y="987"/>
                </a:cubicBezTo>
                <a:close/>
              </a:path>
            </a:pathLst>
          </a:custGeom>
          <a:noFill/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7934288" y="4609100"/>
            <a:ext cx="476175" cy="25"/>
          </a:xfrm>
          <a:custGeom>
            <a:avLst/>
            <a:gdLst/>
            <a:ahLst/>
            <a:cxnLst/>
            <a:rect l="l" t="t" r="r" b="b"/>
            <a:pathLst>
              <a:path w="19047" h="1" fill="none" extrusionOk="0">
                <a:moveTo>
                  <a:pt x="1" y="0"/>
                </a:moveTo>
                <a:lnTo>
                  <a:pt x="19047" y="0"/>
                </a:lnTo>
              </a:path>
            </a:pathLst>
          </a:custGeom>
          <a:noFill/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8524263" y="4609100"/>
            <a:ext cx="188975" cy="25"/>
          </a:xfrm>
          <a:custGeom>
            <a:avLst/>
            <a:gdLst/>
            <a:ahLst/>
            <a:cxnLst/>
            <a:rect l="l" t="t" r="r" b="b"/>
            <a:pathLst>
              <a:path w="7559" h="1" fill="none" extrusionOk="0">
                <a:moveTo>
                  <a:pt x="1" y="0"/>
                </a:moveTo>
                <a:lnTo>
                  <a:pt x="7559" y="0"/>
                </a:lnTo>
              </a:path>
            </a:pathLst>
          </a:custGeom>
          <a:noFill/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17"/>
          <p:cNvGrpSpPr/>
          <p:nvPr/>
        </p:nvGrpSpPr>
        <p:grpSpPr>
          <a:xfrm>
            <a:off x="7968813" y="4757025"/>
            <a:ext cx="68950" cy="68900"/>
            <a:chOff x="5627413" y="1896725"/>
            <a:chExt cx="68950" cy="68900"/>
          </a:xfrm>
        </p:grpSpPr>
        <p:sp>
          <p:nvSpPr>
            <p:cNvPr id="200" name="Google Shape;200;p17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2"/>
            </a:solidFill>
            <a:ln w="111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11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23331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2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/>
          <p:nvPr/>
        </p:nvSpPr>
        <p:spPr>
          <a:xfrm rot="-5810282">
            <a:off x="3098461" y="1271401"/>
            <a:ext cx="7061791" cy="3955365"/>
          </a:xfrm>
          <a:custGeom>
            <a:avLst/>
            <a:gdLst/>
            <a:ahLst/>
            <a:cxnLst/>
            <a:rect l="l" t="t" r="r" b="b"/>
            <a:pathLst>
              <a:path w="77386" h="35418" extrusionOk="0">
                <a:moveTo>
                  <a:pt x="9118" y="0"/>
                </a:moveTo>
                <a:cubicBezTo>
                  <a:pt x="8417" y="0"/>
                  <a:pt x="7719" y="80"/>
                  <a:pt x="7048" y="276"/>
                </a:cubicBezTo>
                <a:cubicBezTo>
                  <a:pt x="1" y="2341"/>
                  <a:pt x="3792" y="9901"/>
                  <a:pt x="6076" y="14064"/>
                </a:cubicBezTo>
                <a:cubicBezTo>
                  <a:pt x="7987" y="17527"/>
                  <a:pt x="10795" y="20412"/>
                  <a:pt x="13778" y="23012"/>
                </a:cubicBezTo>
                <a:cubicBezTo>
                  <a:pt x="17547" y="26290"/>
                  <a:pt x="21677" y="29174"/>
                  <a:pt x="26200" y="31261"/>
                </a:cubicBezTo>
                <a:cubicBezTo>
                  <a:pt x="32498" y="34160"/>
                  <a:pt x="39402" y="35417"/>
                  <a:pt x="46355" y="35417"/>
                </a:cubicBezTo>
                <a:cubicBezTo>
                  <a:pt x="50981" y="35417"/>
                  <a:pt x="55629" y="34861"/>
                  <a:pt x="60134" y="33861"/>
                </a:cubicBezTo>
                <a:cubicBezTo>
                  <a:pt x="65980" y="32561"/>
                  <a:pt x="72251" y="30059"/>
                  <a:pt x="74829" y="24651"/>
                </a:cubicBezTo>
                <a:cubicBezTo>
                  <a:pt x="77386" y="19297"/>
                  <a:pt x="74906" y="12119"/>
                  <a:pt x="69585" y="9486"/>
                </a:cubicBezTo>
                <a:cubicBezTo>
                  <a:pt x="67586" y="8492"/>
                  <a:pt x="65335" y="8099"/>
                  <a:pt x="63095" y="8055"/>
                </a:cubicBezTo>
                <a:cubicBezTo>
                  <a:pt x="62924" y="8051"/>
                  <a:pt x="62754" y="8050"/>
                  <a:pt x="62583" y="8050"/>
                </a:cubicBezTo>
                <a:cubicBezTo>
                  <a:pt x="57191" y="8050"/>
                  <a:pt x="51934" y="9844"/>
                  <a:pt x="46554" y="10459"/>
                </a:cubicBezTo>
                <a:cubicBezTo>
                  <a:pt x="45177" y="10614"/>
                  <a:pt x="43797" y="10691"/>
                  <a:pt x="42420" y="10691"/>
                </a:cubicBezTo>
                <a:cubicBezTo>
                  <a:pt x="37196" y="10691"/>
                  <a:pt x="32015" y="9583"/>
                  <a:pt x="27216" y="7421"/>
                </a:cubicBezTo>
                <a:cubicBezTo>
                  <a:pt x="21906" y="5018"/>
                  <a:pt x="17077" y="1325"/>
                  <a:pt x="11352" y="232"/>
                </a:cubicBezTo>
                <a:cubicBezTo>
                  <a:pt x="10620" y="92"/>
                  <a:pt x="9866" y="0"/>
                  <a:pt x="91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7414541" y="158744"/>
            <a:ext cx="1729467" cy="768446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239374" y="4660664"/>
            <a:ext cx="136021" cy="135955"/>
          </a:xfrm>
          <a:custGeom>
            <a:avLst/>
            <a:gdLst/>
            <a:ahLst/>
            <a:cxnLst/>
            <a:rect l="l" t="t" r="r" b="b"/>
            <a:pathLst>
              <a:path w="2054" h="2053" fill="none" extrusionOk="0">
                <a:moveTo>
                  <a:pt x="2053" y="987"/>
                </a:moveTo>
                <a:cubicBezTo>
                  <a:pt x="2053" y="1387"/>
                  <a:pt x="1813" y="1747"/>
                  <a:pt x="1443" y="1900"/>
                </a:cubicBezTo>
                <a:cubicBezTo>
                  <a:pt x="1075" y="2053"/>
                  <a:pt x="651" y="1968"/>
                  <a:pt x="368" y="1686"/>
                </a:cubicBezTo>
                <a:cubicBezTo>
                  <a:pt x="86" y="1403"/>
                  <a:pt x="1" y="979"/>
                  <a:pt x="154" y="610"/>
                </a:cubicBezTo>
                <a:cubicBezTo>
                  <a:pt x="306" y="242"/>
                  <a:pt x="666" y="0"/>
                  <a:pt x="1066" y="0"/>
                </a:cubicBezTo>
                <a:cubicBezTo>
                  <a:pt x="1612" y="0"/>
                  <a:pt x="2053" y="443"/>
                  <a:pt x="2053" y="987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8212196" y="4079209"/>
            <a:ext cx="931817" cy="66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noFill/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8363795" y="4258014"/>
            <a:ext cx="931817" cy="66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0"/>
                </a:moveTo>
                <a:lnTo>
                  <a:pt x="14071" y="0"/>
                </a:lnTo>
              </a:path>
            </a:pathLst>
          </a:custGeom>
          <a:noFill/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216092" y="4556934"/>
            <a:ext cx="182575" cy="66"/>
          </a:xfrm>
          <a:custGeom>
            <a:avLst/>
            <a:gdLst/>
            <a:ahLst/>
            <a:cxnLst/>
            <a:rect l="l" t="t" r="r" b="b"/>
            <a:pathLst>
              <a:path w="2757" h="1" fill="none" extrusionOk="0">
                <a:moveTo>
                  <a:pt x="2757" y="0"/>
                </a:moveTo>
                <a:lnTo>
                  <a:pt x="1" y="0"/>
                </a:lnTo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862475" y="35647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1"/>
          </p:nvPr>
        </p:nvSpPr>
        <p:spPr>
          <a:xfrm>
            <a:off x="862475" y="4025474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title" idx="2"/>
          </p:nvPr>
        </p:nvSpPr>
        <p:spPr>
          <a:xfrm>
            <a:off x="3406800" y="35647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3"/>
          </p:nvPr>
        </p:nvSpPr>
        <p:spPr>
          <a:xfrm>
            <a:off x="3406800" y="4025474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title" idx="4"/>
          </p:nvPr>
        </p:nvSpPr>
        <p:spPr>
          <a:xfrm>
            <a:off x="5951125" y="35647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" name="Google Shape;228;p19"/>
          <p:cNvSpPr txBox="1">
            <a:spLocks noGrp="1"/>
          </p:cNvSpPr>
          <p:nvPr>
            <p:ph type="subTitle" idx="5"/>
          </p:nvPr>
        </p:nvSpPr>
        <p:spPr>
          <a:xfrm>
            <a:off x="5951125" y="4025474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9"/>
          <p:cNvSpPr txBox="1">
            <a:spLocks noGrp="1"/>
          </p:cNvSpPr>
          <p:nvPr>
            <p:ph type="title" idx="6"/>
          </p:nvPr>
        </p:nvSpPr>
        <p:spPr>
          <a:xfrm>
            <a:off x="862475" y="19950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subTitle" idx="7"/>
          </p:nvPr>
        </p:nvSpPr>
        <p:spPr>
          <a:xfrm>
            <a:off x="862475" y="2455774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title" idx="8"/>
          </p:nvPr>
        </p:nvSpPr>
        <p:spPr>
          <a:xfrm>
            <a:off x="3406800" y="19950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subTitle" idx="9"/>
          </p:nvPr>
        </p:nvSpPr>
        <p:spPr>
          <a:xfrm>
            <a:off x="3406800" y="2455774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title" idx="13"/>
          </p:nvPr>
        </p:nvSpPr>
        <p:spPr>
          <a:xfrm>
            <a:off x="5951125" y="19950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subTitle" idx="14"/>
          </p:nvPr>
        </p:nvSpPr>
        <p:spPr>
          <a:xfrm>
            <a:off x="5951125" y="2455774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title" idx="15"/>
          </p:nvPr>
        </p:nvSpPr>
        <p:spPr>
          <a:xfrm>
            <a:off x="743525" y="520675"/>
            <a:ext cx="23331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TITLE_AND_DESCRIPTION_3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>
            <a:spLocks noGrp="1"/>
          </p:cNvSpPr>
          <p:nvPr>
            <p:ph type="body" idx="1"/>
          </p:nvPr>
        </p:nvSpPr>
        <p:spPr>
          <a:xfrm>
            <a:off x="743525" y="1494525"/>
            <a:ext cx="29286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1" name="Google Shape;291;p23"/>
          <p:cNvSpPr/>
          <p:nvPr/>
        </p:nvSpPr>
        <p:spPr>
          <a:xfrm rot="3205889">
            <a:off x="3642061" y="594073"/>
            <a:ext cx="7061764" cy="3955360"/>
          </a:xfrm>
          <a:custGeom>
            <a:avLst/>
            <a:gdLst/>
            <a:ahLst/>
            <a:cxnLst/>
            <a:rect l="l" t="t" r="r" b="b"/>
            <a:pathLst>
              <a:path w="77386" h="35418" extrusionOk="0">
                <a:moveTo>
                  <a:pt x="9118" y="0"/>
                </a:moveTo>
                <a:cubicBezTo>
                  <a:pt x="8417" y="0"/>
                  <a:pt x="7719" y="80"/>
                  <a:pt x="7048" y="276"/>
                </a:cubicBezTo>
                <a:cubicBezTo>
                  <a:pt x="1" y="2341"/>
                  <a:pt x="3792" y="9901"/>
                  <a:pt x="6076" y="14064"/>
                </a:cubicBezTo>
                <a:cubicBezTo>
                  <a:pt x="7987" y="17527"/>
                  <a:pt x="10795" y="20412"/>
                  <a:pt x="13778" y="23012"/>
                </a:cubicBezTo>
                <a:cubicBezTo>
                  <a:pt x="17547" y="26290"/>
                  <a:pt x="21677" y="29174"/>
                  <a:pt x="26200" y="31261"/>
                </a:cubicBezTo>
                <a:cubicBezTo>
                  <a:pt x="32498" y="34160"/>
                  <a:pt x="39402" y="35417"/>
                  <a:pt x="46355" y="35417"/>
                </a:cubicBezTo>
                <a:cubicBezTo>
                  <a:pt x="50981" y="35417"/>
                  <a:pt x="55629" y="34861"/>
                  <a:pt x="60134" y="33861"/>
                </a:cubicBezTo>
                <a:cubicBezTo>
                  <a:pt x="65980" y="32561"/>
                  <a:pt x="72251" y="30059"/>
                  <a:pt x="74829" y="24651"/>
                </a:cubicBezTo>
                <a:cubicBezTo>
                  <a:pt x="77386" y="19297"/>
                  <a:pt x="74906" y="12119"/>
                  <a:pt x="69585" y="9486"/>
                </a:cubicBezTo>
                <a:cubicBezTo>
                  <a:pt x="67586" y="8492"/>
                  <a:pt x="65335" y="8099"/>
                  <a:pt x="63095" y="8055"/>
                </a:cubicBezTo>
                <a:cubicBezTo>
                  <a:pt x="62924" y="8051"/>
                  <a:pt x="62754" y="8050"/>
                  <a:pt x="62583" y="8050"/>
                </a:cubicBezTo>
                <a:cubicBezTo>
                  <a:pt x="57191" y="8050"/>
                  <a:pt x="51934" y="9844"/>
                  <a:pt x="46554" y="10459"/>
                </a:cubicBezTo>
                <a:cubicBezTo>
                  <a:pt x="45177" y="10614"/>
                  <a:pt x="43797" y="10691"/>
                  <a:pt x="42420" y="10691"/>
                </a:cubicBezTo>
                <a:cubicBezTo>
                  <a:pt x="37196" y="10691"/>
                  <a:pt x="32015" y="9583"/>
                  <a:pt x="27216" y="7421"/>
                </a:cubicBezTo>
                <a:cubicBezTo>
                  <a:pt x="21906" y="5018"/>
                  <a:pt x="17077" y="1325"/>
                  <a:pt x="11352" y="232"/>
                </a:cubicBezTo>
                <a:cubicBezTo>
                  <a:pt x="10620" y="92"/>
                  <a:pt x="9866" y="0"/>
                  <a:pt x="91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7414541" y="158744"/>
            <a:ext cx="1729467" cy="768446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3837724" y="1436289"/>
            <a:ext cx="136021" cy="135955"/>
          </a:xfrm>
          <a:custGeom>
            <a:avLst/>
            <a:gdLst/>
            <a:ahLst/>
            <a:cxnLst/>
            <a:rect l="l" t="t" r="r" b="b"/>
            <a:pathLst>
              <a:path w="2054" h="2053" fill="none" extrusionOk="0">
                <a:moveTo>
                  <a:pt x="2053" y="987"/>
                </a:moveTo>
                <a:cubicBezTo>
                  <a:pt x="2053" y="1387"/>
                  <a:pt x="1813" y="1747"/>
                  <a:pt x="1443" y="1900"/>
                </a:cubicBezTo>
                <a:cubicBezTo>
                  <a:pt x="1075" y="2053"/>
                  <a:pt x="651" y="1968"/>
                  <a:pt x="368" y="1686"/>
                </a:cubicBezTo>
                <a:cubicBezTo>
                  <a:pt x="86" y="1403"/>
                  <a:pt x="1" y="979"/>
                  <a:pt x="154" y="610"/>
                </a:cubicBezTo>
                <a:cubicBezTo>
                  <a:pt x="306" y="242"/>
                  <a:pt x="666" y="0"/>
                  <a:pt x="1066" y="0"/>
                </a:cubicBezTo>
                <a:cubicBezTo>
                  <a:pt x="1612" y="0"/>
                  <a:pt x="2053" y="443"/>
                  <a:pt x="2053" y="987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8212196" y="4079209"/>
            <a:ext cx="931817" cy="66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noFill/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8363795" y="4258014"/>
            <a:ext cx="931817" cy="66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0"/>
                </a:moveTo>
                <a:lnTo>
                  <a:pt x="14071" y="0"/>
                </a:lnTo>
              </a:path>
            </a:pathLst>
          </a:custGeom>
          <a:noFill/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4348167" y="782209"/>
            <a:ext cx="182575" cy="66"/>
          </a:xfrm>
          <a:custGeom>
            <a:avLst/>
            <a:gdLst/>
            <a:ahLst/>
            <a:cxnLst/>
            <a:rect l="l" t="t" r="r" b="b"/>
            <a:pathLst>
              <a:path w="2757" h="1" fill="none" extrusionOk="0">
                <a:moveTo>
                  <a:pt x="2757" y="0"/>
                </a:moveTo>
                <a:lnTo>
                  <a:pt x="1" y="0"/>
                </a:lnTo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3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36906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8" name="Google Shape;298;p23"/>
          <p:cNvSpPr txBox="1"/>
          <p:nvPr/>
        </p:nvSpPr>
        <p:spPr>
          <a:xfrm>
            <a:off x="743525" y="3637375"/>
            <a:ext cx="35328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sz="11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2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/>
          <p:nvPr/>
        </p:nvSpPr>
        <p:spPr>
          <a:xfrm>
            <a:off x="4000707" y="-128674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6"/>
          <p:cNvGrpSpPr/>
          <p:nvPr/>
        </p:nvGrpSpPr>
        <p:grpSpPr>
          <a:xfrm rot="10800000">
            <a:off x="-1135854" y="-493775"/>
            <a:ext cx="6398896" cy="6254243"/>
            <a:chOff x="4526596" y="-33950"/>
            <a:chExt cx="6398896" cy="6254243"/>
          </a:xfrm>
        </p:grpSpPr>
        <p:sp>
          <p:nvSpPr>
            <p:cNvPr id="317" name="Google Shape;317;p26"/>
            <p:cNvSpPr/>
            <p:nvPr/>
          </p:nvSpPr>
          <p:spPr>
            <a:xfrm rot="-2124055">
              <a:off x="5593290" y="1783739"/>
              <a:ext cx="1570708" cy="1237509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rgbClr val="CE9FBC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 rot="2969057">
              <a:off x="5809454" y="522465"/>
              <a:ext cx="3833180" cy="5141413"/>
            </a:xfrm>
            <a:custGeom>
              <a:avLst/>
              <a:gdLst/>
              <a:ahLst/>
              <a:cxnLst/>
              <a:rect l="l" t="t" r="r" b="b"/>
              <a:pathLst>
                <a:path w="29948" h="40169" extrusionOk="0">
                  <a:moveTo>
                    <a:pt x="8382" y="1"/>
                  </a:moveTo>
                  <a:cubicBezTo>
                    <a:pt x="6298" y="1"/>
                    <a:pt x="4274" y="675"/>
                    <a:pt x="2612" y="2368"/>
                  </a:cubicBezTo>
                  <a:cubicBezTo>
                    <a:pt x="689" y="4357"/>
                    <a:pt x="1" y="7241"/>
                    <a:pt x="809" y="9885"/>
                  </a:cubicBezTo>
                  <a:cubicBezTo>
                    <a:pt x="1902" y="13305"/>
                    <a:pt x="5223" y="15435"/>
                    <a:pt x="7539" y="18177"/>
                  </a:cubicBezTo>
                  <a:cubicBezTo>
                    <a:pt x="9320" y="20286"/>
                    <a:pt x="10544" y="22810"/>
                    <a:pt x="11090" y="25519"/>
                  </a:cubicBezTo>
                  <a:cubicBezTo>
                    <a:pt x="11593" y="28010"/>
                    <a:pt x="11516" y="30589"/>
                    <a:pt x="11975" y="33091"/>
                  </a:cubicBezTo>
                  <a:cubicBezTo>
                    <a:pt x="12434" y="35593"/>
                    <a:pt x="13581" y="38160"/>
                    <a:pt x="15799" y="39406"/>
                  </a:cubicBezTo>
                  <a:cubicBezTo>
                    <a:pt x="16729" y="39929"/>
                    <a:pt x="17782" y="40169"/>
                    <a:pt x="18847" y="40169"/>
                  </a:cubicBezTo>
                  <a:cubicBezTo>
                    <a:pt x="20071" y="40169"/>
                    <a:pt x="21311" y="39852"/>
                    <a:pt x="22398" y="39285"/>
                  </a:cubicBezTo>
                  <a:cubicBezTo>
                    <a:pt x="24430" y="38226"/>
                    <a:pt x="25981" y="36390"/>
                    <a:pt x="27074" y="34380"/>
                  </a:cubicBezTo>
                  <a:cubicBezTo>
                    <a:pt x="29947" y="29136"/>
                    <a:pt x="29947" y="22613"/>
                    <a:pt x="27828" y="17030"/>
                  </a:cubicBezTo>
                  <a:cubicBezTo>
                    <a:pt x="25708" y="11436"/>
                    <a:pt x="21622" y="6749"/>
                    <a:pt x="16848" y="3155"/>
                  </a:cubicBezTo>
                  <a:cubicBezTo>
                    <a:pt x="14502" y="1395"/>
                    <a:pt x="11380" y="1"/>
                    <a:pt x="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26"/>
          <p:cNvSpPr/>
          <p:nvPr/>
        </p:nvSpPr>
        <p:spPr>
          <a:xfrm>
            <a:off x="-789359" y="352009"/>
            <a:ext cx="1818687" cy="581312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320;p26"/>
          <p:cNvGrpSpPr/>
          <p:nvPr/>
        </p:nvGrpSpPr>
        <p:grpSpPr>
          <a:xfrm>
            <a:off x="6539758" y="4931704"/>
            <a:ext cx="92910" cy="92843"/>
            <a:chOff x="5627413" y="1896725"/>
            <a:chExt cx="68950" cy="68900"/>
          </a:xfrm>
        </p:grpSpPr>
        <p:sp>
          <p:nvSpPr>
            <p:cNvPr id="321" name="Google Shape;321;p26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26"/>
          <p:cNvSpPr/>
          <p:nvPr/>
        </p:nvSpPr>
        <p:spPr>
          <a:xfrm>
            <a:off x="2580922" y="476885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4231022" y="88300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rgbClr val="FFFFFF"/>
          </a:solidFill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26"/>
          <p:cNvGrpSpPr/>
          <p:nvPr/>
        </p:nvGrpSpPr>
        <p:grpSpPr>
          <a:xfrm>
            <a:off x="4219133" y="2786279"/>
            <a:ext cx="92910" cy="92843"/>
            <a:chOff x="5627413" y="1896725"/>
            <a:chExt cx="68950" cy="68900"/>
          </a:xfrm>
        </p:grpSpPr>
        <p:sp>
          <p:nvSpPr>
            <p:cNvPr id="326" name="Google Shape;326;p26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26"/>
          <p:cNvSpPr/>
          <p:nvPr/>
        </p:nvSpPr>
        <p:spPr>
          <a:xfrm>
            <a:off x="5545472" y="4247682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APTION_ONLY_1_2_2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/>
          <p:nvPr/>
        </p:nvSpPr>
        <p:spPr>
          <a:xfrm>
            <a:off x="0" y="2349862"/>
            <a:ext cx="9144005" cy="2793640"/>
          </a:xfrm>
          <a:custGeom>
            <a:avLst/>
            <a:gdLst/>
            <a:ahLst/>
            <a:cxnLst/>
            <a:rect l="l" t="t" r="r" b="b"/>
            <a:pathLst>
              <a:path w="268310" h="81973" extrusionOk="0">
                <a:moveTo>
                  <a:pt x="102356" y="0"/>
                </a:moveTo>
                <a:cubicBezTo>
                  <a:pt x="93483" y="0"/>
                  <a:pt x="84343" y="4733"/>
                  <a:pt x="79028" y="11723"/>
                </a:cubicBezTo>
                <a:cubicBezTo>
                  <a:pt x="73107" y="19513"/>
                  <a:pt x="72184" y="29777"/>
                  <a:pt x="66914" y="37814"/>
                </a:cubicBezTo>
                <a:cubicBezTo>
                  <a:pt x="61686" y="45788"/>
                  <a:pt x="52668" y="51450"/>
                  <a:pt x="43041" y="51802"/>
                </a:cubicBezTo>
                <a:cubicBezTo>
                  <a:pt x="42550" y="51820"/>
                  <a:pt x="42054" y="51826"/>
                  <a:pt x="41555" y="51826"/>
                </a:cubicBezTo>
                <a:cubicBezTo>
                  <a:pt x="40018" y="51826"/>
                  <a:pt x="38455" y="51762"/>
                  <a:pt x="36910" y="51762"/>
                </a:cubicBezTo>
                <a:cubicBezTo>
                  <a:pt x="33705" y="51762"/>
                  <a:pt x="30581" y="52040"/>
                  <a:pt x="27940" y="53748"/>
                </a:cubicBezTo>
                <a:cubicBezTo>
                  <a:pt x="21854" y="57686"/>
                  <a:pt x="21242" y="67343"/>
                  <a:pt x="19922" y="70936"/>
                </a:cubicBezTo>
                <a:cubicBezTo>
                  <a:pt x="17318" y="78034"/>
                  <a:pt x="5972" y="71533"/>
                  <a:pt x="1" y="81973"/>
                </a:cubicBezTo>
                <a:lnTo>
                  <a:pt x="268109" y="81973"/>
                </a:lnTo>
                <a:cubicBezTo>
                  <a:pt x="268310" y="76971"/>
                  <a:pt x="266606" y="61374"/>
                  <a:pt x="265391" y="59518"/>
                </a:cubicBezTo>
                <a:cubicBezTo>
                  <a:pt x="260152" y="51515"/>
                  <a:pt x="248029" y="47996"/>
                  <a:pt x="239376" y="46445"/>
                </a:cubicBezTo>
                <a:cubicBezTo>
                  <a:pt x="230038" y="44769"/>
                  <a:pt x="218642" y="44685"/>
                  <a:pt x="210905" y="39114"/>
                </a:cubicBezTo>
                <a:cubicBezTo>
                  <a:pt x="202473" y="33041"/>
                  <a:pt x="198759" y="21039"/>
                  <a:pt x="188746" y="18441"/>
                </a:cubicBezTo>
                <a:cubicBezTo>
                  <a:pt x="187196" y="18039"/>
                  <a:pt x="185636" y="17874"/>
                  <a:pt x="184068" y="17874"/>
                </a:cubicBezTo>
                <a:cubicBezTo>
                  <a:pt x="178713" y="17874"/>
                  <a:pt x="173274" y="19804"/>
                  <a:pt x="167905" y="20824"/>
                </a:cubicBezTo>
                <a:cubicBezTo>
                  <a:pt x="164949" y="21385"/>
                  <a:pt x="161942" y="21663"/>
                  <a:pt x="158936" y="21663"/>
                </a:cubicBezTo>
                <a:cubicBezTo>
                  <a:pt x="151713" y="21663"/>
                  <a:pt x="144488" y="20061"/>
                  <a:pt x="137946" y="16946"/>
                </a:cubicBezTo>
                <a:cubicBezTo>
                  <a:pt x="127519" y="11982"/>
                  <a:pt x="118536" y="2766"/>
                  <a:pt x="106975" y="450"/>
                </a:cubicBezTo>
                <a:cubicBezTo>
                  <a:pt x="105459" y="145"/>
                  <a:pt x="103911" y="0"/>
                  <a:pt x="102356" y="0"/>
                </a:cubicBezTo>
                <a:close/>
              </a:path>
            </a:pathLst>
          </a:custGeom>
          <a:solidFill>
            <a:srgbClr val="CE9FBC">
              <a:alpha val="1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7"/>
          <p:cNvSpPr/>
          <p:nvPr/>
        </p:nvSpPr>
        <p:spPr>
          <a:xfrm flipH="1">
            <a:off x="4073382" y="936888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7"/>
          <p:cNvSpPr/>
          <p:nvPr/>
        </p:nvSpPr>
        <p:spPr>
          <a:xfrm>
            <a:off x="-56033" y="3047978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8512888" y="2533570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27"/>
          <p:cNvGrpSpPr/>
          <p:nvPr/>
        </p:nvGrpSpPr>
        <p:grpSpPr>
          <a:xfrm>
            <a:off x="8940450" y="2987037"/>
            <a:ext cx="92876" cy="92876"/>
            <a:chOff x="18635775" y="3220037"/>
            <a:chExt cx="92876" cy="92876"/>
          </a:xfrm>
        </p:grpSpPr>
        <p:sp>
          <p:nvSpPr>
            <p:cNvPr id="335" name="Google Shape;335;p27"/>
            <p:cNvSpPr/>
            <p:nvPr/>
          </p:nvSpPr>
          <p:spPr>
            <a:xfrm>
              <a:off x="18682196" y="3220037"/>
              <a:ext cx="34" cy="92876"/>
            </a:xfrm>
            <a:custGeom>
              <a:avLst/>
              <a:gdLst/>
              <a:ahLst/>
              <a:cxnLst/>
              <a:rect l="l" t="t" r="r" b="b"/>
              <a:pathLst>
                <a:path w="1" h="2757" fill="none" extrusionOk="0">
                  <a:moveTo>
                    <a:pt x="1" y="0"/>
                  </a:moveTo>
                  <a:lnTo>
                    <a:pt x="1" y="2757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18635775" y="3266459"/>
              <a:ext cx="92876" cy="34"/>
            </a:xfrm>
            <a:custGeom>
              <a:avLst/>
              <a:gdLst/>
              <a:ahLst/>
              <a:cxnLst/>
              <a:rect l="l" t="t" r="r" b="b"/>
              <a:pathLst>
                <a:path w="2757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7"/>
          <p:cNvGrpSpPr/>
          <p:nvPr/>
        </p:nvGrpSpPr>
        <p:grpSpPr>
          <a:xfrm>
            <a:off x="655108" y="1150954"/>
            <a:ext cx="92910" cy="92843"/>
            <a:chOff x="5627413" y="1896725"/>
            <a:chExt cx="68950" cy="68900"/>
          </a:xfrm>
        </p:grpSpPr>
        <p:sp>
          <p:nvSpPr>
            <p:cNvPr id="338" name="Google Shape;338;p27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27"/>
          <p:cNvSpPr/>
          <p:nvPr/>
        </p:nvSpPr>
        <p:spPr>
          <a:xfrm flipH="1">
            <a:off x="7460032" y="456213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APTION_ONLY_2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/>
          <p:nvPr/>
        </p:nvSpPr>
        <p:spPr>
          <a:xfrm rot="7882444">
            <a:off x="6589885" y="-1137348"/>
            <a:ext cx="3103938" cy="4188230"/>
          </a:xfrm>
          <a:custGeom>
            <a:avLst/>
            <a:gdLst/>
            <a:ahLst/>
            <a:cxnLst/>
            <a:rect l="l" t="t" r="r" b="b"/>
            <a:pathLst>
              <a:path w="17110" h="23087" extrusionOk="0">
                <a:moveTo>
                  <a:pt x="11060" y="0"/>
                </a:moveTo>
                <a:cubicBezTo>
                  <a:pt x="8458" y="0"/>
                  <a:pt x="4658" y="1566"/>
                  <a:pt x="3223" y="2864"/>
                </a:cubicBezTo>
                <a:cubicBezTo>
                  <a:pt x="252" y="5519"/>
                  <a:pt x="0" y="12336"/>
                  <a:pt x="732" y="15865"/>
                </a:cubicBezTo>
                <a:cubicBezTo>
                  <a:pt x="1322" y="18750"/>
                  <a:pt x="3136" y="21525"/>
                  <a:pt x="5878" y="22606"/>
                </a:cubicBezTo>
                <a:cubicBezTo>
                  <a:pt x="6704" y="22933"/>
                  <a:pt x="7578" y="23086"/>
                  <a:pt x="8457" y="23086"/>
                </a:cubicBezTo>
                <a:cubicBezTo>
                  <a:pt x="10604" y="23086"/>
                  <a:pt x="12780" y="22176"/>
                  <a:pt x="14346" y="20673"/>
                </a:cubicBezTo>
                <a:cubicBezTo>
                  <a:pt x="15241" y="19809"/>
                  <a:pt x="15973" y="18739"/>
                  <a:pt x="16279" y="17526"/>
                </a:cubicBezTo>
                <a:cubicBezTo>
                  <a:pt x="17110" y="14248"/>
                  <a:pt x="14651" y="11047"/>
                  <a:pt x="14422" y="7671"/>
                </a:cubicBezTo>
                <a:cubicBezTo>
                  <a:pt x="14335" y="6371"/>
                  <a:pt x="14586" y="5071"/>
                  <a:pt x="14520" y="3771"/>
                </a:cubicBezTo>
                <a:cubicBezTo>
                  <a:pt x="14444" y="2482"/>
                  <a:pt x="13985" y="1094"/>
                  <a:pt x="12882" y="406"/>
                </a:cubicBezTo>
                <a:cubicBezTo>
                  <a:pt x="12419" y="122"/>
                  <a:pt x="11786" y="0"/>
                  <a:pt x="11060" y="0"/>
                </a:cubicBezTo>
                <a:close/>
              </a:path>
            </a:pathLst>
          </a:custGeom>
          <a:solidFill>
            <a:srgbClr val="CE9FBC">
              <a:alpha val="3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8"/>
          <p:cNvSpPr/>
          <p:nvPr/>
        </p:nvSpPr>
        <p:spPr>
          <a:xfrm>
            <a:off x="5868148" y="382100"/>
            <a:ext cx="1811016" cy="365358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-922759" y="4065521"/>
            <a:ext cx="1818687" cy="581311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5" name="Google Shape;345;p28"/>
          <p:cNvGrpSpPr/>
          <p:nvPr/>
        </p:nvGrpSpPr>
        <p:grpSpPr>
          <a:xfrm>
            <a:off x="3424008" y="1130804"/>
            <a:ext cx="92910" cy="92843"/>
            <a:chOff x="5627413" y="1896725"/>
            <a:chExt cx="68950" cy="68900"/>
          </a:xfrm>
        </p:grpSpPr>
        <p:sp>
          <p:nvSpPr>
            <p:cNvPr id="346" name="Google Shape;346;p28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8"/>
          <p:cNvSpPr/>
          <p:nvPr/>
        </p:nvSpPr>
        <p:spPr>
          <a:xfrm>
            <a:off x="8846822" y="251875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rgbClr val="FFFFFF"/>
          </a:solidFill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5648325" y="2303250"/>
            <a:ext cx="2440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5648325" y="1192975"/>
            <a:ext cx="1917000" cy="11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648325" y="2992650"/>
            <a:ext cx="244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-5" y="-9"/>
            <a:ext cx="5001120" cy="4610752"/>
          </a:xfrm>
          <a:custGeom>
            <a:avLst/>
            <a:gdLst/>
            <a:ahLst/>
            <a:cxnLst/>
            <a:rect l="l" t="t" r="r" b="b"/>
            <a:pathLst>
              <a:path w="227272" h="209532" extrusionOk="0">
                <a:moveTo>
                  <a:pt x="76464" y="0"/>
                </a:moveTo>
                <a:cubicBezTo>
                  <a:pt x="16774" y="52437"/>
                  <a:pt x="1" y="131312"/>
                  <a:pt x="39210" y="177376"/>
                </a:cubicBezTo>
                <a:cubicBezTo>
                  <a:pt x="57561" y="198930"/>
                  <a:pt x="84958" y="209532"/>
                  <a:pt x="115199" y="209532"/>
                </a:cubicBezTo>
                <a:cubicBezTo>
                  <a:pt x="150420" y="209532"/>
                  <a:pt x="189498" y="195150"/>
                  <a:pt x="222630" y="166944"/>
                </a:cubicBezTo>
                <a:cubicBezTo>
                  <a:pt x="224206" y="165606"/>
                  <a:pt x="225754" y="164243"/>
                  <a:pt x="227272" y="162860"/>
                </a:cubicBezTo>
                <a:lnTo>
                  <a:pt x="227272" y="0"/>
                </a:lnTo>
                <a:close/>
              </a:path>
            </a:pathLst>
          </a:custGeom>
          <a:solidFill>
            <a:srgbClr val="CE9FBC">
              <a:alpha val="3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2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310012" y="794052"/>
            <a:ext cx="879783" cy="390910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951541" y="91771"/>
            <a:ext cx="1818687" cy="581312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2975211" y="268525"/>
            <a:ext cx="641646" cy="34"/>
          </a:xfrm>
          <a:custGeom>
            <a:avLst/>
            <a:gdLst/>
            <a:ahLst/>
            <a:cxnLst/>
            <a:rect l="l" t="t" r="r" b="b"/>
            <a:pathLst>
              <a:path w="19047" h="1" fill="none" extrusionOk="0">
                <a:moveTo>
                  <a:pt x="1" y="0"/>
                </a:moveTo>
                <a:lnTo>
                  <a:pt x="19047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3282227" y="366425"/>
            <a:ext cx="254644" cy="34"/>
          </a:xfrm>
          <a:custGeom>
            <a:avLst/>
            <a:gdLst/>
            <a:ahLst/>
            <a:cxnLst/>
            <a:rect l="l" t="t" r="r" b="b"/>
            <a:pathLst>
              <a:path w="7559" h="1" fill="none" extrusionOk="0">
                <a:moveTo>
                  <a:pt x="1" y="0"/>
                </a:moveTo>
                <a:lnTo>
                  <a:pt x="7559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8512888" y="2533570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8940450" y="2987037"/>
            <a:ext cx="92876" cy="92876"/>
            <a:chOff x="18635775" y="3220037"/>
            <a:chExt cx="92876" cy="92876"/>
          </a:xfrm>
        </p:grpSpPr>
        <p:sp>
          <p:nvSpPr>
            <p:cNvPr id="36" name="Google Shape;36;p4"/>
            <p:cNvSpPr/>
            <p:nvPr/>
          </p:nvSpPr>
          <p:spPr>
            <a:xfrm>
              <a:off x="18682196" y="3220037"/>
              <a:ext cx="34" cy="92876"/>
            </a:xfrm>
            <a:custGeom>
              <a:avLst/>
              <a:gdLst/>
              <a:ahLst/>
              <a:cxnLst/>
              <a:rect l="l" t="t" r="r" b="b"/>
              <a:pathLst>
                <a:path w="1" h="2757" fill="none" extrusionOk="0">
                  <a:moveTo>
                    <a:pt x="1" y="0"/>
                  </a:moveTo>
                  <a:lnTo>
                    <a:pt x="1" y="2757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8635775" y="3266459"/>
              <a:ext cx="92876" cy="34"/>
            </a:xfrm>
            <a:custGeom>
              <a:avLst/>
              <a:gdLst/>
              <a:ahLst/>
              <a:cxnLst/>
              <a:rect l="l" t="t" r="r" b="b"/>
              <a:pathLst>
                <a:path w="2757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4"/>
          <p:cNvGrpSpPr/>
          <p:nvPr/>
        </p:nvGrpSpPr>
        <p:grpSpPr>
          <a:xfrm>
            <a:off x="324508" y="1328629"/>
            <a:ext cx="92910" cy="92843"/>
            <a:chOff x="5627413" y="1896725"/>
            <a:chExt cx="68950" cy="68900"/>
          </a:xfrm>
        </p:grpSpPr>
        <p:sp>
          <p:nvSpPr>
            <p:cNvPr id="39" name="Google Shape;39;p4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50943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>
            <a:off x="6358397" y="389625"/>
            <a:ext cx="3613721" cy="729003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7677016" y="886571"/>
            <a:ext cx="1818687" cy="581312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6132483" y="1528979"/>
            <a:ext cx="92910" cy="92843"/>
            <a:chOff x="5627413" y="1896725"/>
            <a:chExt cx="68950" cy="68900"/>
          </a:xfrm>
        </p:grpSpPr>
        <p:sp>
          <p:nvSpPr>
            <p:cNvPr id="62" name="Google Shape;62;p6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/>
          <p:nvPr/>
        </p:nvSpPr>
        <p:spPr>
          <a:xfrm>
            <a:off x="4231022" y="88300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rgbClr val="FFFFFF"/>
          </a:solidFill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6"/>
          <p:cNvGrpSpPr/>
          <p:nvPr/>
        </p:nvGrpSpPr>
        <p:grpSpPr>
          <a:xfrm>
            <a:off x="633308" y="3617354"/>
            <a:ext cx="92910" cy="92843"/>
            <a:chOff x="5627413" y="1896725"/>
            <a:chExt cx="68950" cy="68900"/>
          </a:xfrm>
        </p:grpSpPr>
        <p:sp>
          <p:nvSpPr>
            <p:cNvPr id="66" name="Google Shape;66;p6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23331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 rot="3205889">
            <a:off x="-2234864" y="701798"/>
            <a:ext cx="7061764" cy="3955360"/>
          </a:xfrm>
          <a:custGeom>
            <a:avLst/>
            <a:gdLst/>
            <a:ahLst/>
            <a:cxnLst/>
            <a:rect l="l" t="t" r="r" b="b"/>
            <a:pathLst>
              <a:path w="77386" h="35418" extrusionOk="0">
                <a:moveTo>
                  <a:pt x="9118" y="0"/>
                </a:moveTo>
                <a:cubicBezTo>
                  <a:pt x="8417" y="0"/>
                  <a:pt x="7719" y="80"/>
                  <a:pt x="7048" y="276"/>
                </a:cubicBezTo>
                <a:cubicBezTo>
                  <a:pt x="1" y="2341"/>
                  <a:pt x="3792" y="9901"/>
                  <a:pt x="6076" y="14064"/>
                </a:cubicBezTo>
                <a:cubicBezTo>
                  <a:pt x="7987" y="17527"/>
                  <a:pt x="10795" y="20412"/>
                  <a:pt x="13778" y="23012"/>
                </a:cubicBezTo>
                <a:cubicBezTo>
                  <a:pt x="17547" y="26290"/>
                  <a:pt x="21677" y="29174"/>
                  <a:pt x="26200" y="31261"/>
                </a:cubicBezTo>
                <a:cubicBezTo>
                  <a:pt x="32498" y="34160"/>
                  <a:pt x="39402" y="35417"/>
                  <a:pt x="46355" y="35417"/>
                </a:cubicBezTo>
                <a:cubicBezTo>
                  <a:pt x="50981" y="35417"/>
                  <a:pt x="55629" y="34861"/>
                  <a:pt x="60134" y="33861"/>
                </a:cubicBezTo>
                <a:cubicBezTo>
                  <a:pt x="65980" y="32561"/>
                  <a:pt x="72251" y="30059"/>
                  <a:pt x="74829" y="24651"/>
                </a:cubicBezTo>
                <a:cubicBezTo>
                  <a:pt x="77386" y="19297"/>
                  <a:pt x="74906" y="12119"/>
                  <a:pt x="69585" y="9486"/>
                </a:cubicBezTo>
                <a:cubicBezTo>
                  <a:pt x="67586" y="8492"/>
                  <a:pt x="65335" y="8099"/>
                  <a:pt x="63095" y="8055"/>
                </a:cubicBezTo>
                <a:cubicBezTo>
                  <a:pt x="62924" y="8051"/>
                  <a:pt x="62754" y="8050"/>
                  <a:pt x="62583" y="8050"/>
                </a:cubicBezTo>
                <a:cubicBezTo>
                  <a:pt x="57191" y="8050"/>
                  <a:pt x="51934" y="9844"/>
                  <a:pt x="46554" y="10459"/>
                </a:cubicBezTo>
                <a:cubicBezTo>
                  <a:pt x="45177" y="10614"/>
                  <a:pt x="43797" y="10691"/>
                  <a:pt x="42420" y="10691"/>
                </a:cubicBezTo>
                <a:cubicBezTo>
                  <a:pt x="37196" y="10691"/>
                  <a:pt x="32015" y="9583"/>
                  <a:pt x="27216" y="7421"/>
                </a:cubicBezTo>
                <a:cubicBezTo>
                  <a:pt x="21906" y="5018"/>
                  <a:pt x="17077" y="1325"/>
                  <a:pt x="11352" y="232"/>
                </a:cubicBezTo>
                <a:cubicBezTo>
                  <a:pt x="10620" y="92"/>
                  <a:pt x="9866" y="0"/>
                  <a:pt x="91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828200" y="634075"/>
            <a:ext cx="40596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743525" y="1782900"/>
            <a:ext cx="29418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bril Fatface"/>
              <a:buNone/>
              <a:defRPr sz="16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2"/>
          </p:nvPr>
        </p:nvSpPr>
        <p:spPr>
          <a:xfrm>
            <a:off x="743525" y="2256525"/>
            <a:ext cx="3203700" cy="23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/>
          <p:nvPr/>
        </p:nvSpPr>
        <p:spPr>
          <a:xfrm rot="3205889">
            <a:off x="3642061" y="594073"/>
            <a:ext cx="7061764" cy="3955360"/>
          </a:xfrm>
          <a:custGeom>
            <a:avLst/>
            <a:gdLst/>
            <a:ahLst/>
            <a:cxnLst/>
            <a:rect l="l" t="t" r="r" b="b"/>
            <a:pathLst>
              <a:path w="77386" h="35418" extrusionOk="0">
                <a:moveTo>
                  <a:pt x="9118" y="0"/>
                </a:moveTo>
                <a:cubicBezTo>
                  <a:pt x="8417" y="0"/>
                  <a:pt x="7719" y="80"/>
                  <a:pt x="7048" y="276"/>
                </a:cubicBezTo>
                <a:cubicBezTo>
                  <a:pt x="1" y="2341"/>
                  <a:pt x="3792" y="9901"/>
                  <a:pt x="6076" y="14064"/>
                </a:cubicBezTo>
                <a:cubicBezTo>
                  <a:pt x="7987" y="17527"/>
                  <a:pt x="10795" y="20412"/>
                  <a:pt x="13778" y="23012"/>
                </a:cubicBezTo>
                <a:cubicBezTo>
                  <a:pt x="17547" y="26290"/>
                  <a:pt x="21677" y="29174"/>
                  <a:pt x="26200" y="31261"/>
                </a:cubicBezTo>
                <a:cubicBezTo>
                  <a:pt x="32498" y="34160"/>
                  <a:pt x="39402" y="35417"/>
                  <a:pt x="46355" y="35417"/>
                </a:cubicBezTo>
                <a:cubicBezTo>
                  <a:pt x="50981" y="35417"/>
                  <a:pt x="55629" y="34861"/>
                  <a:pt x="60134" y="33861"/>
                </a:cubicBezTo>
                <a:cubicBezTo>
                  <a:pt x="65980" y="32561"/>
                  <a:pt x="72251" y="30059"/>
                  <a:pt x="74829" y="24651"/>
                </a:cubicBezTo>
                <a:cubicBezTo>
                  <a:pt x="77386" y="19297"/>
                  <a:pt x="74906" y="12119"/>
                  <a:pt x="69585" y="9486"/>
                </a:cubicBezTo>
                <a:cubicBezTo>
                  <a:pt x="67586" y="8492"/>
                  <a:pt x="65335" y="8099"/>
                  <a:pt x="63095" y="8055"/>
                </a:cubicBezTo>
                <a:cubicBezTo>
                  <a:pt x="62924" y="8051"/>
                  <a:pt x="62754" y="8050"/>
                  <a:pt x="62583" y="8050"/>
                </a:cubicBezTo>
                <a:cubicBezTo>
                  <a:pt x="57191" y="8050"/>
                  <a:pt x="51934" y="9844"/>
                  <a:pt x="46554" y="10459"/>
                </a:cubicBezTo>
                <a:cubicBezTo>
                  <a:pt x="45177" y="10614"/>
                  <a:pt x="43797" y="10691"/>
                  <a:pt x="42420" y="10691"/>
                </a:cubicBezTo>
                <a:cubicBezTo>
                  <a:pt x="37196" y="10691"/>
                  <a:pt x="32015" y="9583"/>
                  <a:pt x="27216" y="7421"/>
                </a:cubicBezTo>
                <a:cubicBezTo>
                  <a:pt x="21906" y="5018"/>
                  <a:pt x="17077" y="1325"/>
                  <a:pt x="11352" y="232"/>
                </a:cubicBezTo>
                <a:cubicBezTo>
                  <a:pt x="10620" y="92"/>
                  <a:pt x="9866" y="0"/>
                  <a:pt x="91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7414541" y="158744"/>
            <a:ext cx="1729467" cy="768446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3837724" y="1436289"/>
            <a:ext cx="136021" cy="135955"/>
          </a:xfrm>
          <a:custGeom>
            <a:avLst/>
            <a:gdLst/>
            <a:ahLst/>
            <a:cxnLst/>
            <a:rect l="l" t="t" r="r" b="b"/>
            <a:pathLst>
              <a:path w="2054" h="2053" fill="none" extrusionOk="0">
                <a:moveTo>
                  <a:pt x="2053" y="987"/>
                </a:moveTo>
                <a:cubicBezTo>
                  <a:pt x="2053" y="1387"/>
                  <a:pt x="1813" y="1747"/>
                  <a:pt x="1443" y="1900"/>
                </a:cubicBezTo>
                <a:cubicBezTo>
                  <a:pt x="1075" y="2053"/>
                  <a:pt x="651" y="1968"/>
                  <a:pt x="368" y="1686"/>
                </a:cubicBezTo>
                <a:cubicBezTo>
                  <a:pt x="86" y="1403"/>
                  <a:pt x="1" y="979"/>
                  <a:pt x="154" y="610"/>
                </a:cubicBezTo>
                <a:cubicBezTo>
                  <a:pt x="306" y="242"/>
                  <a:pt x="666" y="0"/>
                  <a:pt x="1066" y="0"/>
                </a:cubicBezTo>
                <a:cubicBezTo>
                  <a:pt x="1612" y="0"/>
                  <a:pt x="2053" y="443"/>
                  <a:pt x="2053" y="987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8212196" y="4079209"/>
            <a:ext cx="931817" cy="66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noFill/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363795" y="4258014"/>
            <a:ext cx="931817" cy="66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0"/>
                </a:moveTo>
                <a:lnTo>
                  <a:pt x="14071" y="0"/>
                </a:lnTo>
              </a:path>
            </a:pathLst>
          </a:custGeom>
          <a:noFill/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348167" y="782209"/>
            <a:ext cx="182575" cy="66"/>
          </a:xfrm>
          <a:custGeom>
            <a:avLst/>
            <a:gdLst/>
            <a:ahLst/>
            <a:cxnLst/>
            <a:rect l="l" t="t" r="r" b="b"/>
            <a:pathLst>
              <a:path w="2757" h="1" fill="none" extrusionOk="0">
                <a:moveTo>
                  <a:pt x="2757" y="0"/>
                </a:moveTo>
                <a:lnTo>
                  <a:pt x="1" y="0"/>
                </a:lnTo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23331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/>
          <p:nvPr/>
        </p:nvSpPr>
        <p:spPr>
          <a:xfrm>
            <a:off x="0" y="2349862"/>
            <a:ext cx="9144005" cy="2793640"/>
          </a:xfrm>
          <a:custGeom>
            <a:avLst/>
            <a:gdLst/>
            <a:ahLst/>
            <a:cxnLst/>
            <a:rect l="l" t="t" r="r" b="b"/>
            <a:pathLst>
              <a:path w="268310" h="81973" extrusionOk="0">
                <a:moveTo>
                  <a:pt x="102356" y="0"/>
                </a:moveTo>
                <a:cubicBezTo>
                  <a:pt x="93483" y="0"/>
                  <a:pt x="84343" y="4733"/>
                  <a:pt x="79028" y="11723"/>
                </a:cubicBezTo>
                <a:cubicBezTo>
                  <a:pt x="73107" y="19513"/>
                  <a:pt x="72184" y="29777"/>
                  <a:pt x="66914" y="37814"/>
                </a:cubicBezTo>
                <a:cubicBezTo>
                  <a:pt x="61686" y="45788"/>
                  <a:pt x="52668" y="51450"/>
                  <a:pt x="43041" y="51802"/>
                </a:cubicBezTo>
                <a:cubicBezTo>
                  <a:pt x="42550" y="51820"/>
                  <a:pt x="42054" y="51826"/>
                  <a:pt x="41555" y="51826"/>
                </a:cubicBezTo>
                <a:cubicBezTo>
                  <a:pt x="40018" y="51826"/>
                  <a:pt x="38455" y="51762"/>
                  <a:pt x="36910" y="51762"/>
                </a:cubicBezTo>
                <a:cubicBezTo>
                  <a:pt x="33705" y="51762"/>
                  <a:pt x="30581" y="52040"/>
                  <a:pt x="27940" y="53748"/>
                </a:cubicBezTo>
                <a:cubicBezTo>
                  <a:pt x="21854" y="57686"/>
                  <a:pt x="21242" y="67343"/>
                  <a:pt x="19922" y="70936"/>
                </a:cubicBezTo>
                <a:cubicBezTo>
                  <a:pt x="17318" y="78034"/>
                  <a:pt x="5972" y="71533"/>
                  <a:pt x="1" y="81973"/>
                </a:cubicBezTo>
                <a:lnTo>
                  <a:pt x="268109" y="81973"/>
                </a:lnTo>
                <a:cubicBezTo>
                  <a:pt x="268310" y="76971"/>
                  <a:pt x="266606" y="61374"/>
                  <a:pt x="265391" y="59518"/>
                </a:cubicBezTo>
                <a:cubicBezTo>
                  <a:pt x="260152" y="51515"/>
                  <a:pt x="248029" y="47996"/>
                  <a:pt x="239376" y="46445"/>
                </a:cubicBezTo>
                <a:cubicBezTo>
                  <a:pt x="230038" y="44769"/>
                  <a:pt x="218642" y="44685"/>
                  <a:pt x="210905" y="39114"/>
                </a:cubicBezTo>
                <a:cubicBezTo>
                  <a:pt x="202473" y="33041"/>
                  <a:pt x="198759" y="21039"/>
                  <a:pt x="188746" y="18441"/>
                </a:cubicBezTo>
                <a:cubicBezTo>
                  <a:pt x="187196" y="18039"/>
                  <a:pt x="185636" y="17874"/>
                  <a:pt x="184068" y="17874"/>
                </a:cubicBezTo>
                <a:cubicBezTo>
                  <a:pt x="178713" y="17874"/>
                  <a:pt x="173274" y="19804"/>
                  <a:pt x="167905" y="20824"/>
                </a:cubicBezTo>
                <a:cubicBezTo>
                  <a:pt x="164949" y="21385"/>
                  <a:pt x="161942" y="21663"/>
                  <a:pt x="158936" y="21663"/>
                </a:cubicBezTo>
                <a:cubicBezTo>
                  <a:pt x="151713" y="21663"/>
                  <a:pt x="144488" y="20061"/>
                  <a:pt x="137946" y="16946"/>
                </a:cubicBezTo>
                <a:cubicBezTo>
                  <a:pt x="127519" y="11982"/>
                  <a:pt x="118536" y="2766"/>
                  <a:pt x="106975" y="450"/>
                </a:cubicBezTo>
                <a:cubicBezTo>
                  <a:pt x="105459" y="145"/>
                  <a:pt x="103911" y="0"/>
                  <a:pt x="102356" y="0"/>
                </a:cubicBezTo>
                <a:close/>
              </a:path>
            </a:pathLst>
          </a:custGeom>
          <a:solidFill>
            <a:srgbClr val="CE9FBC">
              <a:alpha val="1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213784" y="2366902"/>
            <a:ext cx="2144280" cy="1263039"/>
          </a:xfrm>
          <a:custGeom>
            <a:avLst/>
            <a:gdLst/>
            <a:ahLst/>
            <a:cxnLst/>
            <a:rect l="l" t="t" r="r" b="b"/>
            <a:pathLst>
              <a:path w="62919" h="37061" extrusionOk="0">
                <a:moveTo>
                  <a:pt x="45468" y="1"/>
                </a:moveTo>
                <a:cubicBezTo>
                  <a:pt x="43021" y="1"/>
                  <a:pt x="40378" y="386"/>
                  <a:pt x="37588" y="1232"/>
                </a:cubicBezTo>
                <a:cubicBezTo>
                  <a:pt x="31011" y="3227"/>
                  <a:pt x="26967" y="8179"/>
                  <a:pt x="21378" y="11475"/>
                </a:cubicBezTo>
                <a:cubicBezTo>
                  <a:pt x="17091" y="14005"/>
                  <a:pt x="11899" y="15549"/>
                  <a:pt x="7634" y="18101"/>
                </a:cubicBezTo>
                <a:cubicBezTo>
                  <a:pt x="3368" y="20652"/>
                  <a:pt x="0" y="24817"/>
                  <a:pt x="1544" y="28758"/>
                </a:cubicBezTo>
                <a:cubicBezTo>
                  <a:pt x="3109" y="32756"/>
                  <a:pt x="8913" y="34815"/>
                  <a:pt x="14263" y="35828"/>
                </a:cubicBezTo>
                <a:cubicBezTo>
                  <a:pt x="18454" y="36621"/>
                  <a:pt x="22811" y="37061"/>
                  <a:pt x="27144" y="37061"/>
                </a:cubicBezTo>
                <a:cubicBezTo>
                  <a:pt x="33427" y="37061"/>
                  <a:pt x="39660" y="36136"/>
                  <a:pt x="45267" y="34024"/>
                </a:cubicBezTo>
                <a:cubicBezTo>
                  <a:pt x="52922" y="31139"/>
                  <a:pt x="59287" y="25669"/>
                  <a:pt x="61502" y="19372"/>
                </a:cubicBezTo>
                <a:cubicBezTo>
                  <a:pt x="62919" y="15351"/>
                  <a:pt x="62533" y="11382"/>
                  <a:pt x="60751" y="8096"/>
                </a:cubicBezTo>
                <a:cubicBezTo>
                  <a:pt x="58171" y="3333"/>
                  <a:pt x="52665" y="1"/>
                  <a:pt x="45468" y="1"/>
                </a:cubicBezTo>
                <a:close/>
              </a:path>
            </a:pathLst>
          </a:custGeom>
          <a:solidFill>
            <a:srgbClr val="CE9FBC">
              <a:alpha val="1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8262287" y="1179602"/>
            <a:ext cx="879783" cy="390910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7938816" y="295921"/>
            <a:ext cx="1818687" cy="581312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-928993" y="507101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8680787" y="3366190"/>
            <a:ext cx="69194" cy="69160"/>
          </a:xfrm>
          <a:custGeom>
            <a:avLst/>
            <a:gdLst/>
            <a:ahLst/>
            <a:cxnLst/>
            <a:rect l="l" t="t" r="r" b="b"/>
            <a:pathLst>
              <a:path w="2054" h="2053" fill="none" extrusionOk="0">
                <a:moveTo>
                  <a:pt x="2053" y="987"/>
                </a:moveTo>
                <a:cubicBezTo>
                  <a:pt x="2053" y="1387"/>
                  <a:pt x="1813" y="1747"/>
                  <a:pt x="1443" y="1900"/>
                </a:cubicBezTo>
                <a:cubicBezTo>
                  <a:pt x="1075" y="2053"/>
                  <a:pt x="651" y="1968"/>
                  <a:pt x="368" y="1686"/>
                </a:cubicBezTo>
                <a:cubicBezTo>
                  <a:pt x="86" y="1403"/>
                  <a:pt x="1" y="979"/>
                  <a:pt x="154" y="610"/>
                </a:cubicBezTo>
                <a:cubicBezTo>
                  <a:pt x="306" y="242"/>
                  <a:pt x="666" y="0"/>
                  <a:pt x="1066" y="0"/>
                </a:cubicBezTo>
                <a:cubicBezTo>
                  <a:pt x="1612" y="0"/>
                  <a:pt x="2053" y="443"/>
                  <a:pt x="2053" y="987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3536872" y="481095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2975211" y="268525"/>
            <a:ext cx="641646" cy="34"/>
          </a:xfrm>
          <a:custGeom>
            <a:avLst/>
            <a:gdLst/>
            <a:ahLst/>
            <a:cxnLst/>
            <a:rect l="l" t="t" r="r" b="b"/>
            <a:pathLst>
              <a:path w="19047" h="1" fill="none" extrusionOk="0">
                <a:moveTo>
                  <a:pt x="1" y="0"/>
                </a:moveTo>
                <a:lnTo>
                  <a:pt x="19047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3282227" y="366425"/>
            <a:ext cx="254644" cy="34"/>
          </a:xfrm>
          <a:custGeom>
            <a:avLst/>
            <a:gdLst/>
            <a:ahLst/>
            <a:cxnLst/>
            <a:rect l="l" t="t" r="r" b="b"/>
            <a:pathLst>
              <a:path w="7559" h="1" fill="none" extrusionOk="0">
                <a:moveTo>
                  <a:pt x="1" y="0"/>
                </a:moveTo>
                <a:lnTo>
                  <a:pt x="7559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-56033" y="3047978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8512888" y="2533570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3130632" y="4714642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0" y="0"/>
                </a:moveTo>
                <a:lnTo>
                  <a:pt x="14070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3229843" y="4845542"/>
            <a:ext cx="148259" cy="34"/>
          </a:xfrm>
          <a:custGeom>
            <a:avLst/>
            <a:gdLst/>
            <a:ahLst/>
            <a:cxnLst/>
            <a:rect l="l" t="t" r="r" b="b"/>
            <a:pathLst>
              <a:path w="4401" h="1" fill="none" extrusionOk="0">
                <a:moveTo>
                  <a:pt x="0" y="0"/>
                </a:moveTo>
                <a:lnTo>
                  <a:pt x="4401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4422114" y="634067"/>
            <a:ext cx="92876" cy="34"/>
          </a:xfrm>
          <a:custGeom>
            <a:avLst/>
            <a:gdLst/>
            <a:ahLst/>
            <a:cxnLst/>
            <a:rect l="l" t="t" r="r" b="b"/>
            <a:pathLst>
              <a:path w="2757" h="1" fill="none" extrusionOk="0">
                <a:moveTo>
                  <a:pt x="2756" y="1"/>
                </a:moveTo>
                <a:lnTo>
                  <a:pt x="0" y="1"/>
                </a:lnTo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8940450" y="2987037"/>
            <a:ext cx="92876" cy="92876"/>
            <a:chOff x="18635775" y="3220037"/>
            <a:chExt cx="92876" cy="92876"/>
          </a:xfrm>
        </p:grpSpPr>
        <p:sp>
          <p:nvSpPr>
            <p:cNvPr id="136" name="Google Shape;136;p13"/>
            <p:cNvSpPr/>
            <p:nvPr/>
          </p:nvSpPr>
          <p:spPr>
            <a:xfrm>
              <a:off x="18682196" y="3220037"/>
              <a:ext cx="34" cy="92876"/>
            </a:xfrm>
            <a:custGeom>
              <a:avLst/>
              <a:gdLst/>
              <a:ahLst/>
              <a:cxnLst/>
              <a:rect l="l" t="t" r="r" b="b"/>
              <a:pathLst>
                <a:path w="1" h="2757" fill="none" extrusionOk="0">
                  <a:moveTo>
                    <a:pt x="1" y="0"/>
                  </a:moveTo>
                  <a:lnTo>
                    <a:pt x="1" y="2757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18635775" y="3266459"/>
              <a:ext cx="92876" cy="34"/>
            </a:xfrm>
            <a:custGeom>
              <a:avLst/>
              <a:gdLst/>
              <a:ahLst/>
              <a:cxnLst/>
              <a:rect l="l" t="t" r="r" b="b"/>
              <a:pathLst>
                <a:path w="2757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13"/>
          <p:cNvGrpSpPr/>
          <p:nvPr/>
        </p:nvGrpSpPr>
        <p:grpSpPr>
          <a:xfrm>
            <a:off x="655108" y="1150954"/>
            <a:ext cx="92910" cy="92843"/>
            <a:chOff x="5627413" y="1896725"/>
            <a:chExt cx="68950" cy="68900"/>
          </a:xfrm>
        </p:grpSpPr>
        <p:sp>
          <p:nvSpPr>
            <p:cNvPr id="139" name="Google Shape;139;p13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3"/>
          <p:cNvSpPr txBox="1">
            <a:spLocks noGrp="1"/>
          </p:cNvSpPr>
          <p:nvPr>
            <p:ph type="title"/>
          </p:nvPr>
        </p:nvSpPr>
        <p:spPr>
          <a:xfrm>
            <a:off x="862475" y="12263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>
            <a:off x="862475" y="1687063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2" hasCustomPrompt="1"/>
          </p:nvPr>
        </p:nvSpPr>
        <p:spPr>
          <a:xfrm>
            <a:off x="862475" y="6707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3"/>
          </p:nvPr>
        </p:nvSpPr>
        <p:spPr>
          <a:xfrm>
            <a:off x="3406800" y="12263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4"/>
          </p:nvPr>
        </p:nvSpPr>
        <p:spPr>
          <a:xfrm>
            <a:off x="3406800" y="1687063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5" hasCustomPrompt="1"/>
          </p:nvPr>
        </p:nvSpPr>
        <p:spPr>
          <a:xfrm>
            <a:off x="3406800" y="6707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6"/>
          </p:nvPr>
        </p:nvSpPr>
        <p:spPr>
          <a:xfrm>
            <a:off x="5951125" y="12263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7"/>
          </p:nvPr>
        </p:nvSpPr>
        <p:spPr>
          <a:xfrm>
            <a:off x="5951125" y="1687063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8" hasCustomPrompt="1"/>
          </p:nvPr>
        </p:nvSpPr>
        <p:spPr>
          <a:xfrm>
            <a:off x="5951125" y="6707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9"/>
          </p:nvPr>
        </p:nvSpPr>
        <p:spPr>
          <a:xfrm>
            <a:off x="862475" y="34885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13"/>
          </p:nvPr>
        </p:nvSpPr>
        <p:spPr>
          <a:xfrm>
            <a:off x="862475" y="3949263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14" hasCustomPrompt="1"/>
          </p:nvPr>
        </p:nvSpPr>
        <p:spPr>
          <a:xfrm>
            <a:off x="862475" y="29329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15"/>
          </p:nvPr>
        </p:nvSpPr>
        <p:spPr>
          <a:xfrm>
            <a:off x="3406800" y="34885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16"/>
          </p:nvPr>
        </p:nvSpPr>
        <p:spPr>
          <a:xfrm>
            <a:off x="3406800" y="3949263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17" hasCustomPrompt="1"/>
          </p:nvPr>
        </p:nvSpPr>
        <p:spPr>
          <a:xfrm>
            <a:off x="3406800" y="29329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18"/>
          </p:nvPr>
        </p:nvSpPr>
        <p:spPr>
          <a:xfrm>
            <a:off x="5951125" y="34885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19"/>
          </p:nvPr>
        </p:nvSpPr>
        <p:spPr>
          <a:xfrm>
            <a:off x="5951125" y="3949263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20" hasCustomPrompt="1"/>
          </p:nvPr>
        </p:nvSpPr>
        <p:spPr>
          <a:xfrm>
            <a:off x="5951125" y="29329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ONE_COLUMN_TEXT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/>
          <p:nvPr/>
        </p:nvSpPr>
        <p:spPr>
          <a:xfrm rot="-2307855">
            <a:off x="-2333912" y="191899"/>
            <a:ext cx="5507958" cy="5873602"/>
          </a:xfrm>
          <a:custGeom>
            <a:avLst/>
            <a:gdLst/>
            <a:ahLst/>
            <a:cxnLst/>
            <a:rect l="l" t="t" r="r" b="b"/>
            <a:pathLst>
              <a:path w="37825" h="40336" extrusionOk="0">
                <a:moveTo>
                  <a:pt x="16838" y="0"/>
                </a:moveTo>
                <a:cubicBezTo>
                  <a:pt x="13194" y="0"/>
                  <a:pt x="8859" y="2850"/>
                  <a:pt x="6894" y="4923"/>
                </a:cubicBezTo>
                <a:cubicBezTo>
                  <a:pt x="1978" y="10123"/>
                  <a:pt x="1" y="17946"/>
                  <a:pt x="1858" y="24851"/>
                </a:cubicBezTo>
                <a:cubicBezTo>
                  <a:pt x="3726" y="31767"/>
                  <a:pt x="9353" y="37535"/>
                  <a:pt x="16225" y="39568"/>
                </a:cubicBezTo>
                <a:cubicBezTo>
                  <a:pt x="17945" y="40075"/>
                  <a:pt x="19757" y="40336"/>
                  <a:pt x="21564" y="40336"/>
                </a:cubicBezTo>
                <a:cubicBezTo>
                  <a:pt x="25517" y="40336"/>
                  <a:pt x="29445" y="39086"/>
                  <a:pt x="32340" y="36432"/>
                </a:cubicBezTo>
                <a:cubicBezTo>
                  <a:pt x="36546" y="32553"/>
                  <a:pt x="37824" y="25506"/>
                  <a:pt x="34437" y="20885"/>
                </a:cubicBezTo>
                <a:cubicBezTo>
                  <a:pt x="32252" y="17902"/>
                  <a:pt x="28658" y="16318"/>
                  <a:pt x="25992" y="13762"/>
                </a:cubicBezTo>
                <a:cubicBezTo>
                  <a:pt x="23960" y="11806"/>
                  <a:pt x="22452" y="9260"/>
                  <a:pt x="21873" y="6496"/>
                </a:cubicBezTo>
                <a:cubicBezTo>
                  <a:pt x="21545" y="4978"/>
                  <a:pt x="21873" y="2978"/>
                  <a:pt x="20781" y="1711"/>
                </a:cubicBezTo>
                <a:cubicBezTo>
                  <a:pt x="19728" y="485"/>
                  <a:pt x="18342" y="0"/>
                  <a:pt x="16838" y="0"/>
                </a:cubicBezTo>
                <a:close/>
              </a:path>
            </a:pathLst>
          </a:custGeom>
          <a:solidFill>
            <a:srgbClr val="CE9FBC">
              <a:alpha val="1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11909" y="526475"/>
            <a:ext cx="1132324" cy="503120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794913" y="356500"/>
            <a:ext cx="1349675" cy="431400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noFill/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5958888" y="915250"/>
            <a:ext cx="51300" cy="51275"/>
          </a:xfrm>
          <a:custGeom>
            <a:avLst/>
            <a:gdLst/>
            <a:ahLst/>
            <a:cxnLst/>
            <a:rect l="l" t="t" r="r" b="b"/>
            <a:pathLst>
              <a:path w="2052" h="2051" fill="none" extrusionOk="0">
                <a:moveTo>
                  <a:pt x="2052" y="987"/>
                </a:moveTo>
                <a:cubicBezTo>
                  <a:pt x="2052" y="1387"/>
                  <a:pt x="1812" y="1747"/>
                  <a:pt x="1443" y="1900"/>
                </a:cubicBezTo>
                <a:cubicBezTo>
                  <a:pt x="1073" y="2051"/>
                  <a:pt x="649" y="1967"/>
                  <a:pt x="368" y="1685"/>
                </a:cubicBezTo>
                <a:cubicBezTo>
                  <a:pt x="85" y="1403"/>
                  <a:pt x="1" y="978"/>
                  <a:pt x="154" y="610"/>
                </a:cubicBezTo>
                <a:cubicBezTo>
                  <a:pt x="306" y="240"/>
                  <a:pt x="666" y="0"/>
                  <a:pt x="1065" y="0"/>
                </a:cubicBezTo>
                <a:cubicBezTo>
                  <a:pt x="1610" y="0"/>
                  <a:pt x="2052" y="441"/>
                  <a:pt x="2052" y="987"/>
                </a:cubicBezTo>
                <a:close/>
              </a:path>
            </a:pathLst>
          </a:custGeom>
          <a:noFill/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3011613" y="453400"/>
            <a:ext cx="476175" cy="25"/>
          </a:xfrm>
          <a:custGeom>
            <a:avLst/>
            <a:gdLst/>
            <a:ahLst/>
            <a:cxnLst/>
            <a:rect l="l" t="t" r="r" b="b"/>
            <a:pathLst>
              <a:path w="19047" h="1" fill="none" extrusionOk="0">
                <a:moveTo>
                  <a:pt x="1" y="0"/>
                </a:moveTo>
                <a:lnTo>
                  <a:pt x="19047" y="0"/>
                </a:lnTo>
              </a:path>
            </a:pathLst>
          </a:custGeom>
          <a:noFill/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"/>
          <p:cNvSpPr/>
          <p:nvPr/>
        </p:nvSpPr>
        <p:spPr>
          <a:xfrm>
            <a:off x="3601588" y="453400"/>
            <a:ext cx="188975" cy="25"/>
          </a:xfrm>
          <a:custGeom>
            <a:avLst/>
            <a:gdLst/>
            <a:ahLst/>
            <a:cxnLst/>
            <a:rect l="l" t="t" r="r" b="b"/>
            <a:pathLst>
              <a:path w="7559" h="1" fill="none" extrusionOk="0">
                <a:moveTo>
                  <a:pt x="1" y="0"/>
                </a:moveTo>
                <a:lnTo>
                  <a:pt x="7559" y="0"/>
                </a:lnTo>
              </a:path>
            </a:pathLst>
          </a:custGeom>
          <a:noFill/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14"/>
          <p:cNvGrpSpPr/>
          <p:nvPr/>
        </p:nvGrpSpPr>
        <p:grpSpPr>
          <a:xfrm>
            <a:off x="3046138" y="601325"/>
            <a:ext cx="68950" cy="68900"/>
            <a:chOff x="5627413" y="1896725"/>
            <a:chExt cx="68950" cy="68900"/>
          </a:xfrm>
        </p:grpSpPr>
        <p:sp>
          <p:nvSpPr>
            <p:cNvPr id="167" name="Google Shape;167;p14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2"/>
            </a:solidFill>
            <a:ln w="111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11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21222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title" idx="2"/>
          </p:nvPr>
        </p:nvSpPr>
        <p:spPr>
          <a:xfrm>
            <a:off x="862475" y="31075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subTitle" idx="1"/>
          </p:nvPr>
        </p:nvSpPr>
        <p:spPr>
          <a:xfrm>
            <a:off x="862475" y="3568281"/>
            <a:ext cx="2330400" cy="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title" idx="3"/>
          </p:nvPr>
        </p:nvSpPr>
        <p:spPr>
          <a:xfrm>
            <a:off x="3406800" y="31075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subTitle" idx="4"/>
          </p:nvPr>
        </p:nvSpPr>
        <p:spPr>
          <a:xfrm>
            <a:off x="3406800" y="3568281"/>
            <a:ext cx="2330400" cy="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title" idx="5"/>
          </p:nvPr>
        </p:nvSpPr>
        <p:spPr>
          <a:xfrm>
            <a:off x="5951125" y="31075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subTitle" idx="6"/>
          </p:nvPr>
        </p:nvSpPr>
        <p:spPr>
          <a:xfrm>
            <a:off x="5951125" y="3568281"/>
            <a:ext cx="2330400" cy="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DM Sans"/>
              <a:buChar char="●"/>
              <a:defRPr sz="18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●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●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5" r:id="rId13"/>
    <p:sldLayoutId id="2147483669" r:id="rId14"/>
    <p:sldLayoutId id="2147483671" r:id="rId15"/>
    <p:sldLayoutId id="2147483672" r:id="rId16"/>
    <p:sldLayoutId id="2147483673" r:id="rId17"/>
    <p:sldLayoutId id="2147483674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towardsdatascience.com/building-a-recommendation-system-using-neural-network-embeddings-1ef92e5c80c9" TargetMode="Externa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evinseek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>
            <a:spLocks noGrp="1"/>
          </p:cNvSpPr>
          <p:nvPr>
            <p:ph type="ctrTitle"/>
          </p:nvPr>
        </p:nvSpPr>
        <p:spPr>
          <a:xfrm>
            <a:off x="126675" y="1214125"/>
            <a:ext cx="4349642" cy="13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Recommender</a:t>
            </a:r>
            <a:br>
              <a:rPr lang="en" sz="4800" dirty="0"/>
            </a:br>
            <a:r>
              <a:rPr lang="en" sz="4800" dirty="0"/>
              <a:t>System</a:t>
            </a:r>
            <a:endParaRPr sz="4800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subTitle" idx="1"/>
          </p:nvPr>
        </p:nvSpPr>
        <p:spPr>
          <a:xfrm>
            <a:off x="746596" y="3357927"/>
            <a:ext cx="3109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recommendation through Machine Learning</a:t>
            </a:r>
            <a:endParaRPr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ctrTitle" idx="2"/>
          </p:nvPr>
        </p:nvSpPr>
        <p:spPr>
          <a:xfrm>
            <a:off x="393675" y="2567633"/>
            <a:ext cx="3932105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Almost Anything </a:t>
            </a:r>
            <a:endParaRPr dirty="0"/>
          </a:p>
        </p:txBody>
      </p:sp>
      <p:grpSp>
        <p:nvGrpSpPr>
          <p:cNvPr id="360" name="Google Shape;360;p31"/>
          <p:cNvGrpSpPr/>
          <p:nvPr/>
        </p:nvGrpSpPr>
        <p:grpSpPr>
          <a:xfrm>
            <a:off x="4409422" y="1072165"/>
            <a:ext cx="4211075" cy="3193388"/>
            <a:chOff x="4409422" y="1072165"/>
            <a:chExt cx="4211075" cy="3193388"/>
          </a:xfrm>
        </p:grpSpPr>
        <p:sp>
          <p:nvSpPr>
            <p:cNvPr id="361" name="Google Shape;361;p31"/>
            <p:cNvSpPr/>
            <p:nvPr/>
          </p:nvSpPr>
          <p:spPr>
            <a:xfrm>
              <a:off x="6297473" y="1641853"/>
              <a:ext cx="614468" cy="461357"/>
            </a:xfrm>
            <a:custGeom>
              <a:avLst/>
              <a:gdLst/>
              <a:ahLst/>
              <a:cxnLst/>
              <a:rect l="l" t="t" r="r" b="b"/>
              <a:pathLst>
                <a:path w="27924" h="20966" extrusionOk="0">
                  <a:moveTo>
                    <a:pt x="8999" y="0"/>
                  </a:moveTo>
                  <a:cubicBezTo>
                    <a:pt x="4014" y="0"/>
                    <a:pt x="1" y="4014"/>
                    <a:pt x="1" y="9000"/>
                  </a:cubicBezTo>
                  <a:lnTo>
                    <a:pt x="1" y="11966"/>
                  </a:lnTo>
                  <a:cubicBezTo>
                    <a:pt x="1" y="16952"/>
                    <a:pt x="4014" y="20965"/>
                    <a:pt x="8999" y="20965"/>
                  </a:cubicBezTo>
                  <a:lnTo>
                    <a:pt x="18924" y="20965"/>
                  </a:lnTo>
                  <a:cubicBezTo>
                    <a:pt x="23910" y="20965"/>
                    <a:pt x="27924" y="16952"/>
                    <a:pt x="27924" y="11966"/>
                  </a:cubicBezTo>
                  <a:lnTo>
                    <a:pt x="27924" y="9000"/>
                  </a:lnTo>
                  <a:cubicBezTo>
                    <a:pt x="27924" y="4014"/>
                    <a:pt x="23910" y="0"/>
                    <a:pt x="189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6446887" y="1924089"/>
              <a:ext cx="212656" cy="258075"/>
            </a:xfrm>
            <a:custGeom>
              <a:avLst/>
              <a:gdLst/>
              <a:ahLst/>
              <a:cxnLst/>
              <a:rect l="l" t="t" r="r" b="b"/>
              <a:pathLst>
                <a:path w="9664" h="11728" extrusionOk="0">
                  <a:moveTo>
                    <a:pt x="1" y="0"/>
                  </a:moveTo>
                  <a:cubicBezTo>
                    <a:pt x="3146" y="2545"/>
                    <a:pt x="4628" y="6113"/>
                    <a:pt x="3421" y="9078"/>
                  </a:cubicBezTo>
                  <a:cubicBezTo>
                    <a:pt x="3012" y="10085"/>
                    <a:pt x="2328" y="10923"/>
                    <a:pt x="1449" y="11580"/>
                  </a:cubicBezTo>
                  <a:cubicBezTo>
                    <a:pt x="2010" y="11679"/>
                    <a:pt x="2564" y="11727"/>
                    <a:pt x="3100" y="11727"/>
                  </a:cubicBezTo>
                  <a:cubicBezTo>
                    <a:pt x="5612" y="11727"/>
                    <a:pt x="7742" y="10662"/>
                    <a:pt x="8516" y="8759"/>
                  </a:cubicBezTo>
                  <a:cubicBezTo>
                    <a:pt x="9664" y="5941"/>
                    <a:pt x="7404" y="2357"/>
                    <a:pt x="3469" y="756"/>
                  </a:cubicBezTo>
                  <a:cubicBezTo>
                    <a:pt x="2301" y="282"/>
                    <a:pt x="1119" y="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6386549" y="1836597"/>
              <a:ext cx="74707" cy="71846"/>
            </a:xfrm>
            <a:custGeom>
              <a:avLst/>
              <a:gdLst/>
              <a:ahLst/>
              <a:cxnLst/>
              <a:rect l="l" t="t" r="r" b="b"/>
              <a:pathLst>
                <a:path w="3395" h="3265" extrusionOk="0">
                  <a:moveTo>
                    <a:pt x="1762" y="0"/>
                  </a:moveTo>
                  <a:cubicBezTo>
                    <a:pt x="1102" y="0"/>
                    <a:pt x="506" y="397"/>
                    <a:pt x="254" y="1008"/>
                  </a:cubicBezTo>
                  <a:cubicBezTo>
                    <a:pt x="1" y="1618"/>
                    <a:pt x="142" y="2320"/>
                    <a:pt x="607" y="2786"/>
                  </a:cubicBezTo>
                  <a:cubicBezTo>
                    <a:pt x="920" y="3098"/>
                    <a:pt x="1338" y="3265"/>
                    <a:pt x="1763" y="3265"/>
                  </a:cubicBezTo>
                  <a:cubicBezTo>
                    <a:pt x="1973" y="3265"/>
                    <a:pt x="2185" y="3224"/>
                    <a:pt x="2387" y="3141"/>
                  </a:cubicBezTo>
                  <a:cubicBezTo>
                    <a:pt x="2996" y="2888"/>
                    <a:pt x="3394" y="2293"/>
                    <a:pt x="3394" y="1633"/>
                  </a:cubicBezTo>
                  <a:cubicBezTo>
                    <a:pt x="3394" y="731"/>
                    <a:pt x="2663" y="0"/>
                    <a:pt x="1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565956" y="1836597"/>
              <a:ext cx="74685" cy="71846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1" y="0"/>
                  </a:moveTo>
                  <a:cubicBezTo>
                    <a:pt x="1101" y="0"/>
                    <a:pt x="506" y="397"/>
                    <a:pt x="253" y="1008"/>
                  </a:cubicBezTo>
                  <a:cubicBezTo>
                    <a:pt x="0" y="1618"/>
                    <a:pt x="140" y="2319"/>
                    <a:pt x="607" y="2786"/>
                  </a:cubicBezTo>
                  <a:cubicBezTo>
                    <a:pt x="919" y="3098"/>
                    <a:pt x="1337" y="3265"/>
                    <a:pt x="1762" y="3265"/>
                  </a:cubicBezTo>
                  <a:cubicBezTo>
                    <a:pt x="1972" y="3265"/>
                    <a:pt x="2183" y="3224"/>
                    <a:pt x="2385" y="3141"/>
                  </a:cubicBezTo>
                  <a:cubicBezTo>
                    <a:pt x="2995" y="2888"/>
                    <a:pt x="3394" y="2293"/>
                    <a:pt x="3394" y="1633"/>
                  </a:cubicBezTo>
                  <a:cubicBezTo>
                    <a:pt x="3394" y="731"/>
                    <a:pt x="2663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745340" y="1836597"/>
              <a:ext cx="74663" cy="71846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2" y="0"/>
                  </a:moveTo>
                  <a:cubicBezTo>
                    <a:pt x="1100" y="0"/>
                    <a:pt x="505" y="397"/>
                    <a:pt x="254" y="1008"/>
                  </a:cubicBezTo>
                  <a:cubicBezTo>
                    <a:pt x="1" y="1618"/>
                    <a:pt x="140" y="2320"/>
                    <a:pt x="607" y="2786"/>
                  </a:cubicBezTo>
                  <a:cubicBezTo>
                    <a:pt x="919" y="3098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1"/>
                  </a:cubicBezTo>
                  <a:cubicBezTo>
                    <a:pt x="2996" y="2888"/>
                    <a:pt x="3393" y="2293"/>
                    <a:pt x="3393" y="1633"/>
                  </a:cubicBezTo>
                  <a:cubicBezTo>
                    <a:pt x="3393" y="731"/>
                    <a:pt x="2663" y="0"/>
                    <a:pt x="1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6769744" y="2023134"/>
              <a:ext cx="1282914" cy="2242420"/>
            </a:xfrm>
            <a:custGeom>
              <a:avLst/>
              <a:gdLst/>
              <a:ahLst/>
              <a:cxnLst/>
              <a:rect l="l" t="t" r="r" b="b"/>
              <a:pathLst>
                <a:path w="58301" h="101905" extrusionOk="0">
                  <a:moveTo>
                    <a:pt x="58301" y="1"/>
                  </a:moveTo>
                  <a:lnTo>
                    <a:pt x="0" y="12686"/>
                  </a:lnTo>
                  <a:lnTo>
                    <a:pt x="0" y="101905"/>
                  </a:lnTo>
                  <a:lnTo>
                    <a:pt x="58301" y="89220"/>
                  </a:lnTo>
                  <a:lnTo>
                    <a:pt x="583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6757179" y="2135931"/>
              <a:ext cx="1440029" cy="2129622"/>
            </a:xfrm>
            <a:custGeom>
              <a:avLst/>
              <a:gdLst/>
              <a:ahLst/>
              <a:cxnLst/>
              <a:rect l="l" t="t" r="r" b="b"/>
              <a:pathLst>
                <a:path w="65441" h="96779" extrusionOk="0">
                  <a:moveTo>
                    <a:pt x="65440" y="0"/>
                  </a:moveTo>
                  <a:lnTo>
                    <a:pt x="1" y="7560"/>
                  </a:lnTo>
                  <a:lnTo>
                    <a:pt x="1" y="96779"/>
                  </a:lnTo>
                  <a:lnTo>
                    <a:pt x="65440" y="89220"/>
                  </a:lnTo>
                  <a:lnTo>
                    <a:pt x="654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6913679" y="3517471"/>
              <a:ext cx="563658" cy="244674"/>
            </a:xfrm>
            <a:custGeom>
              <a:avLst/>
              <a:gdLst/>
              <a:ahLst/>
              <a:cxnLst/>
              <a:rect l="l" t="t" r="r" b="b"/>
              <a:pathLst>
                <a:path w="25615" h="11119" extrusionOk="0">
                  <a:moveTo>
                    <a:pt x="25615" y="1"/>
                  </a:moveTo>
                  <a:lnTo>
                    <a:pt x="0" y="2959"/>
                  </a:lnTo>
                  <a:lnTo>
                    <a:pt x="0" y="11118"/>
                  </a:lnTo>
                  <a:lnTo>
                    <a:pt x="25615" y="8160"/>
                  </a:lnTo>
                  <a:lnTo>
                    <a:pt x="256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7609477" y="3180156"/>
              <a:ext cx="431210" cy="121732"/>
            </a:xfrm>
            <a:custGeom>
              <a:avLst/>
              <a:gdLst/>
              <a:ahLst/>
              <a:cxnLst/>
              <a:rect l="l" t="t" r="r" b="b"/>
              <a:pathLst>
                <a:path w="19596" h="5532" extrusionOk="0">
                  <a:moveTo>
                    <a:pt x="19596" y="1"/>
                  </a:moveTo>
                  <a:lnTo>
                    <a:pt x="2" y="2264"/>
                  </a:lnTo>
                  <a:lnTo>
                    <a:pt x="1" y="5531"/>
                  </a:lnTo>
                  <a:lnTo>
                    <a:pt x="19596" y="3267"/>
                  </a:lnTo>
                  <a:lnTo>
                    <a:pt x="19596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6913679" y="3751626"/>
              <a:ext cx="431232" cy="121732"/>
            </a:xfrm>
            <a:custGeom>
              <a:avLst/>
              <a:gdLst/>
              <a:ahLst/>
              <a:cxnLst/>
              <a:rect l="l" t="t" r="r" b="b"/>
              <a:pathLst>
                <a:path w="19597" h="5532" extrusionOk="0">
                  <a:moveTo>
                    <a:pt x="19597" y="0"/>
                  </a:moveTo>
                  <a:lnTo>
                    <a:pt x="2" y="2264"/>
                  </a:lnTo>
                  <a:lnTo>
                    <a:pt x="0" y="5532"/>
                  </a:lnTo>
                  <a:lnTo>
                    <a:pt x="19597" y="3268"/>
                  </a:lnTo>
                  <a:lnTo>
                    <a:pt x="19597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6913679" y="3873512"/>
              <a:ext cx="264500" cy="102477"/>
            </a:xfrm>
            <a:custGeom>
              <a:avLst/>
              <a:gdLst/>
              <a:ahLst/>
              <a:cxnLst/>
              <a:rect l="l" t="t" r="r" b="b"/>
              <a:pathLst>
                <a:path w="12020" h="4657" extrusionOk="0">
                  <a:moveTo>
                    <a:pt x="12019" y="0"/>
                  </a:moveTo>
                  <a:lnTo>
                    <a:pt x="2" y="1389"/>
                  </a:lnTo>
                  <a:lnTo>
                    <a:pt x="0" y="4656"/>
                  </a:lnTo>
                  <a:lnTo>
                    <a:pt x="0" y="4656"/>
                  </a:lnTo>
                  <a:lnTo>
                    <a:pt x="12019" y="3268"/>
                  </a:lnTo>
                  <a:lnTo>
                    <a:pt x="12019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6913679" y="3941573"/>
              <a:ext cx="563658" cy="137025"/>
            </a:xfrm>
            <a:custGeom>
              <a:avLst/>
              <a:gdLst/>
              <a:ahLst/>
              <a:cxnLst/>
              <a:rect l="l" t="t" r="r" b="b"/>
              <a:pathLst>
                <a:path w="25615" h="6227" extrusionOk="0">
                  <a:moveTo>
                    <a:pt x="25615" y="0"/>
                  </a:moveTo>
                  <a:lnTo>
                    <a:pt x="3" y="2959"/>
                  </a:lnTo>
                  <a:lnTo>
                    <a:pt x="0" y="6227"/>
                  </a:lnTo>
                  <a:lnTo>
                    <a:pt x="0" y="6227"/>
                  </a:lnTo>
                  <a:lnTo>
                    <a:pt x="25615" y="3268"/>
                  </a:lnTo>
                  <a:lnTo>
                    <a:pt x="25615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7704692" y="3452424"/>
              <a:ext cx="335994" cy="534810"/>
            </a:xfrm>
            <a:custGeom>
              <a:avLst/>
              <a:gdLst/>
              <a:ahLst/>
              <a:cxnLst/>
              <a:rect l="l" t="t" r="r" b="b"/>
              <a:pathLst>
                <a:path w="15269" h="24304" extrusionOk="0">
                  <a:moveTo>
                    <a:pt x="15269" y="1"/>
                  </a:moveTo>
                  <a:lnTo>
                    <a:pt x="2" y="1764"/>
                  </a:lnTo>
                  <a:lnTo>
                    <a:pt x="1" y="24304"/>
                  </a:lnTo>
                  <a:lnTo>
                    <a:pt x="15269" y="22539"/>
                  </a:lnTo>
                  <a:lnTo>
                    <a:pt x="15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7819316" y="3305937"/>
              <a:ext cx="221370" cy="97482"/>
            </a:xfrm>
            <a:custGeom>
              <a:avLst/>
              <a:gdLst/>
              <a:ahLst/>
              <a:cxnLst/>
              <a:rect l="l" t="t" r="r" b="b"/>
              <a:pathLst>
                <a:path w="10060" h="4430" extrusionOk="0">
                  <a:moveTo>
                    <a:pt x="10060" y="1"/>
                  </a:moveTo>
                  <a:lnTo>
                    <a:pt x="2" y="1162"/>
                  </a:lnTo>
                  <a:lnTo>
                    <a:pt x="1" y="4430"/>
                  </a:lnTo>
                  <a:lnTo>
                    <a:pt x="10060" y="3268"/>
                  </a:lnTo>
                  <a:lnTo>
                    <a:pt x="10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6913679" y="2525728"/>
              <a:ext cx="1127008" cy="709793"/>
            </a:xfrm>
            <a:custGeom>
              <a:avLst/>
              <a:gdLst/>
              <a:ahLst/>
              <a:cxnLst/>
              <a:rect l="l" t="t" r="r" b="b"/>
              <a:pathLst>
                <a:path w="51216" h="32256" extrusionOk="0">
                  <a:moveTo>
                    <a:pt x="51216" y="1"/>
                  </a:moveTo>
                  <a:lnTo>
                    <a:pt x="0" y="5917"/>
                  </a:lnTo>
                  <a:lnTo>
                    <a:pt x="0" y="32255"/>
                  </a:lnTo>
                  <a:lnTo>
                    <a:pt x="51216" y="26339"/>
                  </a:lnTo>
                  <a:lnTo>
                    <a:pt x="512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6913679" y="3605931"/>
              <a:ext cx="695820" cy="156213"/>
            </a:xfrm>
            <a:custGeom>
              <a:avLst/>
              <a:gdLst/>
              <a:ahLst/>
              <a:cxnLst/>
              <a:rect l="l" t="t" r="r" b="b"/>
              <a:pathLst>
                <a:path w="31621" h="7099" extrusionOk="0">
                  <a:moveTo>
                    <a:pt x="31621" y="0"/>
                  </a:moveTo>
                  <a:lnTo>
                    <a:pt x="0" y="3653"/>
                  </a:lnTo>
                  <a:lnTo>
                    <a:pt x="0" y="7098"/>
                  </a:lnTo>
                  <a:lnTo>
                    <a:pt x="31621" y="3446"/>
                  </a:lnTo>
                  <a:lnTo>
                    <a:pt x="316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6913679" y="3245247"/>
              <a:ext cx="563526" cy="262762"/>
            </a:xfrm>
            <a:custGeom>
              <a:avLst/>
              <a:gdLst/>
              <a:ahLst/>
              <a:cxnLst/>
              <a:rect l="l" t="t" r="r" b="b"/>
              <a:pathLst>
                <a:path w="25609" h="11941" extrusionOk="0">
                  <a:moveTo>
                    <a:pt x="25609" y="0"/>
                  </a:moveTo>
                  <a:lnTo>
                    <a:pt x="0" y="2959"/>
                  </a:lnTo>
                  <a:lnTo>
                    <a:pt x="0" y="11941"/>
                  </a:lnTo>
                  <a:lnTo>
                    <a:pt x="25609" y="8984"/>
                  </a:lnTo>
                  <a:lnTo>
                    <a:pt x="25609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6913679" y="2322886"/>
              <a:ext cx="1127008" cy="244256"/>
            </a:xfrm>
            <a:custGeom>
              <a:avLst/>
              <a:gdLst/>
              <a:ahLst/>
              <a:cxnLst/>
              <a:rect l="l" t="t" r="r" b="b"/>
              <a:pathLst>
                <a:path w="51216" h="11100" extrusionOk="0">
                  <a:moveTo>
                    <a:pt x="51216" y="0"/>
                  </a:moveTo>
                  <a:lnTo>
                    <a:pt x="0" y="5917"/>
                  </a:lnTo>
                  <a:lnTo>
                    <a:pt x="0" y="11099"/>
                  </a:lnTo>
                  <a:lnTo>
                    <a:pt x="51216" y="5183"/>
                  </a:lnTo>
                  <a:lnTo>
                    <a:pt x="51216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5474288" y="2023134"/>
              <a:ext cx="1282914" cy="2242420"/>
            </a:xfrm>
            <a:custGeom>
              <a:avLst/>
              <a:gdLst/>
              <a:ahLst/>
              <a:cxnLst/>
              <a:rect l="l" t="t" r="r" b="b"/>
              <a:pathLst>
                <a:path w="58301" h="101905" extrusionOk="0">
                  <a:moveTo>
                    <a:pt x="0" y="1"/>
                  </a:moveTo>
                  <a:lnTo>
                    <a:pt x="0" y="89220"/>
                  </a:lnTo>
                  <a:lnTo>
                    <a:pt x="58301" y="101905"/>
                  </a:lnTo>
                  <a:lnTo>
                    <a:pt x="58301" y="126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5317194" y="2135447"/>
              <a:ext cx="1440007" cy="2130106"/>
            </a:xfrm>
            <a:custGeom>
              <a:avLst/>
              <a:gdLst/>
              <a:ahLst/>
              <a:cxnLst/>
              <a:rect l="l" t="t" r="r" b="b"/>
              <a:pathLst>
                <a:path w="65440" h="96801" extrusionOk="0">
                  <a:moveTo>
                    <a:pt x="0" y="1"/>
                  </a:moveTo>
                  <a:lnTo>
                    <a:pt x="0" y="89221"/>
                  </a:lnTo>
                  <a:lnTo>
                    <a:pt x="65440" y="96801"/>
                  </a:lnTo>
                  <a:lnTo>
                    <a:pt x="65440" y="75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6191783" y="3262917"/>
              <a:ext cx="431232" cy="121886"/>
            </a:xfrm>
            <a:custGeom>
              <a:avLst/>
              <a:gdLst/>
              <a:ahLst/>
              <a:cxnLst/>
              <a:rect l="l" t="t" r="r" b="b"/>
              <a:pathLst>
                <a:path w="19597" h="5539" extrusionOk="0">
                  <a:moveTo>
                    <a:pt x="1" y="1"/>
                  </a:moveTo>
                  <a:lnTo>
                    <a:pt x="1" y="3268"/>
                  </a:lnTo>
                  <a:lnTo>
                    <a:pt x="19597" y="5538"/>
                  </a:lnTo>
                  <a:lnTo>
                    <a:pt x="19597" y="5538"/>
                  </a:lnTo>
                  <a:lnTo>
                    <a:pt x="19596" y="22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6358515" y="3384847"/>
              <a:ext cx="264500" cy="102565"/>
            </a:xfrm>
            <a:custGeom>
              <a:avLst/>
              <a:gdLst/>
              <a:ahLst/>
              <a:cxnLst/>
              <a:rect l="l" t="t" r="r" b="b"/>
              <a:pathLst>
                <a:path w="12020" h="4661" extrusionOk="0">
                  <a:moveTo>
                    <a:pt x="1" y="1"/>
                  </a:moveTo>
                  <a:lnTo>
                    <a:pt x="1" y="3268"/>
                  </a:lnTo>
                  <a:lnTo>
                    <a:pt x="12020" y="4661"/>
                  </a:lnTo>
                  <a:lnTo>
                    <a:pt x="12019" y="1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6059357" y="3452842"/>
              <a:ext cx="563658" cy="137179"/>
            </a:xfrm>
            <a:custGeom>
              <a:avLst/>
              <a:gdLst/>
              <a:ahLst/>
              <a:cxnLst/>
              <a:rect l="l" t="t" r="r" b="b"/>
              <a:pathLst>
                <a:path w="25615" h="6234" extrusionOk="0">
                  <a:moveTo>
                    <a:pt x="0" y="0"/>
                  </a:moveTo>
                  <a:lnTo>
                    <a:pt x="0" y="3268"/>
                  </a:lnTo>
                  <a:lnTo>
                    <a:pt x="25615" y="6234"/>
                  </a:lnTo>
                  <a:lnTo>
                    <a:pt x="25612" y="29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451380" y="2319893"/>
              <a:ext cx="228060" cy="1651959"/>
            </a:xfrm>
            <a:custGeom>
              <a:avLst/>
              <a:gdLst/>
              <a:ahLst/>
              <a:cxnLst/>
              <a:rect l="l" t="t" r="r" b="b"/>
              <a:pathLst>
                <a:path w="10364" h="75072" extrusionOk="0">
                  <a:moveTo>
                    <a:pt x="0" y="1"/>
                  </a:moveTo>
                  <a:lnTo>
                    <a:pt x="0" y="73871"/>
                  </a:lnTo>
                  <a:lnTo>
                    <a:pt x="10363" y="75071"/>
                  </a:lnTo>
                  <a:lnTo>
                    <a:pt x="10363" y="1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754521" y="2354991"/>
              <a:ext cx="285647" cy="148336"/>
            </a:xfrm>
            <a:custGeom>
              <a:avLst/>
              <a:gdLst/>
              <a:ahLst/>
              <a:cxnLst/>
              <a:rect l="l" t="t" r="r" b="b"/>
              <a:pathLst>
                <a:path w="12981" h="6741" extrusionOk="0">
                  <a:moveTo>
                    <a:pt x="0" y="1"/>
                  </a:moveTo>
                  <a:lnTo>
                    <a:pt x="0" y="5237"/>
                  </a:lnTo>
                  <a:lnTo>
                    <a:pt x="12981" y="6740"/>
                  </a:lnTo>
                  <a:lnTo>
                    <a:pt x="12981" y="1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754521" y="2440524"/>
              <a:ext cx="513619" cy="89208"/>
            </a:xfrm>
            <a:custGeom>
              <a:avLst/>
              <a:gdLst/>
              <a:ahLst/>
              <a:cxnLst/>
              <a:rect l="l" t="t" r="r" b="b"/>
              <a:pathLst>
                <a:path w="23341" h="4054" extrusionOk="0">
                  <a:moveTo>
                    <a:pt x="0" y="0"/>
                  </a:moveTo>
                  <a:lnTo>
                    <a:pt x="0" y="1350"/>
                  </a:lnTo>
                  <a:lnTo>
                    <a:pt x="23341" y="4053"/>
                  </a:lnTo>
                  <a:lnTo>
                    <a:pt x="23341" y="27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754521" y="2537434"/>
              <a:ext cx="142834" cy="96404"/>
            </a:xfrm>
            <a:custGeom>
              <a:avLst/>
              <a:gdLst/>
              <a:ahLst/>
              <a:cxnLst/>
              <a:rect l="l" t="t" r="r" b="b"/>
              <a:pathLst>
                <a:path w="6491" h="4381" extrusionOk="0">
                  <a:moveTo>
                    <a:pt x="0" y="1"/>
                  </a:moveTo>
                  <a:lnTo>
                    <a:pt x="0" y="3628"/>
                  </a:lnTo>
                  <a:lnTo>
                    <a:pt x="6490" y="4380"/>
                  </a:lnTo>
                  <a:lnTo>
                    <a:pt x="6490" y="7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5754521" y="2580806"/>
              <a:ext cx="403220" cy="121336"/>
            </a:xfrm>
            <a:custGeom>
              <a:avLst/>
              <a:gdLst/>
              <a:ahLst/>
              <a:cxnLst/>
              <a:rect l="l" t="t" r="r" b="b"/>
              <a:pathLst>
                <a:path w="18324" h="5514" extrusionOk="0">
                  <a:moveTo>
                    <a:pt x="0" y="1"/>
                  </a:moveTo>
                  <a:lnTo>
                    <a:pt x="0" y="3392"/>
                  </a:lnTo>
                  <a:lnTo>
                    <a:pt x="18324" y="5513"/>
                  </a:lnTo>
                  <a:lnTo>
                    <a:pt x="18324" y="21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5754521" y="2763030"/>
              <a:ext cx="868493" cy="475000"/>
            </a:xfrm>
            <a:custGeom>
              <a:avLst/>
              <a:gdLst/>
              <a:ahLst/>
              <a:cxnLst/>
              <a:rect l="l" t="t" r="r" b="b"/>
              <a:pathLst>
                <a:path w="39468" h="21586" extrusionOk="0">
                  <a:moveTo>
                    <a:pt x="0" y="1"/>
                  </a:moveTo>
                  <a:lnTo>
                    <a:pt x="0" y="17014"/>
                  </a:lnTo>
                  <a:lnTo>
                    <a:pt x="39468" y="21586"/>
                  </a:lnTo>
                  <a:lnTo>
                    <a:pt x="39468" y="4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6365600" y="2425781"/>
              <a:ext cx="257414" cy="330251"/>
            </a:xfrm>
            <a:custGeom>
              <a:avLst/>
              <a:gdLst/>
              <a:ahLst/>
              <a:cxnLst/>
              <a:rect l="l" t="t" r="r" b="b"/>
              <a:pathLst>
                <a:path w="11698" h="15008" extrusionOk="0">
                  <a:moveTo>
                    <a:pt x="0" y="0"/>
                  </a:moveTo>
                  <a:lnTo>
                    <a:pt x="0" y="13653"/>
                  </a:lnTo>
                  <a:lnTo>
                    <a:pt x="11698" y="15008"/>
                  </a:lnTo>
                  <a:lnTo>
                    <a:pt x="11698" y="1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5754521" y="3557652"/>
              <a:ext cx="468552" cy="477156"/>
            </a:xfrm>
            <a:custGeom>
              <a:avLst/>
              <a:gdLst/>
              <a:ahLst/>
              <a:cxnLst/>
              <a:rect l="l" t="t" r="r" b="b"/>
              <a:pathLst>
                <a:path w="21293" h="21684" extrusionOk="0">
                  <a:moveTo>
                    <a:pt x="0" y="0"/>
                  </a:moveTo>
                  <a:lnTo>
                    <a:pt x="0" y="19217"/>
                  </a:lnTo>
                  <a:lnTo>
                    <a:pt x="21293" y="21684"/>
                  </a:lnTo>
                  <a:lnTo>
                    <a:pt x="21293" y="2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6288649" y="3619530"/>
              <a:ext cx="334366" cy="461621"/>
            </a:xfrm>
            <a:custGeom>
              <a:avLst/>
              <a:gdLst/>
              <a:ahLst/>
              <a:cxnLst/>
              <a:rect l="l" t="t" r="r" b="b"/>
              <a:pathLst>
                <a:path w="15195" h="20978" extrusionOk="0">
                  <a:moveTo>
                    <a:pt x="1" y="0"/>
                  </a:moveTo>
                  <a:lnTo>
                    <a:pt x="1" y="19217"/>
                  </a:lnTo>
                  <a:lnTo>
                    <a:pt x="15195" y="20977"/>
                  </a:lnTo>
                  <a:lnTo>
                    <a:pt x="15195" y="17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8069755" y="2710812"/>
              <a:ext cx="477464" cy="1210011"/>
            </a:xfrm>
            <a:custGeom>
              <a:avLst/>
              <a:gdLst/>
              <a:ahLst/>
              <a:cxnLst/>
              <a:rect l="l" t="t" r="r" b="b"/>
              <a:pathLst>
                <a:path w="21698" h="54988" extrusionOk="0">
                  <a:moveTo>
                    <a:pt x="3432" y="0"/>
                  </a:moveTo>
                  <a:cubicBezTo>
                    <a:pt x="1605" y="0"/>
                    <a:pt x="1" y="3050"/>
                    <a:pt x="647" y="6395"/>
                  </a:cubicBezTo>
                  <a:cubicBezTo>
                    <a:pt x="1361" y="10077"/>
                    <a:pt x="5779" y="17148"/>
                    <a:pt x="5779" y="17148"/>
                  </a:cubicBezTo>
                  <a:lnTo>
                    <a:pt x="5779" y="34852"/>
                  </a:lnTo>
                  <a:cubicBezTo>
                    <a:pt x="5779" y="41387"/>
                    <a:pt x="8631" y="43763"/>
                    <a:pt x="8631" y="43763"/>
                  </a:cubicBezTo>
                  <a:lnTo>
                    <a:pt x="10249" y="54987"/>
                  </a:lnTo>
                  <a:lnTo>
                    <a:pt x="21698" y="54987"/>
                  </a:lnTo>
                  <a:lnTo>
                    <a:pt x="13879" y="19578"/>
                  </a:lnTo>
                  <a:lnTo>
                    <a:pt x="3992" y="97"/>
                  </a:lnTo>
                  <a:cubicBezTo>
                    <a:pt x="3804" y="32"/>
                    <a:pt x="3617" y="0"/>
                    <a:pt x="3432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7966816" y="3077393"/>
              <a:ext cx="381545" cy="271850"/>
            </a:xfrm>
            <a:custGeom>
              <a:avLst/>
              <a:gdLst/>
              <a:ahLst/>
              <a:cxnLst/>
              <a:rect l="l" t="t" r="r" b="b"/>
              <a:pathLst>
                <a:path w="17339" h="12354" extrusionOk="0">
                  <a:moveTo>
                    <a:pt x="8539" y="0"/>
                  </a:moveTo>
                  <a:cubicBezTo>
                    <a:pt x="7195" y="0"/>
                    <a:pt x="5900" y="712"/>
                    <a:pt x="5205" y="1953"/>
                  </a:cubicBezTo>
                  <a:lnTo>
                    <a:pt x="1" y="11240"/>
                  </a:lnTo>
                  <a:cubicBezTo>
                    <a:pt x="1" y="11240"/>
                    <a:pt x="1210" y="12353"/>
                    <a:pt x="2546" y="12353"/>
                  </a:cubicBezTo>
                  <a:cubicBezTo>
                    <a:pt x="2903" y="12353"/>
                    <a:pt x="3270" y="12274"/>
                    <a:pt x="3624" y="12071"/>
                  </a:cubicBezTo>
                  <a:cubicBezTo>
                    <a:pt x="5217" y="11164"/>
                    <a:pt x="6976" y="8768"/>
                    <a:pt x="8318" y="6546"/>
                  </a:cubicBezTo>
                  <a:lnTo>
                    <a:pt x="13629" y="8653"/>
                  </a:lnTo>
                  <a:lnTo>
                    <a:pt x="17338" y="3477"/>
                  </a:lnTo>
                  <a:lnTo>
                    <a:pt x="10057" y="316"/>
                  </a:lnTo>
                  <a:cubicBezTo>
                    <a:pt x="9564" y="102"/>
                    <a:pt x="9048" y="0"/>
                    <a:pt x="8539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7933984" y="3222186"/>
              <a:ext cx="414376" cy="231427"/>
            </a:xfrm>
            <a:custGeom>
              <a:avLst/>
              <a:gdLst/>
              <a:ahLst/>
              <a:cxnLst/>
              <a:rect l="l" t="t" r="r" b="b"/>
              <a:pathLst>
                <a:path w="18831" h="10517" extrusionOk="0">
                  <a:moveTo>
                    <a:pt x="10275" y="0"/>
                  </a:moveTo>
                  <a:cubicBezTo>
                    <a:pt x="9403" y="0"/>
                    <a:pt x="8533" y="329"/>
                    <a:pt x="7865" y="979"/>
                  </a:cubicBezTo>
                  <a:lnTo>
                    <a:pt x="1" y="8633"/>
                  </a:lnTo>
                  <a:cubicBezTo>
                    <a:pt x="1" y="8633"/>
                    <a:pt x="1125" y="10517"/>
                    <a:pt x="2751" y="10517"/>
                  </a:cubicBezTo>
                  <a:cubicBezTo>
                    <a:pt x="2909" y="10517"/>
                    <a:pt x="3072" y="10499"/>
                    <a:pt x="3239" y="10460"/>
                  </a:cubicBezTo>
                  <a:cubicBezTo>
                    <a:pt x="5022" y="10043"/>
                    <a:pt x="7391" y="8246"/>
                    <a:pt x="9308" y="6498"/>
                  </a:cubicBezTo>
                  <a:lnTo>
                    <a:pt x="13801" y="10027"/>
                  </a:lnTo>
                  <a:lnTo>
                    <a:pt x="18830" y="6118"/>
                  </a:lnTo>
                  <a:lnTo>
                    <a:pt x="12496" y="808"/>
                  </a:lnTo>
                  <a:cubicBezTo>
                    <a:pt x="11851" y="268"/>
                    <a:pt x="11062" y="0"/>
                    <a:pt x="10275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8002398" y="3214880"/>
              <a:ext cx="265666" cy="130754"/>
            </a:xfrm>
            <a:custGeom>
              <a:avLst/>
              <a:gdLst/>
              <a:ahLst/>
              <a:cxnLst/>
              <a:rect l="l" t="t" r="r" b="b"/>
              <a:pathLst>
                <a:path w="12073" h="5942" fill="none" extrusionOk="0">
                  <a:moveTo>
                    <a:pt x="12073" y="3391"/>
                  </a:moveTo>
                  <a:lnTo>
                    <a:pt x="9388" y="1140"/>
                  </a:lnTo>
                  <a:cubicBezTo>
                    <a:pt x="8028" y="1"/>
                    <a:pt x="6028" y="74"/>
                    <a:pt x="4757" y="1312"/>
                  </a:cubicBezTo>
                  <a:lnTo>
                    <a:pt x="0" y="5942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8196878" y="3088153"/>
              <a:ext cx="66719" cy="28981"/>
            </a:xfrm>
            <a:custGeom>
              <a:avLst/>
              <a:gdLst/>
              <a:ahLst/>
              <a:cxnLst/>
              <a:rect l="l" t="t" r="r" b="b"/>
              <a:pathLst>
                <a:path w="3032" h="1317" fill="none" extrusionOk="0">
                  <a:moveTo>
                    <a:pt x="1" y="0"/>
                  </a:moveTo>
                  <a:lnTo>
                    <a:pt x="3032" y="131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8259658" y="3673795"/>
              <a:ext cx="100827" cy="42228"/>
            </a:xfrm>
            <a:custGeom>
              <a:avLst/>
              <a:gdLst/>
              <a:ahLst/>
              <a:cxnLst/>
              <a:rect l="l" t="t" r="r" b="b"/>
              <a:pathLst>
                <a:path w="4582" h="1919" fill="none" extrusionOk="0">
                  <a:moveTo>
                    <a:pt x="1" y="1"/>
                  </a:moveTo>
                  <a:cubicBezTo>
                    <a:pt x="1" y="1"/>
                    <a:pt x="1848" y="1919"/>
                    <a:pt x="4582" y="1799"/>
                  </a:cubicBez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8102345" y="2742983"/>
              <a:ext cx="117243" cy="127871"/>
            </a:xfrm>
            <a:custGeom>
              <a:avLst/>
              <a:gdLst/>
              <a:ahLst/>
              <a:cxnLst/>
              <a:rect l="l" t="t" r="r" b="b"/>
              <a:pathLst>
                <a:path w="5328" h="5811" fill="none" extrusionOk="0">
                  <a:moveTo>
                    <a:pt x="3203" y="0"/>
                  </a:moveTo>
                  <a:cubicBezTo>
                    <a:pt x="3203" y="0"/>
                    <a:pt x="1" y="1004"/>
                    <a:pt x="2511" y="5810"/>
                  </a:cubicBezTo>
                  <a:lnTo>
                    <a:pt x="5328" y="418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8138829" y="3365152"/>
              <a:ext cx="98868" cy="77678"/>
            </a:xfrm>
            <a:custGeom>
              <a:avLst/>
              <a:gdLst/>
              <a:ahLst/>
              <a:cxnLst/>
              <a:rect l="l" t="t" r="r" b="b"/>
              <a:pathLst>
                <a:path w="4493" h="3530" fill="none" extrusionOk="0">
                  <a:moveTo>
                    <a:pt x="0" y="1"/>
                  </a:moveTo>
                  <a:lnTo>
                    <a:pt x="4493" y="3530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8237675" y="3739920"/>
              <a:ext cx="337205" cy="236070"/>
            </a:xfrm>
            <a:custGeom>
              <a:avLst/>
              <a:gdLst/>
              <a:ahLst/>
              <a:cxnLst/>
              <a:rect l="l" t="t" r="r" b="b"/>
              <a:pathLst>
                <a:path w="15324" h="10728" extrusionOk="0">
                  <a:moveTo>
                    <a:pt x="14067" y="1"/>
                  </a:moveTo>
                  <a:lnTo>
                    <a:pt x="1" y="3298"/>
                  </a:lnTo>
                  <a:lnTo>
                    <a:pt x="1381" y="10727"/>
                  </a:lnTo>
                  <a:lnTo>
                    <a:pt x="15323" y="6995"/>
                  </a:lnTo>
                  <a:lnTo>
                    <a:pt x="14067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8230238" y="3811216"/>
              <a:ext cx="390259" cy="373007"/>
            </a:xfrm>
            <a:custGeom>
              <a:avLst/>
              <a:gdLst/>
              <a:ahLst/>
              <a:cxnLst/>
              <a:rect l="l" t="t" r="r" b="b"/>
              <a:pathLst>
                <a:path w="17735" h="16951" extrusionOk="0">
                  <a:moveTo>
                    <a:pt x="16049" y="1"/>
                  </a:moveTo>
                  <a:lnTo>
                    <a:pt x="0" y="3499"/>
                  </a:lnTo>
                  <a:lnTo>
                    <a:pt x="2844" y="16951"/>
                  </a:lnTo>
                  <a:cubicBezTo>
                    <a:pt x="7876" y="14281"/>
                    <a:pt x="12840" y="11339"/>
                    <a:pt x="17735" y="8126"/>
                  </a:cubicBezTo>
                  <a:lnTo>
                    <a:pt x="160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967226" y="2710812"/>
              <a:ext cx="477508" cy="1210011"/>
            </a:xfrm>
            <a:custGeom>
              <a:avLst/>
              <a:gdLst/>
              <a:ahLst/>
              <a:cxnLst/>
              <a:rect l="l" t="t" r="r" b="b"/>
              <a:pathLst>
                <a:path w="21700" h="54988" extrusionOk="0">
                  <a:moveTo>
                    <a:pt x="18268" y="0"/>
                  </a:moveTo>
                  <a:cubicBezTo>
                    <a:pt x="18083" y="0"/>
                    <a:pt x="17895" y="32"/>
                    <a:pt x="17707" y="97"/>
                  </a:cubicBezTo>
                  <a:lnTo>
                    <a:pt x="7819" y="19578"/>
                  </a:lnTo>
                  <a:lnTo>
                    <a:pt x="0" y="54987"/>
                  </a:lnTo>
                  <a:lnTo>
                    <a:pt x="11451" y="54987"/>
                  </a:lnTo>
                  <a:lnTo>
                    <a:pt x="13070" y="43763"/>
                  </a:lnTo>
                  <a:cubicBezTo>
                    <a:pt x="13070" y="43763"/>
                    <a:pt x="15922" y="41387"/>
                    <a:pt x="15922" y="34852"/>
                  </a:cubicBezTo>
                  <a:lnTo>
                    <a:pt x="15922" y="17148"/>
                  </a:lnTo>
                  <a:cubicBezTo>
                    <a:pt x="15922" y="17148"/>
                    <a:pt x="20340" y="10077"/>
                    <a:pt x="21052" y="6395"/>
                  </a:cubicBezTo>
                  <a:cubicBezTo>
                    <a:pt x="21700" y="3050"/>
                    <a:pt x="20095" y="0"/>
                    <a:pt x="18268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166108" y="3077393"/>
              <a:ext cx="381523" cy="271850"/>
            </a:xfrm>
            <a:custGeom>
              <a:avLst/>
              <a:gdLst/>
              <a:ahLst/>
              <a:cxnLst/>
              <a:rect l="l" t="t" r="r" b="b"/>
              <a:pathLst>
                <a:path w="17338" h="12354" extrusionOk="0">
                  <a:moveTo>
                    <a:pt x="8801" y="0"/>
                  </a:moveTo>
                  <a:cubicBezTo>
                    <a:pt x="8292" y="0"/>
                    <a:pt x="7776" y="102"/>
                    <a:pt x="7282" y="316"/>
                  </a:cubicBezTo>
                  <a:lnTo>
                    <a:pt x="0" y="3477"/>
                  </a:lnTo>
                  <a:lnTo>
                    <a:pt x="3711" y="8653"/>
                  </a:lnTo>
                  <a:lnTo>
                    <a:pt x="9022" y="6546"/>
                  </a:lnTo>
                  <a:cubicBezTo>
                    <a:pt x="10362" y="8768"/>
                    <a:pt x="12122" y="11164"/>
                    <a:pt x="13714" y="12071"/>
                  </a:cubicBezTo>
                  <a:cubicBezTo>
                    <a:pt x="14069" y="12274"/>
                    <a:pt x="14435" y="12353"/>
                    <a:pt x="14793" y="12353"/>
                  </a:cubicBezTo>
                  <a:cubicBezTo>
                    <a:pt x="16129" y="12353"/>
                    <a:pt x="17338" y="11240"/>
                    <a:pt x="17338" y="11240"/>
                  </a:cubicBezTo>
                  <a:lnTo>
                    <a:pt x="12134" y="1953"/>
                  </a:lnTo>
                  <a:cubicBezTo>
                    <a:pt x="11439" y="712"/>
                    <a:pt x="10145" y="0"/>
                    <a:pt x="8801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166108" y="3222186"/>
              <a:ext cx="414354" cy="231427"/>
            </a:xfrm>
            <a:custGeom>
              <a:avLst/>
              <a:gdLst/>
              <a:ahLst/>
              <a:cxnLst/>
              <a:rect l="l" t="t" r="r" b="b"/>
              <a:pathLst>
                <a:path w="18830" h="10517" extrusionOk="0">
                  <a:moveTo>
                    <a:pt x="8555" y="0"/>
                  </a:moveTo>
                  <a:cubicBezTo>
                    <a:pt x="7768" y="0"/>
                    <a:pt x="6979" y="268"/>
                    <a:pt x="6335" y="808"/>
                  </a:cubicBezTo>
                  <a:lnTo>
                    <a:pt x="0" y="6118"/>
                  </a:lnTo>
                  <a:lnTo>
                    <a:pt x="5030" y="10027"/>
                  </a:lnTo>
                  <a:lnTo>
                    <a:pt x="9522" y="6498"/>
                  </a:lnTo>
                  <a:cubicBezTo>
                    <a:pt x="11439" y="8246"/>
                    <a:pt x="13809" y="10043"/>
                    <a:pt x="15592" y="10460"/>
                  </a:cubicBezTo>
                  <a:cubicBezTo>
                    <a:pt x="15759" y="10499"/>
                    <a:pt x="15921" y="10517"/>
                    <a:pt x="16079" y="10517"/>
                  </a:cubicBezTo>
                  <a:cubicBezTo>
                    <a:pt x="17705" y="10517"/>
                    <a:pt x="18829" y="8633"/>
                    <a:pt x="18829" y="8633"/>
                  </a:cubicBezTo>
                  <a:lnTo>
                    <a:pt x="10966" y="979"/>
                  </a:lnTo>
                  <a:cubicBezTo>
                    <a:pt x="10297" y="329"/>
                    <a:pt x="9427" y="0"/>
                    <a:pt x="8555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246404" y="3214880"/>
              <a:ext cx="265688" cy="130754"/>
            </a:xfrm>
            <a:custGeom>
              <a:avLst/>
              <a:gdLst/>
              <a:ahLst/>
              <a:cxnLst/>
              <a:rect l="l" t="t" r="r" b="b"/>
              <a:pathLst>
                <a:path w="12074" h="5942" fill="none" extrusionOk="0">
                  <a:moveTo>
                    <a:pt x="1" y="3391"/>
                  </a:moveTo>
                  <a:lnTo>
                    <a:pt x="2686" y="1140"/>
                  </a:lnTo>
                  <a:cubicBezTo>
                    <a:pt x="4044" y="1"/>
                    <a:pt x="6045" y="74"/>
                    <a:pt x="7317" y="1312"/>
                  </a:cubicBezTo>
                  <a:lnTo>
                    <a:pt x="12073" y="5942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250849" y="3088153"/>
              <a:ext cx="66719" cy="28981"/>
            </a:xfrm>
            <a:custGeom>
              <a:avLst/>
              <a:gdLst/>
              <a:ahLst/>
              <a:cxnLst/>
              <a:rect l="l" t="t" r="r" b="b"/>
              <a:pathLst>
                <a:path w="3032" h="1317" fill="none" extrusionOk="0">
                  <a:moveTo>
                    <a:pt x="3032" y="0"/>
                  </a:moveTo>
                  <a:lnTo>
                    <a:pt x="1" y="131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153983" y="3673795"/>
              <a:ext cx="100827" cy="42228"/>
            </a:xfrm>
            <a:custGeom>
              <a:avLst/>
              <a:gdLst/>
              <a:ahLst/>
              <a:cxnLst/>
              <a:rect l="l" t="t" r="r" b="b"/>
              <a:pathLst>
                <a:path w="4582" h="1919" fill="none" extrusionOk="0">
                  <a:moveTo>
                    <a:pt x="4582" y="1"/>
                  </a:moveTo>
                  <a:cubicBezTo>
                    <a:pt x="4582" y="1"/>
                    <a:pt x="2734" y="1919"/>
                    <a:pt x="1" y="1799"/>
                  </a:cubicBez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5294859" y="2742983"/>
              <a:ext cx="117265" cy="127871"/>
            </a:xfrm>
            <a:custGeom>
              <a:avLst/>
              <a:gdLst/>
              <a:ahLst/>
              <a:cxnLst/>
              <a:rect l="l" t="t" r="r" b="b"/>
              <a:pathLst>
                <a:path w="5329" h="5811" fill="none" extrusionOk="0">
                  <a:moveTo>
                    <a:pt x="2126" y="0"/>
                  </a:moveTo>
                  <a:cubicBezTo>
                    <a:pt x="2126" y="0"/>
                    <a:pt x="5329" y="1004"/>
                    <a:pt x="2818" y="5810"/>
                  </a:cubicBezTo>
                  <a:lnTo>
                    <a:pt x="0" y="418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5276771" y="3365152"/>
              <a:ext cx="98890" cy="77678"/>
            </a:xfrm>
            <a:custGeom>
              <a:avLst/>
              <a:gdLst/>
              <a:ahLst/>
              <a:cxnLst/>
              <a:rect l="l" t="t" r="r" b="b"/>
              <a:pathLst>
                <a:path w="4494" h="3530" fill="none" extrusionOk="0">
                  <a:moveTo>
                    <a:pt x="4493" y="1"/>
                  </a:moveTo>
                  <a:lnTo>
                    <a:pt x="1" y="3530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 rot="223929">
              <a:off x="4943418" y="3751537"/>
              <a:ext cx="337223" cy="121883"/>
            </a:xfrm>
            <a:custGeom>
              <a:avLst/>
              <a:gdLst/>
              <a:ahLst/>
              <a:cxnLst/>
              <a:rect l="l" t="t" r="r" b="b"/>
              <a:pathLst>
                <a:path w="15323" h="10728" extrusionOk="0">
                  <a:moveTo>
                    <a:pt x="1255" y="1"/>
                  </a:moveTo>
                  <a:lnTo>
                    <a:pt x="0" y="6995"/>
                  </a:lnTo>
                  <a:lnTo>
                    <a:pt x="13943" y="10727"/>
                  </a:lnTo>
                  <a:lnTo>
                    <a:pt x="15323" y="3298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932767" y="3811568"/>
              <a:ext cx="351486" cy="316850"/>
            </a:xfrm>
            <a:custGeom>
              <a:avLst/>
              <a:gdLst/>
              <a:ahLst/>
              <a:cxnLst/>
              <a:rect l="l" t="t" r="r" b="b"/>
              <a:pathLst>
                <a:path w="15973" h="14399" extrusionOk="0">
                  <a:moveTo>
                    <a:pt x="1" y="1"/>
                  </a:moveTo>
                  <a:lnTo>
                    <a:pt x="1" y="1"/>
                  </a:lnTo>
                  <a:cubicBezTo>
                    <a:pt x="1061" y="1418"/>
                    <a:pt x="2168" y="2805"/>
                    <a:pt x="3326" y="4163"/>
                  </a:cubicBezTo>
                  <a:cubicBezTo>
                    <a:pt x="6472" y="7863"/>
                    <a:pt x="9930" y="11288"/>
                    <a:pt x="13662" y="14398"/>
                  </a:cubicBezTo>
                  <a:lnTo>
                    <a:pt x="15972" y="34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409422" y="1072165"/>
              <a:ext cx="1178808" cy="811742"/>
            </a:xfrm>
            <a:custGeom>
              <a:avLst/>
              <a:gdLst/>
              <a:ahLst/>
              <a:cxnLst/>
              <a:rect l="l" t="t" r="r" b="b"/>
              <a:pathLst>
                <a:path w="53570" h="36889" extrusionOk="0">
                  <a:moveTo>
                    <a:pt x="26785" y="1"/>
                  </a:moveTo>
                  <a:cubicBezTo>
                    <a:pt x="19681" y="1"/>
                    <a:pt x="12868" y="1945"/>
                    <a:pt x="7845" y="5403"/>
                  </a:cubicBezTo>
                  <a:cubicBezTo>
                    <a:pt x="2822" y="8862"/>
                    <a:pt x="0" y="13553"/>
                    <a:pt x="0" y="18445"/>
                  </a:cubicBezTo>
                  <a:cubicBezTo>
                    <a:pt x="0" y="23336"/>
                    <a:pt x="2822" y="28027"/>
                    <a:pt x="7845" y="31487"/>
                  </a:cubicBezTo>
                  <a:cubicBezTo>
                    <a:pt x="12868" y="34945"/>
                    <a:pt x="19681" y="36888"/>
                    <a:pt x="26785" y="36888"/>
                  </a:cubicBezTo>
                  <a:cubicBezTo>
                    <a:pt x="33889" y="36888"/>
                    <a:pt x="40702" y="34945"/>
                    <a:pt x="45725" y="31487"/>
                  </a:cubicBezTo>
                  <a:cubicBezTo>
                    <a:pt x="50748" y="28027"/>
                    <a:pt x="53570" y="23336"/>
                    <a:pt x="53570" y="18445"/>
                  </a:cubicBezTo>
                  <a:cubicBezTo>
                    <a:pt x="53570" y="13553"/>
                    <a:pt x="50748" y="8862"/>
                    <a:pt x="45725" y="5403"/>
                  </a:cubicBezTo>
                  <a:cubicBezTo>
                    <a:pt x="40702" y="1945"/>
                    <a:pt x="33889" y="1"/>
                    <a:pt x="26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5156843" y="1641897"/>
              <a:ext cx="415520" cy="457022"/>
            </a:xfrm>
            <a:custGeom>
              <a:avLst/>
              <a:gdLst/>
              <a:ahLst/>
              <a:cxnLst/>
              <a:rect l="l" t="t" r="r" b="b"/>
              <a:pathLst>
                <a:path w="18883" h="20769" extrusionOk="0">
                  <a:moveTo>
                    <a:pt x="12199" y="1"/>
                  </a:moveTo>
                  <a:lnTo>
                    <a:pt x="0" y="5638"/>
                  </a:lnTo>
                  <a:lnTo>
                    <a:pt x="18883" y="20769"/>
                  </a:lnTo>
                  <a:lnTo>
                    <a:pt x="121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564579" y="1072165"/>
              <a:ext cx="1178852" cy="811742"/>
            </a:xfrm>
            <a:custGeom>
              <a:avLst/>
              <a:gdLst/>
              <a:ahLst/>
              <a:cxnLst/>
              <a:rect l="l" t="t" r="r" b="b"/>
              <a:pathLst>
                <a:path w="53572" h="36889" extrusionOk="0">
                  <a:moveTo>
                    <a:pt x="26786" y="1"/>
                  </a:moveTo>
                  <a:cubicBezTo>
                    <a:pt x="19683" y="1"/>
                    <a:pt x="12869" y="1945"/>
                    <a:pt x="7846" y="5403"/>
                  </a:cubicBezTo>
                  <a:cubicBezTo>
                    <a:pt x="2822" y="8862"/>
                    <a:pt x="1" y="13553"/>
                    <a:pt x="1" y="18445"/>
                  </a:cubicBezTo>
                  <a:cubicBezTo>
                    <a:pt x="1" y="23336"/>
                    <a:pt x="2822" y="28027"/>
                    <a:pt x="7846" y="31487"/>
                  </a:cubicBezTo>
                  <a:cubicBezTo>
                    <a:pt x="12869" y="34945"/>
                    <a:pt x="19683" y="36888"/>
                    <a:pt x="26786" y="36888"/>
                  </a:cubicBezTo>
                  <a:cubicBezTo>
                    <a:pt x="33890" y="36888"/>
                    <a:pt x="40702" y="34945"/>
                    <a:pt x="45726" y="31487"/>
                  </a:cubicBezTo>
                  <a:cubicBezTo>
                    <a:pt x="50749" y="28027"/>
                    <a:pt x="53572" y="23336"/>
                    <a:pt x="53572" y="18445"/>
                  </a:cubicBezTo>
                  <a:cubicBezTo>
                    <a:pt x="53572" y="13553"/>
                    <a:pt x="50749" y="8862"/>
                    <a:pt x="45726" y="5403"/>
                  </a:cubicBezTo>
                  <a:cubicBezTo>
                    <a:pt x="40702" y="1945"/>
                    <a:pt x="33890" y="1"/>
                    <a:pt x="267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5312001" y="1641897"/>
              <a:ext cx="415542" cy="457022"/>
            </a:xfrm>
            <a:custGeom>
              <a:avLst/>
              <a:gdLst/>
              <a:ahLst/>
              <a:cxnLst/>
              <a:rect l="l" t="t" r="r" b="b"/>
              <a:pathLst>
                <a:path w="18884" h="20769" extrusionOk="0">
                  <a:moveTo>
                    <a:pt x="12199" y="1"/>
                  </a:moveTo>
                  <a:lnTo>
                    <a:pt x="1" y="5638"/>
                  </a:lnTo>
                  <a:lnTo>
                    <a:pt x="18884" y="20769"/>
                  </a:lnTo>
                  <a:lnTo>
                    <a:pt x="121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6848962" y="1478048"/>
              <a:ext cx="676038" cy="507567"/>
            </a:xfrm>
            <a:custGeom>
              <a:avLst/>
              <a:gdLst/>
              <a:ahLst/>
              <a:cxnLst/>
              <a:rect l="l" t="t" r="r" b="b"/>
              <a:pathLst>
                <a:path w="30722" h="23066" extrusionOk="0">
                  <a:moveTo>
                    <a:pt x="8211" y="0"/>
                  </a:moveTo>
                  <a:cubicBezTo>
                    <a:pt x="3676" y="0"/>
                    <a:pt x="0" y="3676"/>
                    <a:pt x="0" y="8210"/>
                  </a:cubicBezTo>
                  <a:lnTo>
                    <a:pt x="0" y="14855"/>
                  </a:lnTo>
                  <a:cubicBezTo>
                    <a:pt x="0" y="19389"/>
                    <a:pt x="3676" y="23066"/>
                    <a:pt x="8211" y="23066"/>
                  </a:cubicBezTo>
                  <a:lnTo>
                    <a:pt x="22510" y="23066"/>
                  </a:lnTo>
                  <a:cubicBezTo>
                    <a:pt x="27044" y="23066"/>
                    <a:pt x="30721" y="19389"/>
                    <a:pt x="30721" y="14853"/>
                  </a:cubicBezTo>
                  <a:lnTo>
                    <a:pt x="30721" y="8210"/>
                  </a:lnTo>
                  <a:cubicBezTo>
                    <a:pt x="30721" y="3676"/>
                    <a:pt x="27045" y="0"/>
                    <a:pt x="225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7029975" y="1889827"/>
              <a:ext cx="314011" cy="204448"/>
            </a:xfrm>
            <a:custGeom>
              <a:avLst/>
              <a:gdLst/>
              <a:ahLst/>
              <a:cxnLst/>
              <a:rect l="l" t="t" r="r" b="b"/>
              <a:pathLst>
                <a:path w="14270" h="9291" extrusionOk="0">
                  <a:moveTo>
                    <a:pt x="0" y="1"/>
                  </a:moveTo>
                  <a:lnTo>
                    <a:pt x="3568" y="4645"/>
                  </a:lnTo>
                  <a:lnTo>
                    <a:pt x="7135" y="9290"/>
                  </a:lnTo>
                  <a:lnTo>
                    <a:pt x="10702" y="4645"/>
                  </a:lnTo>
                  <a:lnTo>
                    <a:pt x="142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6959163" y="1686479"/>
              <a:ext cx="94225" cy="90661"/>
            </a:xfrm>
            <a:custGeom>
              <a:avLst/>
              <a:gdLst/>
              <a:ahLst/>
              <a:cxnLst/>
              <a:rect l="l" t="t" r="r" b="b"/>
              <a:pathLst>
                <a:path w="4282" h="4120" extrusionOk="0">
                  <a:moveTo>
                    <a:pt x="2222" y="1"/>
                  </a:moveTo>
                  <a:cubicBezTo>
                    <a:pt x="1389" y="1"/>
                    <a:pt x="638" y="503"/>
                    <a:pt x="319" y="1272"/>
                  </a:cubicBezTo>
                  <a:cubicBezTo>
                    <a:pt x="0" y="2042"/>
                    <a:pt x="177" y="2927"/>
                    <a:pt x="766" y="3516"/>
                  </a:cubicBezTo>
                  <a:cubicBezTo>
                    <a:pt x="1160" y="3910"/>
                    <a:pt x="1687" y="4120"/>
                    <a:pt x="2223" y="4120"/>
                  </a:cubicBezTo>
                  <a:cubicBezTo>
                    <a:pt x="2488" y="4120"/>
                    <a:pt x="2756" y="4069"/>
                    <a:pt x="3010" y="3963"/>
                  </a:cubicBezTo>
                  <a:cubicBezTo>
                    <a:pt x="3780" y="3644"/>
                    <a:pt x="4282" y="2893"/>
                    <a:pt x="4282" y="2060"/>
                  </a:cubicBezTo>
                  <a:cubicBezTo>
                    <a:pt x="4282" y="922"/>
                    <a:pt x="3360" y="1"/>
                    <a:pt x="2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141650" y="1686479"/>
              <a:ext cx="90639" cy="90661"/>
            </a:xfrm>
            <a:custGeom>
              <a:avLst/>
              <a:gdLst/>
              <a:ahLst/>
              <a:cxnLst/>
              <a:rect l="l" t="t" r="r" b="b"/>
              <a:pathLst>
                <a:path w="4119" h="4120" extrusionOk="0">
                  <a:moveTo>
                    <a:pt x="2060" y="1"/>
                  </a:moveTo>
                  <a:cubicBezTo>
                    <a:pt x="922" y="1"/>
                    <a:pt x="1" y="922"/>
                    <a:pt x="1" y="2060"/>
                  </a:cubicBezTo>
                  <a:cubicBezTo>
                    <a:pt x="1" y="3197"/>
                    <a:pt x="922" y="4120"/>
                    <a:pt x="2060" y="4120"/>
                  </a:cubicBezTo>
                  <a:cubicBezTo>
                    <a:pt x="3197" y="4120"/>
                    <a:pt x="4119" y="3197"/>
                    <a:pt x="4119" y="2060"/>
                  </a:cubicBezTo>
                  <a:cubicBezTo>
                    <a:pt x="4119" y="922"/>
                    <a:pt x="3197" y="1"/>
                    <a:pt x="2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316986" y="1686479"/>
              <a:ext cx="94203" cy="90661"/>
            </a:xfrm>
            <a:custGeom>
              <a:avLst/>
              <a:gdLst/>
              <a:ahLst/>
              <a:cxnLst/>
              <a:rect l="l" t="t" r="r" b="b"/>
              <a:pathLst>
                <a:path w="4281" h="4120" extrusionOk="0">
                  <a:moveTo>
                    <a:pt x="2222" y="1"/>
                  </a:moveTo>
                  <a:cubicBezTo>
                    <a:pt x="1389" y="1"/>
                    <a:pt x="639" y="503"/>
                    <a:pt x="320" y="1272"/>
                  </a:cubicBezTo>
                  <a:cubicBezTo>
                    <a:pt x="1" y="2042"/>
                    <a:pt x="177" y="2927"/>
                    <a:pt x="766" y="3516"/>
                  </a:cubicBezTo>
                  <a:cubicBezTo>
                    <a:pt x="1160" y="3910"/>
                    <a:pt x="1687" y="4120"/>
                    <a:pt x="2223" y="4120"/>
                  </a:cubicBezTo>
                  <a:cubicBezTo>
                    <a:pt x="2488" y="4120"/>
                    <a:pt x="2755" y="4069"/>
                    <a:pt x="3009" y="3963"/>
                  </a:cubicBezTo>
                  <a:cubicBezTo>
                    <a:pt x="3779" y="3644"/>
                    <a:pt x="4281" y="2893"/>
                    <a:pt x="4281" y="2060"/>
                  </a:cubicBezTo>
                  <a:cubicBezTo>
                    <a:pt x="4281" y="922"/>
                    <a:pt x="3359" y="1"/>
                    <a:pt x="2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974087" y="1467551"/>
              <a:ext cx="327082" cy="131964"/>
            </a:xfrm>
            <a:custGeom>
              <a:avLst/>
              <a:gdLst/>
              <a:ahLst/>
              <a:cxnLst/>
              <a:rect l="l" t="t" r="r" b="b"/>
              <a:pathLst>
                <a:path w="14864" h="5997" extrusionOk="0">
                  <a:moveTo>
                    <a:pt x="0" y="0"/>
                  </a:moveTo>
                  <a:lnTo>
                    <a:pt x="0" y="5996"/>
                  </a:lnTo>
                  <a:lnTo>
                    <a:pt x="14863" y="5996"/>
                  </a:lnTo>
                  <a:lnTo>
                    <a:pt x="148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5974087" y="1356580"/>
              <a:ext cx="588128" cy="34020"/>
            </a:xfrm>
            <a:custGeom>
              <a:avLst/>
              <a:gdLst/>
              <a:ahLst/>
              <a:cxnLst/>
              <a:rect l="l" t="t" r="r" b="b"/>
              <a:pathLst>
                <a:path w="26727" h="1546" extrusionOk="0">
                  <a:moveTo>
                    <a:pt x="0" y="0"/>
                  </a:moveTo>
                  <a:lnTo>
                    <a:pt x="0" y="1545"/>
                  </a:lnTo>
                  <a:lnTo>
                    <a:pt x="26727" y="1545"/>
                  </a:lnTo>
                  <a:lnTo>
                    <a:pt x="26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8385769" y="1977429"/>
              <a:ext cx="222295" cy="45704"/>
            </a:xfrm>
            <a:custGeom>
              <a:avLst/>
              <a:gdLst/>
              <a:ahLst/>
              <a:cxnLst/>
              <a:rect l="l" t="t" r="r" b="b"/>
              <a:pathLst>
                <a:path w="10102" h="2077" extrusionOk="0">
                  <a:moveTo>
                    <a:pt x="0" y="1"/>
                  </a:moveTo>
                  <a:lnTo>
                    <a:pt x="0" y="2076"/>
                  </a:lnTo>
                  <a:lnTo>
                    <a:pt x="10101" y="2076"/>
                  </a:lnTo>
                  <a:lnTo>
                    <a:pt x="10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8146333" y="1843331"/>
              <a:ext cx="461731" cy="85467"/>
            </a:xfrm>
            <a:custGeom>
              <a:avLst/>
              <a:gdLst/>
              <a:ahLst/>
              <a:cxnLst/>
              <a:rect l="l" t="t" r="r" b="b"/>
              <a:pathLst>
                <a:path w="20983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20982" y="3883"/>
                  </a:lnTo>
                  <a:lnTo>
                    <a:pt x="209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4963125" y="3868075"/>
              <a:ext cx="60125" cy="55375"/>
            </a:xfrm>
            <a:custGeom>
              <a:avLst/>
              <a:gdLst/>
              <a:ahLst/>
              <a:cxnLst/>
              <a:rect l="l" t="t" r="r" b="b"/>
              <a:pathLst>
                <a:path w="2405" h="2215" extrusionOk="0">
                  <a:moveTo>
                    <a:pt x="548" y="0"/>
                  </a:moveTo>
                  <a:lnTo>
                    <a:pt x="0" y="2167"/>
                  </a:lnTo>
                  <a:lnTo>
                    <a:pt x="2405" y="2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12531C6-C461-4C16-8F21-21C698EE9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31" y="1197892"/>
            <a:ext cx="7500993" cy="399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4" name="Google Shape;954;p42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23331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Titles Rating Profile</a:t>
            </a:r>
            <a:endParaRPr dirty="0"/>
          </a:p>
        </p:txBody>
      </p:sp>
      <p:sp>
        <p:nvSpPr>
          <p:cNvPr id="955" name="Google Shape;955;p42"/>
          <p:cNvSpPr txBox="1">
            <a:spLocks noGrp="1"/>
          </p:cNvSpPr>
          <p:nvPr>
            <p:ph type="title" idx="4294967295"/>
          </p:nvPr>
        </p:nvSpPr>
        <p:spPr>
          <a:xfrm>
            <a:off x="7050600" y="208224"/>
            <a:ext cx="20934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More is good</a:t>
            </a:r>
            <a:endParaRPr sz="1800" dirty="0"/>
          </a:p>
        </p:txBody>
      </p:sp>
      <p:sp>
        <p:nvSpPr>
          <p:cNvPr id="956" name="Google Shape;956;p42"/>
          <p:cNvSpPr txBox="1">
            <a:spLocks noGrp="1"/>
          </p:cNvSpPr>
          <p:nvPr>
            <p:ph type="body" idx="4294967295"/>
          </p:nvPr>
        </p:nvSpPr>
        <p:spPr>
          <a:xfrm>
            <a:off x="4572000" y="659050"/>
            <a:ext cx="4533139" cy="731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Most movies only have about 100-150 ratings.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Look for movies that have ratings &gt;= 1600</a:t>
            </a:r>
            <a:endParaRPr sz="14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F510B17-48FB-4BE0-AE4C-81A59ED20044}"/>
              </a:ext>
            </a:extLst>
          </p:cNvPr>
          <p:cNvSpPr/>
          <p:nvPr/>
        </p:nvSpPr>
        <p:spPr>
          <a:xfrm>
            <a:off x="7558213" y="2091998"/>
            <a:ext cx="1078174" cy="614149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88" name="Google Shape;1768;p58">
            <a:extLst>
              <a:ext uri="{FF2B5EF4-FFF2-40B4-BE49-F238E27FC236}">
                <a16:creationId xmlns:a16="http://schemas.microsoft.com/office/drawing/2014/main" id="{57F0183C-6764-49A6-859A-4F14B86D4961}"/>
              </a:ext>
            </a:extLst>
          </p:cNvPr>
          <p:cNvGrpSpPr/>
          <p:nvPr/>
        </p:nvGrpSpPr>
        <p:grpSpPr>
          <a:xfrm>
            <a:off x="29047" y="2399072"/>
            <a:ext cx="1468041" cy="2727654"/>
            <a:chOff x="667625" y="876675"/>
            <a:chExt cx="1745175" cy="3242575"/>
          </a:xfrm>
        </p:grpSpPr>
        <p:sp>
          <p:nvSpPr>
            <p:cNvPr id="189" name="Google Shape;1769;p58">
              <a:extLst>
                <a:ext uri="{FF2B5EF4-FFF2-40B4-BE49-F238E27FC236}">
                  <a16:creationId xmlns:a16="http://schemas.microsoft.com/office/drawing/2014/main" id="{3551EF4C-3EE0-46FB-BE04-C6F900E9F467}"/>
                </a:ext>
              </a:extLst>
            </p:cNvPr>
            <p:cNvSpPr/>
            <p:nvPr/>
          </p:nvSpPr>
          <p:spPr>
            <a:xfrm>
              <a:off x="746475" y="2574975"/>
              <a:ext cx="666825" cy="1330400"/>
            </a:xfrm>
            <a:custGeom>
              <a:avLst/>
              <a:gdLst/>
              <a:ahLst/>
              <a:cxnLst/>
              <a:rect l="l" t="t" r="r" b="b"/>
              <a:pathLst>
                <a:path w="26673" h="53216" extrusionOk="0">
                  <a:moveTo>
                    <a:pt x="14139" y="1"/>
                  </a:moveTo>
                  <a:cubicBezTo>
                    <a:pt x="14139" y="1"/>
                    <a:pt x="13696" y="19510"/>
                    <a:pt x="12505" y="26202"/>
                  </a:cubicBezTo>
                  <a:cubicBezTo>
                    <a:pt x="11171" y="33701"/>
                    <a:pt x="0" y="48830"/>
                    <a:pt x="0" y="48830"/>
                  </a:cubicBezTo>
                  <a:lnTo>
                    <a:pt x="2583" y="51390"/>
                  </a:lnTo>
                  <a:lnTo>
                    <a:pt x="6416" y="53215"/>
                  </a:lnTo>
                  <a:cubicBezTo>
                    <a:pt x="6416" y="53215"/>
                    <a:pt x="16183" y="43881"/>
                    <a:pt x="21688" y="32196"/>
                  </a:cubicBezTo>
                  <a:cubicBezTo>
                    <a:pt x="26461" y="22066"/>
                    <a:pt x="26673" y="1030"/>
                    <a:pt x="26673" y="1030"/>
                  </a:cubicBezTo>
                  <a:lnTo>
                    <a:pt x="14139" y="1"/>
                  </a:ln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70;p58">
              <a:extLst>
                <a:ext uri="{FF2B5EF4-FFF2-40B4-BE49-F238E27FC236}">
                  <a16:creationId xmlns:a16="http://schemas.microsoft.com/office/drawing/2014/main" id="{DB12FACE-E5F6-43BA-9F45-CADFF0E864A9}"/>
                </a:ext>
              </a:extLst>
            </p:cNvPr>
            <p:cNvSpPr/>
            <p:nvPr/>
          </p:nvSpPr>
          <p:spPr>
            <a:xfrm>
              <a:off x="667625" y="3779775"/>
              <a:ext cx="367250" cy="313825"/>
            </a:xfrm>
            <a:custGeom>
              <a:avLst/>
              <a:gdLst/>
              <a:ahLst/>
              <a:cxnLst/>
              <a:rect l="l" t="t" r="r" b="b"/>
              <a:pathLst>
                <a:path w="14690" h="12553" extrusionOk="0">
                  <a:moveTo>
                    <a:pt x="3417" y="1"/>
                  </a:moveTo>
                  <a:lnTo>
                    <a:pt x="86" y="3688"/>
                  </a:lnTo>
                  <a:cubicBezTo>
                    <a:pt x="0" y="3826"/>
                    <a:pt x="41" y="4007"/>
                    <a:pt x="179" y="4094"/>
                  </a:cubicBezTo>
                  <a:lnTo>
                    <a:pt x="13584" y="12538"/>
                  </a:lnTo>
                  <a:cubicBezTo>
                    <a:pt x="13599" y="12548"/>
                    <a:pt x="13616" y="12552"/>
                    <a:pt x="13633" y="12552"/>
                  </a:cubicBezTo>
                  <a:cubicBezTo>
                    <a:pt x="13927" y="12552"/>
                    <a:pt x="14515" y="11289"/>
                    <a:pt x="14518" y="11274"/>
                  </a:cubicBezTo>
                  <a:cubicBezTo>
                    <a:pt x="14640" y="10811"/>
                    <a:pt x="14690" y="10236"/>
                    <a:pt x="14525" y="9993"/>
                  </a:cubicBezTo>
                  <a:lnTo>
                    <a:pt x="10543" y="4135"/>
                  </a:lnTo>
                  <a:cubicBezTo>
                    <a:pt x="6736" y="3433"/>
                    <a:pt x="3417" y="1"/>
                    <a:pt x="3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71;p58">
              <a:extLst>
                <a:ext uri="{FF2B5EF4-FFF2-40B4-BE49-F238E27FC236}">
                  <a16:creationId xmlns:a16="http://schemas.microsoft.com/office/drawing/2014/main" id="{BDEE3B54-F6D8-43D3-881D-C9458BCA52E8}"/>
                </a:ext>
              </a:extLst>
            </p:cNvPr>
            <p:cNvSpPr/>
            <p:nvPr/>
          </p:nvSpPr>
          <p:spPr>
            <a:xfrm>
              <a:off x="917075" y="3907950"/>
              <a:ext cx="40075" cy="20175"/>
            </a:xfrm>
            <a:custGeom>
              <a:avLst/>
              <a:gdLst/>
              <a:ahLst/>
              <a:cxnLst/>
              <a:rect l="l" t="t" r="r" b="b"/>
              <a:pathLst>
                <a:path w="1603" h="807" fill="none" extrusionOk="0">
                  <a:moveTo>
                    <a:pt x="1602" y="0"/>
                  </a:moveTo>
                  <a:cubicBezTo>
                    <a:pt x="1038" y="205"/>
                    <a:pt x="501" y="477"/>
                    <a:pt x="0" y="806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72;p58">
              <a:extLst>
                <a:ext uri="{FF2B5EF4-FFF2-40B4-BE49-F238E27FC236}">
                  <a16:creationId xmlns:a16="http://schemas.microsoft.com/office/drawing/2014/main" id="{4BA4BC10-678C-4C61-811A-2B1FD2DAD604}"/>
                </a:ext>
              </a:extLst>
            </p:cNvPr>
            <p:cNvSpPr/>
            <p:nvPr/>
          </p:nvSpPr>
          <p:spPr>
            <a:xfrm>
              <a:off x="934300" y="3929275"/>
              <a:ext cx="33550" cy="17525"/>
            </a:xfrm>
            <a:custGeom>
              <a:avLst/>
              <a:gdLst/>
              <a:ahLst/>
              <a:cxnLst/>
              <a:rect l="l" t="t" r="r" b="b"/>
              <a:pathLst>
                <a:path w="1342" h="701" fill="none" extrusionOk="0">
                  <a:moveTo>
                    <a:pt x="1341" y="1"/>
                  </a:moveTo>
                  <a:cubicBezTo>
                    <a:pt x="741" y="238"/>
                    <a:pt x="452" y="413"/>
                    <a:pt x="1" y="701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73;p58">
              <a:extLst>
                <a:ext uri="{FF2B5EF4-FFF2-40B4-BE49-F238E27FC236}">
                  <a16:creationId xmlns:a16="http://schemas.microsoft.com/office/drawing/2014/main" id="{58BFD655-D0AD-4544-9932-377BB63429F3}"/>
                </a:ext>
              </a:extLst>
            </p:cNvPr>
            <p:cNvSpPr/>
            <p:nvPr/>
          </p:nvSpPr>
          <p:spPr>
            <a:xfrm>
              <a:off x="946550" y="3946125"/>
              <a:ext cx="31100" cy="15875"/>
            </a:xfrm>
            <a:custGeom>
              <a:avLst/>
              <a:gdLst/>
              <a:ahLst/>
              <a:cxnLst/>
              <a:rect l="l" t="t" r="r" b="b"/>
              <a:pathLst>
                <a:path w="1244" h="635" fill="none" extrusionOk="0">
                  <a:moveTo>
                    <a:pt x="1244" y="0"/>
                  </a:moveTo>
                  <a:cubicBezTo>
                    <a:pt x="842" y="153"/>
                    <a:pt x="373" y="420"/>
                    <a:pt x="0" y="635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74;p58">
              <a:extLst>
                <a:ext uri="{FF2B5EF4-FFF2-40B4-BE49-F238E27FC236}">
                  <a16:creationId xmlns:a16="http://schemas.microsoft.com/office/drawing/2014/main" id="{DFB67E64-8A0A-4069-9B13-06701A87D7B2}"/>
                </a:ext>
              </a:extLst>
            </p:cNvPr>
            <p:cNvSpPr/>
            <p:nvPr/>
          </p:nvSpPr>
          <p:spPr>
            <a:xfrm>
              <a:off x="681800" y="3856975"/>
              <a:ext cx="343400" cy="216275"/>
            </a:xfrm>
            <a:custGeom>
              <a:avLst/>
              <a:gdLst/>
              <a:ahLst/>
              <a:cxnLst/>
              <a:rect l="l" t="t" r="r" b="b"/>
              <a:pathLst>
                <a:path w="13736" h="8651" fill="none" extrusionOk="0">
                  <a:moveTo>
                    <a:pt x="1" y="0"/>
                  </a:moveTo>
                  <a:lnTo>
                    <a:pt x="13735" y="8651"/>
                  </a:ln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75;p58">
              <a:extLst>
                <a:ext uri="{FF2B5EF4-FFF2-40B4-BE49-F238E27FC236}">
                  <a16:creationId xmlns:a16="http://schemas.microsoft.com/office/drawing/2014/main" id="{330707E6-1E91-4E2F-81D6-0180BD7E7E37}"/>
                </a:ext>
              </a:extLst>
            </p:cNvPr>
            <p:cNvSpPr/>
            <p:nvPr/>
          </p:nvSpPr>
          <p:spPr>
            <a:xfrm>
              <a:off x="723525" y="3812475"/>
              <a:ext cx="79375" cy="105725"/>
            </a:xfrm>
            <a:custGeom>
              <a:avLst/>
              <a:gdLst/>
              <a:ahLst/>
              <a:cxnLst/>
              <a:rect l="l" t="t" r="r" b="b"/>
              <a:pathLst>
                <a:path w="3175" h="4229" fill="none" extrusionOk="0">
                  <a:moveTo>
                    <a:pt x="0" y="1"/>
                  </a:moveTo>
                  <a:cubicBezTo>
                    <a:pt x="0" y="1"/>
                    <a:pt x="3174" y="2115"/>
                    <a:pt x="2217" y="4229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76;p58">
              <a:extLst>
                <a:ext uri="{FF2B5EF4-FFF2-40B4-BE49-F238E27FC236}">
                  <a16:creationId xmlns:a16="http://schemas.microsoft.com/office/drawing/2014/main" id="{00468CEC-39AA-4011-9415-3339F8F15E96}"/>
                </a:ext>
              </a:extLst>
            </p:cNvPr>
            <p:cNvSpPr/>
            <p:nvPr/>
          </p:nvSpPr>
          <p:spPr>
            <a:xfrm>
              <a:off x="954500" y="3999600"/>
              <a:ext cx="55850" cy="29125"/>
            </a:xfrm>
            <a:custGeom>
              <a:avLst/>
              <a:gdLst/>
              <a:ahLst/>
              <a:cxnLst/>
              <a:rect l="l" t="t" r="r" b="b"/>
              <a:pathLst>
                <a:path w="2234" h="1165" fill="none" extrusionOk="0">
                  <a:moveTo>
                    <a:pt x="2234" y="0"/>
                  </a:moveTo>
                  <a:cubicBezTo>
                    <a:pt x="2234" y="0"/>
                    <a:pt x="545" y="695"/>
                    <a:pt x="0" y="1165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77;p58">
              <a:extLst>
                <a:ext uri="{FF2B5EF4-FFF2-40B4-BE49-F238E27FC236}">
                  <a16:creationId xmlns:a16="http://schemas.microsoft.com/office/drawing/2014/main" id="{1C0777A2-9223-4CD3-99C9-D5F7C2EC0A8B}"/>
                </a:ext>
              </a:extLst>
            </p:cNvPr>
            <p:cNvSpPr/>
            <p:nvPr/>
          </p:nvSpPr>
          <p:spPr>
            <a:xfrm>
              <a:off x="1458350" y="2575025"/>
              <a:ext cx="296375" cy="1443675"/>
            </a:xfrm>
            <a:custGeom>
              <a:avLst/>
              <a:gdLst/>
              <a:ahLst/>
              <a:cxnLst/>
              <a:rect l="l" t="t" r="r" b="b"/>
              <a:pathLst>
                <a:path w="11855" h="57747" extrusionOk="0">
                  <a:moveTo>
                    <a:pt x="11401" y="0"/>
                  </a:moveTo>
                  <a:lnTo>
                    <a:pt x="0" y="8099"/>
                  </a:lnTo>
                  <a:cubicBezTo>
                    <a:pt x="0" y="8099"/>
                    <a:pt x="749" y="19502"/>
                    <a:pt x="1268" y="28223"/>
                  </a:cubicBezTo>
                  <a:cubicBezTo>
                    <a:pt x="1788" y="36946"/>
                    <a:pt x="2806" y="56855"/>
                    <a:pt x="2806" y="56855"/>
                  </a:cubicBezTo>
                  <a:lnTo>
                    <a:pt x="6580" y="57746"/>
                  </a:lnTo>
                  <a:lnTo>
                    <a:pt x="10768" y="57048"/>
                  </a:lnTo>
                  <a:cubicBezTo>
                    <a:pt x="10768" y="57048"/>
                    <a:pt x="11855" y="39860"/>
                    <a:pt x="11855" y="28471"/>
                  </a:cubicBezTo>
                  <a:cubicBezTo>
                    <a:pt x="11855" y="16693"/>
                    <a:pt x="11401" y="0"/>
                    <a:pt x="11401" y="0"/>
                  </a:cubicBez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78;p58">
              <a:extLst>
                <a:ext uri="{FF2B5EF4-FFF2-40B4-BE49-F238E27FC236}">
                  <a16:creationId xmlns:a16="http://schemas.microsoft.com/office/drawing/2014/main" id="{DD1C2BEC-0F1E-4855-B23E-3759E45C7413}"/>
                </a:ext>
              </a:extLst>
            </p:cNvPr>
            <p:cNvSpPr/>
            <p:nvPr/>
          </p:nvSpPr>
          <p:spPr>
            <a:xfrm>
              <a:off x="1506875" y="3980875"/>
              <a:ext cx="411475" cy="138375"/>
            </a:xfrm>
            <a:custGeom>
              <a:avLst/>
              <a:gdLst/>
              <a:ahLst/>
              <a:cxnLst/>
              <a:rect l="l" t="t" r="r" b="b"/>
              <a:pathLst>
                <a:path w="16459" h="5535" extrusionOk="0">
                  <a:moveTo>
                    <a:pt x="9059" y="1"/>
                  </a:moveTo>
                  <a:cubicBezTo>
                    <a:pt x="7641" y="575"/>
                    <a:pt x="6059" y="749"/>
                    <a:pt x="4663" y="749"/>
                  </a:cubicBezTo>
                  <a:cubicBezTo>
                    <a:pt x="2527" y="749"/>
                    <a:pt x="829" y="342"/>
                    <a:pt x="829" y="342"/>
                  </a:cubicBezTo>
                  <a:lnTo>
                    <a:pt x="0" y="5243"/>
                  </a:lnTo>
                  <a:cubicBezTo>
                    <a:pt x="1" y="5403"/>
                    <a:pt x="132" y="5534"/>
                    <a:pt x="293" y="5534"/>
                  </a:cubicBezTo>
                  <a:cubicBezTo>
                    <a:pt x="294" y="5534"/>
                    <a:pt x="295" y="5534"/>
                    <a:pt x="296" y="5534"/>
                  </a:cubicBezTo>
                  <a:lnTo>
                    <a:pt x="16139" y="5454"/>
                  </a:lnTo>
                  <a:cubicBezTo>
                    <a:pt x="16458" y="5451"/>
                    <a:pt x="16253" y="3901"/>
                    <a:pt x="16248" y="3886"/>
                  </a:cubicBezTo>
                  <a:cubicBezTo>
                    <a:pt x="16102" y="3431"/>
                    <a:pt x="15836" y="2918"/>
                    <a:pt x="15567" y="2803"/>
                  </a:cubicBezTo>
                  <a:lnTo>
                    <a:pt x="90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79;p58">
              <a:extLst>
                <a:ext uri="{FF2B5EF4-FFF2-40B4-BE49-F238E27FC236}">
                  <a16:creationId xmlns:a16="http://schemas.microsoft.com/office/drawing/2014/main" id="{4DD10018-3139-4496-9E46-A3B34F3B8806}"/>
                </a:ext>
              </a:extLst>
            </p:cNvPr>
            <p:cNvSpPr/>
            <p:nvPr/>
          </p:nvSpPr>
          <p:spPr>
            <a:xfrm>
              <a:off x="1745625" y="3987875"/>
              <a:ext cx="22925" cy="38575"/>
            </a:xfrm>
            <a:custGeom>
              <a:avLst/>
              <a:gdLst/>
              <a:ahLst/>
              <a:cxnLst/>
              <a:rect l="l" t="t" r="r" b="b"/>
              <a:pathLst>
                <a:path w="917" h="1543" fill="none" extrusionOk="0">
                  <a:moveTo>
                    <a:pt x="917" y="1"/>
                  </a:moveTo>
                  <a:cubicBezTo>
                    <a:pt x="552" y="477"/>
                    <a:pt x="244" y="993"/>
                    <a:pt x="0" y="1542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80;p58">
              <a:extLst>
                <a:ext uri="{FF2B5EF4-FFF2-40B4-BE49-F238E27FC236}">
                  <a16:creationId xmlns:a16="http://schemas.microsoft.com/office/drawing/2014/main" id="{58C30FC8-DB9B-4ADA-8F71-F5F74FB1EB2F}"/>
                </a:ext>
              </a:extLst>
            </p:cNvPr>
            <p:cNvSpPr/>
            <p:nvPr/>
          </p:nvSpPr>
          <p:spPr>
            <a:xfrm>
              <a:off x="1770125" y="4000125"/>
              <a:ext cx="18900" cy="32775"/>
            </a:xfrm>
            <a:custGeom>
              <a:avLst/>
              <a:gdLst/>
              <a:ahLst/>
              <a:cxnLst/>
              <a:rect l="l" t="t" r="r" b="b"/>
              <a:pathLst>
                <a:path w="756" h="1311" fill="none" extrusionOk="0">
                  <a:moveTo>
                    <a:pt x="756" y="0"/>
                  </a:moveTo>
                  <a:cubicBezTo>
                    <a:pt x="379" y="524"/>
                    <a:pt x="228" y="826"/>
                    <a:pt x="1" y="1311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81;p58">
              <a:extLst>
                <a:ext uri="{FF2B5EF4-FFF2-40B4-BE49-F238E27FC236}">
                  <a16:creationId xmlns:a16="http://schemas.microsoft.com/office/drawing/2014/main" id="{167C322C-53C6-4814-BBF8-0995552EAB01}"/>
                </a:ext>
              </a:extLst>
            </p:cNvPr>
            <p:cNvSpPr/>
            <p:nvPr/>
          </p:nvSpPr>
          <p:spPr>
            <a:xfrm>
              <a:off x="1788650" y="4009075"/>
              <a:ext cx="17725" cy="30100"/>
            </a:xfrm>
            <a:custGeom>
              <a:avLst/>
              <a:gdLst/>
              <a:ahLst/>
              <a:cxnLst/>
              <a:rect l="l" t="t" r="r" b="b"/>
              <a:pathLst>
                <a:path w="709" h="1204" fill="none" extrusionOk="0">
                  <a:moveTo>
                    <a:pt x="708" y="1"/>
                  </a:moveTo>
                  <a:cubicBezTo>
                    <a:pt x="452" y="346"/>
                    <a:pt x="199" y="823"/>
                    <a:pt x="1" y="1204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82;p58">
              <a:extLst>
                <a:ext uri="{FF2B5EF4-FFF2-40B4-BE49-F238E27FC236}">
                  <a16:creationId xmlns:a16="http://schemas.microsoft.com/office/drawing/2014/main" id="{6113280E-9B82-473D-B083-F27993D7FC2A}"/>
                </a:ext>
              </a:extLst>
            </p:cNvPr>
            <p:cNvSpPr/>
            <p:nvPr/>
          </p:nvSpPr>
          <p:spPr>
            <a:xfrm>
              <a:off x="1508975" y="4090725"/>
              <a:ext cx="405800" cy="2100"/>
            </a:xfrm>
            <a:custGeom>
              <a:avLst/>
              <a:gdLst/>
              <a:ahLst/>
              <a:cxnLst/>
              <a:rect l="l" t="t" r="r" b="b"/>
              <a:pathLst>
                <a:path w="16232" h="84" fill="none" extrusionOk="0">
                  <a:moveTo>
                    <a:pt x="0" y="83"/>
                  </a:moveTo>
                  <a:lnTo>
                    <a:pt x="16231" y="0"/>
                  </a:ln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83;p58">
              <a:extLst>
                <a:ext uri="{FF2B5EF4-FFF2-40B4-BE49-F238E27FC236}">
                  <a16:creationId xmlns:a16="http://schemas.microsoft.com/office/drawing/2014/main" id="{54187850-C2FB-4006-81E2-3D94392CA2EA}"/>
                </a:ext>
              </a:extLst>
            </p:cNvPr>
            <p:cNvSpPr/>
            <p:nvPr/>
          </p:nvSpPr>
          <p:spPr>
            <a:xfrm>
              <a:off x="1520225" y="4032875"/>
              <a:ext cx="103575" cy="59375"/>
            </a:xfrm>
            <a:custGeom>
              <a:avLst/>
              <a:gdLst/>
              <a:ahLst/>
              <a:cxnLst/>
              <a:rect l="l" t="t" r="r" b="b"/>
              <a:pathLst>
                <a:path w="4143" h="2375" fill="none" extrusionOk="0">
                  <a:moveTo>
                    <a:pt x="1" y="1"/>
                  </a:moveTo>
                  <a:cubicBezTo>
                    <a:pt x="1" y="1"/>
                    <a:pt x="3814" y="78"/>
                    <a:pt x="4142" y="2375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84;p58">
              <a:extLst>
                <a:ext uri="{FF2B5EF4-FFF2-40B4-BE49-F238E27FC236}">
                  <a16:creationId xmlns:a16="http://schemas.microsoft.com/office/drawing/2014/main" id="{911A3990-A863-4BB4-A4A2-148A40FCB346}"/>
                </a:ext>
              </a:extLst>
            </p:cNvPr>
            <p:cNvSpPr/>
            <p:nvPr/>
          </p:nvSpPr>
          <p:spPr>
            <a:xfrm>
              <a:off x="1831200" y="4036600"/>
              <a:ext cx="31500" cy="54575"/>
            </a:xfrm>
            <a:custGeom>
              <a:avLst/>
              <a:gdLst/>
              <a:ahLst/>
              <a:cxnLst/>
              <a:rect l="l" t="t" r="r" b="b"/>
              <a:pathLst>
                <a:path w="1260" h="2183" fill="none" extrusionOk="0">
                  <a:moveTo>
                    <a:pt x="1260" y="0"/>
                  </a:moveTo>
                  <a:cubicBezTo>
                    <a:pt x="1260" y="0"/>
                    <a:pt x="208" y="1493"/>
                    <a:pt x="0" y="2182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85;p58">
              <a:extLst>
                <a:ext uri="{FF2B5EF4-FFF2-40B4-BE49-F238E27FC236}">
                  <a16:creationId xmlns:a16="http://schemas.microsoft.com/office/drawing/2014/main" id="{5F598153-0666-4B12-A44D-6895C256D8CF}"/>
                </a:ext>
              </a:extLst>
            </p:cNvPr>
            <p:cNvSpPr/>
            <p:nvPr/>
          </p:nvSpPr>
          <p:spPr>
            <a:xfrm>
              <a:off x="1051750" y="1162750"/>
              <a:ext cx="686925" cy="665700"/>
            </a:xfrm>
            <a:custGeom>
              <a:avLst/>
              <a:gdLst/>
              <a:ahLst/>
              <a:cxnLst/>
              <a:rect l="l" t="t" r="r" b="b"/>
              <a:pathLst>
                <a:path w="27477" h="26628" extrusionOk="0">
                  <a:moveTo>
                    <a:pt x="15161" y="1"/>
                  </a:moveTo>
                  <a:cubicBezTo>
                    <a:pt x="13434" y="1"/>
                    <a:pt x="11874" y="1194"/>
                    <a:pt x="11092" y="2420"/>
                  </a:cubicBezTo>
                  <a:cubicBezTo>
                    <a:pt x="10805" y="2869"/>
                    <a:pt x="10583" y="3362"/>
                    <a:pt x="10261" y="3787"/>
                  </a:cubicBezTo>
                  <a:cubicBezTo>
                    <a:pt x="8221" y="6488"/>
                    <a:pt x="1" y="5652"/>
                    <a:pt x="1628" y="10966"/>
                  </a:cubicBezTo>
                  <a:cubicBezTo>
                    <a:pt x="1814" y="11576"/>
                    <a:pt x="2171" y="12142"/>
                    <a:pt x="2224" y="12778"/>
                  </a:cubicBezTo>
                  <a:cubicBezTo>
                    <a:pt x="2291" y="13576"/>
                    <a:pt x="1872" y="14322"/>
                    <a:pt x="1651" y="15093"/>
                  </a:cubicBezTo>
                  <a:cubicBezTo>
                    <a:pt x="937" y="17590"/>
                    <a:pt x="2691" y="20509"/>
                    <a:pt x="5233" y="21047"/>
                  </a:cubicBezTo>
                  <a:cubicBezTo>
                    <a:pt x="6371" y="21289"/>
                    <a:pt x="7638" y="21127"/>
                    <a:pt x="8621" y="21749"/>
                  </a:cubicBezTo>
                  <a:cubicBezTo>
                    <a:pt x="9539" y="22328"/>
                    <a:pt x="9954" y="23425"/>
                    <a:pt x="10604" y="24295"/>
                  </a:cubicBezTo>
                  <a:cubicBezTo>
                    <a:pt x="11799" y="25893"/>
                    <a:pt x="13790" y="26627"/>
                    <a:pt x="15814" y="26627"/>
                  </a:cubicBezTo>
                  <a:cubicBezTo>
                    <a:pt x="16796" y="26627"/>
                    <a:pt x="17785" y="26454"/>
                    <a:pt x="18695" y="26124"/>
                  </a:cubicBezTo>
                  <a:cubicBezTo>
                    <a:pt x="19751" y="25740"/>
                    <a:pt x="20804" y="25111"/>
                    <a:pt x="21255" y="24083"/>
                  </a:cubicBezTo>
                  <a:cubicBezTo>
                    <a:pt x="21513" y="23499"/>
                    <a:pt x="21555" y="22827"/>
                    <a:pt x="21888" y="22283"/>
                  </a:cubicBezTo>
                  <a:cubicBezTo>
                    <a:pt x="22534" y="21233"/>
                    <a:pt x="23960" y="21057"/>
                    <a:pt x="25033" y="20446"/>
                  </a:cubicBezTo>
                  <a:cubicBezTo>
                    <a:pt x="26571" y="19569"/>
                    <a:pt x="27477" y="17513"/>
                    <a:pt x="26774" y="15848"/>
                  </a:cubicBezTo>
                  <a:cubicBezTo>
                    <a:pt x="26057" y="14147"/>
                    <a:pt x="24541" y="12586"/>
                    <a:pt x="24193" y="10761"/>
                  </a:cubicBezTo>
                  <a:cubicBezTo>
                    <a:pt x="23998" y="9744"/>
                    <a:pt x="24278" y="8682"/>
                    <a:pt x="24072" y="7667"/>
                  </a:cubicBezTo>
                  <a:cubicBezTo>
                    <a:pt x="23916" y="6908"/>
                    <a:pt x="23497" y="6227"/>
                    <a:pt x="22890" y="5744"/>
                  </a:cubicBezTo>
                  <a:cubicBezTo>
                    <a:pt x="22477" y="5415"/>
                    <a:pt x="21988" y="5189"/>
                    <a:pt x="21577" y="4855"/>
                  </a:cubicBezTo>
                  <a:cubicBezTo>
                    <a:pt x="20718" y="4148"/>
                    <a:pt x="20605" y="2889"/>
                    <a:pt x="19722" y="2164"/>
                  </a:cubicBezTo>
                  <a:cubicBezTo>
                    <a:pt x="18839" y="1442"/>
                    <a:pt x="17658" y="1203"/>
                    <a:pt x="16707" y="588"/>
                  </a:cubicBezTo>
                  <a:lnTo>
                    <a:pt x="15983" y="93"/>
                  </a:lnTo>
                  <a:cubicBezTo>
                    <a:pt x="15707" y="30"/>
                    <a:pt x="15432" y="1"/>
                    <a:pt x="1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86;p58">
              <a:extLst>
                <a:ext uri="{FF2B5EF4-FFF2-40B4-BE49-F238E27FC236}">
                  <a16:creationId xmlns:a16="http://schemas.microsoft.com/office/drawing/2014/main" id="{43A60BF3-3D68-4D51-A7B5-D3D9CD0F1B55}"/>
                </a:ext>
              </a:extLst>
            </p:cNvPr>
            <p:cNvSpPr/>
            <p:nvPr/>
          </p:nvSpPr>
          <p:spPr>
            <a:xfrm>
              <a:off x="1544850" y="1034500"/>
              <a:ext cx="806075" cy="655500"/>
            </a:xfrm>
            <a:custGeom>
              <a:avLst/>
              <a:gdLst/>
              <a:ahLst/>
              <a:cxnLst/>
              <a:rect l="l" t="t" r="r" b="b"/>
              <a:pathLst>
                <a:path w="32243" h="26220" extrusionOk="0">
                  <a:moveTo>
                    <a:pt x="27560" y="0"/>
                  </a:moveTo>
                  <a:cubicBezTo>
                    <a:pt x="27560" y="0"/>
                    <a:pt x="24959" y="4576"/>
                    <a:pt x="18881" y="10585"/>
                  </a:cubicBezTo>
                  <a:cubicBezTo>
                    <a:pt x="12801" y="16593"/>
                    <a:pt x="5186" y="16293"/>
                    <a:pt x="0" y="17741"/>
                  </a:cubicBezTo>
                  <a:lnTo>
                    <a:pt x="4377" y="26219"/>
                  </a:lnTo>
                  <a:cubicBezTo>
                    <a:pt x="8513" y="25470"/>
                    <a:pt x="13411" y="24665"/>
                    <a:pt x="20614" y="19453"/>
                  </a:cubicBezTo>
                  <a:cubicBezTo>
                    <a:pt x="26096" y="15488"/>
                    <a:pt x="32243" y="3692"/>
                    <a:pt x="32243" y="3692"/>
                  </a:cubicBezTo>
                  <a:lnTo>
                    <a:pt x="27560" y="0"/>
                  </a:ln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87;p58">
              <a:extLst>
                <a:ext uri="{FF2B5EF4-FFF2-40B4-BE49-F238E27FC236}">
                  <a16:creationId xmlns:a16="http://schemas.microsoft.com/office/drawing/2014/main" id="{775E6ABD-2841-4F62-9FFE-532063A78C37}"/>
                </a:ext>
              </a:extLst>
            </p:cNvPr>
            <p:cNvSpPr/>
            <p:nvPr/>
          </p:nvSpPr>
          <p:spPr>
            <a:xfrm>
              <a:off x="2201850" y="876675"/>
              <a:ext cx="210950" cy="333550"/>
            </a:xfrm>
            <a:custGeom>
              <a:avLst/>
              <a:gdLst/>
              <a:ahLst/>
              <a:cxnLst/>
              <a:rect l="l" t="t" r="r" b="b"/>
              <a:pathLst>
                <a:path w="8438" h="13342" extrusionOk="0">
                  <a:moveTo>
                    <a:pt x="7084" y="0"/>
                  </a:moveTo>
                  <a:cubicBezTo>
                    <a:pt x="6609" y="0"/>
                    <a:pt x="4966" y="2754"/>
                    <a:pt x="4613" y="2770"/>
                  </a:cubicBezTo>
                  <a:cubicBezTo>
                    <a:pt x="4611" y="2770"/>
                    <a:pt x="4610" y="2770"/>
                    <a:pt x="4609" y="2770"/>
                  </a:cubicBezTo>
                  <a:cubicBezTo>
                    <a:pt x="4256" y="2770"/>
                    <a:pt x="5239" y="819"/>
                    <a:pt x="4807" y="757"/>
                  </a:cubicBezTo>
                  <a:cubicBezTo>
                    <a:pt x="4805" y="757"/>
                    <a:pt x="4803" y="757"/>
                    <a:pt x="4800" y="757"/>
                  </a:cubicBezTo>
                  <a:cubicBezTo>
                    <a:pt x="4342" y="757"/>
                    <a:pt x="1274" y="6324"/>
                    <a:pt x="0" y="8275"/>
                  </a:cubicBezTo>
                  <a:lnTo>
                    <a:pt x="4089" y="13342"/>
                  </a:lnTo>
                  <a:cubicBezTo>
                    <a:pt x="6917" y="8804"/>
                    <a:pt x="8438" y="5309"/>
                    <a:pt x="8140" y="5079"/>
                  </a:cubicBezTo>
                  <a:cubicBezTo>
                    <a:pt x="8042" y="5004"/>
                    <a:pt x="7931" y="4978"/>
                    <a:pt x="7824" y="4978"/>
                  </a:cubicBezTo>
                  <a:cubicBezTo>
                    <a:pt x="7605" y="4978"/>
                    <a:pt x="7410" y="5085"/>
                    <a:pt x="7410" y="5085"/>
                  </a:cubicBezTo>
                  <a:cubicBezTo>
                    <a:pt x="7410" y="5085"/>
                    <a:pt x="7823" y="4045"/>
                    <a:pt x="7516" y="3784"/>
                  </a:cubicBezTo>
                  <a:cubicBezTo>
                    <a:pt x="7459" y="3735"/>
                    <a:pt x="7392" y="3716"/>
                    <a:pt x="7321" y="3716"/>
                  </a:cubicBezTo>
                  <a:cubicBezTo>
                    <a:pt x="7010" y="3716"/>
                    <a:pt x="6625" y="4098"/>
                    <a:pt x="6625" y="4098"/>
                  </a:cubicBezTo>
                  <a:cubicBezTo>
                    <a:pt x="6625" y="4098"/>
                    <a:pt x="6987" y="3222"/>
                    <a:pt x="6684" y="2975"/>
                  </a:cubicBezTo>
                  <a:cubicBezTo>
                    <a:pt x="6576" y="2888"/>
                    <a:pt x="6463" y="2855"/>
                    <a:pt x="6355" y="2855"/>
                  </a:cubicBezTo>
                  <a:cubicBezTo>
                    <a:pt x="6034" y="2855"/>
                    <a:pt x="5753" y="3145"/>
                    <a:pt x="5753" y="3145"/>
                  </a:cubicBezTo>
                  <a:cubicBezTo>
                    <a:pt x="5753" y="3145"/>
                    <a:pt x="7687" y="247"/>
                    <a:pt x="7124" y="8"/>
                  </a:cubicBezTo>
                  <a:cubicBezTo>
                    <a:pt x="7111" y="3"/>
                    <a:pt x="7098" y="0"/>
                    <a:pt x="7084" y="0"/>
                  </a:cubicBez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88;p58">
              <a:extLst>
                <a:ext uri="{FF2B5EF4-FFF2-40B4-BE49-F238E27FC236}">
                  <a16:creationId xmlns:a16="http://schemas.microsoft.com/office/drawing/2014/main" id="{ECD7005D-6B30-4BE2-BA1C-0B54AD1D5BFA}"/>
                </a:ext>
              </a:extLst>
            </p:cNvPr>
            <p:cNvSpPr/>
            <p:nvPr/>
          </p:nvSpPr>
          <p:spPr>
            <a:xfrm>
              <a:off x="2301725" y="965000"/>
              <a:ext cx="8400" cy="85275"/>
            </a:xfrm>
            <a:custGeom>
              <a:avLst/>
              <a:gdLst/>
              <a:ahLst/>
              <a:cxnLst/>
              <a:rect l="l" t="t" r="r" b="b"/>
              <a:pathLst>
                <a:path w="336" h="3411" fill="none" extrusionOk="0">
                  <a:moveTo>
                    <a:pt x="204" y="0"/>
                  </a:moveTo>
                  <a:cubicBezTo>
                    <a:pt x="204" y="0"/>
                    <a:pt x="123" y="1027"/>
                    <a:pt x="204" y="1716"/>
                  </a:cubicBezTo>
                  <a:cubicBezTo>
                    <a:pt x="336" y="2829"/>
                    <a:pt x="1" y="3410"/>
                    <a:pt x="1" y="3410"/>
                  </a:cubicBezTo>
                </a:path>
              </a:pathLst>
            </a:custGeom>
            <a:solidFill>
              <a:srgbClr val="995037"/>
            </a:solidFill>
            <a:ln w="8375" cap="flat" cmpd="sng">
              <a:solidFill>
                <a:srgbClr val="995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89;p58">
              <a:extLst>
                <a:ext uri="{FF2B5EF4-FFF2-40B4-BE49-F238E27FC236}">
                  <a16:creationId xmlns:a16="http://schemas.microsoft.com/office/drawing/2014/main" id="{DBB10D6F-4AD8-486C-8418-7B73A8EFB8E3}"/>
                </a:ext>
              </a:extLst>
            </p:cNvPr>
            <p:cNvSpPr/>
            <p:nvPr/>
          </p:nvSpPr>
          <p:spPr>
            <a:xfrm>
              <a:off x="2324100" y="961125"/>
              <a:ext cx="74025" cy="101225"/>
            </a:xfrm>
            <a:custGeom>
              <a:avLst/>
              <a:gdLst/>
              <a:ahLst/>
              <a:cxnLst/>
              <a:rect l="l" t="t" r="r" b="b"/>
              <a:pathLst>
                <a:path w="2961" h="4049" extrusionOk="0">
                  <a:moveTo>
                    <a:pt x="700" y="0"/>
                  </a:moveTo>
                  <a:lnTo>
                    <a:pt x="700" y="0"/>
                  </a:lnTo>
                  <a:cubicBezTo>
                    <a:pt x="657" y="78"/>
                    <a:pt x="616" y="157"/>
                    <a:pt x="576" y="235"/>
                  </a:cubicBezTo>
                  <a:lnTo>
                    <a:pt x="517" y="354"/>
                  </a:lnTo>
                  <a:lnTo>
                    <a:pt x="461" y="473"/>
                  </a:lnTo>
                  <a:cubicBezTo>
                    <a:pt x="387" y="633"/>
                    <a:pt x="315" y="795"/>
                    <a:pt x="249" y="959"/>
                  </a:cubicBezTo>
                  <a:cubicBezTo>
                    <a:pt x="184" y="1124"/>
                    <a:pt x="126" y="1294"/>
                    <a:pt x="76" y="1464"/>
                  </a:cubicBezTo>
                  <a:cubicBezTo>
                    <a:pt x="53" y="1552"/>
                    <a:pt x="33" y="1642"/>
                    <a:pt x="17" y="1732"/>
                  </a:cubicBezTo>
                  <a:cubicBezTo>
                    <a:pt x="11" y="1778"/>
                    <a:pt x="5" y="1826"/>
                    <a:pt x="3" y="1873"/>
                  </a:cubicBezTo>
                  <a:cubicBezTo>
                    <a:pt x="0" y="1924"/>
                    <a:pt x="3" y="1975"/>
                    <a:pt x="11" y="2026"/>
                  </a:cubicBezTo>
                  <a:cubicBezTo>
                    <a:pt x="16" y="2055"/>
                    <a:pt x="24" y="2083"/>
                    <a:pt x="34" y="2110"/>
                  </a:cubicBezTo>
                  <a:cubicBezTo>
                    <a:pt x="47" y="2142"/>
                    <a:pt x="66" y="2172"/>
                    <a:pt x="88" y="2197"/>
                  </a:cubicBezTo>
                  <a:cubicBezTo>
                    <a:pt x="114" y="2226"/>
                    <a:pt x="146" y="2248"/>
                    <a:pt x="181" y="2263"/>
                  </a:cubicBezTo>
                  <a:cubicBezTo>
                    <a:pt x="211" y="2276"/>
                    <a:pt x="244" y="2284"/>
                    <a:pt x="277" y="2286"/>
                  </a:cubicBezTo>
                  <a:cubicBezTo>
                    <a:pt x="290" y="2288"/>
                    <a:pt x="303" y="2288"/>
                    <a:pt x="316" y="2288"/>
                  </a:cubicBezTo>
                  <a:cubicBezTo>
                    <a:pt x="361" y="2288"/>
                    <a:pt x="406" y="2281"/>
                    <a:pt x="450" y="2267"/>
                  </a:cubicBezTo>
                  <a:cubicBezTo>
                    <a:pt x="499" y="2252"/>
                    <a:pt x="548" y="2233"/>
                    <a:pt x="592" y="2209"/>
                  </a:cubicBezTo>
                  <a:cubicBezTo>
                    <a:pt x="676" y="2164"/>
                    <a:pt x="758" y="2113"/>
                    <a:pt x="832" y="2054"/>
                  </a:cubicBezTo>
                  <a:cubicBezTo>
                    <a:pt x="891" y="2009"/>
                    <a:pt x="946" y="1962"/>
                    <a:pt x="1000" y="1914"/>
                  </a:cubicBezTo>
                  <a:lnTo>
                    <a:pt x="1000" y="1914"/>
                  </a:lnTo>
                  <a:cubicBezTo>
                    <a:pt x="939" y="2060"/>
                    <a:pt x="885" y="2208"/>
                    <a:pt x="838" y="2359"/>
                  </a:cubicBezTo>
                  <a:cubicBezTo>
                    <a:pt x="810" y="2449"/>
                    <a:pt x="789" y="2540"/>
                    <a:pt x="772" y="2633"/>
                  </a:cubicBezTo>
                  <a:cubicBezTo>
                    <a:pt x="764" y="2683"/>
                    <a:pt x="759" y="2733"/>
                    <a:pt x="758" y="2783"/>
                  </a:cubicBezTo>
                  <a:cubicBezTo>
                    <a:pt x="755" y="2841"/>
                    <a:pt x="759" y="2898"/>
                    <a:pt x="771" y="2955"/>
                  </a:cubicBezTo>
                  <a:cubicBezTo>
                    <a:pt x="779" y="2989"/>
                    <a:pt x="790" y="3022"/>
                    <a:pt x="805" y="3053"/>
                  </a:cubicBezTo>
                  <a:cubicBezTo>
                    <a:pt x="823" y="3090"/>
                    <a:pt x="848" y="3124"/>
                    <a:pt x="878" y="3153"/>
                  </a:cubicBezTo>
                  <a:cubicBezTo>
                    <a:pt x="910" y="3182"/>
                    <a:pt x="947" y="3206"/>
                    <a:pt x="987" y="3221"/>
                  </a:cubicBezTo>
                  <a:cubicBezTo>
                    <a:pt x="997" y="3225"/>
                    <a:pt x="1006" y="3229"/>
                    <a:pt x="1016" y="3232"/>
                  </a:cubicBezTo>
                  <a:cubicBezTo>
                    <a:pt x="1026" y="3234"/>
                    <a:pt x="1035" y="3237"/>
                    <a:pt x="1043" y="3238"/>
                  </a:cubicBezTo>
                  <a:cubicBezTo>
                    <a:pt x="1060" y="3241"/>
                    <a:pt x="1075" y="3245"/>
                    <a:pt x="1092" y="3246"/>
                  </a:cubicBezTo>
                  <a:cubicBezTo>
                    <a:pt x="1111" y="3248"/>
                    <a:pt x="1130" y="3249"/>
                    <a:pt x="1149" y="3249"/>
                  </a:cubicBezTo>
                  <a:cubicBezTo>
                    <a:pt x="1193" y="3249"/>
                    <a:pt x="1236" y="3244"/>
                    <a:pt x="1278" y="3233"/>
                  </a:cubicBezTo>
                  <a:cubicBezTo>
                    <a:pt x="1333" y="3220"/>
                    <a:pt x="1385" y="3202"/>
                    <a:pt x="1435" y="3177"/>
                  </a:cubicBezTo>
                  <a:cubicBezTo>
                    <a:pt x="1524" y="3131"/>
                    <a:pt x="1607" y="3074"/>
                    <a:pt x="1683" y="3009"/>
                  </a:cubicBezTo>
                  <a:cubicBezTo>
                    <a:pt x="1730" y="2969"/>
                    <a:pt x="1775" y="2927"/>
                    <a:pt x="1818" y="2884"/>
                  </a:cubicBezTo>
                  <a:lnTo>
                    <a:pt x="1818" y="2884"/>
                  </a:lnTo>
                  <a:cubicBezTo>
                    <a:pt x="1789" y="2973"/>
                    <a:pt x="1762" y="3064"/>
                    <a:pt x="1739" y="3156"/>
                  </a:cubicBezTo>
                  <a:cubicBezTo>
                    <a:pt x="1717" y="3234"/>
                    <a:pt x="1699" y="3315"/>
                    <a:pt x="1685" y="3396"/>
                  </a:cubicBezTo>
                  <a:cubicBezTo>
                    <a:pt x="1668" y="3480"/>
                    <a:pt x="1658" y="3563"/>
                    <a:pt x="1654" y="3648"/>
                  </a:cubicBezTo>
                  <a:cubicBezTo>
                    <a:pt x="1653" y="3693"/>
                    <a:pt x="1654" y="3737"/>
                    <a:pt x="1660" y="3782"/>
                  </a:cubicBezTo>
                  <a:cubicBezTo>
                    <a:pt x="1666" y="3833"/>
                    <a:pt x="1681" y="3883"/>
                    <a:pt x="1706" y="3929"/>
                  </a:cubicBezTo>
                  <a:cubicBezTo>
                    <a:pt x="1720" y="3957"/>
                    <a:pt x="1741" y="3980"/>
                    <a:pt x="1765" y="4000"/>
                  </a:cubicBezTo>
                  <a:cubicBezTo>
                    <a:pt x="1790" y="4020"/>
                    <a:pt x="1820" y="4034"/>
                    <a:pt x="1851" y="4042"/>
                  </a:cubicBezTo>
                  <a:cubicBezTo>
                    <a:pt x="1870" y="4046"/>
                    <a:pt x="1889" y="4048"/>
                    <a:pt x="1908" y="4048"/>
                  </a:cubicBezTo>
                  <a:cubicBezTo>
                    <a:pt x="1917" y="4048"/>
                    <a:pt x="1926" y="4048"/>
                    <a:pt x="1935" y="4047"/>
                  </a:cubicBezTo>
                  <a:cubicBezTo>
                    <a:pt x="1960" y="4046"/>
                    <a:pt x="1985" y="4041"/>
                    <a:pt x="2010" y="4033"/>
                  </a:cubicBezTo>
                  <a:cubicBezTo>
                    <a:pt x="2104" y="4004"/>
                    <a:pt x="2174" y="3953"/>
                    <a:pt x="2240" y="3900"/>
                  </a:cubicBezTo>
                  <a:cubicBezTo>
                    <a:pt x="2303" y="3846"/>
                    <a:pt x="2362" y="3789"/>
                    <a:pt x="2417" y="3727"/>
                  </a:cubicBezTo>
                  <a:cubicBezTo>
                    <a:pt x="2524" y="3606"/>
                    <a:pt x="2622" y="3479"/>
                    <a:pt x="2711" y="3345"/>
                  </a:cubicBezTo>
                  <a:cubicBezTo>
                    <a:pt x="2757" y="3279"/>
                    <a:pt x="2799" y="3211"/>
                    <a:pt x="2841" y="3143"/>
                  </a:cubicBezTo>
                  <a:cubicBezTo>
                    <a:pt x="2883" y="3074"/>
                    <a:pt x="2924" y="3006"/>
                    <a:pt x="2961" y="2936"/>
                  </a:cubicBezTo>
                  <a:lnTo>
                    <a:pt x="2961" y="2936"/>
                  </a:lnTo>
                  <a:cubicBezTo>
                    <a:pt x="2914" y="2999"/>
                    <a:pt x="2865" y="3062"/>
                    <a:pt x="2815" y="3124"/>
                  </a:cubicBezTo>
                  <a:cubicBezTo>
                    <a:pt x="2765" y="3186"/>
                    <a:pt x="2714" y="3248"/>
                    <a:pt x="2663" y="3307"/>
                  </a:cubicBezTo>
                  <a:cubicBezTo>
                    <a:pt x="2562" y="3427"/>
                    <a:pt x="2453" y="3540"/>
                    <a:pt x="2337" y="3648"/>
                  </a:cubicBezTo>
                  <a:cubicBezTo>
                    <a:pt x="2281" y="3701"/>
                    <a:pt x="2222" y="3748"/>
                    <a:pt x="2159" y="3791"/>
                  </a:cubicBezTo>
                  <a:cubicBezTo>
                    <a:pt x="2097" y="3832"/>
                    <a:pt x="2031" y="3869"/>
                    <a:pt x="1971" y="3882"/>
                  </a:cubicBezTo>
                  <a:cubicBezTo>
                    <a:pt x="1956" y="3884"/>
                    <a:pt x="1942" y="3886"/>
                    <a:pt x="1928" y="3886"/>
                  </a:cubicBezTo>
                  <a:cubicBezTo>
                    <a:pt x="1917" y="3886"/>
                    <a:pt x="1905" y="3884"/>
                    <a:pt x="1895" y="3880"/>
                  </a:cubicBezTo>
                  <a:cubicBezTo>
                    <a:pt x="1887" y="3878"/>
                    <a:pt x="1880" y="3874"/>
                    <a:pt x="1875" y="3869"/>
                  </a:cubicBezTo>
                  <a:cubicBezTo>
                    <a:pt x="1868" y="3862"/>
                    <a:pt x="1865" y="3854"/>
                    <a:pt x="1861" y="3846"/>
                  </a:cubicBezTo>
                  <a:cubicBezTo>
                    <a:pt x="1850" y="3820"/>
                    <a:pt x="1845" y="3792"/>
                    <a:pt x="1845" y="3764"/>
                  </a:cubicBezTo>
                  <a:cubicBezTo>
                    <a:pt x="1842" y="3729"/>
                    <a:pt x="1844" y="3695"/>
                    <a:pt x="1849" y="3661"/>
                  </a:cubicBezTo>
                  <a:cubicBezTo>
                    <a:pt x="1857" y="3586"/>
                    <a:pt x="1871" y="3513"/>
                    <a:pt x="1890" y="3441"/>
                  </a:cubicBezTo>
                  <a:cubicBezTo>
                    <a:pt x="1909" y="3367"/>
                    <a:pt x="1932" y="3294"/>
                    <a:pt x="1955" y="3220"/>
                  </a:cubicBezTo>
                  <a:cubicBezTo>
                    <a:pt x="2005" y="3073"/>
                    <a:pt x="2060" y="2926"/>
                    <a:pt x="2119" y="2781"/>
                  </a:cubicBezTo>
                  <a:cubicBezTo>
                    <a:pt x="2180" y="2637"/>
                    <a:pt x="2241" y="2491"/>
                    <a:pt x="2307" y="2349"/>
                  </a:cubicBezTo>
                  <a:cubicBezTo>
                    <a:pt x="2373" y="2208"/>
                    <a:pt x="2440" y="2063"/>
                    <a:pt x="2511" y="1925"/>
                  </a:cubicBezTo>
                  <a:cubicBezTo>
                    <a:pt x="2543" y="1854"/>
                    <a:pt x="2517" y="1770"/>
                    <a:pt x="2449" y="1732"/>
                  </a:cubicBezTo>
                  <a:cubicBezTo>
                    <a:pt x="2426" y="1720"/>
                    <a:pt x="2401" y="1714"/>
                    <a:pt x="2377" y="1714"/>
                  </a:cubicBezTo>
                  <a:cubicBezTo>
                    <a:pt x="2328" y="1714"/>
                    <a:pt x="2280" y="1738"/>
                    <a:pt x="2252" y="1782"/>
                  </a:cubicBezTo>
                  <a:lnTo>
                    <a:pt x="2249" y="1787"/>
                  </a:lnTo>
                  <a:cubicBezTo>
                    <a:pt x="2228" y="1822"/>
                    <a:pt x="2206" y="1858"/>
                    <a:pt x="2184" y="1894"/>
                  </a:cubicBezTo>
                  <a:cubicBezTo>
                    <a:pt x="2160" y="1929"/>
                    <a:pt x="2136" y="1965"/>
                    <a:pt x="2113" y="1999"/>
                  </a:cubicBezTo>
                  <a:cubicBezTo>
                    <a:pt x="2067" y="2070"/>
                    <a:pt x="2018" y="2139"/>
                    <a:pt x="1968" y="2206"/>
                  </a:cubicBezTo>
                  <a:cubicBezTo>
                    <a:pt x="1870" y="2342"/>
                    <a:pt x="1763" y="2470"/>
                    <a:pt x="1649" y="2591"/>
                  </a:cubicBezTo>
                  <a:cubicBezTo>
                    <a:pt x="1594" y="2650"/>
                    <a:pt x="1536" y="2705"/>
                    <a:pt x="1475" y="2755"/>
                  </a:cubicBezTo>
                  <a:cubicBezTo>
                    <a:pt x="1418" y="2804"/>
                    <a:pt x="1356" y="2844"/>
                    <a:pt x="1291" y="2877"/>
                  </a:cubicBezTo>
                  <a:cubicBezTo>
                    <a:pt x="1241" y="2902"/>
                    <a:pt x="1192" y="2916"/>
                    <a:pt x="1154" y="2916"/>
                  </a:cubicBezTo>
                  <a:cubicBezTo>
                    <a:pt x="1146" y="2916"/>
                    <a:pt x="1139" y="2915"/>
                    <a:pt x="1132" y="2914"/>
                  </a:cubicBezTo>
                  <a:cubicBezTo>
                    <a:pt x="1127" y="2914"/>
                    <a:pt x="1121" y="2913"/>
                    <a:pt x="1116" y="2911"/>
                  </a:cubicBezTo>
                  <a:cubicBezTo>
                    <a:pt x="1115" y="2911"/>
                    <a:pt x="1113" y="2911"/>
                    <a:pt x="1112" y="2910"/>
                  </a:cubicBezTo>
                  <a:lnTo>
                    <a:pt x="1110" y="2910"/>
                  </a:lnTo>
                  <a:cubicBezTo>
                    <a:pt x="1108" y="2909"/>
                    <a:pt x="1107" y="2907"/>
                    <a:pt x="1107" y="2905"/>
                  </a:cubicBezTo>
                  <a:cubicBezTo>
                    <a:pt x="1103" y="2897"/>
                    <a:pt x="1100" y="2889"/>
                    <a:pt x="1099" y="2881"/>
                  </a:cubicBezTo>
                  <a:cubicBezTo>
                    <a:pt x="1094" y="2852"/>
                    <a:pt x="1091" y="2823"/>
                    <a:pt x="1092" y="2793"/>
                  </a:cubicBezTo>
                  <a:cubicBezTo>
                    <a:pt x="1095" y="2758"/>
                    <a:pt x="1099" y="2721"/>
                    <a:pt x="1104" y="2686"/>
                  </a:cubicBezTo>
                  <a:cubicBezTo>
                    <a:pt x="1117" y="2607"/>
                    <a:pt x="1136" y="2529"/>
                    <a:pt x="1159" y="2453"/>
                  </a:cubicBezTo>
                  <a:cubicBezTo>
                    <a:pt x="1208" y="2293"/>
                    <a:pt x="1266" y="2135"/>
                    <a:pt x="1330" y="1980"/>
                  </a:cubicBezTo>
                  <a:cubicBezTo>
                    <a:pt x="1394" y="1824"/>
                    <a:pt x="1465" y="1668"/>
                    <a:pt x="1540" y="1514"/>
                  </a:cubicBezTo>
                  <a:cubicBezTo>
                    <a:pt x="1577" y="1438"/>
                    <a:pt x="1615" y="1361"/>
                    <a:pt x="1653" y="1285"/>
                  </a:cubicBezTo>
                  <a:cubicBezTo>
                    <a:pt x="1691" y="1208"/>
                    <a:pt x="1732" y="1131"/>
                    <a:pt x="1771" y="1057"/>
                  </a:cubicBezTo>
                  <a:lnTo>
                    <a:pt x="1773" y="1055"/>
                  </a:lnTo>
                  <a:cubicBezTo>
                    <a:pt x="1812" y="983"/>
                    <a:pt x="1787" y="893"/>
                    <a:pt x="1719" y="851"/>
                  </a:cubicBezTo>
                  <a:cubicBezTo>
                    <a:pt x="1693" y="835"/>
                    <a:pt x="1665" y="828"/>
                    <a:pt x="1637" y="828"/>
                  </a:cubicBezTo>
                  <a:cubicBezTo>
                    <a:pt x="1589" y="828"/>
                    <a:pt x="1543" y="850"/>
                    <a:pt x="1513" y="892"/>
                  </a:cubicBezTo>
                  <a:cubicBezTo>
                    <a:pt x="1489" y="926"/>
                    <a:pt x="1463" y="960"/>
                    <a:pt x="1438" y="996"/>
                  </a:cubicBezTo>
                  <a:cubicBezTo>
                    <a:pt x="1412" y="1030"/>
                    <a:pt x="1385" y="1064"/>
                    <a:pt x="1359" y="1098"/>
                  </a:cubicBezTo>
                  <a:cubicBezTo>
                    <a:pt x="1307" y="1166"/>
                    <a:pt x="1254" y="1233"/>
                    <a:pt x="1199" y="1300"/>
                  </a:cubicBezTo>
                  <a:cubicBezTo>
                    <a:pt x="1090" y="1433"/>
                    <a:pt x="977" y="1563"/>
                    <a:pt x="857" y="1684"/>
                  </a:cubicBezTo>
                  <a:cubicBezTo>
                    <a:pt x="798" y="1744"/>
                    <a:pt x="737" y="1802"/>
                    <a:pt x="674" y="1856"/>
                  </a:cubicBezTo>
                  <a:cubicBezTo>
                    <a:pt x="613" y="1908"/>
                    <a:pt x="548" y="1955"/>
                    <a:pt x="479" y="1998"/>
                  </a:cubicBezTo>
                  <a:cubicBezTo>
                    <a:pt x="448" y="2016"/>
                    <a:pt x="415" y="2032"/>
                    <a:pt x="381" y="2045"/>
                  </a:cubicBezTo>
                  <a:cubicBezTo>
                    <a:pt x="353" y="2055"/>
                    <a:pt x="324" y="2061"/>
                    <a:pt x="294" y="2062"/>
                  </a:cubicBezTo>
                  <a:cubicBezTo>
                    <a:pt x="284" y="2062"/>
                    <a:pt x="272" y="2059"/>
                    <a:pt x="261" y="2057"/>
                  </a:cubicBezTo>
                  <a:cubicBezTo>
                    <a:pt x="256" y="2055"/>
                    <a:pt x="251" y="2053"/>
                    <a:pt x="247" y="2049"/>
                  </a:cubicBezTo>
                  <a:cubicBezTo>
                    <a:pt x="230" y="2030"/>
                    <a:pt x="219" y="2008"/>
                    <a:pt x="214" y="1983"/>
                  </a:cubicBezTo>
                  <a:cubicBezTo>
                    <a:pt x="206" y="1948"/>
                    <a:pt x="202" y="1911"/>
                    <a:pt x="202" y="1874"/>
                  </a:cubicBezTo>
                  <a:cubicBezTo>
                    <a:pt x="201" y="1833"/>
                    <a:pt x="202" y="1793"/>
                    <a:pt x="205" y="1753"/>
                  </a:cubicBezTo>
                  <a:cubicBezTo>
                    <a:pt x="213" y="1669"/>
                    <a:pt x="225" y="1585"/>
                    <a:pt x="242" y="1502"/>
                  </a:cubicBezTo>
                  <a:cubicBezTo>
                    <a:pt x="273" y="1333"/>
                    <a:pt x="318" y="1165"/>
                    <a:pt x="366" y="998"/>
                  </a:cubicBezTo>
                  <a:cubicBezTo>
                    <a:pt x="464" y="662"/>
                    <a:pt x="578" y="330"/>
                    <a:pt x="700" y="0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90;p58">
              <a:extLst>
                <a:ext uri="{FF2B5EF4-FFF2-40B4-BE49-F238E27FC236}">
                  <a16:creationId xmlns:a16="http://schemas.microsoft.com/office/drawing/2014/main" id="{F8AB5F02-8663-4BF3-9F19-54163AC20EDC}"/>
                </a:ext>
              </a:extLst>
            </p:cNvPr>
            <p:cNvSpPr/>
            <p:nvPr/>
          </p:nvSpPr>
          <p:spPr>
            <a:xfrm>
              <a:off x="1392750" y="1115725"/>
              <a:ext cx="84750" cy="59625"/>
            </a:xfrm>
            <a:custGeom>
              <a:avLst/>
              <a:gdLst/>
              <a:ahLst/>
              <a:cxnLst/>
              <a:rect l="l" t="t" r="r" b="b"/>
              <a:pathLst>
                <a:path w="3390" h="2385" extrusionOk="0">
                  <a:moveTo>
                    <a:pt x="1617" y="0"/>
                  </a:moveTo>
                  <a:cubicBezTo>
                    <a:pt x="1025" y="0"/>
                    <a:pt x="356" y="290"/>
                    <a:pt x="149" y="861"/>
                  </a:cubicBezTo>
                  <a:cubicBezTo>
                    <a:pt x="1" y="1271"/>
                    <a:pt x="5" y="1798"/>
                    <a:pt x="355" y="2107"/>
                  </a:cubicBezTo>
                  <a:cubicBezTo>
                    <a:pt x="564" y="2291"/>
                    <a:pt x="891" y="2251"/>
                    <a:pt x="1135" y="2384"/>
                  </a:cubicBezTo>
                  <a:lnTo>
                    <a:pt x="2223" y="2265"/>
                  </a:lnTo>
                  <a:cubicBezTo>
                    <a:pt x="3152" y="1712"/>
                    <a:pt x="3390" y="244"/>
                    <a:pt x="1864" y="18"/>
                  </a:cubicBezTo>
                  <a:cubicBezTo>
                    <a:pt x="1784" y="6"/>
                    <a:pt x="1701" y="0"/>
                    <a:pt x="1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91;p58">
              <a:extLst>
                <a:ext uri="{FF2B5EF4-FFF2-40B4-BE49-F238E27FC236}">
                  <a16:creationId xmlns:a16="http://schemas.microsoft.com/office/drawing/2014/main" id="{48FED516-795B-463D-8EEF-6A6DA637E243}"/>
                </a:ext>
              </a:extLst>
            </p:cNvPr>
            <p:cNvSpPr/>
            <p:nvPr/>
          </p:nvSpPr>
          <p:spPr>
            <a:xfrm>
              <a:off x="1020575" y="2103850"/>
              <a:ext cx="753550" cy="898150"/>
            </a:xfrm>
            <a:custGeom>
              <a:avLst/>
              <a:gdLst/>
              <a:ahLst/>
              <a:cxnLst/>
              <a:rect l="l" t="t" r="r" b="b"/>
              <a:pathLst>
                <a:path w="30142" h="35926" extrusionOk="0">
                  <a:moveTo>
                    <a:pt x="7583" y="1"/>
                  </a:moveTo>
                  <a:cubicBezTo>
                    <a:pt x="7583" y="1"/>
                    <a:pt x="2101" y="5846"/>
                    <a:pt x="1061" y="13806"/>
                  </a:cubicBezTo>
                  <a:cubicBezTo>
                    <a:pt x="20" y="21766"/>
                    <a:pt x="0" y="34726"/>
                    <a:pt x="0" y="34726"/>
                  </a:cubicBezTo>
                  <a:cubicBezTo>
                    <a:pt x="0" y="34726"/>
                    <a:pt x="6544" y="35925"/>
                    <a:pt x="15036" y="35925"/>
                  </a:cubicBezTo>
                  <a:cubicBezTo>
                    <a:pt x="19734" y="35925"/>
                    <a:pt x="25029" y="35558"/>
                    <a:pt x="30142" y="34417"/>
                  </a:cubicBezTo>
                  <a:cubicBezTo>
                    <a:pt x="29594" y="27798"/>
                    <a:pt x="30142" y="9270"/>
                    <a:pt x="2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92;p58">
              <a:extLst>
                <a:ext uri="{FF2B5EF4-FFF2-40B4-BE49-F238E27FC236}">
                  <a16:creationId xmlns:a16="http://schemas.microsoft.com/office/drawing/2014/main" id="{ACC7D0ED-47FA-4BDE-BA1D-B6A2B42C47BF}"/>
                </a:ext>
              </a:extLst>
            </p:cNvPr>
            <p:cNvSpPr/>
            <p:nvPr/>
          </p:nvSpPr>
          <p:spPr>
            <a:xfrm>
              <a:off x="1080375" y="2053525"/>
              <a:ext cx="203650" cy="929200"/>
            </a:xfrm>
            <a:custGeom>
              <a:avLst/>
              <a:gdLst/>
              <a:ahLst/>
              <a:cxnLst/>
              <a:rect l="l" t="t" r="r" b="b"/>
              <a:pathLst>
                <a:path w="8146" h="37168" fill="none" extrusionOk="0">
                  <a:moveTo>
                    <a:pt x="496" y="37167"/>
                  </a:moveTo>
                  <a:cubicBezTo>
                    <a:pt x="496" y="37167"/>
                    <a:pt x="1" y="17172"/>
                    <a:pt x="2318" y="10422"/>
                  </a:cubicBezTo>
                  <a:cubicBezTo>
                    <a:pt x="4140" y="5120"/>
                    <a:pt x="8146" y="1"/>
                    <a:pt x="8146" y="1"/>
                  </a:cubicBezTo>
                </a:path>
              </a:pathLst>
            </a:custGeom>
            <a:noFill/>
            <a:ln w="8375" cap="flat" cmpd="sng">
              <a:solidFill>
                <a:schemeClr val="accent6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93;p58">
              <a:extLst>
                <a:ext uri="{FF2B5EF4-FFF2-40B4-BE49-F238E27FC236}">
                  <a16:creationId xmlns:a16="http://schemas.microsoft.com/office/drawing/2014/main" id="{CA1B541B-9D9C-4C97-B259-0BC3275D65D5}"/>
                </a:ext>
              </a:extLst>
            </p:cNvPr>
            <p:cNvSpPr/>
            <p:nvPr/>
          </p:nvSpPr>
          <p:spPr>
            <a:xfrm>
              <a:off x="1512150" y="1441350"/>
              <a:ext cx="314400" cy="265400"/>
            </a:xfrm>
            <a:custGeom>
              <a:avLst/>
              <a:gdLst/>
              <a:ahLst/>
              <a:cxnLst/>
              <a:rect l="l" t="t" r="r" b="b"/>
              <a:pathLst>
                <a:path w="12576" h="10616" extrusionOk="0">
                  <a:moveTo>
                    <a:pt x="10707" y="0"/>
                  </a:moveTo>
                  <a:cubicBezTo>
                    <a:pt x="10707" y="0"/>
                    <a:pt x="4575" y="95"/>
                    <a:pt x="1171" y="1105"/>
                  </a:cubicBezTo>
                  <a:cubicBezTo>
                    <a:pt x="1" y="2636"/>
                    <a:pt x="3093" y="10577"/>
                    <a:pt x="5132" y="10615"/>
                  </a:cubicBezTo>
                  <a:cubicBezTo>
                    <a:pt x="8919" y="10400"/>
                    <a:pt x="12576" y="8919"/>
                    <a:pt x="12576" y="8919"/>
                  </a:cubicBezTo>
                  <a:lnTo>
                    <a:pt x="10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94;p58">
              <a:extLst>
                <a:ext uri="{FF2B5EF4-FFF2-40B4-BE49-F238E27FC236}">
                  <a16:creationId xmlns:a16="http://schemas.microsoft.com/office/drawing/2014/main" id="{C79E0BCF-3AE0-4D92-B09D-190636C56FF1}"/>
                </a:ext>
              </a:extLst>
            </p:cNvPr>
            <p:cNvSpPr/>
            <p:nvPr/>
          </p:nvSpPr>
          <p:spPr>
            <a:xfrm>
              <a:off x="1194525" y="1461400"/>
              <a:ext cx="579575" cy="664150"/>
            </a:xfrm>
            <a:custGeom>
              <a:avLst/>
              <a:gdLst/>
              <a:ahLst/>
              <a:cxnLst/>
              <a:rect l="l" t="t" r="r" b="b"/>
              <a:pathLst>
                <a:path w="23183" h="26566" extrusionOk="0">
                  <a:moveTo>
                    <a:pt x="8422" y="1"/>
                  </a:moveTo>
                  <a:lnTo>
                    <a:pt x="247" y="9206"/>
                  </a:lnTo>
                  <a:cubicBezTo>
                    <a:pt x="247" y="9206"/>
                    <a:pt x="0" y="19658"/>
                    <a:pt x="625" y="25699"/>
                  </a:cubicBezTo>
                  <a:cubicBezTo>
                    <a:pt x="3564" y="26349"/>
                    <a:pt x="6493" y="26566"/>
                    <a:pt x="9092" y="26566"/>
                  </a:cubicBezTo>
                  <a:cubicBezTo>
                    <a:pt x="14291" y="26566"/>
                    <a:pt x="18172" y="25699"/>
                    <a:pt x="18172" y="25699"/>
                  </a:cubicBezTo>
                  <a:lnTo>
                    <a:pt x="18782" y="16205"/>
                  </a:lnTo>
                  <a:cubicBezTo>
                    <a:pt x="23183" y="11686"/>
                    <a:pt x="19323" y="5832"/>
                    <a:pt x="19323" y="5832"/>
                  </a:cubicBezTo>
                  <a:lnTo>
                    <a:pt x="13874" y="303"/>
                  </a:lnTo>
                  <a:lnTo>
                    <a:pt x="84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95;p58">
              <a:extLst>
                <a:ext uri="{FF2B5EF4-FFF2-40B4-BE49-F238E27FC236}">
                  <a16:creationId xmlns:a16="http://schemas.microsoft.com/office/drawing/2014/main" id="{149D4AF6-E8C6-42E7-A6F2-986186A828D2}"/>
                </a:ext>
              </a:extLst>
            </p:cNvPr>
            <p:cNvSpPr/>
            <p:nvPr/>
          </p:nvSpPr>
          <p:spPr>
            <a:xfrm>
              <a:off x="1080375" y="1459825"/>
              <a:ext cx="324750" cy="324950"/>
            </a:xfrm>
            <a:custGeom>
              <a:avLst/>
              <a:gdLst/>
              <a:ahLst/>
              <a:cxnLst/>
              <a:rect l="l" t="t" r="r" b="b"/>
              <a:pathLst>
                <a:path w="12990" h="12998" extrusionOk="0">
                  <a:moveTo>
                    <a:pt x="11922" y="1"/>
                  </a:moveTo>
                  <a:cubicBezTo>
                    <a:pt x="10237" y="1"/>
                    <a:pt x="6808" y="394"/>
                    <a:pt x="3459" y="3148"/>
                  </a:cubicBezTo>
                  <a:cubicBezTo>
                    <a:pt x="2401" y="4017"/>
                    <a:pt x="1087" y="5831"/>
                    <a:pt x="1" y="8021"/>
                  </a:cubicBezTo>
                  <a:lnTo>
                    <a:pt x="7555" y="12997"/>
                  </a:lnTo>
                  <a:lnTo>
                    <a:pt x="12010" y="8021"/>
                  </a:lnTo>
                  <a:lnTo>
                    <a:pt x="12990" y="64"/>
                  </a:lnTo>
                  <a:cubicBezTo>
                    <a:pt x="12990" y="64"/>
                    <a:pt x="12595" y="1"/>
                    <a:pt x="119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96;p58">
              <a:extLst>
                <a:ext uri="{FF2B5EF4-FFF2-40B4-BE49-F238E27FC236}">
                  <a16:creationId xmlns:a16="http://schemas.microsoft.com/office/drawing/2014/main" id="{838372D8-D2AD-4686-B63E-A93621857CC2}"/>
                </a:ext>
              </a:extLst>
            </p:cNvPr>
            <p:cNvSpPr/>
            <p:nvPr/>
          </p:nvSpPr>
          <p:spPr>
            <a:xfrm>
              <a:off x="1677575" y="1573600"/>
              <a:ext cx="35075" cy="123575"/>
            </a:xfrm>
            <a:custGeom>
              <a:avLst/>
              <a:gdLst/>
              <a:ahLst/>
              <a:cxnLst/>
              <a:rect l="l" t="t" r="r" b="b"/>
              <a:pathLst>
                <a:path w="1403" h="4943" fill="none" extrusionOk="0">
                  <a:moveTo>
                    <a:pt x="1402" y="4943"/>
                  </a:moveTo>
                  <a:cubicBezTo>
                    <a:pt x="1031" y="3548"/>
                    <a:pt x="0" y="1345"/>
                    <a:pt x="0" y="1"/>
                  </a:cubicBezTo>
                </a:path>
              </a:pathLst>
            </a:custGeom>
            <a:noFill/>
            <a:ln w="83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97;p58">
              <a:extLst>
                <a:ext uri="{FF2B5EF4-FFF2-40B4-BE49-F238E27FC236}">
                  <a16:creationId xmlns:a16="http://schemas.microsoft.com/office/drawing/2014/main" id="{B6FCAB8D-2C4B-4D41-8A85-259E4244A0D7}"/>
                </a:ext>
              </a:extLst>
            </p:cNvPr>
            <p:cNvSpPr/>
            <p:nvPr/>
          </p:nvSpPr>
          <p:spPr>
            <a:xfrm>
              <a:off x="1744200" y="1442525"/>
              <a:ext cx="53400" cy="232175"/>
            </a:xfrm>
            <a:custGeom>
              <a:avLst/>
              <a:gdLst/>
              <a:ahLst/>
              <a:cxnLst/>
              <a:rect l="l" t="t" r="r" b="b"/>
              <a:pathLst>
                <a:path w="2136" h="9287" fill="none" extrusionOk="0">
                  <a:moveTo>
                    <a:pt x="1" y="0"/>
                  </a:moveTo>
                  <a:lnTo>
                    <a:pt x="2136" y="9287"/>
                  </a:lnTo>
                </a:path>
              </a:pathLst>
            </a:custGeom>
            <a:noFill/>
            <a:ln w="83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98;p58">
              <a:extLst>
                <a:ext uri="{FF2B5EF4-FFF2-40B4-BE49-F238E27FC236}">
                  <a16:creationId xmlns:a16="http://schemas.microsoft.com/office/drawing/2014/main" id="{6AF80C39-F25E-4C6B-B0E3-52C70F87D5C8}"/>
                </a:ext>
              </a:extLst>
            </p:cNvPr>
            <p:cNvSpPr/>
            <p:nvPr/>
          </p:nvSpPr>
          <p:spPr>
            <a:xfrm>
              <a:off x="1096800" y="1629575"/>
              <a:ext cx="136950" cy="85000"/>
            </a:xfrm>
            <a:custGeom>
              <a:avLst/>
              <a:gdLst/>
              <a:ahLst/>
              <a:cxnLst/>
              <a:rect l="l" t="t" r="r" b="b"/>
              <a:pathLst>
                <a:path w="5478" h="3400" fill="none" extrusionOk="0">
                  <a:moveTo>
                    <a:pt x="0" y="0"/>
                  </a:moveTo>
                  <a:lnTo>
                    <a:pt x="5477" y="3400"/>
                  </a:lnTo>
                </a:path>
              </a:pathLst>
            </a:custGeom>
            <a:noFill/>
            <a:ln w="83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99;p58">
              <a:extLst>
                <a:ext uri="{FF2B5EF4-FFF2-40B4-BE49-F238E27FC236}">
                  <a16:creationId xmlns:a16="http://schemas.microsoft.com/office/drawing/2014/main" id="{8480E16C-6BED-46AE-8A18-9A97F73D990A}"/>
                </a:ext>
              </a:extLst>
            </p:cNvPr>
            <p:cNvSpPr/>
            <p:nvPr/>
          </p:nvSpPr>
          <p:spPr>
            <a:xfrm>
              <a:off x="1407425" y="1215700"/>
              <a:ext cx="194200" cy="183900"/>
            </a:xfrm>
            <a:custGeom>
              <a:avLst/>
              <a:gdLst/>
              <a:ahLst/>
              <a:cxnLst/>
              <a:rect l="l" t="t" r="r" b="b"/>
              <a:pathLst>
                <a:path w="7768" h="7356" extrusionOk="0">
                  <a:moveTo>
                    <a:pt x="4366" y="0"/>
                  </a:moveTo>
                  <a:cubicBezTo>
                    <a:pt x="3120" y="0"/>
                    <a:pt x="1353" y="298"/>
                    <a:pt x="408" y="1811"/>
                  </a:cubicBezTo>
                  <a:cubicBezTo>
                    <a:pt x="1" y="2464"/>
                    <a:pt x="1000" y="5927"/>
                    <a:pt x="1756" y="6505"/>
                  </a:cubicBezTo>
                  <a:cubicBezTo>
                    <a:pt x="2395" y="6993"/>
                    <a:pt x="3695" y="7355"/>
                    <a:pt x="4770" y="7355"/>
                  </a:cubicBezTo>
                  <a:cubicBezTo>
                    <a:pt x="5412" y="7355"/>
                    <a:pt x="5974" y="7226"/>
                    <a:pt x="6266" y="6917"/>
                  </a:cubicBezTo>
                  <a:cubicBezTo>
                    <a:pt x="7768" y="5331"/>
                    <a:pt x="5765" y="126"/>
                    <a:pt x="5765" y="126"/>
                  </a:cubicBezTo>
                  <a:cubicBezTo>
                    <a:pt x="5765" y="126"/>
                    <a:pt x="5176" y="0"/>
                    <a:pt x="4366" y="0"/>
                  </a:cubicBez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800;p58">
              <a:extLst>
                <a:ext uri="{FF2B5EF4-FFF2-40B4-BE49-F238E27FC236}">
                  <a16:creationId xmlns:a16="http://schemas.microsoft.com/office/drawing/2014/main" id="{978C3C14-2CFC-491B-BB91-6ECE1C3F7A55}"/>
                </a:ext>
              </a:extLst>
            </p:cNvPr>
            <p:cNvSpPr/>
            <p:nvPr/>
          </p:nvSpPr>
          <p:spPr>
            <a:xfrm>
              <a:off x="1405100" y="1333375"/>
              <a:ext cx="136325" cy="166175"/>
            </a:xfrm>
            <a:custGeom>
              <a:avLst/>
              <a:gdLst/>
              <a:ahLst/>
              <a:cxnLst/>
              <a:rect l="l" t="t" r="r" b="b"/>
              <a:pathLst>
                <a:path w="5453" h="6647" extrusionOk="0">
                  <a:moveTo>
                    <a:pt x="206" y="1"/>
                  </a:moveTo>
                  <a:lnTo>
                    <a:pt x="1" y="5122"/>
                  </a:lnTo>
                  <a:cubicBezTo>
                    <a:pt x="245" y="5895"/>
                    <a:pt x="1906" y="6646"/>
                    <a:pt x="3347" y="6646"/>
                  </a:cubicBezTo>
                  <a:cubicBezTo>
                    <a:pt x="4310" y="6646"/>
                    <a:pt x="5174" y="6311"/>
                    <a:pt x="5453" y="5424"/>
                  </a:cubicBezTo>
                  <a:lnTo>
                    <a:pt x="5019" y="1581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801;p58">
              <a:extLst>
                <a:ext uri="{FF2B5EF4-FFF2-40B4-BE49-F238E27FC236}">
                  <a16:creationId xmlns:a16="http://schemas.microsoft.com/office/drawing/2014/main" id="{CDCBAFF5-DAC6-463E-9100-7A7973C443E7}"/>
                </a:ext>
              </a:extLst>
            </p:cNvPr>
            <p:cNvSpPr/>
            <p:nvPr/>
          </p:nvSpPr>
          <p:spPr>
            <a:xfrm>
              <a:off x="1347100" y="1158750"/>
              <a:ext cx="252525" cy="203500"/>
            </a:xfrm>
            <a:custGeom>
              <a:avLst/>
              <a:gdLst/>
              <a:ahLst/>
              <a:cxnLst/>
              <a:rect l="l" t="t" r="r" b="b"/>
              <a:pathLst>
                <a:path w="10101" h="8140" extrusionOk="0">
                  <a:moveTo>
                    <a:pt x="4895" y="0"/>
                  </a:moveTo>
                  <a:cubicBezTo>
                    <a:pt x="3950" y="0"/>
                    <a:pt x="3065" y="266"/>
                    <a:pt x="2485" y="540"/>
                  </a:cubicBezTo>
                  <a:cubicBezTo>
                    <a:pt x="1479" y="1014"/>
                    <a:pt x="671" y="1900"/>
                    <a:pt x="300" y="2948"/>
                  </a:cubicBezTo>
                  <a:cubicBezTo>
                    <a:pt x="82" y="3564"/>
                    <a:pt x="11" y="4224"/>
                    <a:pt x="4" y="4877"/>
                  </a:cubicBezTo>
                  <a:cubicBezTo>
                    <a:pt x="0" y="5393"/>
                    <a:pt x="37" y="5919"/>
                    <a:pt x="218" y="6401"/>
                  </a:cubicBezTo>
                  <a:cubicBezTo>
                    <a:pt x="225" y="6418"/>
                    <a:pt x="232" y="6434"/>
                    <a:pt x="238" y="6450"/>
                  </a:cubicBezTo>
                  <a:cubicBezTo>
                    <a:pt x="423" y="6913"/>
                    <a:pt x="1604" y="8056"/>
                    <a:pt x="2402" y="8140"/>
                  </a:cubicBezTo>
                  <a:cubicBezTo>
                    <a:pt x="2402" y="7368"/>
                    <a:pt x="2834" y="7293"/>
                    <a:pt x="2715" y="6894"/>
                  </a:cubicBezTo>
                  <a:cubicBezTo>
                    <a:pt x="2431" y="5936"/>
                    <a:pt x="3186" y="5351"/>
                    <a:pt x="3873" y="4882"/>
                  </a:cubicBezTo>
                  <a:cubicBezTo>
                    <a:pt x="4584" y="4392"/>
                    <a:pt x="5129" y="3698"/>
                    <a:pt x="5434" y="2889"/>
                  </a:cubicBezTo>
                  <a:lnTo>
                    <a:pt x="9883" y="3398"/>
                  </a:lnTo>
                  <a:cubicBezTo>
                    <a:pt x="10101" y="2626"/>
                    <a:pt x="9799" y="1757"/>
                    <a:pt x="9206" y="1217"/>
                  </a:cubicBezTo>
                  <a:cubicBezTo>
                    <a:pt x="8694" y="749"/>
                    <a:pt x="7992" y="518"/>
                    <a:pt x="7295" y="518"/>
                  </a:cubicBezTo>
                  <a:cubicBezTo>
                    <a:pt x="7188" y="518"/>
                    <a:pt x="7081" y="524"/>
                    <a:pt x="6975" y="534"/>
                  </a:cubicBezTo>
                  <a:cubicBezTo>
                    <a:pt x="6315" y="144"/>
                    <a:pt x="5589" y="0"/>
                    <a:pt x="4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802;p58">
              <a:extLst>
                <a:ext uri="{FF2B5EF4-FFF2-40B4-BE49-F238E27FC236}">
                  <a16:creationId xmlns:a16="http://schemas.microsoft.com/office/drawing/2014/main" id="{7E1F0310-D803-4C70-8492-B9259710EC80}"/>
                </a:ext>
              </a:extLst>
            </p:cNvPr>
            <p:cNvSpPr/>
            <p:nvPr/>
          </p:nvSpPr>
          <p:spPr>
            <a:xfrm>
              <a:off x="1388325" y="1298500"/>
              <a:ext cx="49050" cy="58275"/>
            </a:xfrm>
            <a:custGeom>
              <a:avLst/>
              <a:gdLst/>
              <a:ahLst/>
              <a:cxnLst/>
              <a:rect l="l" t="t" r="r" b="b"/>
              <a:pathLst>
                <a:path w="1962" h="2331" extrusionOk="0">
                  <a:moveTo>
                    <a:pt x="813" y="1"/>
                  </a:moveTo>
                  <a:cubicBezTo>
                    <a:pt x="638" y="1"/>
                    <a:pt x="484" y="100"/>
                    <a:pt x="364" y="256"/>
                  </a:cubicBezTo>
                  <a:cubicBezTo>
                    <a:pt x="1" y="725"/>
                    <a:pt x="538" y="1820"/>
                    <a:pt x="817" y="2024"/>
                  </a:cubicBezTo>
                  <a:cubicBezTo>
                    <a:pt x="1091" y="2225"/>
                    <a:pt x="1347" y="2330"/>
                    <a:pt x="1548" y="2330"/>
                  </a:cubicBezTo>
                  <a:cubicBezTo>
                    <a:pt x="1762" y="2330"/>
                    <a:pt x="1914" y="2212"/>
                    <a:pt x="1961" y="1964"/>
                  </a:cubicBezTo>
                  <a:lnTo>
                    <a:pt x="1554" y="568"/>
                  </a:lnTo>
                  <a:cubicBezTo>
                    <a:pt x="1290" y="160"/>
                    <a:pt x="1035" y="1"/>
                    <a:pt x="813" y="1"/>
                  </a:cubicBez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803;p58">
              <a:extLst>
                <a:ext uri="{FF2B5EF4-FFF2-40B4-BE49-F238E27FC236}">
                  <a16:creationId xmlns:a16="http://schemas.microsoft.com/office/drawing/2014/main" id="{596E139F-9DE8-45BB-BF06-7B3D40135674}"/>
                </a:ext>
              </a:extLst>
            </p:cNvPr>
            <p:cNvSpPr/>
            <p:nvPr/>
          </p:nvSpPr>
          <p:spPr>
            <a:xfrm>
              <a:off x="1451325" y="1378325"/>
              <a:ext cx="82225" cy="26875"/>
            </a:xfrm>
            <a:custGeom>
              <a:avLst/>
              <a:gdLst/>
              <a:ahLst/>
              <a:cxnLst/>
              <a:rect l="l" t="t" r="r" b="b"/>
              <a:pathLst>
                <a:path w="3289" h="1075" fill="none" extrusionOk="0">
                  <a:moveTo>
                    <a:pt x="3288" y="994"/>
                  </a:moveTo>
                  <a:cubicBezTo>
                    <a:pt x="1363" y="1074"/>
                    <a:pt x="0" y="0"/>
                    <a:pt x="0" y="0"/>
                  </a:cubicBezTo>
                </a:path>
              </a:pathLst>
            </a:custGeom>
            <a:noFill/>
            <a:ln w="8375" cap="flat" cmpd="sng">
              <a:solidFill>
                <a:srgbClr val="995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804;p58">
              <a:extLst>
                <a:ext uri="{FF2B5EF4-FFF2-40B4-BE49-F238E27FC236}">
                  <a16:creationId xmlns:a16="http://schemas.microsoft.com/office/drawing/2014/main" id="{0973C421-758A-429F-8380-5BCC46A089E0}"/>
                </a:ext>
              </a:extLst>
            </p:cNvPr>
            <p:cNvSpPr/>
            <p:nvPr/>
          </p:nvSpPr>
          <p:spPr>
            <a:xfrm>
              <a:off x="1524025" y="1284700"/>
              <a:ext cx="31975" cy="48775"/>
            </a:xfrm>
            <a:custGeom>
              <a:avLst/>
              <a:gdLst/>
              <a:ahLst/>
              <a:cxnLst/>
              <a:rect l="l" t="t" r="r" b="b"/>
              <a:pathLst>
                <a:path w="1279" h="1951" fill="none" extrusionOk="0">
                  <a:moveTo>
                    <a:pt x="1" y="0"/>
                  </a:moveTo>
                  <a:cubicBezTo>
                    <a:pt x="1" y="0"/>
                    <a:pt x="1279" y="1110"/>
                    <a:pt x="1248" y="1456"/>
                  </a:cubicBezTo>
                  <a:cubicBezTo>
                    <a:pt x="1217" y="1804"/>
                    <a:pt x="420" y="1950"/>
                    <a:pt x="420" y="1950"/>
                  </a:cubicBezTo>
                </a:path>
              </a:pathLst>
            </a:custGeom>
            <a:noFill/>
            <a:ln w="5575" cap="flat" cmpd="sng">
              <a:solidFill>
                <a:srgbClr val="995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805;p58">
              <a:extLst>
                <a:ext uri="{FF2B5EF4-FFF2-40B4-BE49-F238E27FC236}">
                  <a16:creationId xmlns:a16="http://schemas.microsoft.com/office/drawing/2014/main" id="{CDC303EF-D916-4351-AD1E-8A2DBBA2849D}"/>
                </a:ext>
              </a:extLst>
            </p:cNvPr>
            <p:cNvSpPr/>
            <p:nvPr/>
          </p:nvSpPr>
          <p:spPr>
            <a:xfrm>
              <a:off x="1504150" y="1340925"/>
              <a:ext cx="63825" cy="33925"/>
            </a:xfrm>
            <a:custGeom>
              <a:avLst/>
              <a:gdLst/>
              <a:ahLst/>
              <a:cxnLst/>
              <a:rect l="l" t="t" r="r" b="b"/>
              <a:pathLst>
                <a:path w="2553" h="1357" extrusionOk="0">
                  <a:moveTo>
                    <a:pt x="2151" y="1"/>
                  </a:moveTo>
                  <a:lnTo>
                    <a:pt x="0" y="597"/>
                  </a:lnTo>
                  <a:cubicBezTo>
                    <a:pt x="0" y="597"/>
                    <a:pt x="401" y="1356"/>
                    <a:pt x="1217" y="1356"/>
                  </a:cubicBezTo>
                  <a:cubicBezTo>
                    <a:pt x="1372" y="1356"/>
                    <a:pt x="1542" y="1329"/>
                    <a:pt x="1727" y="1264"/>
                  </a:cubicBezTo>
                  <a:cubicBezTo>
                    <a:pt x="2553" y="972"/>
                    <a:pt x="2151" y="1"/>
                    <a:pt x="2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806;p58">
              <a:extLst>
                <a:ext uri="{FF2B5EF4-FFF2-40B4-BE49-F238E27FC236}">
                  <a16:creationId xmlns:a16="http://schemas.microsoft.com/office/drawing/2014/main" id="{702D1563-0F57-4980-8ED5-918E1A20E8C4}"/>
                </a:ext>
              </a:extLst>
            </p:cNvPr>
            <p:cNvSpPr/>
            <p:nvPr/>
          </p:nvSpPr>
          <p:spPr>
            <a:xfrm>
              <a:off x="1545800" y="1269775"/>
              <a:ext cx="12425" cy="15050"/>
            </a:xfrm>
            <a:custGeom>
              <a:avLst/>
              <a:gdLst/>
              <a:ahLst/>
              <a:cxnLst/>
              <a:rect l="l" t="t" r="r" b="b"/>
              <a:pathLst>
                <a:path w="497" h="602" extrusionOk="0">
                  <a:moveTo>
                    <a:pt x="183" y="0"/>
                  </a:moveTo>
                  <a:cubicBezTo>
                    <a:pt x="91" y="0"/>
                    <a:pt x="1" y="82"/>
                    <a:pt x="31" y="194"/>
                  </a:cubicBezTo>
                  <a:cubicBezTo>
                    <a:pt x="58" y="304"/>
                    <a:pt x="96" y="413"/>
                    <a:pt x="144" y="516"/>
                  </a:cubicBezTo>
                  <a:cubicBezTo>
                    <a:pt x="171" y="572"/>
                    <a:pt x="234" y="601"/>
                    <a:pt x="296" y="601"/>
                  </a:cubicBezTo>
                  <a:cubicBezTo>
                    <a:pt x="320" y="601"/>
                    <a:pt x="343" y="597"/>
                    <a:pt x="364" y="588"/>
                  </a:cubicBezTo>
                  <a:cubicBezTo>
                    <a:pt x="439" y="557"/>
                    <a:pt x="497" y="463"/>
                    <a:pt x="465" y="381"/>
                  </a:cubicBezTo>
                  <a:cubicBezTo>
                    <a:pt x="425" y="274"/>
                    <a:pt x="373" y="172"/>
                    <a:pt x="312" y="76"/>
                  </a:cubicBezTo>
                  <a:cubicBezTo>
                    <a:pt x="280" y="23"/>
                    <a:pt x="232" y="0"/>
                    <a:pt x="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807;p58">
              <a:extLst>
                <a:ext uri="{FF2B5EF4-FFF2-40B4-BE49-F238E27FC236}">
                  <a16:creationId xmlns:a16="http://schemas.microsoft.com/office/drawing/2014/main" id="{D8AA45E2-016D-4EC4-9DBB-C16FAB66C899}"/>
                </a:ext>
              </a:extLst>
            </p:cNvPr>
            <p:cNvSpPr/>
            <p:nvPr/>
          </p:nvSpPr>
          <p:spPr>
            <a:xfrm>
              <a:off x="1533975" y="1249200"/>
              <a:ext cx="20250" cy="12475"/>
            </a:xfrm>
            <a:custGeom>
              <a:avLst/>
              <a:gdLst/>
              <a:ahLst/>
              <a:cxnLst/>
              <a:rect l="l" t="t" r="r" b="b"/>
              <a:pathLst>
                <a:path w="810" h="499" fill="none" extrusionOk="0">
                  <a:moveTo>
                    <a:pt x="1" y="498"/>
                  </a:moveTo>
                  <a:cubicBezTo>
                    <a:pt x="1" y="498"/>
                    <a:pt x="278" y="1"/>
                    <a:pt x="810" y="292"/>
                  </a:cubicBezTo>
                </a:path>
              </a:pathLst>
            </a:custGeom>
            <a:noFill/>
            <a:ln w="5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808;p58">
              <a:extLst>
                <a:ext uri="{FF2B5EF4-FFF2-40B4-BE49-F238E27FC236}">
                  <a16:creationId xmlns:a16="http://schemas.microsoft.com/office/drawing/2014/main" id="{6C89BF7F-C512-47BA-B67E-4DA00EFF6904}"/>
                </a:ext>
              </a:extLst>
            </p:cNvPr>
            <p:cNvSpPr/>
            <p:nvPr/>
          </p:nvSpPr>
          <p:spPr>
            <a:xfrm>
              <a:off x="1485750" y="1292600"/>
              <a:ext cx="11600" cy="15250"/>
            </a:xfrm>
            <a:custGeom>
              <a:avLst/>
              <a:gdLst/>
              <a:ahLst/>
              <a:cxnLst/>
              <a:rect l="l" t="t" r="r" b="b"/>
              <a:pathLst>
                <a:path w="464" h="610" extrusionOk="0">
                  <a:moveTo>
                    <a:pt x="164" y="0"/>
                  </a:moveTo>
                  <a:cubicBezTo>
                    <a:pt x="144" y="0"/>
                    <a:pt x="124" y="4"/>
                    <a:pt x="105" y="13"/>
                  </a:cubicBezTo>
                  <a:cubicBezTo>
                    <a:pt x="31" y="44"/>
                    <a:pt x="1" y="118"/>
                    <a:pt x="15" y="194"/>
                  </a:cubicBezTo>
                  <a:cubicBezTo>
                    <a:pt x="32" y="292"/>
                    <a:pt x="59" y="388"/>
                    <a:pt x="94" y="480"/>
                  </a:cubicBezTo>
                  <a:cubicBezTo>
                    <a:pt x="112" y="525"/>
                    <a:pt x="132" y="560"/>
                    <a:pt x="176" y="585"/>
                  </a:cubicBezTo>
                  <a:cubicBezTo>
                    <a:pt x="203" y="601"/>
                    <a:pt x="234" y="609"/>
                    <a:pt x="265" y="609"/>
                  </a:cubicBezTo>
                  <a:cubicBezTo>
                    <a:pt x="281" y="609"/>
                    <a:pt x="296" y="607"/>
                    <a:pt x="311" y="603"/>
                  </a:cubicBezTo>
                  <a:cubicBezTo>
                    <a:pt x="400" y="575"/>
                    <a:pt x="463" y="481"/>
                    <a:pt x="434" y="387"/>
                  </a:cubicBezTo>
                  <a:cubicBezTo>
                    <a:pt x="399" y="279"/>
                    <a:pt x="353" y="174"/>
                    <a:pt x="296" y="76"/>
                  </a:cubicBezTo>
                  <a:cubicBezTo>
                    <a:pt x="268" y="28"/>
                    <a:pt x="217" y="0"/>
                    <a:pt x="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809;p58">
              <a:extLst>
                <a:ext uri="{FF2B5EF4-FFF2-40B4-BE49-F238E27FC236}">
                  <a16:creationId xmlns:a16="http://schemas.microsoft.com/office/drawing/2014/main" id="{183B9AC6-DA9B-416B-9DF5-6D55FFC08E2F}"/>
                </a:ext>
              </a:extLst>
            </p:cNvPr>
            <p:cNvSpPr/>
            <p:nvPr/>
          </p:nvSpPr>
          <p:spPr>
            <a:xfrm>
              <a:off x="1466875" y="1270700"/>
              <a:ext cx="25825" cy="17700"/>
            </a:xfrm>
            <a:custGeom>
              <a:avLst/>
              <a:gdLst/>
              <a:ahLst/>
              <a:cxnLst/>
              <a:rect l="l" t="t" r="r" b="b"/>
              <a:pathLst>
                <a:path w="1033" h="708" fill="none" extrusionOk="0">
                  <a:moveTo>
                    <a:pt x="1033" y="113"/>
                  </a:moveTo>
                  <a:cubicBezTo>
                    <a:pt x="1033" y="113"/>
                    <a:pt x="474" y="1"/>
                    <a:pt x="1" y="707"/>
                  </a:cubicBezTo>
                </a:path>
              </a:pathLst>
            </a:custGeom>
            <a:noFill/>
            <a:ln w="5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810;p58">
              <a:extLst>
                <a:ext uri="{FF2B5EF4-FFF2-40B4-BE49-F238E27FC236}">
                  <a16:creationId xmlns:a16="http://schemas.microsoft.com/office/drawing/2014/main" id="{2C0CEEA7-76D8-4D69-A4F6-9B6DD1B0F59D}"/>
                </a:ext>
              </a:extLst>
            </p:cNvPr>
            <p:cNvSpPr/>
            <p:nvPr/>
          </p:nvSpPr>
          <p:spPr>
            <a:xfrm>
              <a:off x="985000" y="1554100"/>
              <a:ext cx="593050" cy="455750"/>
            </a:xfrm>
            <a:custGeom>
              <a:avLst/>
              <a:gdLst/>
              <a:ahLst/>
              <a:cxnLst/>
              <a:rect l="l" t="t" r="r" b="b"/>
              <a:pathLst>
                <a:path w="23722" h="18230" extrusionOk="0">
                  <a:moveTo>
                    <a:pt x="19531" y="1"/>
                  </a:moveTo>
                  <a:lnTo>
                    <a:pt x="8318" y="7216"/>
                  </a:lnTo>
                  <a:lnTo>
                    <a:pt x="3816" y="4250"/>
                  </a:lnTo>
                  <a:lnTo>
                    <a:pt x="3816" y="4250"/>
                  </a:lnTo>
                  <a:cubicBezTo>
                    <a:pt x="1463" y="9000"/>
                    <a:pt x="0" y="15922"/>
                    <a:pt x="4965" y="18029"/>
                  </a:cubicBezTo>
                  <a:cubicBezTo>
                    <a:pt x="5286" y="18166"/>
                    <a:pt x="5640" y="18230"/>
                    <a:pt x="6021" y="18230"/>
                  </a:cubicBezTo>
                  <a:cubicBezTo>
                    <a:pt x="11778" y="18230"/>
                    <a:pt x="23722" y="3609"/>
                    <a:pt x="23722" y="3609"/>
                  </a:cubicBezTo>
                  <a:lnTo>
                    <a:pt x="19531" y="1"/>
                  </a:ln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811;p58">
              <a:extLst>
                <a:ext uri="{FF2B5EF4-FFF2-40B4-BE49-F238E27FC236}">
                  <a16:creationId xmlns:a16="http://schemas.microsoft.com/office/drawing/2014/main" id="{D8692BC7-429C-4C8E-9183-92CFBCFA6A4E}"/>
                </a:ext>
              </a:extLst>
            </p:cNvPr>
            <p:cNvSpPr/>
            <p:nvPr/>
          </p:nvSpPr>
          <p:spPr>
            <a:xfrm>
              <a:off x="1109100" y="1734475"/>
              <a:ext cx="83875" cy="65325"/>
            </a:xfrm>
            <a:custGeom>
              <a:avLst/>
              <a:gdLst/>
              <a:ahLst/>
              <a:cxnLst/>
              <a:rect l="l" t="t" r="r" b="b"/>
              <a:pathLst>
                <a:path w="3355" h="2613" fill="none" extrusionOk="0">
                  <a:moveTo>
                    <a:pt x="3354" y="1"/>
                  </a:moveTo>
                  <a:lnTo>
                    <a:pt x="1" y="2613"/>
                  </a:lnTo>
                </a:path>
              </a:pathLst>
            </a:custGeom>
            <a:noFill/>
            <a:ln w="8375" cap="flat" cmpd="sng">
              <a:solidFill>
                <a:srgbClr val="995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812;p58">
              <a:extLst>
                <a:ext uri="{FF2B5EF4-FFF2-40B4-BE49-F238E27FC236}">
                  <a16:creationId xmlns:a16="http://schemas.microsoft.com/office/drawing/2014/main" id="{01671435-D6F9-483C-9D16-FA307C78DF74}"/>
                </a:ext>
              </a:extLst>
            </p:cNvPr>
            <p:cNvSpPr/>
            <p:nvPr/>
          </p:nvSpPr>
          <p:spPr>
            <a:xfrm>
              <a:off x="1550625" y="1432025"/>
              <a:ext cx="87050" cy="157275"/>
            </a:xfrm>
            <a:custGeom>
              <a:avLst/>
              <a:gdLst/>
              <a:ahLst/>
              <a:cxnLst/>
              <a:rect l="l" t="t" r="r" b="b"/>
              <a:pathLst>
                <a:path w="3482" h="6291" extrusionOk="0">
                  <a:moveTo>
                    <a:pt x="1034" y="0"/>
                  </a:moveTo>
                  <a:lnTo>
                    <a:pt x="128" y="4815"/>
                  </a:lnTo>
                  <a:cubicBezTo>
                    <a:pt x="1" y="5492"/>
                    <a:pt x="446" y="6143"/>
                    <a:pt x="1122" y="6269"/>
                  </a:cubicBezTo>
                  <a:cubicBezTo>
                    <a:pt x="1200" y="6284"/>
                    <a:pt x="1277" y="6291"/>
                    <a:pt x="1354" y="6291"/>
                  </a:cubicBezTo>
                  <a:cubicBezTo>
                    <a:pt x="1941" y="6291"/>
                    <a:pt x="2463" y="5873"/>
                    <a:pt x="2575" y="5276"/>
                  </a:cubicBezTo>
                  <a:lnTo>
                    <a:pt x="3481" y="46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813;p58">
              <a:extLst>
                <a:ext uri="{FF2B5EF4-FFF2-40B4-BE49-F238E27FC236}">
                  <a16:creationId xmlns:a16="http://schemas.microsoft.com/office/drawing/2014/main" id="{972039FA-4EA3-499D-A172-9F829E176DD7}"/>
                </a:ext>
              </a:extLst>
            </p:cNvPr>
            <p:cNvSpPr/>
            <p:nvPr/>
          </p:nvSpPr>
          <p:spPr>
            <a:xfrm>
              <a:off x="1541175" y="1329250"/>
              <a:ext cx="141275" cy="140675"/>
            </a:xfrm>
            <a:custGeom>
              <a:avLst/>
              <a:gdLst/>
              <a:ahLst/>
              <a:cxnLst/>
              <a:rect l="l" t="t" r="r" b="b"/>
              <a:pathLst>
                <a:path w="5651" h="5627" extrusionOk="0">
                  <a:moveTo>
                    <a:pt x="2871" y="0"/>
                  </a:moveTo>
                  <a:cubicBezTo>
                    <a:pt x="1696" y="0"/>
                    <a:pt x="630" y="800"/>
                    <a:pt x="340" y="1991"/>
                  </a:cubicBezTo>
                  <a:cubicBezTo>
                    <a:pt x="0" y="3389"/>
                    <a:pt x="858" y="4799"/>
                    <a:pt x="2256" y="5139"/>
                  </a:cubicBezTo>
                  <a:lnTo>
                    <a:pt x="4228" y="5620"/>
                  </a:lnTo>
                  <a:cubicBezTo>
                    <a:pt x="4246" y="5624"/>
                    <a:pt x="4263" y="5626"/>
                    <a:pt x="4280" y="5626"/>
                  </a:cubicBezTo>
                  <a:cubicBezTo>
                    <a:pt x="4379" y="5626"/>
                    <a:pt x="4469" y="5559"/>
                    <a:pt x="4494" y="5459"/>
                  </a:cubicBezTo>
                  <a:lnTo>
                    <a:pt x="5623" y="818"/>
                  </a:lnTo>
                  <a:cubicBezTo>
                    <a:pt x="5650" y="701"/>
                    <a:pt x="5578" y="583"/>
                    <a:pt x="5461" y="554"/>
                  </a:cubicBezTo>
                  <a:lnTo>
                    <a:pt x="3490" y="75"/>
                  </a:lnTo>
                  <a:cubicBezTo>
                    <a:pt x="3283" y="24"/>
                    <a:pt x="3075" y="0"/>
                    <a:pt x="28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814;p58">
              <a:extLst>
                <a:ext uri="{FF2B5EF4-FFF2-40B4-BE49-F238E27FC236}">
                  <a16:creationId xmlns:a16="http://schemas.microsoft.com/office/drawing/2014/main" id="{0C2BFBC7-5B62-4FBD-8B5E-B6B2C169A221}"/>
                </a:ext>
              </a:extLst>
            </p:cNvPr>
            <p:cNvSpPr/>
            <p:nvPr/>
          </p:nvSpPr>
          <p:spPr>
            <a:xfrm>
              <a:off x="1632500" y="1342900"/>
              <a:ext cx="59950" cy="127125"/>
            </a:xfrm>
            <a:custGeom>
              <a:avLst/>
              <a:gdLst/>
              <a:ahLst/>
              <a:cxnLst/>
              <a:rect l="l" t="t" r="r" b="b"/>
              <a:pathLst>
                <a:path w="2398" h="5085" extrusionOk="0">
                  <a:moveTo>
                    <a:pt x="1742" y="1"/>
                  </a:moveTo>
                  <a:cubicBezTo>
                    <a:pt x="1275" y="1"/>
                    <a:pt x="663" y="1007"/>
                    <a:pt x="340" y="2334"/>
                  </a:cubicBezTo>
                  <a:cubicBezTo>
                    <a:pt x="0" y="3732"/>
                    <a:pt x="108" y="4960"/>
                    <a:pt x="582" y="5075"/>
                  </a:cubicBezTo>
                  <a:cubicBezTo>
                    <a:pt x="606" y="5081"/>
                    <a:pt x="631" y="5084"/>
                    <a:pt x="656" y="5084"/>
                  </a:cubicBezTo>
                  <a:cubicBezTo>
                    <a:pt x="1122" y="5084"/>
                    <a:pt x="1734" y="4079"/>
                    <a:pt x="2058" y="2751"/>
                  </a:cubicBezTo>
                  <a:cubicBezTo>
                    <a:pt x="2398" y="1353"/>
                    <a:pt x="2289" y="125"/>
                    <a:pt x="1815" y="10"/>
                  </a:cubicBezTo>
                  <a:cubicBezTo>
                    <a:pt x="1791" y="4"/>
                    <a:pt x="1767" y="1"/>
                    <a:pt x="1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815;p58">
              <a:extLst>
                <a:ext uri="{FF2B5EF4-FFF2-40B4-BE49-F238E27FC236}">
                  <a16:creationId xmlns:a16="http://schemas.microsoft.com/office/drawing/2014/main" id="{16D4FF7A-D1EF-4873-BBA2-542E7A7F3A1F}"/>
                </a:ext>
              </a:extLst>
            </p:cNvPr>
            <p:cNvSpPr/>
            <p:nvPr/>
          </p:nvSpPr>
          <p:spPr>
            <a:xfrm>
              <a:off x="1639725" y="1325625"/>
              <a:ext cx="224475" cy="253750"/>
            </a:xfrm>
            <a:custGeom>
              <a:avLst/>
              <a:gdLst/>
              <a:ahLst/>
              <a:cxnLst/>
              <a:rect l="l" t="t" r="r" b="b"/>
              <a:pathLst>
                <a:path w="8979" h="10150" extrusionOk="0">
                  <a:moveTo>
                    <a:pt x="8979" y="1"/>
                  </a:moveTo>
                  <a:cubicBezTo>
                    <a:pt x="8979" y="1"/>
                    <a:pt x="5020" y="1203"/>
                    <a:pt x="2131" y="1203"/>
                  </a:cubicBezTo>
                  <a:cubicBezTo>
                    <a:pt x="1920" y="1203"/>
                    <a:pt x="1714" y="1196"/>
                    <a:pt x="1517" y="1182"/>
                  </a:cubicBezTo>
                  <a:cubicBezTo>
                    <a:pt x="1517" y="1182"/>
                    <a:pt x="890" y="1420"/>
                    <a:pt x="411" y="3232"/>
                  </a:cubicBezTo>
                  <a:cubicBezTo>
                    <a:pt x="226" y="3935"/>
                    <a:pt x="0" y="5221"/>
                    <a:pt x="670" y="5766"/>
                  </a:cubicBezTo>
                  <a:cubicBezTo>
                    <a:pt x="2808" y="7047"/>
                    <a:pt x="6421" y="10149"/>
                    <a:pt x="6421" y="10149"/>
                  </a:cubicBezTo>
                  <a:lnTo>
                    <a:pt x="89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816;p58">
              <a:extLst>
                <a:ext uri="{FF2B5EF4-FFF2-40B4-BE49-F238E27FC236}">
                  <a16:creationId xmlns:a16="http://schemas.microsoft.com/office/drawing/2014/main" id="{7E85A952-963D-4744-8D1D-06EB69F53BA1}"/>
                </a:ext>
              </a:extLst>
            </p:cNvPr>
            <p:cNvSpPr/>
            <p:nvPr/>
          </p:nvSpPr>
          <p:spPr>
            <a:xfrm>
              <a:off x="1786225" y="1308025"/>
              <a:ext cx="121600" cy="286725"/>
            </a:xfrm>
            <a:custGeom>
              <a:avLst/>
              <a:gdLst/>
              <a:ahLst/>
              <a:cxnLst/>
              <a:rect l="l" t="t" r="r" b="b"/>
              <a:pathLst>
                <a:path w="4864" h="11469" extrusionOk="0">
                  <a:moveTo>
                    <a:pt x="3751" y="0"/>
                  </a:moveTo>
                  <a:cubicBezTo>
                    <a:pt x="2848" y="0"/>
                    <a:pt x="1557" y="2304"/>
                    <a:pt x="796" y="5323"/>
                  </a:cubicBezTo>
                  <a:cubicBezTo>
                    <a:pt x="0" y="8481"/>
                    <a:pt x="87" y="11226"/>
                    <a:pt x="990" y="11453"/>
                  </a:cubicBezTo>
                  <a:cubicBezTo>
                    <a:pt x="1030" y="11464"/>
                    <a:pt x="1071" y="11468"/>
                    <a:pt x="1113" y="11468"/>
                  </a:cubicBezTo>
                  <a:cubicBezTo>
                    <a:pt x="2015" y="11468"/>
                    <a:pt x="3308" y="9165"/>
                    <a:pt x="4068" y="6146"/>
                  </a:cubicBezTo>
                  <a:cubicBezTo>
                    <a:pt x="4864" y="2988"/>
                    <a:pt x="4777" y="242"/>
                    <a:pt x="3874" y="15"/>
                  </a:cubicBezTo>
                  <a:cubicBezTo>
                    <a:pt x="3834" y="5"/>
                    <a:pt x="3793" y="0"/>
                    <a:pt x="3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817;p58">
              <a:extLst>
                <a:ext uri="{FF2B5EF4-FFF2-40B4-BE49-F238E27FC236}">
                  <a16:creationId xmlns:a16="http://schemas.microsoft.com/office/drawing/2014/main" id="{602CC366-C3F4-4300-835D-F603E973DAF4}"/>
                </a:ext>
              </a:extLst>
            </p:cNvPr>
            <p:cNvSpPr/>
            <p:nvPr/>
          </p:nvSpPr>
          <p:spPr>
            <a:xfrm>
              <a:off x="1802625" y="1331275"/>
              <a:ext cx="95325" cy="242400"/>
            </a:xfrm>
            <a:custGeom>
              <a:avLst/>
              <a:gdLst/>
              <a:ahLst/>
              <a:cxnLst/>
              <a:rect l="l" t="t" r="r" b="b"/>
              <a:pathLst>
                <a:path w="3813" h="9696" extrusionOk="0">
                  <a:moveTo>
                    <a:pt x="3044" y="1"/>
                  </a:moveTo>
                  <a:cubicBezTo>
                    <a:pt x="2360" y="1"/>
                    <a:pt x="1322" y="1972"/>
                    <a:pt x="675" y="4538"/>
                  </a:cubicBezTo>
                  <a:cubicBezTo>
                    <a:pt x="1" y="7209"/>
                    <a:pt x="7" y="9514"/>
                    <a:pt x="689" y="9686"/>
                  </a:cubicBezTo>
                  <a:cubicBezTo>
                    <a:pt x="716" y="9693"/>
                    <a:pt x="744" y="9696"/>
                    <a:pt x="772" y="9696"/>
                  </a:cubicBezTo>
                  <a:cubicBezTo>
                    <a:pt x="1456" y="9696"/>
                    <a:pt x="2494" y="7724"/>
                    <a:pt x="3140" y="5160"/>
                  </a:cubicBezTo>
                  <a:cubicBezTo>
                    <a:pt x="3813" y="2487"/>
                    <a:pt x="3808" y="183"/>
                    <a:pt x="3126" y="11"/>
                  </a:cubicBezTo>
                  <a:cubicBezTo>
                    <a:pt x="3099" y="4"/>
                    <a:pt x="3072" y="1"/>
                    <a:pt x="30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818;p58">
              <a:extLst>
                <a:ext uri="{FF2B5EF4-FFF2-40B4-BE49-F238E27FC236}">
                  <a16:creationId xmlns:a16="http://schemas.microsoft.com/office/drawing/2014/main" id="{839F4551-B4D5-46D8-B38C-BDC2EF137859}"/>
                </a:ext>
              </a:extLst>
            </p:cNvPr>
            <p:cNvSpPr/>
            <p:nvPr/>
          </p:nvSpPr>
          <p:spPr>
            <a:xfrm>
              <a:off x="1811625" y="1408150"/>
              <a:ext cx="52200" cy="74675"/>
            </a:xfrm>
            <a:custGeom>
              <a:avLst/>
              <a:gdLst/>
              <a:ahLst/>
              <a:cxnLst/>
              <a:rect l="l" t="t" r="r" b="b"/>
              <a:pathLst>
                <a:path w="2088" h="2987" extrusionOk="0">
                  <a:moveTo>
                    <a:pt x="745" y="1"/>
                  </a:moveTo>
                  <a:cubicBezTo>
                    <a:pt x="590" y="456"/>
                    <a:pt x="445" y="947"/>
                    <a:pt x="315" y="1463"/>
                  </a:cubicBezTo>
                  <a:cubicBezTo>
                    <a:pt x="185" y="1978"/>
                    <a:pt x="81" y="2478"/>
                    <a:pt x="1" y="2955"/>
                  </a:cubicBezTo>
                  <a:cubicBezTo>
                    <a:pt x="227" y="2909"/>
                    <a:pt x="456" y="2885"/>
                    <a:pt x="686" y="2885"/>
                  </a:cubicBezTo>
                  <a:cubicBezTo>
                    <a:pt x="962" y="2885"/>
                    <a:pt x="1238" y="2919"/>
                    <a:pt x="1508" y="2987"/>
                  </a:cubicBezTo>
                  <a:lnTo>
                    <a:pt x="2087" y="686"/>
                  </a:lnTo>
                  <a:cubicBezTo>
                    <a:pt x="1595" y="561"/>
                    <a:pt x="1137" y="326"/>
                    <a:pt x="7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819;p58">
              <a:extLst>
                <a:ext uri="{FF2B5EF4-FFF2-40B4-BE49-F238E27FC236}">
                  <a16:creationId xmlns:a16="http://schemas.microsoft.com/office/drawing/2014/main" id="{08A300B6-576E-4D81-A8B3-6E66F8118B9D}"/>
                </a:ext>
              </a:extLst>
            </p:cNvPr>
            <p:cNvSpPr/>
            <p:nvPr/>
          </p:nvSpPr>
          <p:spPr>
            <a:xfrm>
              <a:off x="1844650" y="1424950"/>
              <a:ext cx="23850" cy="58250"/>
            </a:xfrm>
            <a:custGeom>
              <a:avLst/>
              <a:gdLst/>
              <a:ahLst/>
              <a:cxnLst/>
              <a:rect l="l" t="t" r="r" b="b"/>
              <a:pathLst>
                <a:path w="954" h="2330" extrusionOk="0">
                  <a:moveTo>
                    <a:pt x="747" y="1"/>
                  </a:moveTo>
                  <a:cubicBezTo>
                    <a:pt x="574" y="1"/>
                    <a:pt x="318" y="471"/>
                    <a:pt x="162" y="1086"/>
                  </a:cubicBezTo>
                  <a:cubicBezTo>
                    <a:pt x="1" y="1728"/>
                    <a:pt x="11" y="2282"/>
                    <a:pt x="184" y="2326"/>
                  </a:cubicBezTo>
                  <a:cubicBezTo>
                    <a:pt x="192" y="2328"/>
                    <a:pt x="199" y="2329"/>
                    <a:pt x="207" y="2329"/>
                  </a:cubicBezTo>
                  <a:cubicBezTo>
                    <a:pt x="380" y="2329"/>
                    <a:pt x="635" y="1859"/>
                    <a:pt x="791" y="1243"/>
                  </a:cubicBezTo>
                  <a:cubicBezTo>
                    <a:pt x="954" y="602"/>
                    <a:pt x="943" y="47"/>
                    <a:pt x="770" y="4"/>
                  </a:cubicBezTo>
                  <a:cubicBezTo>
                    <a:pt x="763" y="2"/>
                    <a:pt x="755" y="1"/>
                    <a:pt x="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820;p58">
              <a:extLst>
                <a:ext uri="{FF2B5EF4-FFF2-40B4-BE49-F238E27FC236}">
                  <a16:creationId xmlns:a16="http://schemas.microsoft.com/office/drawing/2014/main" id="{2E7FDFC1-EB4B-49C7-ABC2-D4C643783592}"/>
                </a:ext>
              </a:extLst>
            </p:cNvPr>
            <p:cNvSpPr/>
            <p:nvPr/>
          </p:nvSpPr>
          <p:spPr>
            <a:xfrm>
              <a:off x="1422475" y="1503375"/>
              <a:ext cx="235850" cy="252475"/>
            </a:xfrm>
            <a:custGeom>
              <a:avLst/>
              <a:gdLst/>
              <a:ahLst/>
              <a:cxnLst/>
              <a:rect l="l" t="t" r="r" b="b"/>
              <a:pathLst>
                <a:path w="9434" h="10099" extrusionOk="0">
                  <a:moveTo>
                    <a:pt x="6558" y="0"/>
                  </a:moveTo>
                  <a:cubicBezTo>
                    <a:pt x="6078" y="0"/>
                    <a:pt x="5580" y="83"/>
                    <a:pt x="5099" y="287"/>
                  </a:cubicBezTo>
                  <a:cubicBezTo>
                    <a:pt x="4760" y="432"/>
                    <a:pt x="2798" y="1508"/>
                    <a:pt x="0" y="3337"/>
                  </a:cubicBezTo>
                  <a:lnTo>
                    <a:pt x="2296" y="10098"/>
                  </a:lnTo>
                  <a:cubicBezTo>
                    <a:pt x="2296" y="10098"/>
                    <a:pt x="5409" y="6586"/>
                    <a:pt x="6911" y="5294"/>
                  </a:cubicBezTo>
                  <a:cubicBezTo>
                    <a:pt x="7392" y="4880"/>
                    <a:pt x="7869" y="4457"/>
                    <a:pt x="8252" y="3953"/>
                  </a:cubicBezTo>
                  <a:cubicBezTo>
                    <a:pt x="8338" y="3839"/>
                    <a:pt x="8422" y="3716"/>
                    <a:pt x="8442" y="3574"/>
                  </a:cubicBezTo>
                  <a:cubicBezTo>
                    <a:pt x="8460" y="3432"/>
                    <a:pt x="8395" y="3269"/>
                    <a:pt x="8259" y="3223"/>
                  </a:cubicBezTo>
                  <a:cubicBezTo>
                    <a:pt x="8447" y="3138"/>
                    <a:pt x="8559" y="2940"/>
                    <a:pt x="8535" y="2733"/>
                  </a:cubicBezTo>
                  <a:cubicBezTo>
                    <a:pt x="8510" y="2529"/>
                    <a:pt x="8354" y="2362"/>
                    <a:pt x="8150" y="2324"/>
                  </a:cubicBezTo>
                  <a:cubicBezTo>
                    <a:pt x="8363" y="2295"/>
                    <a:pt x="8471" y="2014"/>
                    <a:pt x="8379" y="1818"/>
                  </a:cubicBezTo>
                  <a:cubicBezTo>
                    <a:pt x="8286" y="1624"/>
                    <a:pt x="8191" y="1415"/>
                    <a:pt x="7976" y="1409"/>
                  </a:cubicBezTo>
                  <a:lnTo>
                    <a:pt x="7976" y="1409"/>
                  </a:lnTo>
                  <a:cubicBezTo>
                    <a:pt x="8399" y="1410"/>
                    <a:pt x="8768" y="1561"/>
                    <a:pt x="8986" y="1923"/>
                  </a:cubicBezTo>
                  <a:cubicBezTo>
                    <a:pt x="9059" y="2043"/>
                    <a:pt x="9161" y="2213"/>
                    <a:pt x="9273" y="2213"/>
                  </a:cubicBezTo>
                  <a:cubicBezTo>
                    <a:pt x="9296" y="2213"/>
                    <a:pt x="9319" y="2206"/>
                    <a:pt x="9343" y="2190"/>
                  </a:cubicBezTo>
                  <a:cubicBezTo>
                    <a:pt x="9403" y="2148"/>
                    <a:pt x="9415" y="2065"/>
                    <a:pt x="9418" y="1993"/>
                  </a:cubicBezTo>
                  <a:cubicBezTo>
                    <a:pt x="9433" y="1603"/>
                    <a:pt x="9338" y="1201"/>
                    <a:pt x="9096" y="895"/>
                  </a:cubicBezTo>
                  <a:cubicBezTo>
                    <a:pt x="8898" y="644"/>
                    <a:pt x="8613" y="472"/>
                    <a:pt x="8316" y="353"/>
                  </a:cubicBezTo>
                  <a:cubicBezTo>
                    <a:pt x="7811" y="148"/>
                    <a:pt x="7200" y="0"/>
                    <a:pt x="6558" y="0"/>
                  </a:cubicBez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664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2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23331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Titles Profile</a:t>
            </a:r>
            <a:endParaRPr dirty="0"/>
          </a:p>
        </p:txBody>
      </p:sp>
      <p:sp>
        <p:nvSpPr>
          <p:cNvPr id="956" name="Google Shape;956;p42"/>
          <p:cNvSpPr txBox="1">
            <a:spLocks noGrp="1"/>
          </p:cNvSpPr>
          <p:nvPr>
            <p:ph type="body" idx="4294967295"/>
          </p:nvPr>
        </p:nvSpPr>
        <p:spPr>
          <a:xfrm>
            <a:off x="5887636" y="1430265"/>
            <a:ext cx="2468973" cy="555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13x more movies than tv mini-series </a:t>
            </a:r>
            <a:endParaRPr sz="1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D96F09B-C5B0-4078-B116-0CA621B68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55" y="921194"/>
            <a:ext cx="4914229" cy="422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oogle Shape;1666;p58">
            <a:extLst>
              <a:ext uri="{FF2B5EF4-FFF2-40B4-BE49-F238E27FC236}">
                <a16:creationId xmlns:a16="http://schemas.microsoft.com/office/drawing/2014/main" id="{E47F017D-2BF7-45EE-87D4-9A747EC58FD1}"/>
              </a:ext>
            </a:extLst>
          </p:cNvPr>
          <p:cNvGrpSpPr/>
          <p:nvPr/>
        </p:nvGrpSpPr>
        <p:grpSpPr>
          <a:xfrm>
            <a:off x="6011840" y="2031565"/>
            <a:ext cx="1860861" cy="3111935"/>
            <a:chOff x="-1044800" y="-3864375"/>
            <a:chExt cx="1555475" cy="3260475"/>
          </a:xfrm>
        </p:grpSpPr>
        <p:sp>
          <p:nvSpPr>
            <p:cNvPr id="115" name="Google Shape;1667;p58">
              <a:extLst>
                <a:ext uri="{FF2B5EF4-FFF2-40B4-BE49-F238E27FC236}">
                  <a16:creationId xmlns:a16="http://schemas.microsoft.com/office/drawing/2014/main" id="{D101BF1F-5CBA-42A1-9482-0D9326C96778}"/>
                </a:ext>
              </a:extLst>
            </p:cNvPr>
            <p:cNvSpPr/>
            <p:nvPr/>
          </p:nvSpPr>
          <p:spPr>
            <a:xfrm>
              <a:off x="201625" y="-3183525"/>
              <a:ext cx="309050" cy="656575"/>
            </a:xfrm>
            <a:custGeom>
              <a:avLst/>
              <a:gdLst/>
              <a:ahLst/>
              <a:cxnLst/>
              <a:rect l="l" t="t" r="r" b="b"/>
              <a:pathLst>
                <a:path w="12362" h="26263" extrusionOk="0">
                  <a:moveTo>
                    <a:pt x="8565" y="1"/>
                  </a:moveTo>
                  <a:lnTo>
                    <a:pt x="0" y="3474"/>
                  </a:lnTo>
                  <a:cubicBezTo>
                    <a:pt x="0" y="3474"/>
                    <a:pt x="2910" y="7920"/>
                    <a:pt x="2910" y="11114"/>
                  </a:cubicBezTo>
                  <a:cubicBezTo>
                    <a:pt x="2910" y="14308"/>
                    <a:pt x="1363" y="23283"/>
                    <a:pt x="1363" y="23283"/>
                  </a:cubicBezTo>
                  <a:lnTo>
                    <a:pt x="6437" y="26262"/>
                  </a:lnTo>
                  <a:cubicBezTo>
                    <a:pt x="6437" y="26262"/>
                    <a:pt x="12362" y="14222"/>
                    <a:pt x="11716" y="9958"/>
                  </a:cubicBezTo>
                  <a:cubicBezTo>
                    <a:pt x="11070" y="5691"/>
                    <a:pt x="8565" y="1"/>
                    <a:pt x="8565" y="1"/>
                  </a:cubicBezTo>
                  <a:close/>
                </a:path>
              </a:pathLst>
            </a:custGeom>
            <a:solidFill>
              <a:srgbClr val="FFCB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668;p58">
              <a:extLst>
                <a:ext uri="{FF2B5EF4-FFF2-40B4-BE49-F238E27FC236}">
                  <a16:creationId xmlns:a16="http://schemas.microsoft.com/office/drawing/2014/main" id="{5F919669-30AB-4F10-8683-A48AEA6DC1B9}"/>
                </a:ext>
              </a:extLst>
            </p:cNvPr>
            <p:cNvSpPr/>
            <p:nvPr/>
          </p:nvSpPr>
          <p:spPr>
            <a:xfrm>
              <a:off x="154975" y="-2618250"/>
              <a:ext cx="225000" cy="270000"/>
            </a:xfrm>
            <a:custGeom>
              <a:avLst/>
              <a:gdLst/>
              <a:ahLst/>
              <a:cxnLst/>
              <a:rect l="l" t="t" r="r" b="b"/>
              <a:pathLst>
                <a:path w="9000" h="10800" extrusionOk="0">
                  <a:moveTo>
                    <a:pt x="3480" y="0"/>
                  </a:moveTo>
                  <a:cubicBezTo>
                    <a:pt x="2828" y="1973"/>
                    <a:pt x="0" y="7381"/>
                    <a:pt x="290" y="7692"/>
                  </a:cubicBezTo>
                  <a:cubicBezTo>
                    <a:pt x="312" y="7716"/>
                    <a:pt x="338" y="7727"/>
                    <a:pt x="368" y="7727"/>
                  </a:cubicBezTo>
                  <a:cubicBezTo>
                    <a:pt x="701" y="7727"/>
                    <a:pt x="1475" y="6383"/>
                    <a:pt x="1734" y="6383"/>
                  </a:cubicBezTo>
                  <a:cubicBezTo>
                    <a:pt x="1757" y="6383"/>
                    <a:pt x="1775" y="6393"/>
                    <a:pt x="1789" y="6415"/>
                  </a:cubicBezTo>
                  <a:cubicBezTo>
                    <a:pt x="1980" y="6716"/>
                    <a:pt x="608" y="9729"/>
                    <a:pt x="981" y="9963"/>
                  </a:cubicBezTo>
                  <a:cubicBezTo>
                    <a:pt x="1005" y="9978"/>
                    <a:pt x="1030" y="9985"/>
                    <a:pt x="1058" y="9985"/>
                  </a:cubicBezTo>
                  <a:cubicBezTo>
                    <a:pt x="1601" y="9985"/>
                    <a:pt x="2726" y="7120"/>
                    <a:pt x="2726" y="7119"/>
                  </a:cubicBezTo>
                  <a:lnTo>
                    <a:pt x="2726" y="7119"/>
                  </a:lnTo>
                  <a:cubicBezTo>
                    <a:pt x="2726" y="7120"/>
                    <a:pt x="1541" y="10648"/>
                    <a:pt x="2058" y="10796"/>
                  </a:cubicBezTo>
                  <a:cubicBezTo>
                    <a:pt x="2066" y="10798"/>
                    <a:pt x="2073" y="10799"/>
                    <a:pt x="2081" y="10799"/>
                  </a:cubicBezTo>
                  <a:cubicBezTo>
                    <a:pt x="2465" y="10799"/>
                    <a:pt x="3464" y="8230"/>
                    <a:pt x="3974" y="7285"/>
                  </a:cubicBezTo>
                  <a:lnTo>
                    <a:pt x="3974" y="7285"/>
                  </a:lnTo>
                  <a:cubicBezTo>
                    <a:pt x="3542" y="8402"/>
                    <a:pt x="3059" y="10294"/>
                    <a:pt x="3442" y="10395"/>
                  </a:cubicBezTo>
                  <a:cubicBezTo>
                    <a:pt x="3452" y="10398"/>
                    <a:pt x="3463" y="10399"/>
                    <a:pt x="3473" y="10399"/>
                  </a:cubicBezTo>
                  <a:cubicBezTo>
                    <a:pt x="3861" y="10399"/>
                    <a:pt x="4578" y="8667"/>
                    <a:pt x="5200" y="7362"/>
                  </a:cubicBezTo>
                  <a:lnTo>
                    <a:pt x="5200" y="7362"/>
                  </a:lnTo>
                  <a:cubicBezTo>
                    <a:pt x="4879" y="8238"/>
                    <a:pt x="4381" y="9861"/>
                    <a:pt x="4731" y="9970"/>
                  </a:cubicBezTo>
                  <a:cubicBezTo>
                    <a:pt x="4735" y="9971"/>
                    <a:pt x="4740" y="9972"/>
                    <a:pt x="4745" y="9972"/>
                  </a:cubicBezTo>
                  <a:cubicBezTo>
                    <a:pt x="5135" y="9972"/>
                    <a:pt x="7203" y="5799"/>
                    <a:pt x="9000" y="1792"/>
                  </a:cubicBezTo>
                  <a:lnTo>
                    <a:pt x="3480" y="0"/>
                  </a:lnTo>
                  <a:close/>
                </a:path>
              </a:pathLst>
            </a:custGeom>
            <a:solidFill>
              <a:srgbClr val="FFCB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669;p58">
              <a:extLst>
                <a:ext uri="{FF2B5EF4-FFF2-40B4-BE49-F238E27FC236}">
                  <a16:creationId xmlns:a16="http://schemas.microsoft.com/office/drawing/2014/main" id="{93DCD061-062F-48AF-9F30-40F02CD68CF8}"/>
                </a:ext>
              </a:extLst>
            </p:cNvPr>
            <p:cNvSpPr/>
            <p:nvPr/>
          </p:nvSpPr>
          <p:spPr>
            <a:xfrm>
              <a:off x="129500" y="-2170000"/>
              <a:ext cx="362475" cy="1516150"/>
            </a:xfrm>
            <a:custGeom>
              <a:avLst/>
              <a:gdLst/>
              <a:ahLst/>
              <a:cxnLst/>
              <a:rect l="l" t="t" r="r" b="b"/>
              <a:pathLst>
                <a:path w="14499" h="60646" extrusionOk="0">
                  <a:moveTo>
                    <a:pt x="5803" y="1"/>
                  </a:moveTo>
                  <a:cubicBezTo>
                    <a:pt x="3386" y="1"/>
                    <a:pt x="1333" y="1977"/>
                    <a:pt x="1098" y="7460"/>
                  </a:cubicBezTo>
                  <a:cubicBezTo>
                    <a:pt x="482" y="21740"/>
                    <a:pt x="4413" y="57473"/>
                    <a:pt x="4413" y="57473"/>
                  </a:cubicBezTo>
                  <a:lnTo>
                    <a:pt x="1" y="60281"/>
                  </a:lnTo>
                  <a:cubicBezTo>
                    <a:pt x="1" y="60281"/>
                    <a:pt x="7846" y="60645"/>
                    <a:pt x="11779" y="60645"/>
                  </a:cubicBezTo>
                  <a:cubicBezTo>
                    <a:pt x="13019" y="60645"/>
                    <a:pt x="13871" y="60609"/>
                    <a:pt x="13965" y="60514"/>
                  </a:cubicBezTo>
                  <a:cubicBezTo>
                    <a:pt x="14358" y="60117"/>
                    <a:pt x="13468" y="57398"/>
                    <a:pt x="13468" y="57398"/>
                  </a:cubicBezTo>
                  <a:cubicBezTo>
                    <a:pt x="13468" y="57398"/>
                    <a:pt x="13862" y="15189"/>
                    <a:pt x="14256" y="8938"/>
                  </a:cubicBezTo>
                  <a:cubicBezTo>
                    <a:pt x="14498" y="5087"/>
                    <a:pt x="9682" y="1"/>
                    <a:pt x="5803" y="1"/>
                  </a:cubicBezTo>
                  <a:close/>
                </a:path>
              </a:pathLst>
            </a:custGeom>
            <a:solidFill>
              <a:srgbClr val="FFCB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70;p58">
              <a:extLst>
                <a:ext uri="{FF2B5EF4-FFF2-40B4-BE49-F238E27FC236}">
                  <a16:creationId xmlns:a16="http://schemas.microsoft.com/office/drawing/2014/main" id="{0926495E-1982-4783-BDEA-F9602E65D96E}"/>
                </a:ext>
              </a:extLst>
            </p:cNvPr>
            <p:cNvSpPr/>
            <p:nvPr/>
          </p:nvSpPr>
          <p:spPr>
            <a:xfrm>
              <a:off x="70075" y="-725700"/>
              <a:ext cx="414100" cy="121800"/>
            </a:xfrm>
            <a:custGeom>
              <a:avLst/>
              <a:gdLst/>
              <a:ahLst/>
              <a:cxnLst/>
              <a:rect l="l" t="t" r="r" b="b"/>
              <a:pathLst>
                <a:path w="16564" h="4872" extrusionOk="0">
                  <a:moveTo>
                    <a:pt x="15963" y="0"/>
                  </a:moveTo>
                  <a:lnTo>
                    <a:pt x="11741" y="2713"/>
                  </a:lnTo>
                  <a:lnTo>
                    <a:pt x="10404" y="2717"/>
                  </a:lnTo>
                  <a:lnTo>
                    <a:pt x="5699" y="394"/>
                  </a:lnTo>
                  <a:lnTo>
                    <a:pt x="590" y="3592"/>
                  </a:lnTo>
                  <a:cubicBezTo>
                    <a:pt x="0" y="3962"/>
                    <a:pt x="263" y="4872"/>
                    <a:pt x="958" y="4872"/>
                  </a:cubicBezTo>
                  <a:cubicBezTo>
                    <a:pt x="959" y="4872"/>
                    <a:pt x="959" y="4872"/>
                    <a:pt x="960" y="4872"/>
                  </a:cubicBezTo>
                  <a:lnTo>
                    <a:pt x="7827" y="4847"/>
                  </a:lnTo>
                  <a:lnTo>
                    <a:pt x="10018" y="3321"/>
                  </a:lnTo>
                  <a:lnTo>
                    <a:pt x="10640" y="3320"/>
                  </a:lnTo>
                  <a:lnTo>
                    <a:pt x="10646" y="4835"/>
                  </a:lnTo>
                  <a:lnTo>
                    <a:pt x="16563" y="4819"/>
                  </a:lnTo>
                  <a:lnTo>
                    <a:pt x="16556" y="2700"/>
                  </a:lnTo>
                  <a:lnTo>
                    <a:pt x="12965" y="2709"/>
                  </a:lnTo>
                  <a:lnTo>
                    <a:pt x="16217" y="933"/>
                  </a:lnTo>
                  <a:lnTo>
                    <a:pt x="15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71;p58">
              <a:extLst>
                <a:ext uri="{FF2B5EF4-FFF2-40B4-BE49-F238E27FC236}">
                  <a16:creationId xmlns:a16="http://schemas.microsoft.com/office/drawing/2014/main" id="{835C047F-6996-4AC3-9FDB-68D434664A35}"/>
                </a:ext>
              </a:extLst>
            </p:cNvPr>
            <p:cNvSpPr/>
            <p:nvPr/>
          </p:nvSpPr>
          <p:spPr>
            <a:xfrm>
              <a:off x="-421375" y="-2240625"/>
              <a:ext cx="483100" cy="1585750"/>
            </a:xfrm>
            <a:custGeom>
              <a:avLst/>
              <a:gdLst/>
              <a:ahLst/>
              <a:cxnLst/>
              <a:rect l="l" t="t" r="r" b="b"/>
              <a:pathLst>
                <a:path w="19324" h="63430" extrusionOk="0">
                  <a:moveTo>
                    <a:pt x="11731" y="0"/>
                  </a:moveTo>
                  <a:cubicBezTo>
                    <a:pt x="8585" y="0"/>
                    <a:pt x="5465" y="3607"/>
                    <a:pt x="5020" y="12723"/>
                  </a:cubicBezTo>
                  <a:cubicBezTo>
                    <a:pt x="4040" y="32789"/>
                    <a:pt x="4402" y="60277"/>
                    <a:pt x="4402" y="60277"/>
                  </a:cubicBezTo>
                  <a:lnTo>
                    <a:pt x="0" y="63101"/>
                  </a:lnTo>
                  <a:cubicBezTo>
                    <a:pt x="0" y="63101"/>
                    <a:pt x="7579" y="63429"/>
                    <a:pt x="11574" y="63429"/>
                  </a:cubicBezTo>
                  <a:cubicBezTo>
                    <a:pt x="12925" y="63429"/>
                    <a:pt x="13867" y="63392"/>
                    <a:pt x="13966" y="63291"/>
                  </a:cubicBezTo>
                  <a:cubicBezTo>
                    <a:pt x="14359" y="62893"/>
                    <a:pt x="13457" y="60177"/>
                    <a:pt x="13457" y="60177"/>
                  </a:cubicBezTo>
                  <a:cubicBezTo>
                    <a:pt x="13457" y="60177"/>
                    <a:pt x="17230" y="25340"/>
                    <a:pt x="18584" y="12313"/>
                  </a:cubicBezTo>
                  <a:cubicBezTo>
                    <a:pt x="19324" y="5204"/>
                    <a:pt x="15509" y="0"/>
                    <a:pt x="11731" y="0"/>
                  </a:cubicBezTo>
                  <a:close/>
                </a:path>
              </a:pathLst>
            </a:custGeom>
            <a:solidFill>
              <a:srgbClr val="FFCB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672;p58">
              <a:extLst>
                <a:ext uri="{FF2B5EF4-FFF2-40B4-BE49-F238E27FC236}">
                  <a16:creationId xmlns:a16="http://schemas.microsoft.com/office/drawing/2014/main" id="{D92A4C96-BB95-4685-806E-D39CF553D213}"/>
                </a:ext>
              </a:extLst>
            </p:cNvPr>
            <p:cNvSpPr/>
            <p:nvPr/>
          </p:nvSpPr>
          <p:spPr>
            <a:xfrm>
              <a:off x="-480700" y="-726875"/>
              <a:ext cx="414200" cy="122975"/>
            </a:xfrm>
            <a:custGeom>
              <a:avLst/>
              <a:gdLst/>
              <a:ahLst/>
              <a:cxnLst/>
              <a:rect l="l" t="t" r="r" b="b"/>
              <a:pathLst>
                <a:path w="16568" h="4919" extrusionOk="0">
                  <a:moveTo>
                    <a:pt x="15948" y="1"/>
                  </a:moveTo>
                  <a:lnTo>
                    <a:pt x="11736" y="2722"/>
                  </a:lnTo>
                  <a:lnTo>
                    <a:pt x="10401" y="2731"/>
                  </a:lnTo>
                  <a:lnTo>
                    <a:pt x="5687" y="425"/>
                  </a:lnTo>
                  <a:lnTo>
                    <a:pt x="588" y="3640"/>
                  </a:lnTo>
                  <a:cubicBezTo>
                    <a:pt x="1" y="4012"/>
                    <a:pt x="266" y="4919"/>
                    <a:pt x="957" y="4919"/>
                  </a:cubicBezTo>
                  <a:cubicBezTo>
                    <a:pt x="959" y="4919"/>
                    <a:pt x="961" y="4919"/>
                    <a:pt x="962" y="4919"/>
                  </a:cubicBezTo>
                  <a:lnTo>
                    <a:pt x="7829" y="4869"/>
                  </a:lnTo>
                  <a:lnTo>
                    <a:pt x="10016" y="3337"/>
                  </a:lnTo>
                  <a:lnTo>
                    <a:pt x="10638" y="3333"/>
                  </a:lnTo>
                  <a:lnTo>
                    <a:pt x="10648" y="4849"/>
                  </a:lnTo>
                  <a:lnTo>
                    <a:pt x="16567" y="4817"/>
                  </a:lnTo>
                  <a:lnTo>
                    <a:pt x="16553" y="2697"/>
                  </a:lnTo>
                  <a:lnTo>
                    <a:pt x="12961" y="2713"/>
                  </a:lnTo>
                  <a:lnTo>
                    <a:pt x="16206" y="932"/>
                  </a:lnTo>
                  <a:lnTo>
                    <a:pt x="159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673;p58">
              <a:extLst>
                <a:ext uri="{FF2B5EF4-FFF2-40B4-BE49-F238E27FC236}">
                  <a16:creationId xmlns:a16="http://schemas.microsoft.com/office/drawing/2014/main" id="{691E9F17-6CD1-4296-B5C4-847D519611A5}"/>
                </a:ext>
              </a:extLst>
            </p:cNvPr>
            <p:cNvSpPr/>
            <p:nvPr/>
          </p:nvSpPr>
          <p:spPr>
            <a:xfrm>
              <a:off x="-313525" y="-2741500"/>
              <a:ext cx="818350" cy="892400"/>
            </a:xfrm>
            <a:custGeom>
              <a:avLst/>
              <a:gdLst/>
              <a:ahLst/>
              <a:cxnLst/>
              <a:rect l="l" t="t" r="r" b="b"/>
              <a:pathLst>
                <a:path w="32734" h="35696" extrusionOk="0">
                  <a:moveTo>
                    <a:pt x="25284" y="1"/>
                  </a:moveTo>
                  <a:lnTo>
                    <a:pt x="5144" y="34"/>
                  </a:lnTo>
                  <a:cubicBezTo>
                    <a:pt x="4004" y="1644"/>
                    <a:pt x="2143" y="5320"/>
                    <a:pt x="1465" y="9546"/>
                  </a:cubicBezTo>
                  <a:cubicBezTo>
                    <a:pt x="192" y="17482"/>
                    <a:pt x="0" y="35695"/>
                    <a:pt x="0" y="35695"/>
                  </a:cubicBezTo>
                  <a:lnTo>
                    <a:pt x="32733" y="35695"/>
                  </a:lnTo>
                  <a:cubicBezTo>
                    <a:pt x="32733" y="35695"/>
                    <a:pt x="32696" y="16740"/>
                    <a:pt x="30150" y="8164"/>
                  </a:cubicBezTo>
                  <a:cubicBezTo>
                    <a:pt x="29066" y="4516"/>
                    <a:pt x="26451" y="806"/>
                    <a:pt x="252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74;p58">
              <a:extLst>
                <a:ext uri="{FF2B5EF4-FFF2-40B4-BE49-F238E27FC236}">
                  <a16:creationId xmlns:a16="http://schemas.microsoft.com/office/drawing/2014/main" id="{BD16F62D-F915-462D-9BDF-13078C353518}"/>
                </a:ext>
              </a:extLst>
            </p:cNvPr>
            <p:cNvSpPr/>
            <p:nvPr/>
          </p:nvSpPr>
          <p:spPr>
            <a:xfrm>
              <a:off x="-256000" y="-2747425"/>
              <a:ext cx="116975" cy="898325"/>
            </a:xfrm>
            <a:custGeom>
              <a:avLst/>
              <a:gdLst/>
              <a:ahLst/>
              <a:cxnLst/>
              <a:rect l="l" t="t" r="r" b="b"/>
              <a:pathLst>
                <a:path w="4679" h="35933" fill="none" extrusionOk="0">
                  <a:moveTo>
                    <a:pt x="4679" y="0"/>
                  </a:moveTo>
                  <a:cubicBezTo>
                    <a:pt x="3697" y="828"/>
                    <a:pt x="2046" y="3900"/>
                    <a:pt x="1579" y="7380"/>
                  </a:cubicBezTo>
                  <a:cubicBezTo>
                    <a:pt x="1" y="19139"/>
                    <a:pt x="334" y="35932"/>
                    <a:pt x="334" y="35932"/>
                  </a:cubicBezTo>
                </a:path>
              </a:pathLst>
            </a:custGeom>
            <a:noFill/>
            <a:ln w="9050" cap="flat" cmpd="sng">
              <a:solidFill>
                <a:schemeClr val="accent6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75;p58">
              <a:extLst>
                <a:ext uri="{FF2B5EF4-FFF2-40B4-BE49-F238E27FC236}">
                  <a16:creationId xmlns:a16="http://schemas.microsoft.com/office/drawing/2014/main" id="{35921002-3631-4535-97DA-78B5E87D81A5}"/>
                </a:ext>
              </a:extLst>
            </p:cNvPr>
            <p:cNvSpPr/>
            <p:nvPr/>
          </p:nvSpPr>
          <p:spPr>
            <a:xfrm>
              <a:off x="118900" y="-3483300"/>
              <a:ext cx="325850" cy="440750"/>
            </a:xfrm>
            <a:custGeom>
              <a:avLst/>
              <a:gdLst/>
              <a:ahLst/>
              <a:cxnLst/>
              <a:rect l="l" t="t" r="r" b="b"/>
              <a:pathLst>
                <a:path w="13034" h="17630" extrusionOk="0">
                  <a:moveTo>
                    <a:pt x="0" y="0"/>
                  </a:moveTo>
                  <a:lnTo>
                    <a:pt x="6115" y="17630"/>
                  </a:lnTo>
                  <a:lnTo>
                    <a:pt x="13033" y="12856"/>
                  </a:lnTo>
                  <a:cubicBezTo>
                    <a:pt x="13033" y="12856"/>
                    <a:pt x="9793" y="623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76;p58">
              <a:extLst>
                <a:ext uri="{FF2B5EF4-FFF2-40B4-BE49-F238E27FC236}">
                  <a16:creationId xmlns:a16="http://schemas.microsoft.com/office/drawing/2014/main" id="{C6D3BA78-DE01-4CA2-B750-317E71E842E5}"/>
                </a:ext>
              </a:extLst>
            </p:cNvPr>
            <p:cNvSpPr/>
            <p:nvPr/>
          </p:nvSpPr>
          <p:spPr>
            <a:xfrm>
              <a:off x="345700" y="-3201225"/>
              <a:ext cx="85925" cy="57450"/>
            </a:xfrm>
            <a:custGeom>
              <a:avLst/>
              <a:gdLst/>
              <a:ahLst/>
              <a:cxnLst/>
              <a:rect l="l" t="t" r="r" b="b"/>
              <a:pathLst>
                <a:path w="3437" h="2298" fill="none" extrusionOk="0">
                  <a:moveTo>
                    <a:pt x="1" y="2297"/>
                  </a:moveTo>
                  <a:lnTo>
                    <a:pt x="3436" y="0"/>
                  </a:lnTo>
                </a:path>
              </a:pathLst>
            </a:custGeom>
            <a:noFill/>
            <a:ln w="9050" cap="flat" cmpd="sng">
              <a:solidFill>
                <a:schemeClr val="accent3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77;p58">
              <a:extLst>
                <a:ext uri="{FF2B5EF4-FFF2-40B4-BE49-F238E27FC236}">
                  <a16:creationId xmlns:a16="http://schemas.microsoft.com/office/drawing/2014/main" id="{6C254162-731A-4408-966B-42BB84DC9AAF}"/>
                </a:ext>
              </a:extLst>
            </p:cNvPr>
            <p:cNvSpPr/>
            <p:nvPr/>
          </p:nvSpPr>
          <p:spPr>
            <a:xfrm>
              <a:off x="-928600" y="-3414250"/>
              <a:ext cx="747075" cy="483500"/>
            </a:xfrm>
            <a:custGeom>
              <a:avLst/>
              <a:gdLst/>
              <a:ahLst/>
              <a:cxnLst/>
              <a:rect l="l" t="t" r="r" b="b"/>
              <a:pathLst>
                <a:path w="29883" h="19340" extrusionOk="0">
                  <a:moveTo>
                    <a:pt x="4959" y="0"/>
                  </a:moveTo>
                  <a:lnTo>
                    <a:pt x="0" y="5784"/>
                  </a:lnTo>
                  <a:cubicBezTo>
                    <a:pt x="0" y="5784"/>
                    <a:pt x="9943" y="19339"/>
                    <a:pt x="15274" y="19339"/>
                  </a:cubicBezTo>
                  <a:cubicBezTo>
                    <a:pt x="22350" y="19339"/>
                    <a:pt x="29882" y="11573"/>
                    <a:pt x="29882" y="11573"/>
                  </a:cubicBezTo>
                  <a:lnTo>
                    <a:pt x="24073" y="3104"/>
                  </a:lnTo>
                  <a:cubicBezTo>
                    <a:pt x="24073" y="3104"/>
                    <a:pt x="16766" y="8737"/>
                    <a:pt x="15595" y="8764"/>
                  </a:cubicBezTo>
                  <a:cubicBezTo>
                    <a:pt x="15593" y="8764"/>
                    <a:pt x="15591" y="8764"/>
                    <a:pt x="15590" y="8764"/>
                  </a:cubicBezTo>
                  <a:cubicBezTo>
                    <a:pt x="14357" y="8764"/>
                    <a:pt x="4959" y="0"/>
                    <a:pt x="4959" y="0"/>
                  </a:cubicBezTo>
                  <a:close/>
                </a:path>
              </a:pathLst>
            </a:custGeom>
            <a:solidFill>
              <a:srgbClr val="FFCB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78;p58">
              <a:extLst>
                <a:ext uri="{FF2B5EF4-FFF2-40B4-BE49-F238E27FC236}">
                  <a16:creationId xmlns:a16="http://schemas.microsoft.com/office/drawing/2014/main" id="{F96DEF11-252A-4692-8823-A692ED1F536D}"/>
                </a:ext>
              </a:extLst>
            </p:cNvPr>
            <p:cNvSpPr/>
            <p:nvPr/>
          </p:nvSpPr>
          <p:spPr>
            <a:xfrm>
              <a:off x="-263275" y="-3485850"/>
              <a:ext cx="619850" cy="745200"/>
            </a:xfrm>
            <a:custGeom>
              <a:avLst/>
              <a:gdLst/>
              <a:ahLst/>
              <a:cxnLst/>
              <a:rect l="l" t="t" r="r" b="b"/>
              <a:pathLst>
                <a:path w="24794" h="29808" extrusionOk="0">
                  <a:moveTo>
                    <a:pt x="15364" y="0"/>
                  </a:moveTo>
                  <a:cubicBezTo>
                    <a:pt x="15364" y="0"/>
                    <a:pt x="13595" y="470"/>
                    <a:pt x="11402" y="728"/>
                  </a:cubicBezTo>
                  <a:cubicBezTo>
                    <a:pt x="11117" y="761"/>
                    <a:pt x="10849" y="776"/>
                    <a:pt x="10600" y="776"/>
                  </a:cubicBezTo>
                  <a:cubicBezTo>
                    <a:pt x="8933" y="776"/>
                    <a:pt x="8075" y="124"/>
                    <a:pt x="8075" y="124"/>
                  </a:cubicBezTo>
                  <a:cubicBezTo>
                    <a:pt x="8075" y="124"/>
                    <a:pt x="1" y="4851"/>
                    <a:pt x="1" y="10262"/>
                  </a:cubicBezTo>
                  <a:cubicBezTo>
                    <a:pt x="1" y="15675"/>
                    <a:pt x="3134" y="29808"/>
                    <a:pt x="3134" y="29808"/>
                  </a:cubicBezTo>
                  <a:lnTo>
                    <a:pt x="23290" y="29808"/>
                  </a:lnTo>
                  <a:cubicBezTo>
                    <a:pt x="24774" y="18261"/>
                    <a:pt x="24793" y="14881"/>
                    <a:pt x="24479" y="9192"/>
                  </a:cubicBezTo>
                  <a:cubicBezTo>
                    <a:pt x="24197" y="4094"/>
                    <a:pt x="15385" y="56"/>
                    <a:pt x="15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79;p58">
              <a:extLst>
                <a:ext uri="{FF2B5EF4-FFF2-40B4-BE49-F238E27FC236}">
                  <a16:creationId xmlns:a16="http://schemas.microsoft.com/office/drawing/2014/main" id="{B8916AE9-892C-483A-A1FD-77C0D00844A3}"/>
                </a:ext>
              </a:extLst>
            </p:cNvPr>
            <p:cNvSpPr/>
            <p:nvPr/>
          </p:nvSpPr>
          <p:spPr>
            <a:xfrm>
              <a:off x="-403700" y="-3482825"/>
              <a:ext cx="342325" cy="453475"/>
            </a:xfrm>
            <a:custGeom>
              <a:avLst/>
              <a:gdLst/>
              <a:ahLst/>
              <a:cxnLst/>
              <a:rect l="l" t="t" r="r" b="b"/>
              <a:pathLst>
                <a:path w="13693" h="18139" extrusionOk="0">
                  <a:moveTo>
                    <a:pt x="13508" y="0"/>
                  </a:moveTo>
                  <a:cubicBezTo>
                    <a:pt x="12819" y="0"/>
                    <a:pt x="10318" y="91"/>
                    <a:pt x="8127" y="1325"/>
                  </a:cubicBezTo>
                  <a:cubicBezTo>
                    <a:pt x="3709" y="3810"/>
                    <a:pt x="0" y="7775"/>
                    <a:pt x="0" y="7775"/>
                  </a:cubicBezTo>
                  <a:lnTo>
                    <a:pt x="5868" y="18139"/>
                  </a:lnTo>
                  <a:lnTo>
                    <a:pt x="12033" y="13779"/>
                  </a:lnTo>
                  <a:lnTo>
                    <a:pt x="13692" y="3"/>
                  </a:lnTo>
                  <a:cubicBezTo>
                    <a:pt x="13692" y="3"/>
                    <a:pt x="13627" y="0"/>
                    <a:pt x="13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80;p58">
              <a:extLst>
                <a:ext uri="{FF2B5EF4-FFF2-40B4-BE49-F238E27FC236}">
                  <a16:creationId xmlns:a16="http://schemas.microsoft.com/office/drawing/2014/main" id="{D7CC0FE5-9F1D-47AC-9E51-5B6126D12EA1}"/>
                </a:ext>
              </a:extLst>
            </p:cNvPr>
            <p:cNvSpPr/>
            <p:nvPr/>
          </p:nvSpPr>
          <p:spPr>
            <a:xfrm>
              <a:off x="338250" y="-3299125"/>
              <a:ext cx="18200" cy="200700"/>
            </a:xfrm>
            <a:custGeom>
              <a:avLst/>
              <a:gdLst/>
              <a:ahLst/>
              <a:cxnLst/>
              <a:rect l="l" t="t" r="r" b="b"/>
              <a:pathLst>
                <a:path w="728" h="8028" fill="none" extrusionOk="0">
                  <a:moveTo>
                    <a:pt x="581" y="8027"/>
                  </a:moveTo>
                  <a:cubicBezTo>
                    <a:pt x="728" y="3262"/>
                    <a:pt x="0" y="1"/>
                    <a:pt x="0" y="1"/>
                  </a:cubicBezTo>
                </a:path>
              </a:pathLst>
            </a:custGeom>
            <a:noFill/>
            <a:ln w="9050" cap="flat" cmpd="sng">
              <a:solidFill>
                <a:schemeClr val="accent3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81;p58">
              <a:extLst>
                <a:ext uri="{FF2B5EF4-FFF2-40B4-BE49-F238E27FC236}">
                  <a16:creationId xmlns:a16="http://schemas.microsoft.com/office/drawing/2014/main" id="{A9B6FB5B-568B-463E-9DC6-EC725A0483CD}"/>
                </a:ext>
              </a:extLst>
            </p:cNvPr>
            <p:cNvSpPr/>
            <p:nvPr/>
          </p:nvSpPr>
          <p:spPr>
            <a:xfrm>
              <a:off x="-366625" y="-3324900"/>
              <a:ext cx="150100" cy="273275"/>
            </a:xfrm>
            <a:custGeom>
              <a:avLst/>
              <a:gdLst/>
              <a:ahLst/>
              <a:cxnLst/>
              <a:rect l="l" t="t" r="r" b="b"/>
              <a:pathLst>
                <a:path w="6004" h="10931" fill="none" extrusionOk="0">
                  <a:moveTo>
                    <a:pt x="1" y="0"/>
                  </a:moveTo>
                  <a:lnTo>
                    <a:pt x="6004" y="10930"/>
                  </a:lnTo>
                </a:path>
              </a:pathLst>
            </a:custGeom>
            <a:noFill/>
            <a:ln w="9050" cap="flat" cmpd="sng">
              <a:solidFill>
                <a:schemeClr val="accent3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82;p58">
              <a:extLst>
                <a:ext uri="{FF2B5EF4-FFF2-40B4-BE49-F238E27FC236}">
                  <a16:creationId xmlns:a16="http://schemas.microsoft.com/office/drawing/2014/main" id="{F2A0C6E4-BBE2-4F39-A72E-768A4AAA9165}"/>
                </a:ext>
              </a:extLst>
            </p:cNvPr>
            <p:cNvSpPr/>
            <p:nvPr/>
          </p:nvSpPr>
          <p:spPr>
            <a:xfrm>
              <a:off x="-241600" y="-3125375"/>
              <a:ext cx="128950" cy="91500"/>
            </a:xfrm>
            <a:custGeom>
              <a:avLst/>
              <a:gdLst/>
              <a:ahLst/>
              <a:cxnLst/>
              <a:rect l="l" t="t" r="r" b="b"/>
              <a:pathLst>
                <a:path w="5158" h="3660" fill="none" extrusionOk="0">
                  <a:moveTo>
                    <a:pt x="1" y="3659"/>
                  </a:moveTo>
                  <a:lnTo>
                    <a:pt x="5157" y="1"/>
                  </a:lnTo>
                </a:path>
              </a:pathLst>
            </a:custGeom>
            <a:noFill/>
            <a:ln w="9050" cap="flat" cmpd="sng">
              <a:solidFill>
                <a:schemeClr val="accent3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83;p58">
              <a:extLst>
                <a:ext uri="{FF2B5EF4-FFF2-40B4-BE49-F238E27FC236}">
                  <a16:creationId xmlns:a16="http://schemas.microsoft.com/office/drawing/2014/main" id="{0147BB22-E1E7-49A4-8A90-16FB37F9EDAA}"/>
                </a:ext>
              </a:extLst>
            </p:cNvPr>
            <p:cNvSpPr/>
            <p:nvPr/>
          </p:nvSpPr>
          <p:spPr>
            <a:xfrm>
              <a:off x="-1044800" y="-3555900"/>
              <a:ext cx="330225" cy="400525"/>
            </a:xfrm>
            <a:custGeom>
              <a:avLst/>
              <a:gdLst/>
              <a:ahLst/>
              <a:cxnLst/>
              <a:rect l="l" t="t" r="r" b="b"/>
              <a:pathLst>
                <a:path w="13209" h="16021" extrusionOk="0">
                  <a:moveTo>
                    <a:pt x="711" y="1"/>
                  </a:moveTo>
                  <a:cubicBezTo>
                    <a:pt x="681" y="1"/>
                    <a:pt x="655" y="7"/>
                    <a:pt x="635" y="21"/>
                  </a:cubicBezTo>
                  <a:cubicBezTo>
                    <a:pt x="1" y="450"/>
                    <a:pt x="2856" y="3352"/>
                    <a:pt x="2856" y="3352"/>
                  </a:cubicBezTo>
                  <a:cubicBezTo>
                    <a:pt x="2856" y="3352"/>
                    <a:pt x="2530" y="3132"/>
                    <a:pt x="2181" y="3132"/>
                  </a:cubicBezTo>
                  <a:cubicBezTo>
                    <a:pt x="1999" y="3132"/>
                    <a:pt x="1811" y="3191"/>
                    <a:pt x="1659" y="3374"/>
                  </a:cubicBezTo>
                  <a:cubicBezTo>
                    <a:pt x="1346" y="3751"/>
                    <a:pt x="2235" y="4923"/>
                    <a:pt x="2235" y="4923"/>
                  </a:cubicBezTo>
                  <a:cubicBezTo>
                    <a:pt x="2235" y="4923"/>
                    <a:pt x="1755" y="4605"/>
                    <a:pt x="1379" y="4605"/>
                  </a:cubicBezTo>
                  <a:cubicBezTo>
                    <a:pt x="1249" y="4605"/>
                    <a:pt x="1132" y="4642"/>
                    <a:pt x="1051" y="4744"/>
                  </a:cubicBezTo>
                  <a:cubicBezTo>
                    <a:pt x="737" y="5140"/>
                    <a:pt x="1511" y="6324"/>
                    <a:pt x="1511" y="6324"/>
                  </a:cubicBezTo>
                  <a:cubicBezTo>
                    <a:pt x="1511" y="6324"/>
                    <a:pt x="1222" y="6111"/>
                    <a:pt x="974" y="6111"/>
                  </a:cubicBezTo>
                  <a:cubicBezTo>
                    <a:pt x="859" y="6111"/>
                    <a:pt x="752" y="6156"/>
                    <a:pt x="687" y="6290"/>
                  </a:cubicBezTo>
                  <a:cubicBezTo>
                    <a:pt x="362" y="6965"/>
                    <a:pt x="4484" y="11782"/>
                    <a:pt x="8315" y="16020"/>
                  </a:cubicBezTo>
                  <a:lnTo>
                    <a:pt x="13209" y="8933"/>
                  </a:lnTo>
                  <a:cubicBezTo>
                    <a:pt x="13209" y="8933"/>
                    <a:pt x="5061" y="1404"/>
                    <a:pt x="4377" y="1404"/>
                  </a:cubicBezTo>
                  <a:cubicBezTo>
                    <a:pt x="4369" y="1404"/>
                    <a:pt x="4362" y="1405"/>
                    <a:pt x="4356" y="1407"/>
                  </a:cubicBezTo>
                  <a:cubicBezTo>
                    <a:pt x="3840" y="1588"/>
                    <a:pt x="5316" y="3068"/>
                    <a:pt x="4865" y="3137"/>
                  </a:cubicBezTo>
                  <a:cubicBezTo>
                    <a:pt x="4861" y="3137"/>
                    <a:pt x="4856" y="3138"/>
                    <a:pt x="4851" y="3138"/>
                  </a:cubicBezTo>
                  <a:cubicBezTo>
                    <a:pt x="4371" y="3138"/>
                    <a:pt x="1378" y="1"/>
                    <a:pt x="711" y="1"/>
                  </a:cubicBezTo>
                  <a:close/>
                </a:path>
              </a:pathLst>
            </a:custGeom>
            <a:solidFill>
              <a:srgbClr val="FFCB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84;p58">
              <a:extLst>
                <a:ext uri="{FF2B5EF4-FFF2-40B4-BE49-F238E27FC236}">
                  <a16:creationId xmlns:a16="http://schemas.microsoft.com/office/drawing/2014/main" id="{617F805F-7A48-4524-B278-FA42C2629D8F}"/>
                </a:ext>
              </a:extLst>
            </p:cNvPr>
            <p:cNvSpPr/>
            <p:nvPr/>
          </p:nvSpPr>
          <p:spPr>
            <a:xfrm>
              <a:off x="-66850" y="-3612800"/>
              <a:ext cx="193975" cy="179200"/>
            </a:xfrm>
            <a:custGeom>
              <a:avLst/>
              <a:gdLst/>
              <a:ahLst/>
              <a:cxnLst/>
              <a:rect l="l" t="t" r="r" b="b"/>
              <a:pathLst>
                <a:path w="7759" h="7168" extrusionOk="0">
                  <a:moveTo>
                    <a:pt x="7010" y="0"/>
                  </a:moveTo>
                  <a:lnTo>
                    <a:pt x="0" y="2056"/>
                  </a:lnTo>
                  <a:lnTo>
                    <a:pt x="218" y="5202"/>
                  </a:lnTo>
                  <a:cubicBezTo>
                    <a:pt x="1604" y="6689"/>
                    <a:pt x="2960" y="7168"/>
                    <a:pt x="4132" y="7168"/>
                  </a:cubicBezTo>
                  <a:cubicBezTo>
                    <a:pt x="6246" y="7168"/>
                    <a:pt x="7759" y="5609"/>
                    <a:pt x="7759" y="5609"/>
                  </a:cubicBezTo>
                  <a:lnTo>
                    <a:pt x="7010" y="0"/>
                  </a:lnTo>
                  <a:close/>
                </a:path>
              </a:pathLst>
            </a:custGeom>
            <a:solidFill>
              <a:srgbClr val="FFCB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85;p58">
              <a:extLst>
                <a:ext uri="{FF2B5EF4-FFF2-40B4-BE49-F238E27FC236}">
                  <a16:creationId xmlns:a16="http://schemas.microsoft.com/office/drawing/2014/main" id="{8F078A3B-B178-4399-8082-67ED41480D14}"/>
                </a:ext>
              </a:extLst>
            </p:cNvPr>
            <p:cNvSpPr/>
            <p:nvPr/>
          </p:nvSpPr>
          <p:spPr>
            <a:xfrm>
              <a:off x="-176675" y="-3796375"/>
              <a:ext cx="303750" cy="265375"/>
            </a:xfrm>
            <a:custGeom>
              <a:avLst/>
              <a:gdLst/>
              <a:ahLst/>
              <a:cxnLst/>
              <a:rect l="l" t="t" r="r" b="b"/>
              <a:pathLst>
                <a:path w="12150" h="10615" extrusionOk="0">
                  <a:moveTo>
                    <a:pt x="5415" y="1"/>
                  </a:moveTo>
                  <a:cubicBezTo>
                    <a:pt x="5324" y="1"/>
                    <a:pt x="5275" y="3"/>
                    <a:pt x="5275" y="3"/>
                  </a:cubicBezTo>
                  <a:cubicBezTo>
                    <a:pt x="5275" y="3"/>
                    <a:pt x="0" y="5969"/>
                    <a:pt x="1929" y="8434"/>
                  </a:cubicBezTo>
                  <a:cubicBezTo>
                    <a:pt x="2714" y="9435"/>
                    <a:pt x="5531" y="10614"/>
                    <a:pt x="7468" y="10614"/>
                  </a:cubicBezTo>
                  <a:cubicBezTo>
                    <a:pt x="8007" y="10614"/>
                    <a:pt x="8478" y="10523"/>
                    <a:pt x="8818" y="10311"/>
                  </a:cubicBezTo>
                  <a:cubicBezTo>
                    <a:pt x="9974" y="9588"/>
                    <a:pt x="12149" y="4537"/>
                    <a:pt x="11654" y="3551"/>
                  </a:cubicBezTo>
                  <a:cubicBezTo>
                    <a:pt x="9965" y="178"/>
                    <a:pt x="6189" y="1"/>
                    <a:pt x="5415" y="1"/>
                  </a:cubicBezTo>
                  <a:close/>
                </a:path>
              </a:pathLst>
            </a:custGeom>
            <a:solidFill>
              <a:srgbClr val="FFCB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86;p58">
              <a:extLst>
                <a:ext uri="{FF2B5EF4-FFF2-40B4-BE49-F238E27FC236}">
                  <a16:creationId xmlns:a16="http://schemas.microsoft.com/office/drawing/2014/main" id="{ED31D9CA-48ED-426C-9514-5112B0C700F6}"/>
                </a:ext>
              </a:extLst>
            </p:cNvPr>
            <p:cNvSpPr/>
            <p:nvPr/>
          </p:nvSpPr>
          <p:spPr>
            <a:xfrm>
              <a:off x="-82900" y="-3828800"/>
              <a:ext cx="319675" cy="414975"/>
            </a:xfrm>
            <a:custGeom>
              <a:avLst/>
              <a:gdLst/>
              <a:ahLst/>
              <a:cxnLst/>
              <a:rect l="l" t="t" r="r" b="b"/>
              <a:pathLst>
                <a:path w="12787" h="16599" extrusionOk="0">
                  <a:moveTo>
                    <a:pt x="3883" y="1"/>
                  </a:moveTo>
                  <a:cubicBezTo>
                    <a:pt x="2382" y="1"/>
                    <a:pt x="1004" y="392"/>
                    <a:pt x="1" y="1015"/>
                  </a:cubicBezTo>
                  <a:cubicBezTo>
                    <a:pt x="1" y="1015"/>
                    <a:pt x="198" y="1674"/>
                    <a:pt x="1001" y="2028"/>
                  </a:cubicBezTo>
                  <a:cubicBezTo>
                    <a:pt x="1397" y="2201"/>
                    <a:pt x="1838" y="2397"/>
                    <a:pt x="1838" y="2397"/>
                  </a:cubicBezTo>
                  <a:lnTo>
                    <a:pt x="1762" y="2381"/>
                  </a:lnTo>
                  <a:lnTo>
                    <a:pt x="1762" y="2381"/>
                  </a:lnTo>
                  <a:cubicBezTo>
                    <a:pt x="1435" y="5856"/>
                    <a:pt x="2460" y="7623"/>
                    <a:pt x="2460" y="7623"/>
                  </a:cubicBezTo>
                  <a:cubicBezTo>
                    <a:pt x="2460" y="7623"/>
                    <a:pt x="164" y="14891"/>
                    <a:pt x="665" y="15585"/>
                  </a:cubicBezTo>
                  <a:cubicBezTo>
                    <a:pt x="979" y="16017"/>
                    <a:pt x="3992" y="16599"/>
                    <a:pt x="7092" y="16599"/>
                  </a:cubicBezTo>
                  <a:cubicBezTo>
                    <a:pt x="8958" y="16599"/>
                    <a:pt x="10855" y="16388"/>
                    <a:pt x="12213" y="15807"/>
                  </a:cubicBezTo>
                  <a:cubicBezTo>
                    <a:pt x="12213" y="15807"/>
                    <a:pt x="12787" y="4829"/>
                    <a:pt x="9469" y="2042"/>
                  </a:cubicBezTo>
                  <a:cubicBezTo>
                    <a:pt x="7733" y="585"/>
                    <a:pt x="5717" y="1"/>
                    <a:pt x="3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87;p58">
              <a:extLst>
                <a:ext uri="{FF2B5EF4-FFF2-40B4-BE49-F238E27FC236}">
                  <a16:creationId xmlns:a16="http://schemas.microsoft.com/office/drawing/2014/main" id="{75A2E72F-3E5F-45C8-98EB-00679FDF48C7}"/>
                </a:ext>
              </a:extLst>
            </p:cNvPr>
            <p:cNvSpPr/>
            <p:nvPr/>
          </p:nvSpPr>
          <p:spPr>
            <a:xfrm>
              <a:off x="-55250" y="-3675125"/>
              <a:ext cx="61775" cy="67400"/>
            </a:xfrm>
            <a:custGeom>
              <a:avLst/>
              <a:gdLst/>
              <a:ahLst/>
              <a:cxnLst/>
              <a:rect l="l" t="t" r="r" b="b"/>
              <a:pathLst>
                <a:path w="2471" h="2696" extrusionOk="0">
                  <a:moveTo>
                    <a:pt x="1532" y="0"/>
                  </a:moveTo>
                  <a:cubicBezTo>
                    <a:pt x="1279" y="0"/>
                    <a:pt x="976" y="169"/>
                    <a:pt x="640" y="595"/>
                  </a:cubicBezTo>
                  <a:lnTo>
                    <a:pt x="0" y="2211"/>
                  </a:lnTo>
                  <a:cubicBezTo>
                    <a:pt x="30" y="2538"/>
                    <a:pt x="226" y="2696"/>
                    <a:pt x="519" y="2696"/>
                  </a:cubicBezTo>
                  <a:cubicBezTo>
                    <a:pt x="749" y="2696"/>
                    <a:pt x="1038" y="2598"/>
                    <a:pt x="1354" y="2409"/>
                  </a:cubicBezTo>
                  <a:cubicBezTo>
                    <a:pt x="1709" y="2196"/>
                    <a:pt x="2470" y="954"/>
                    <a:pt x="2090" y="356"/>
                  </a:cubicBezTo>
                  <a:cubicBezTo>
                    <a:pt x="1955" y="142"/>
                    <a:pt x="1764" y="0"/>
                    <a:pt x="1532" y="0"/>
                  </a:cubicBezTo>
                  <a:close/>
                </a:path>
              </a:pathLst>
            </a:custGeom>
            <a:solidFill>
              <a:srgbClr val="FFCB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88;p58">
              <a:extLst>
                <a:ext uri="{FF2B5EF4-FFF2-40B4-BE49-F238E27FC236}">
                  <a16:creationId xmlns:a16="http://schemas.microsoft.com/office/drawing/2014/main" id="{90641EA7-7E29-4300-B3AF-109B7FF986ED}"/>
                </a:ext>
              </a:extLst>
            </p:cNvPr>
            <p:cNvSpPr/>
            <p:nvPr/>
          </p:nvSpPr>
          <p:spPr>
            <a:xfrm>
              <a:off x="-90175" y="-3713875"/>
              <a:ext cx="21400" cy="23425"/>
            </a:xfrm>
            <a:custGeom>
              <a:avLst/>
              <a:gdLst/>
              <a:ahLst/>
              <a:cxnLst/>
              <a:rect l="l" t="t" r="r" b="b"/>
              <a:pathLst>
                <a:path w="856" h="937" extrusionOk="0">
                  <a:moveTo>
                    <a:pt x="588" y="1"/>
                  </a:moveTo>
                  <a:cubicBezTo>
                    <a:pt x="545" y="1"/>
                    <a:pt x="492" y="23"/>
                    <a:pt x="428" y="77"/>
                  </a:cubicBezTo>
                  <a:cubicBezTo>
                    <a:pt x="207" y="261"/>
                    <a:pt x="1" y="594"/>
                    <a:pt x="121" y="840"/>
                  </a:cubicBezTo>
                  <a:cubicBezTo>
                    <a:pt x="150" y="899"/>
                    <a:pt x="211" y="936"/>
                    <a:pt x="276" y="936"/>
                  </a:cubicBezTo>
                  <a:cubicBezTo>
                    <a:pt x="284" y="936"/>
                    <a:pt x="291" y="936"/>
                    <a:pt x="299" y="935"/>
                  </a:cubicBezTo>
                  <a:cubicBezTo>
                    <a:pt x="726" y="893"/>
                    <a:pt x="856" y="1"/>
                    <a:pt x="5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89;p58">
              <a:extLst>
                <a:ext uri="{FF2B5EF4-FFF2-40B4-BE49-F238E27FC236}">
                  <a16:creationId xmlns:a16="http://schemas.microsoft.com/office/drawing/2014/main" id="{37EC550C-0B53-46B2-A2C9-4FF05B2D4399}"/>
                </a:ext>
              </a:extLst>
            </p:cNvPr>
            <p:cNvSpPr/>
            <p:nvPr/>
          </p:nvSpPr>
          <p:spPr>
            <a:xfrm>
              <a:off x="-77950" y="-3734675"/>
              <a:ext cx="24850" cy="19550"/>
            </a:xfrm>
            <a:custGeom>
              <a:avLst/>
              <a:gdLst/>
              <a:ahLst/>
              <a:cxnLst/>
              <a:rect l="l" t="t" r="r" b="b"/>
              <a:pathLst>
                <a:path w="994" h="782" fill="none" extrusionOk="0">
                  <a:moveTo>
                    <a:pt x="0" y="1"/>
                  </a:moveTo>
                  <a:cubicBezTo>
                    <a:pt x="310" y="110"/>
                    <a:pt x="812" y="391"/>
                    <a:pt x="994" y="782"/>
                  </a:cubicBezTo>
                </a:path>
              </a:pathLst>
            </a:custGeom>
            <a:noFill/>
            <a:ln w="9050" cap="flat" cmpd="sng">
              <a:solidFill>
                <a:schemeClr val="accent2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90;p58">
              <a:extLst>
                <a:ext uri="{FF2B5EF4-FFF2-40B4-BE49-F238E27FC236}">
                  <a16:creationId xmlns:a16="http://schemas.microsoft.com/office/drawing/2014/main" id="{F2E52253-631D-4890-BCE6-8207976D9DBC}"/>
                </a:ext>
              </a:extLst>
            </p:cNvPr>
            <p:cNvSpPr/>
            <p:nvPr/>
          </p:nvSpPr>
          <p:spPr>
            <a:xfrm>
              <a:off x="-139225" y="-3659000"/>
              <a:ext cx="45000" cy="41600"/>
            </a:xfrm>
            <a:custGeom>
              <a:avLst/>
              <a:gdLst/>
              <a:ahLst/>
              <a:cxnLst/>
              <a:rect l="l" t="t" r="r" b="b"/>
              <a:pathLst>
                <a:path w="1800" h="1664" extrusionOk="0">
                  <a:moveTo>
                    <a:pt x="713" y="1"/>
                  </a:moveTo>
                  <a:cubicBezTo>
                    <a:pt x="713" y="1"/>
                    <a:pt x="0" y="1335"/>
                    <a:pt x="507" y="1617"/>
                  </a:cubicBezTo>
                  <a:cubicBezTo>
                    <a:pt x="564" y="1649"/>
                    <a:pt x="624" y="1664"/>
                    <a:pt x="685" y="1664"/>
                  </a:cubicBezTo>
                  <a:cubicBezTo>
                    <a:pt x="1209" y="1664"/>
                    <a:pt x="1800" y="581"/>
                    <a:pt x="1800" y="581"/>
                  </a:cubicBezTo>
                  <a:lnTo>
                    <a:pt x="7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91;p58">
              <a:extLst>
                <a:ext uri="{FF2B5EF4-FFF2-40B4-BE49-F238E27FC236}">
                  <a16:creationId xmlns:a16="http://schemas.microsoft.com/office/drawing/2014/main" id="{23C09ECD-AC03-4E50-AE62-7D02331773FB}"/>
                </a:ext>
              </a:extLst>
            </p:cNvPr>
            <p:cNvSpPr/>
            <p:nvPr/>
          </p:nvSpPr>
          <p:spPr>
            <a:xfrm>
              <a:off x="87800" y="-3864375"/>
              <a:ext cx="81625" cy="72225"/>
            </a:xfrm>
            <a:custGeom>
              <a:avLst/>
              <a:gdLst/>
              <a:ahLst/>
              <a:cxnLst/>
              <a:rect l="l" t="t" r="r" b="b"/>
              <a:pathLst>
                <a:path w="3265" h="2889" extrusionOk="0">
                  <a:moveTo>
                    <a:pt x="1596" y="0"/>
                  </a:moveTo>
                  <a:cubicBezTo>
                    <a:pt x="1307" y="0"/>
                    <a:pt x="1021" y="62"/>
                    <a:pt x="767" y="197"/>
                  </a:cubicBezTo>
                  <a:cubicBezTo>
                    <a:pt x="342" y="424"/>
                    <a:pt x="27" y="869"/>
                    <a:pt x="14" y="1349"/>
                  </a:cubicBezTo>
                  <a:cubicBezTo>
                    <a:pt x="1" y="1829"/>
                    <a:pt x="325" y="2315"/>
                    <a:pt x="790" y="2432"/>
                  </a:cubicBezTo>
                  <a:lnTo>
                    <a:pt x="1324" y="2547"/>
                  </a:lnTo>
                  <a:cubicBezTo>
                    <a:pt x="1434" y="2769"/>
                    <a:pt x="1687" y="2888"/>
                    <a:pt x="1938" y="2888"/>
                  </a:cubicBezTo>
                  <a:cubicBezTo>
                    <a:pt x="1996" y="2888"/>
                    <a:pt x="2055" y="2882"/>
                    <a:pt x="2111" y="2869"/>
                  </a:cubicBezTo>
                  <a:cubicBezTo>
                    <a:pt x="2408" y="2799"/>
                    <a:pt x="2651" y="2578"/>
                    <a:pt x="2824" y="2326"/>
                  </a:cubicBezTo>
                  <a:cubicBezTo>
                    <a:pt x="3250" y="1712"/>
                    <a:pt x="3265" y="752"/>
                    <a:pt x="2665" y="307"/>
                  </a:cubicBezTo>
                  <a:cubicBezTo>
                    <a:pt x="2517" y="198"/>
                    <a:pt x="2345" y="128"/>
                    <a:pt x="2168" y="79"/>
                  </a:cubicBezTo>
                  <a:cubicBezTo>
                    <a:pt x="1983" y="28"/>
                    <a:pt x="1789" y="0"/>
                    <a:pt x="1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043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2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23331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Titles Profile 2</a:t>
            </a:r>
            <a:endParaRPr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CAFF196-BF5C-46FC-9BFF-6BE60C664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25" y="149055"/>
            <a:ext cx="5961011" cy="242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A4279A41-15AD-494E-A771-EDD3905D0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" y="2632738"/>
            <a:ext cx="6107391" cy="248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D36C8B5-109D-43AF-8546-58F751C3FC2C}"/>
              </a:ext>
            </a:extLst>
          </p:cNvPr>
          <p:cNvSpPr/>
          <p:nvPr/>
        </p:nvSpPr>
        <p:spPr>
          <a:xfrm>
            <a:off x="1121917" y="1501398"/>
            <a:ext cx="1576317" cy="79839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28 Genre</a:t>
            </a:r>
            <a:endParaRPr lang="en-S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582CBC9-CFE0-4F1C-98F4-8E1121D34EE8}"/>
              </a:ext>
            </a:extLst>
          </p:cNvPr>
          <p:cNvSpPr/>
          <p:nvPr/>
        </p:nvSpPr>
        <p:spPr>
          <a:xfrm flipH="1">
            <a:off x="7030872" y="3489560"/>
            <a:ext cx="1785582" cy="97325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12,226 Keywords</a:t>
            </a:r>
            <a:endParaRPr lang="en-S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29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6"/>
          <p:cNvSpPr/>
          <p:nvPr/>
        </p:nvSpPr>
        <p:spPr>
          <a:xfrm>
            <a:off x="1679772" y="3064625"/>
            <a:ext cx="6673200" cy="7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6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23331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 Journey</a:t>
            </a:r>
            <a:endParaRPr dirty="0"/>
          </a:p>
        </p:txBody>
      </p:sp>
      <p:sp>
        <p:nvSpPr>
          <p:cNvPr id="712" name="Google Shape;712;p36"/>
          <p:cNvSpPr/>
          <p:nvPr/>
        </p:nvSpPr>
        <p:spPr>
          <a:xfrm>
            <a:off x="675947" y="2874475"/>
            <a:ext cx="1455900" cy="540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rPr>
              <a:t>Data cleaning</a:t>
            </a:r>
            <a:endParaRPr sz="1600" dirty="0">
              <a:solidFill>
                <a:schemeClr val="accen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713" name="Google Shape;713;p36"/>
          <p:cNvSpPr/>
          <p:nvPr/>
        </p:nvSpPr>
        <p:spPr>
          <a:xfrm>
            <a:off x="3053022" y="2874475"/>
            <a:ext cx="1455900" cy="540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1"/>
                </a:solidFill>
                <a:latin typeface="Abril Fatface"/>
                <a:sym typeface="Abril Fatface"/>
              </a:rPr>
              <a:t>Subsetting</a:t>
            </a:r>
            <a:endParaRPr dirty="0"/>
          </a:p>
        </p:txBody>
      </p:sp>
      <p:sp>
        <p:nvSpPr>
          <p:cNvPr id="714" name="Google Shape;714;p36"/>
          <p:cNvSpPr/>
          <p:nvPr/>
        </p:nvSpPr>
        <p:spPr>
          <a:xfrm>
            <a:off x="5430097" y="2874475"/>
            <a:ext cx="1455900" cy="540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1"/>
                </a:solidFill>
                <a:latin typeface="Abril Fatface"/>
                <a:sym typeface="Abril Fatface"/>
              </a:rPr>
              <a:t>Model Selection</a:t>
            </a:r>
            <a:endParaRPr dirty="0"/>
          </a:p>
        </p:txBody>
      </p:sp>
      <p:sp>
        <p:nvSpPr>
          <p:cNvPr id="715" name="Google Shape;715;p36"/>
          <p:cNvSpPr/>
          <p:nvPr/>
        </p:nvSpPr>
        <p:spPr>
          <a:xfrm rot="10800000">
            <a:off x="679120" y="3442850"/>
            <a:ext cx="1449552" cy="1039775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6"/>
          <p:cNvSpPr/>
          <p:nvPr/>
        </p:nvSpPr>
        <p:spPr>
          <a:xfrm rot="10800000">
            <a:off x="5433267" y="3442848"/>
            <a:ext cx="2396621" cy="1102284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6"/>
          <p:cNvSpPr/>
          <p:nvPr/>
        </p:nvSpPr>
        <p:spPr>
          <a:xfrm>
            <a:off x="3056195" y="1722800"/>
            <a:ext cx="1449552" cy="1039775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6"/>
          <p:cNvSpPr/>
          <p:nvPr/>
        </p:nvSpPr>
        <p:spPr>
          <a:xfrm>
            <a:off x="5793547" y="1878163"/>
            <a:ext cx="729000" cy="729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6"/>
          <p:cNvSpPr/>
          <p:nvPr/>
        </p:nvSpPr>
        <p:spPr>
          <a:xfrm>
            <a:off x="1039397" y="1878175"/>
            <a:ext cx="729000" cy="729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6"/>
          <p:cNvSpPr/>
          <p:nvPr/>
        </p:nvSpPr>
        <p:spPr>
          <a:xfrm>
            <a:off x="3416472" y="3580363"/>
            <a:ext cx="729000" cy="72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1" name="Google Shape;721;p36"/>
          <p:cNvCxnSpPr>
            <a:endCxn id="712" idx="0"/>
          </p:cNvCxnSpPr>
          <p:nvPr/>
        </p:nvCxnSpPr>
        <p:spPr>
          <a:xfrm>
            <a:off x="1403897" y="2607175"/>
            <a:ext cx="0" cy="267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2" name="Google Shape;722;p36"/>
          <p:cNvCxnSpPr>
            <a:stCxn id="718" idx="4"/>
            <a:endCxn id="714" idx="0"/>
          </p:cNvCxnSpPr>
          <p:nvPr/>
        </p:nvCxnSpPr>
        <p:spPr>
          <a:xfrm>
            <a:off x="6158047" y="2607163"/>
            <a:ext cx="0" cy="267312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36"/>
          <p:cNvCxnSpPr>
            <a:stCxn id="720" idx="0"/>
            <a:endCxn id="713" idx="2"/>
          </p:cNvCxnSpPr>
          <p:nvPr/>
        </p:nvCxnSpPr>
        <p:spPr>
          <a:xfrm flipV="1">
            <a:off x="3780972" y="3414475"/>
            <a:ext cx="0" cy="165888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4" name="Google Shape;724;p36"/>
          <p:cNvSpPr txBox="1"/>
          <p:nvPr/>
        </p:nvSpPr>
        <p:spPr>
          <a:xfrm>
            <a:off x="707597" y="3617349"/>
            <a:ext cx="13926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17,770 titles dropped to 14,923 titles</a:t>
            </a:r>
            <a:endParaRPr sz="1300" dirty="0">
              <a:solidFill>
                <a:schemeClr val="accen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5" name="Google Shape;725;p36"/>
          <p:cNvSpPr txBox="1"/>
          <p:nvPr/>
        </p:nvSpPr>
        <p:spPr>
          <a:xfrm>
            <a:off x="5461746" y="3617348"/>
            <a:ext cx="2368149" cy="89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300" dirty="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Collaborative Filtering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300" dirty="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Title-based Filtering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300" dirty="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Neural Network Sys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300" dirty="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Ensemble (Top Scoring)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300" dirty="0">
              <a:solidFill>
                <a:schemeClr val="accen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6" name="Google Shape;726;p36"/>
          <p:cNvSpPr txBox="1"/>
          <p:nvPr/>
        </p:nvSpPr>
        <p:spPr>
          <a:xfrm>
            <a:off x="3084672" y="1786274"/>
            <a:ext cx="13926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14,923 titles dropped to 5,198 titles</a:t>
            </a:r>
            <a:endParaRPr sz="1300" dirty="0">
              <a:solidFill>
                <a:schemeClr val="accen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7" name="Google Shape;727;p36"/>
          <p:cNvSpPr/>
          <p:nvPr/>
        </p:nvSpPr>
        <p:spPr>
          <a:xfrm>
            <a:off x="5979145" y="2076935"/>
            <a:ext cx="347552" cy="34643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36"/>
          <p:cNvGrpSpPr/>
          <p:nvPr/>
        </p:nvGrpSpPr>
        <p:grpSpPr>
          <a:xfrm>
            <a:off x="3599807" y="3774259"/>
            <a:ext cx="362321" cy="364231"/>
            <a:chOff x="6069423" y="2891892"/>
            <a:chExt cx="362321" cy="364231"/>
          </a:xfrm>
        </p:grpSpPr>
        <p:sp>
          <p:nvSpPr>
            <p:cNvPr id="729" name="Google Shape;729;p36"/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8" name="Google Shape;738;p36"/>
          <p:cNvSpPr/>
          <p:nvPr/>
        </p:nvSpPr>
        <p:spPr>
          <a:xfrm>
            <a:off x="7760769" y="4545132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rgbClr val="FFFFFF"/>
          </a:solidFill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3;p37">
            <a:extLst>
              <a:ext uri="{FF2B5EF4-FFF2-40B4-BE49-F238E27FC236}">
                <a16:creationId xmlns:a16="http://schemas.microsoft.com/office/drawing/2014/main" id="{6D790794-955B-4573-9DD4-A90C65A46C60}"/>
              </a:ext>
            </a:extLst>
          </p:cNvPr>
          <p:cNvSpPr/>
          <p:nvPr/>
        </p:nvSpPr>
        <p:spPr>
          <a:xfrm>
            <a:off x="7613947" y="2845325"/>
            <a:ext cx="1455900" cy="43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solidFill>
                  <a:schemeClr val="accent1"/>
                </a:solidFill>
                <a:latin typeface="DM Sans"/>
                <a:sym typeface="DM Sans"/>
              </a:rPr>
              <a:t>Defining User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8194" name="Picture 2" descr="Witch broom, broom, cleaning, sweep icon">
            <a:extLst>
              <a:ext uri="{FF2B5EF4-FFF2-40B4-BE49-F238E27FC236}">
                <a16:creationId xmlns:a16="http://schemas.microsoft.com/office/drawing/2014/main" id="{69CD988D-9B4F-42C3-9A04-50B092BA9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19" y="1997100"/>
            <a:ext cx="476425" cy="4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8"/>
          <p:cNvSpPr/>
          <p:nvPr/>
        </p:nvSpPr>
        <p:spPr>
          <a:xfrm>
            <a:off x="3836514" y="1825362"/>
            <a:ext cx="1470970" cy="1159004"/>
          </a:xfrm>
          <a:custGeom>
            <a:avLst/>
            <a:gdLst/>
            <a:ahLst/>
            <a:cxnLst/>
            <a:rect l="l" t="t" r="r" b="b"/>
            <a:pathLst>
              <a:path w="10238" h="8066" extrusionOk="0">
                <a:moveTo>
                  <a:pt x="5570" y="0"/>
                </a:moveTo>
                <a:cubicBezTo>
                  <a:pt x="4215" y="0"/>
                  <a:pt x="2810" y="534"/>
                  <a:pt x="1825" y="1409"/>
                </a:cubicBezTo>
                <a:cubicBezTo>
                  <a:pt x="568" y="2523"/>
                  <a:pt x="0" y="4184"/>
                  <a:pt x="1082" y="6030"/>
                </a:cubicBezTo>
                <a:cubicBezTo>
                  <a:pt x="1846" y="7319"/>
                  <a:pt x="3352" y="8066"/>
                  <a:pt x="4858" y="8066"/>
                </a:cubicBezTo>
                <a:cubicBezTo>
                  <a:pt x="5075" y="8066"/>
                  <a:pt x="5292" y="8050"/>
                  <a:pt x="5507" y="8018"/>
                </a:cubicBezTo>
                <a:cubicBezTo>
                  <a:pt x="7200" y="7767"/>
                  <a:pt x="8686" y="6609"/>
                  <a:pt x="9538" y="5123"/>
                </a:cubicBezTo>
                <a:cubicBezTo>
                  <a:pt x="9953" y="4402"/>
                  <a:pt x="10237" y="3550"/>
                  <a:pt x="10052" y="2741"/>
                </a:cubicBezTo>
                <a:cubicBezTo>
                  <a:pt x="9746" y="1430"/>
                  <a:pt x="8358" y="709"/>
                  <a:pt x="7091" y="250"/>
                </a:cubicBezTo>
                <a:cubicBezTo>
                  <a:pt x="6610" y="80"/>
                  <a:pt x="6094" y="0"/>
                  <a:pt x="55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8"/>
          <p:cNvSpPr txBox="1">
            <a:spLocks noGrp="1"/>
          </p:cNvSpPr>
          <p:nvPr>
            <p:ph type="title"/>
          </p:nvPr>
        </p:nvSpPr>
        <p:spPr>
          <a:xfrm>
            <a:off x="583871" y="520675"/>
            <a:ext cx="244935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Collaborative Filtering</a:t>
            </a:r>
            <a:endParaRPr dirty="0"/>
          </a:p>
        </p:txBody>
      </p:sp>
      <p:sp>
        <p:nvSpPr>
          <p:cNvPr id="832" name="Google Shape;832;p38"/>
          <p:cNvSpPr txBox="1">
            <a:spLocks noGrp="1"/>
          </p:cNvSpPr>
          <p:nvPr>
            <p:ph type="title" idx="2"/>
          </p:nvPr>
        </p:nvSpPr>
        <p:spPr>
          <a:xfrm>
            <a:off x="862475" y="2881379"/>
            <a:ext cx="2330400" cy="8274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Next Closest User in DB</a:t>
            </a:r>
            <a:endParaRPr dirty="0"/>
          </a:p>
        </p:txBody>
      </p:sp>
      <p:sp>
        <p:nvSpPr>
          <p:cNvPr id="833" name="Google Shape;833;p38"/>
          <p:cNvSpPr txBox="1">
            <a:spLocks noGrp="1"/>
          </p:cNvSpPr>
          <p:nvPr>
            <p:ph type="subTitle" idx="1"/>
          </p:nvPr>
        </p:nvSpPr>
        <p:spPr>
          <a:xfrm>
            <a:off x="862475" y="3568281"/>
            <a:ext cx="2330400" cy="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Eliminate Cold Start Problem for New Users</a:t>
            </a:r>
            <a:endParaRPr dirty="0"/>
          </a:p>
        </p:txBody>
      </p:sp>
      <p:sp>
        <p:nvSpPr>
          <p:cNvPr id="834" name="Google Shape;834;p38"/>
          <p:cNvSpPr txBox="1">
            <a:spLocks noGrp="1"/>
          </p:cNvSpPr>
          <p:nvPr>
            <p:ph type="title" idx="3"/>
          </p:nvPr>
        </p:nvSpPr>
        <p:spPr>
          <a:xfrm>
            <a:off x="3406800" y="2894810"/>
            <a:ext cx="2330400" cy="8140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User-weighted Titles Ranking</a:t>
            </a:r>
            <a:endParaRPr dirty="0"/>
          </a:p>
        </p:txBody>
      </p:sp>
      <p:sp>
        <p:nvSpPr>
          <p:cNvPr id="835" name="Google Shape;835;p38"/>
          <p:cNvSpPr txBox="1">
            <a:spLocks noGrp="1"/>
          </p:cNvSpPr>
          <p:nvPr>
            <p:ph type="subTitle" idx="4"/>
          </p:nvPr>
        </p:nvSpPr>
        <p:spPr>
          <a:xfrm>
            <a:off x="3406800" y="3614001"/>
            <a:ext cx="2330400" cy="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Find the weight of user’s cosine similarity against other users to rank all available titles in subset</a:t>
            </a:r>
            <a:endParaRPr dirty="0"/>
          </a:p>
        </p:txBody>
      </p:sp>
      <p:sp>
        <p:nvSpPr>
          <p:cNvPr id="836" name="Google Shape;836;p38"/>
          <p:cNvSpPr/>
          <p:nvPr/>
        </p:nvSpPr>
        <p:spPr>
          <a:xfrm rot="-10251427">
            <a:off x="6380833" y="1825361"/>
            <a:ext cx="1470974" cy="1159009"/>
          </a:xfrm>
          <a:custGeom>
            <a:avLst/>
            <a:gdLst/>
            <a:ahLst/>
            <a:cxnLst/>
            <a:rect l="l" t="t" r="r" b="b"/>
            <a:pathLst>
              <a:path w="10238" h="8066" extrusionOk="0">
                <a:moveTo>
                  <a:pt x="5570" y="0"/>
                </a:moveTo>
                <a:cubicBezTo>
                  <a:pt x="4215" y="0"/>
                  <a:pt x="2810" y="534"/>
                  <a:pt x="1825" y="1409"/>
                </a:cubicBezTo>
                <a:cubicBezTo>
                  <a:pt x="568" y="2523"/>
                  <a:pt x="0" y="4184"/>
                  <a:pt x="1082" y="6030"/>
                </a:cubicBezTo>
                <a:cubicBezTo>
                  <a:pt x="1846" y="7319"/>
                  <a:pt x="3352" y="8066"/>
                  <a:pt x="4858" y="8066"/>
                </a:cubicBezTo>
                <a:cubicBezTo>
                  <a:pt x="5075" y="8066"/>
                  <a:pt x="5292" y="8050"/>
                  <a:pt x="5507" y="8018"/>
                </a:cubicBezTo>
                <a:cubicBezTo>
                  <a:pt x="7200" y="7767"/>
                  <a:pt x="8686" y="6609"/>
                  <a:pt x="9538" y="5123"/>
                </a:cubicBezTo>
                <a:cubicBezTo>
                  <a:pt x="9953" y="4402"/>
                  <a:pt x="10237" y="3550"/>
                  <a:pt x="10052" y="2741"/>
                </a:cubicBezTo>
                <a:cubicBezTo>
                  <a:pt x="9746" y="1430"/>
                  <a:pt x="8358" y="709"/>
                  <a:pt x="7091" y="250"/>
                </a:cubicBezTo>
                <a:cubicBezTo>
                  <a:pt x="6610" y="80"/>
                  <a:pt x="6094" y="0"/>
                  <a:pt x="55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8"/>
          <p:cNvSpPr txBox="1">
            <a:spLocks noGrp="1"/>
          </p:cNvSpPr>
          <p:nvPr>
            <p:ph type="title" idx="5"/>
          </p:nvPr>
        </p:nvSpPr>
        <p:spPr>
          <a:xfrm>
            <a:off x="5951125" y="2940531"/>
            <a:ext cx="2330400" cy="768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Composite Socring</a:t>
            </a:r>
            <a:endParaRPr dirty="0"/>
          </a:p>
        </p:txBody>
      </p:sp>
      <p:sp>
        <p:nvSpPr>
          <p:cNvPr id="838" name="Google Shape;838;p38"/>
          <p:cNvSpPr txBox="1">
            <a:spLocks noGrp="1"/>
          </p:cNvSpPr>
          <p:nvPr>
            <p:ph type="subTitle" idx="6"/>
          </p:nvPr>
        </p:nvSpPr>
        <p:spPr>
          <a:xfrm>
            <a:off x="5951125" y="3568281"/>
            <a:ext cx="2330400" cy="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Standardized Score and find the Top 5 movies based on closest user</a:t>
            </a:r>
            <a:endParaRPr dirty="0"/>
          </a:p>
        </p:txBody>
      </p:sp>
      <p:grpSp>
        <p:nvGrpSpPr>
          <p:cNvPr id="845" name="Google Shape;845;p38"/>
          <p:cNvGrpSpPr/>
          <p:nvPr/>
        </p:nvGrpSpPr>
        <p:grpSpPr>
          <a:xfrm>
            <a:off x="1754492" y="2040126"/>
            <a:ext cx="546349" cy="729473"/>
            <a:chOff x="903530" y="3806125"/>
            <a:chExt cx="264550" cy="353222"/>
          </a:xfrm>
        </p:grpSpPr>
        <p:sp>
          <p:nvSpPr>
            <p:cNvPr id="846" name="Google Shape;846;p38"/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8"/>
          <p:cNvGrpSpPr/>
          <p:nvPr/>
        </p:nvGrpSpPr>
        <p:grpSpPr>
          <a:xfrm>
            <a:off x="6751979" y="2038577"/>
            <a:ext cx="728684" cy="732563"/>
            <a:chOff x="3095745" y="3805393"/>
            <a:chExt cx="352840" cy="354717"/>
          </a:xfrm>
        </p:grpSpPr>
        <p:sp>
          <p:nvSpPr>
            <p:cNvPr id="851" name="Google Shape;851;p38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C5666BB-F041-4C8D-BB31-789132ED5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320" y="1926049"/>
            <a:ext cx="877357" cy="8773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8"/>
          <p:cNvSpPr/>
          <p:nvPr/>
        </p:nvSpPr>
        <p:spPr>
          <a:xfrm>
            <a:off x="3836514" y="1825362"/>
            <a:ext cx="1470970" cy="1159004"/>
          </a:xfrm>
          <a:custGeom>
            <a:avLst/>
            <a:gdLst/>
            <a:ahLst/>
            <a:cxnLst/>
            <a:rect l="l" t="t" r="r" b="b"/>
            <a:pathLst>
              <a:path w="10238" h="8066" extrusionOk="0">
                <a:moveTo>
                  <a:pt x="5570" y="0"/>
                </a:moveTo>
                <a:cubicBezTo>
                  <a:pt x="4215" y="0"/>
                  <a:pt x="2810" y="534"/>
                  <a:pt x="1825" y="1409"/>
                </a:cubicBezTo>
                <a:cubicBezTo>
                  <a:pt x="568" y="2523"/>
                  <a:pt x="0" y="4184"/>
                  <a:pt x="1082" y="6030"/>
                </a:cubicBezTo>
                <a:cubicBezTo>
                  <a:pt x="1846" y="7319"/>
                  <a:pt x="3352" y="8066"/>
                  <a:pt x="4858" y="8066"/>
                </a:cubicBezTo>
                <a:cubicBezTo>
                  <a:pt x="5075" y="8066"/>
                  <a:pt x="5292" y="8050"/>
                  <a:pt x="5507" y="8018"/>
                </a:cubicBezTo>
                <a:cubicBezTo>
                  <a:pt x="7200" y="7767"/>
                  <a:pt x="8686" y="6609"/>
                  <a:pt x="9538" y="5123"/>
                </a:cubicBezTo>
                <a:cubicBezTo>
                  <a:pt x="9953" y="4402"/>
                  <a:pt x="10237" y="3550"/>
                  <a:pt x="10052" y="2741"/>
                </a:cubicBezTo>
                <a:cubicBezTo>
                  <a:pt x="9746" y="1430"/>
                  <a:pt x="8358" y="709"/>
                  <a:pt x="7091" y="250"/>
                </a:cubicBezTo>
                <a:cubicBezTo>
                  <a:pt x="6610" y="80"/>
                  <a:pt x="6094" y="0"/>
                  <a:pt x="55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8"/>
          <p:cNvSpPr txBox="1">
            <a:spLocks noGrp="1"/>
          </p:cNvSpPr>
          <p:nvPr>
            <p:ph type="title"/>
          </p:nvPr>
        </p:nvSpPr>
        <p:spPr>
          <a:xfrm>
            <a:off x="583871" y="520675"/>
            <a:ext cx="244935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Based Filtering</a:t>
            </a:r>
            <a:endParaRPr dirty="0"/>
          </a:p>
        </p:txBody>
      </p:sp>
      <p:sp>
        <p:nvSpPr>
          <p:cNvPr id="832" name="Google Shape;832;p38"/>
          <p:cNvSpPr txBox="1">
            <a:spLocks noGrp="1"/>
          </p:cNvSpPr>
          <p:nvPr>
            <p:ph type="title" idx="2"/>
          </p:nvPr>
        </p:nvSpPr>
        <p:spPr>
          <a:xfrm>
            <a:off x="862475" y="2881379"/>
            <a:ext cx="2330400" cy="8274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Ranking of Titles</a:t>
            </a:r>
            <a:endParaRPr dirty="0"/>
          </a:p>
        </p:txBody>
      </p:sp>
      <p:sp>
        <p:nvSpPr>
          <p:cNvPr id="833" name="Google Shape;833;p38"/>
          <p:cNvSpPr txBox="1">
            <a:spLocks noGrp="1"/>
          </p:cNvSpPr>
          <p:nvPr>
            <p:ph type="subTitle" idx="1"/>
          </p:nvPr>
        </p:nvSpPr>
        <p:spPr>
          <a:xfrm>
            <a:off x="862475" y="3568281"/>
            <a:ext cx="2330400" cy="1201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User’s Rating of 5 random chosen titles will be converted to ‘weight’ multiplier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(user multiplier)</a:t>
            </a:r>
            <a:endParaRPr dirty="0"/>
          </a:p>
        </p:txBody>
      </p:sp>
      <p:sp>
        <p:nvSpPr>
          <p:cNvPr id="834" name="Google Shape;834;p38"/>
          <p:cNvSpPr txBox="1">
            <a:spLocks noGrp="1"/>
          </p:cNvSpPr>
          <p:nvPr>
            <p:ph type="title" idx="3"/>
          </p:nvPr>
        </p:nvSpPr>
        <p:spPr>
          <a:xfrm>
            <a:off x="3406800" y="2894810"/>
            <a:ext cx="2330400" cy="8140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Distance Calculation</a:t>
            </a:r>
            <a:endParaRPr dirty="0"/>
          </a:p>
        </p:txBody>
      </p:sp>
      <p:sp>
        <p:nvSpPr>
          <p:cNvPr id="835" name="Google Shape;835;p38"/>
          <p:cNvSpPr txBox="1">
            <a:spLocks noGrp="1"/>
          </p:cNvSpPr>
          <p:nvPr>
            <p:ph type="subTitle" idx="4"/>
          </p:nvPr>
        </p:nvSpPr>
        <p:spPr>
          <a:xfrm>
            <a:off x="3406800" y="3614001"/>
            <a:ext cx="2330400" cy="1155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dirty="0"/>
              <a:t>Rank titles against other titles based on cosine similarity and applied user multiplier </a:t>
            </a:r>
            <a:endParaRPr dirty="0"/>
          </a:p>
        </p:txBody>
      </p:sp>
      <p:sp>
        <p:nvSpPr>
          <p:cNvPr id="836" name="Google Shape;836;p38"/>
          <p:cNvSpPr/>
          <p:nvPr/>
        </p:nvSpPr>
        <p:spPr>
          <a:xfrm rot="-10251427">
            <a:off x="6380833" y="1825361"/>
            <a:ext cx="1470974" cy="1159009"/>
          </a:xfrm>
          <a:custGeom>
            <a:avLst/>
            <a:gdLst/>
            <a:ahLst/>
            <a:cxnLst/>
            <a:rect l="l" t="t" r="r" b="b"/>
            <a:pathLst>
              <a:path w="10238" h="8066" extrusionOk="0">
                <a:moveTo>
                  <a:pt x="5570" y="0"/>
                </a:moveTo>
                <a:cubicBezTo>
                  <a:pt x="4215" y="0"/>
                  <a:pt x="2810" y="534"/>
                  <a:pt x="1825" y="1409"/>
                </a:cubicBezTo>
                <a:cubicBezTo>
                  <a:pt x="568" y="2523"/>
                  <a:pt x="0" y="4184"/>
                  <a:pt x="1082" y="6030"/>
                </a:cubicBezTo>
                <a:cubicBezTo>
                  <a:pt x="1846" y="7319"/>
                  <a:pt x="3352" y="8066"/>
                  <a:pt x="4858" y="8066"/>
                </a:cubicBezTo>
                <a:cubicBezTo>
                  <a:pt x="5075" y="8066"/>
                  <a:pt x="5292" y="8050"/>
                  <a:pt x="5507" y="8018"/>
                </a:cubicBezTo>
                <a:cubicBezTo>
                  <a:pt x="7200" y="7767"/>
                  <a:pt x="8686" y="6609"/>
                  <a:pt x="9538" y="5123"/>
                </a:cubicBezTo>
                <a:cubicBezTo>
                  <a:pt x="9953" y="4402"/>
                  <a:pt x="10237" y="3550"/>
                  <a:pt x="10052" y="2741"/>
                </a:cubicBezTo>
                <a:cubicBezTo>
                  <a:pt x="9746" y="1430"/>
                  <a:pt x="8358" y="709"/>
                  <a:pt x="7091" y="250"/>
                </a:cubicBezTo>
                <a:cubicBezTo>
                  <a:pt x="6610" y="80"/>
                  <a:pt x="6094" y="0"/>
                  <a:pt x="55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8"/>
          <p:cNvSpPr txBox="1">
            <a:spLocks noGrp="1"/>
          </p:cNvSpPr>
          <p:nvPr>
            <p:ph type="title" idx="5"/>
          </p:nvPr>
        </p:nvSpPr>
        <p:spPr>
          <a:xfrm>
            <a:off x="5951125" y="2940531"/>
            <a:ext cx="2330400" cy="768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Composite Scoring</a:t>
            </a:r>
            <a:endParaRPr dirty="0"/>
          </a:p>
        </p:txBody>
      </p:sp>
      <p:sp>
        <p:nvSpPr>
          <p:cNvPr id="838" name="Google Shape;838;p38"/>
          <p:cNvSpPr txBox="1">
            <a:spLocks noGrp="1"/>
          </p:cNvSpPr>
          <p:nvPr>
            <p:ph type="subTitle" idx="6"/>
          </p:nvPr>
        </p:nvSpPr>
        <p:spPr>
          <a:xfrm>
            <a:off x="5951125" y="3568281"/>
            <a:ext cx="2330400" cy="1201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Standardized Score and find the Top 5 movies based on composite </a:t>
            </a:r>
            <a:r>
              <a:rPr lang="en-US" dirty="0" err="1"/>
              <a:t>socre</a:t>
            </a:r>
            <a:endParaRPr dirty="0"/>
          </a:p>
        </p:txBody>
      </p:sp>
      <p:grpSp>
        <p:nvGrpSpPr>
          <p:cNvPr id="839" name="Google Shape;839;p38"/>
          <p:cNvGrpSpPr/>
          <p:nvPr/>
        </p:nvGrpSpPr>
        <p:grpSpPr>
          <a:xfrm>
            <a:off x="4209109" y="2047613"/>
            <a:ext cx="725792" cy="714487"/>
            <a:chOff x="1754279" y="4286593"/>
            <a:chExt cx="351439" cy="345965"/>
          </a:xfrm>
        </p:grpSpPr>
        <p:sp>
          <p:nvSpPr>
            <p:cNvPr id="840" name="Google Shape;840;p38"/>
            <p:cNvSpPr/>
            <p:nvPr/>
          </p:nvSpPr>
          <p:spPr>
            <a:xfrm>
              <a:off x="1799379" y="4550857"/>
              <a:ext cx="28422" cy="27117"/>
            </a:xfrm>
            <a:custGeom>
              <a:avLst/>
              <a:gdLst/>
              <a:ahLst/>
              <a:cxnLst/>
              <a:rect l="l" t="t" r="r" b="b"/>
              <a:pathLst>
                <a:path w="893" h="852" extrusionOk="0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833084" y="4584594"/>
              <a:ext cx="27690" cy="27117"/>
            </a:xfrm>
            <a:custGeom>
              <a:avLst/>
              <a:gdLst/>
              <a:ahLst/>
              <a:cxnLst/>
              <a:rect l="l" t="t" r="r" b="b"/>
              <a:pathLst>
                <a:path w="870" h="852" extrusionOk="0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816407" y="4567917"/>
              <a:ext cx="28072" cy="27117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754279" y="4286593"/>
              <a:ext cx="351439" cy="345965"/>
            </a:xfrm>
            <a:custGeom>
              <a:avLst/>
              <a:gdLst/>
              <a:ahLst/>
              <a:cxnLst/>
              <a:rect l="l" t="t" r="r" b="b"/>
              <a:pathLst>
                <a:path w="11042" h="10870" extrusionOk="0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951705" y="4367117"/>
              <a:ext cx="86062" cy="65437"/>
            </a:xfrm>
            <a:custGeom>
              <a:avLst/>
              <a:gdLst/>
              <a:ahLst/>
              <a:cxnLst/>
              <a:rect l="l" t="t" r="r" b="b"/>
              <a:pathLst>
                <a:path w="2704" h="2056" extrusionOk="0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38"/>
          <p:cNvGrpSpPr/>
          <p:nvPr/>
        </p:nvGrpSpPr>
        <p:grpSpPr>
          <a:xfrm>
            <a:off x="1754492" y="2040126"/>
            <a:ext cx="546349" cy="729473"/>
            <a:chOff x="903530" y="3806125"/>
            <a:chExt cx="264550" cy="353222"/>
          </a:xfrm>
        </p:grpSpPr>
        <p:sp>
          <p:nvSpPr>
            <p:cNvPr id="846" name="Google Shape;846;p38"/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8"/>
          <p:cNvGrpSpPr/>
          <p:nvPr/>
        </p:nvGrpSpPr>
        <p:grpSpPr>
          <a:xfrm>
            <a:off x="6751979" y="2038577"/>
            <a:ext cx="728684" cy="732563"/>
            <a:chOff x="3095745" y="3805393"/>
            <a:chExt cx="352840" cy="354717"/>
          </a:xfrm>
        </p:grpSpPr>
        <p:sp>
          <p:nvSpPr>
            <p:cNvPr id="851" name="Google Shape;851;p38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171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8"/>
          <p:cNvSpPr/>
          <p:nvPr/>
        </p:nvSpPr>
        <p:spPr>
          <a:xfrm>
            <a:off x="4779504" y="1769083"/>
            <a:ext cx="1470970" cy="1159004"/>
          </a:xfrm>
          <a:custGeom>
            <a:avLst/>
            <a:gdLst/>
            <a:ahLst/>
            <a:cxnLst/>
            <a:rect l="l" t="t" r="r" b="b"/>
            <a:pathLst>
              <a:path w="10238" h="8066" extrusionOk="0">
                <a:moveTo>
                  <a:pt x="5570" y="0"/>
                </a:moveTo>
                <a:cubicBezTo>
                  <a:pt x="4215" y="0"/>
                  <a:pt x="2810" y="534"/>
                  <a:pt x="1825" y="1409"/>
                </a:cubicBezTo>
                <a:cubicBezTo>
                  <a:pt x="568" y="2523"/>
                  <a:pt x="0" y="4184"/>
                  <a:pt x="1082" y="6030"/>
                </a:cubicBezTo>
                <a:cubicBezTo>
                  <a:pt x="1846" y="7319"/>
                  <a:pt x="3352" y="8066"/>
                  <a:pt x="4858" y="8066"/>
                </a:cubicBezTo>
                <a:cubicBezTo>
                  <a:pt x="5075" y="8066"/>
                  <a:pt x="5292" y="8050"/>
                  <a:pt x="5507" y="8018"/>
                </a:cubicBezTo>
                <a:cubicBezTo>
                  <a:pt x="7200" y="7767"/>
                  <a:pt x="8686" y="6609"/>
                  <a:pt x="9538" y="5123"/>
                </a:cubicBezTo>
                <a:cubicBezTo>
                  <a:pt x="9953" y="4402"/>
                  <a:pt x="10237" y="3550"/>
                  <a:pt x="10052" y="2741"/>
                </a:cubicBezTo>
                <a:cubicBezTo>
                  <a:pt x="9746" y="1430"/>
                  <a:pt x="8358" y="709"/>
                  <a:pt x="7091" y="250"/>
                </a:cubicBezTo>
                <a:cubicBezTo>
                  <a:pt x="6610" y="80"/>
                  <a:pt x="6094" y="0"/>
                  <a:pt x="55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2" name="Google Shape;832;p38"/>
          <p:cNvSpPr txBox="1">
            <a:spLocks noGrp="1"/>
          </p:cNvSpPr>
          <p:nvPr>
            <p:ph type="title" idx="2"/>
          </p:nvPr>
        </p:nvSpPr>
        <p:spPr>
          <a:xfrm>
            <a:off x="2142369" y="2846317"/>
            <a:ext cx="2330400" cy="8274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Embedding</a:t>
            </a:r>
            <a:endParaRPr dirty="0"/>
          </a:p>
        </p:txBody>
      </p:sp>
      <p:sp>
        <p:nvSpPr>
          <p:cNvPr id="833" name="Google Shape;833;p38"/>
          <p:cNvSpPr txBox="1">
            <a:spLocks noGrp="1"/>
          </p:cNvSpPr>
          <p:nvPr>
            <p:ph type="subTitle" idx="1"/>
          </p:nvPr>
        </p:nvSpPr>
        <p:spPr>
          <a:xfrm>
            <a:off x="2142369" y="3533219"/>
            <a:ext cx="2330400" cy="1201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numeric array of title &amp; keywords using movie_ids &amp; keyword_ids </a:t>
            </a:r>
            <a:endParaRPr dirty="0"/>
          </a:p>
        </p:txBody>
      </p:sp>
      <p:sp>
        <p:nvSpPr>
          <p:cNvPr id="834" name="Google Shape;834;p38"/>
          <p:cNvSpPr txBox="1">
            <a:spLocks noGrp="1"/>
          </p:cNvSpPr>
          <p:nvPr>
            <p:ph type="title" idx="3"/>
          </p:nvPr>
        </p:nvSpPr>
        <p:spPr>
          <a:xfrm>
            <a:off x="4349790" y="2838530"/>
            <a:ext cx="2330400" cy="8607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NN Weighting</a:t>
            </a:r>
            <a:endParaRPr dirty="0"/>
          </a:p>
        </p:txBody>
      </p:sp>
      <p:sp>
        <p:nvSpPr>
          <p:cNvPr id="835" name="Google Shape;835;p38"/>
          <p:cNvSpPr txBox="1">
            <a:spLocks noGrp="1"/>
          </p:cNvSpPr>
          <p:nvPr>
            <p:ph type="subTitle" idx="4"/>
          </p:nvPr>
        </p:nvSpPr>
        <p:spPr>
          <a:xfrm>
            <a:off x="4349790" y="3557722"/>
            <a:ext cx="2330400" cy="1155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dirty="0"/>
              <a:t>Using Neural Network to calculate the embedding weighting in 50 epochs &amp; applies user multiplier</a:t>
            </a:r>
            <a:endParaRPr dirty="0"/>
          </a:p>
        </p:txBody>
      </p:sp>
      <p:sp>
        <p:nvSpPr>
          <p:cNvPr id="836" name="Google Shape;836;p38"/>
          <p:cNvSpPr/>
          <p:nvPr/>
        </p:nvSpPr>
        <p:spPr>
          <a:xfrm rot="-10251427">
            <a:off x="7108318" y="1825362"/>
            <a:ext cx="1470974" cy="1159009"/>
          </a:xfrm>
          <a:custGeom>
            <a:avLst/>
            <a:gdLst/>
            <a:ahLst/>
            <a:cxnLst/>
            <a:rect l="l" t="t" r="r" b="b"/>
            <a:pathLst>
              <a:path w="10238" h="8066" extrusionOk="0">
                <a:moveTo>
                  <a:pt x="5570" y="0"/>
                </a:moveTo>
                <a:cubicBezTo>
                  <a:pt x="4215" y="0"/>
                  <a:pt x="2810" y="534"/>
                  <a:pt x="1825" y="1409"/>
                </a:cubicBezTo>
                <a:cubicBezTo>
                  <a:pt x="568" y="2523"/>
                  <a:pt x="0" y="4184"/>
                  <a:pt x="1082" y="6030"/>
                </a:cubicBezTo>
                <a:cubicBezTo>
                  <a:pt x="1846" y="7319"/>
                  <a:pt x="3352" y="8066"/>
                  <a:pt x="4858" y="8066"/>
                </a:cubicBezTo>
                <a:cubicBezTo>
                  <a:pt x="5075" y="8066"/>
                  <a:pt x="5292" y="8050"/>
                  <a:pt x="5507" y="8018"/>
                </a:cubicBezTo>
                <a:cubicBezTo>
                  <a:pt x="7200" y="7767"/>
                  <a:pt x="8686" y="6609"/>
                  <a:pt x="9538" y="5123"/>
                </a:cubicBezTo>
                <a:cubicBezTo>
                  <a:pt x="9953" y="4402"/>
                  <a:pt x="10237" y="3550"/>
                  <a:pt x="10052" y="2741"/>
                </a:cubicBezTo>
                <a:cubicBezTo>
                  <a:pt x="9746" y="1430"/>
                  <a:pt x="8358" y="709"/>
                  <a:pt x="7091" y="250"/>
                </a:cubicBezTo>
                <a:cubicBezTo>
                  <a:pt x="6610" y="80"/>
                  <a:pt x="6094" y="0"/>
                  <a:pt x="55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8"/>
          <p:cNvSpPr txBox="1">
            <a:spLocks noGrp="1"/>
          </p:cNvSpPr>
          <p:nvPr>
            <p:ph type="title" idx="5"/>
          </p:nvPr>
        </p:nvSpPr>
        <p:spPr>
          <a:xfrm>
            <a:off x="6678610" y="2940532"/>
            <a:ext cx="2330400" cy="768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Composite Scoring</a:t>
            </a:r>
            <a:endParaRPr dirty="0"/>
          </a:p>
        </p:txBody>
      </p:sp>
      <p:sp>
        <p:nvSpPr>
          <p:cNvPr id="838" name="Google Shape;838;p38"/>
          <p:cNvSpPr txBox="1">
            <a:spLocks noGrp="1"/>
          </p:cNvSpPr>
          <p:nvPr>
            <p:ph type="subTitle" idx="6"/>
          </p:nvPr>
        </p:nvSpPr>
        <p:spPr>
          <a:xfrm>
            <a:off x="6678610" y="3568282"/>
            <a:ext cx="2330400" cy="1201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Standardized Score and find the Top 5 movies based on composite </a:t>
            </a:r>
            <a:r>
              <a:rPr lang="en-US" dirty="0" err="1"/>
              <a:t>socre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281509-7C58-4B85-9A9D-5432C78D5E6D}"/>
              </a:ext>
            </a:extLst>
          </p:cNvPr>
          <p:cNvGrpSpPr/>
          <p:nvPr/>
        </p:nvGrpSpPr>
        <p:grpSpPr>
          <a:xfrm>
            <a:off x="7479464" y="2038578"/>
            <a:ext cx="728684" cy="732565"/>
            <a:chOff x="7479464" y="2038578"/>
            <a:chExt cx="728684" cy="732565"/>
          </a:xfrm>
        </p:grpSpPr>
        <p:sp>
          <p:nvSpPr>
            <p:cNvPr id="851" name="Google Shape;851;p38"/>
            <p:cNvSpPr/>
            <p:nvPr/>
          </p:nvSpPr>
          <p:spPr>
            <a:xfrm>
              <a:off x="7479464" y="2038578"/>
              <a:ext cx="561926" cy="561139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7663376" y="2190350"/>
              <a:ext cx="226242" cy="194166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7628933" y="2269753"/>
              <a:ext cx="212110" cy="17970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7828491" y="2391484"/>
              <a:ext cx="379657" cy="379659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7956072" y="2516702"/>
              <a:ext cx="129159" cy="129226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7687630" y="2249836"/>
              <a:ext cx="140925" cy="140925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DF4DA4F8-ACC1-496D-9726-516E226DF71E}"/>
              </a:ext>
            </a:extLst>
          </p:cNvPr>
          <p:cNvSpPr txBox="1">
            <a:spLocks/>
          </p:cNvSpPr>
          <p:nvPr/>
        </p:nvSpPr>
        <p:spPr>
          <a:xfrm>
            <a:off x="895925" y="673075"/>
            <a:ext cx="2122200" cy="1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Keywords Filtering (NN Model)</a:t>
            </a:r>
            <a:endParaRPr lang="en-SG" dirty="0"/>
          </a:p>
        </p:txBody>
      </p:sp>
      <p:pic>
        <p:nvPicPr>
          <p:cNvPr id="1026" name="Picture 2" descr="Embedded Device Icon of Line style - Available in SVG, PNG, EPS, AI &amp; Icon  fonts">
            <a:extLst>
              <a:ext uri="{FF2B5EF4-FFF2-40B4-BE49-F238E27FC236}">
                <a16:creationId xmlns:a16="http://schemas.microsoft.com/office/drawing/2014/main" id="{4353612D-CCEC-4047-84C7-1FA3AF383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91" y="1914508"/>
            <a:ext cx="869890" cy="86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94 Recurring Icon Illustrations, Royalty-Free Vector Graphics &amp; Clip Art -  iStock">
            <a:extLst>
              <a:ext uri="{FF2B5EF4-FFF2-40B4-BE49-F238E27FC236}">
                <a16:creationId xmlns:a16="http://schemas.microsoft.com/office/drawing/2014/main" id="{0D9B3B15-BC21-41ED-962B-8072F21D1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12" b="54085" l="24837" r="75000">
                        <a14:foregroundMark x1="38072" y1="26961" x2="38072" y2="26961"/>
                        <a14:foregroundMark x1="52778" y1="4412" x2="52778" y2="4412"/>
                        <a14:foregroundMark x1="52451" y1="25654" x2="52451" y2="25654"/>
                        <a14:foregroundMark x1="75163" y1="23693" x2="75163" y2="23693"/>
                        <a14:foregroundMark x1="47222" y1="54248" x2="47222" y2="54248"/>
                        <a14:foregroundMark x1="24837" y1="28431" x2="24837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31" t="1756" r="21343" b="43114"/>
          <a:stretch/>
        </p:blipFill>
        <p:spPr bwMode="auto">
          <a:xfrm>
            <a:off x="5121555" y="1914508"/>
            <a:ext cx="819395" cy="82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832;p38">
            <a:extLst>
              <a:ext uri="{FF2B5EF4-FFF2-40B4-BE49-F238E27FC236}">
                <a16:creationId xmlns:a16="http://schemas.microsoft.com/office/drawing/2014/main" id="{E868DA1B-85AB-4418-A743-EDAF74D61FE5}"/>
              </a:ext>
            </a:extLst>
          </p:cNvPr>
          <p:cNvSpPr txBox="1">
            <a:spLocks/>
          </p:cNvSpPr>
          <p:nvPr/>
        </p:nvSpPr>
        <p:spPr>
          <a:xfrm>
            <a:off x="10418" y="2825100"/>
            <a:ext cx="2330400" cy="82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bril Fatface"/>
              <a:buNone/>
              <a:defRPr sz="24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dirty="0"/>
              <a:t>Ranking of Titles</a:t>
            </a:r>
          </a:p>
        </p:txBody>
      </p:sp>
      <p:sp>
        <p:nvSpPr>
          <p:cNvPr id="35" name="Google Shape;833;p38">
            <a:extLst>
              <a:ext uri="{FF2B5EF4-FFF2-40B4-BE49-F238E27FC236}">
                <a16:creationId xmlns:a16="http://schemas.microsoft.com/office/drawing/2014/main" id="{FD25AC5B-9807-4718-9814-34C58B370895}"/>
              </a:ext>
            </a:extLst>
          </p:cNvPr>
          <p:cNvSpPr txBox="1">
            <a:spLocks/>
          </p:cNvSpPr>
          <p:nvPr/>
        </p:nvSpPr>
        <p:spPr>
          <a:xfrm>
            <a:off x="133396" y="3512002"/>
            <a:ext cx="2058859" cy="1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/>
              <a:t>User’s Rating of 5 random chosen titles will be converted to ‘weight’ multiplier </a:t>
            </a:r>
          </a:p>
          <a:p>
            <a:pPr marL="0" indent="0"/>
            <a:r>
              <a:rPr lang="en-US" dirty="0"/>
              <a:t>(user multiplier)</a:t>
            </a:r>
          </a:p>
        </p:txBody>
      </p:sp>
      <p:grpSp>
        <p:nvGrpSpPr>
          <p:cNvPr id="36" name="Google Shape;845;p38">
            <a:extLst>
              <a:ext uri="{FF2B5EF4-FFF2-40B4-BE49-F238E27FC236}">
                <a16:creationId xmlns:a16="http://schemas.microsoft.com/office/drawing/2014/main" id="{E072CA4E-B79E-4F36-9B64-6E8C04807E7F}"/>
              </a:ext>
            </a:extLst>
          </p:cNvPr>
          <p:cNvGrpSpPr/>
          <p:nvPr/>
        </p:nvGrpSpPr>
        <p:grpSpPr>
          <a:xfrm>
            <a:off x="902435" y="1983847"/>
            <a:ext cx="546349" cy="729473"/>
            <a:chOff x="903530" y="3806125"/>
            <a:chExt cx="264550" cy="353222"/>
          </a:xfrm>
        </p:grpSpPr>
        <p:sp>
          <p:nvSpPr>
            <p:cNvPr id="37" name="Google Shape;846;p38">
              <a:extLst>
                <a:ext uri="{FF2B5EF4-FFF2-40B4-BE49-F238E27FC236}">
                  <a16:creationId xmlns:a16="http://schemas.microsoft.com/office/drawing/2014/main" id="{438D41AF-3155-4B71-ADF7-EAE86225AD48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47;p38">
              <a:extLst>
                <a:ext uri="{FF2B5EF4-FFF2-40B4-BE49-F238E27FC236}">
                  <a16:creationId xmlns:a16="http://schemas.microsoft.com/office/drawing/2014/main" id="{B0B96EF8-148A-4632-AB77-746B296085C5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48;p38">
              <a:extLst>
                <a:ext uri="{FF2B5EF4-FFF2-40B4-BE49-F238E27FC236}">
                  <a16:creationId xmlns:a16="http://schemas.microsoft.com/office/drawing/2014/main" id="{38FB19E7-09D9-48E2-8D61-E98A2A2B64B6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49;p38">
              <a:extLst>
                <a:ext uri="{FF2B5EF4-FFF2-40B4-BE49-F238E27FC236}">
                  <a16:creationId xmlns:a16="http://schemas.microsoft.com/office/drawing/2014/main" id="{95E199B7-C820-4D6D-908B-0DF3277AE14C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888;p40">
            <a:extLst>
              <a:ext uri="{FF2B5EF4-FFF2-40B4-BE49-F238E27FC236}">
                <a16:creationId xmlns:a16="http://schemas.microsoft.com/office/drawing/2014/main" id="{62AD8EEF-155E-4F3C-B0C9-A4950AE547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831113"/>
            <a:ext cx="7144603" cy="312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7030A0"/>
                </a:solidFill>
              </a:rPr>
              <a:t>Concept &amp; Model heavily inspired by the following article:</a:t>
            </a:r>
            <a:br>
              <a:rPr lang="en" sz="1100" dirty="0">
                <a:solidFill>
                  <a:srgbClr val="7030A0"/>
                </a:solidFill>
              </a:rPr>
            </a:br>
            <a:r>
              <a:rPr lang="en-SG" sz="7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https://towardsdatascience.com/building-a-recommendation-system-using-neural-network-embeddings-1ef92e5c80c9</a:t>
            </a:r>
            <a:br>
              <a:rPr lang="en-SG" sz="700" dirty="0">
                <a:solidFill>
                  <a:srgbClr val="7030A0"/>
                </a:solidFill>
              </a:rPr>
            </a:br>
            <a:endParaRPr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10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40"/>
          <p:cNvGrpSpPr/>
          <p:nvPr/>
        </p:nvGrpSpPr>
        <p:grpSpPr>
          <a:xfrm>
            <a:off x="0" y="1"/>
            <a:ext cx="8863673" cy="4909050"/>
            <a:chOff x="914725" y="313513"/>
            <a:chExt cx="7314550" cy="4059275"/>
          </a:xfrm>
        </p:grpSpPr>
        <p:sp>
          <p:nvSpPr>
            <p:cNvPr id="870" name="Google Shape;870;p40"/>
            <p:cNvSpPr/>
            <p:nvPr/>
          </p:nvSpPr>
          <p:spPr>
            <a:xfrm>
              <a:off x="914725" y="313513"/>
              <a:ext cx="7314550" cy="3271150"/>
            </a:xfrm>
            <a:custGeom>
              <a:avLst/>
              <a:gdLst/>
              <a:ahLst/>
              <a:cxnLst/>
              <a:rect l="l" t="t" r="r" b="b"/>
              <a:pathLst>
                <a:path w="292582" h="130846" fill="none" extrusionOk="0">
                  <a:moveTo>
                    <a:pt x="50044" y="129612"/>
                  </a:moveTo>
                  <a:cubicBezTo>
                    <a:pt x="30975" y="130845"/>
                    <a:pt x="7598" y="118051"/>
                    <a:pt x="3884" y="92195"/>
                  </a:cubicBezTo>
                  <a:cubicBezTo>
                    <a:pt x="1" y="65166"/>
                    <a:pt x="23002" y="56229"/>
                    <a:pt x="44770" y="51808"/>
                  </a:cubicBezTo>
                  <a:cubicBezTo>
                    <a:pt x="63420" y="48022"/>
                    <a:pt x="77104" y="32903"/>
                    <a:pt x="90740" y="20185"/>
                  </a:cubicBezTo>
                  <a:cubicBezTo>
                    <a:pt x="109238" y="2932"/>
                    <a:pt x="133564" y="0"/>
                    <a:pt x="154638" y="11363"/>
                  </a:cubicBezTo>
                  <a:cubicBezTo>
                    <a:pt x="169384" y="19314"/>
                    <a:pt x="200220" y="36519"/>
                    <a:pt x="228427" y="36520"/>
                  </a:cubicBezTo>
                  <a:cubicBezTo>
                    <a:pt x="242314" y="36520"/>
                    <a:pt x="257101" y="35871"/>
                    <a:pt x="269953" y="42031"/>
                  </a:cubicBezTo>
                  <a:cubicBezTo>
                    <a:pt x="289124" y="51224"/>
                    <a:pt x="292582" y="76346"/>
                    <a:pt x="284748" y="94260"/>
                  </a:cubicBezTo>
                  <a:cubicBezTo>
                    <a:pt x="279403" y="106485"/>
                    <a:pt x="268441" y="115697"/>
                    <a:pt x="256132" y="120849"/>
                  </a:cubicBezTo>
                  <a:cubicBezTo>
                    <a:pt x="235594" y="129444"/>
                    <a:pt x="216106" y="125394"/>
                    <a:pt x="194881" y="124475"/>
                  </a:cubicBezTo>
                </a:path>
              </a:pathLst>
            </a:custGeom>
            <a:noFill/>
            <a:ln w="12675" cap="flat" cmpd="sng">
              <a:solidFill>
                <a:schemeClr val="accent2"/>
              </a:solidFill>
              <a:prstDash val="dash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1" name="Google Shape;871;p40"/>
            <p:cNvGrpSpPr/>
            <p:nvPr/>
          </p:nvGrpSpPr>
          <p:grpSpPr>
            <a:xfrm>
              <a:off x="1713025" y="863938"/>
              <a:ext cx="5216500" cy="3508850"/>
              <a:chOff x="8026400" y="-1612000"/>
              <a:chExt cx="5216500" cy="3508850"/>
            </a:xfrm>
          </p:grpSpPr>
          <p:sp>
            <p:nvSpPr>
              <p:cNvPr id="872" name="Google Shape;872;p40"/>
              <p:cNvSpPr/>
              <p:nvPr/>
            </p:nvSpPr>
            <p:spPr>
              <a:xfrm>
                <a:off x="8026400" y="-1612000"/>
                <a:ext cx="5216500" cy="3508850"/>
              </a:xfrm>
              <a:custGeom>
                <a:avLst/>
                <a:gdLst/>
                <a:ahLst/>
                <a:cxnLst/>
                <a:rect l="l" t="t" r="r" b="b"/>
                <a:pathLst>
                  <a:path w="208660" h="140354" extrusionOk="0">
                    <a:moveTo>
                      <a:pt x="7740" y="1"/>
                    </a:moveTo>
                    <a:cubicBezTo>
                      <a:pt x="3452" y="1"/>
                      <a:pt x="1" y="3453"/>
                      <a:pt x="1" y="7740"/>
                    </a:cubicBezTo>
                    <a:lnTo>
                      <a:pt x="1" y="132614"/>
                    </a:lnTo>
                    <a:cubicBezTo>
                      <a:pt x="1" y="136902"/>
                      <a:pt x="3452" y="140353"/>
                      <a:pt x="7740" y="140353"/>
                    </a:cubicBezTo>
                    <a:lnTo>
                      <a:pt x="200920" y="140353"/>
                    </a:lnTo>
                    <a:cubicBezTo>
                      <a:pt x="205207" y="140353"/>
                      <a:pt x="208659" y="136902"/>
                      <a:pt x="208659" y="132614"/>
                    </a:cubicBezTo>
                    <a:lnTo>
                      <a:pt x="208659" y="7740"/>
                    </a:lnTo>
                    <a:cubicBezTo>
                      <a:pt x="208659" y="3453"/>
                      <a:pt x="205207" y="1"/>
                      <a:pt x="2009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0"/>
              <p:cNvSpPr/>
              <p:nvPr/>
            </p:nvSpPr>
            <p:spPr>
              <a:xfrm>
                <a:off x="8294100" y="-1540000"/>
                <a:ext cx="4681075" cy="3364850"/>
              </a:xfrm>
              <a:custGeom>
                <a:avLst/>
                <a:gdLst/>
                <a:ahLst/>
                <a:cxnLst/>
                <a:rect l="l" t="t" r="r" b="b"/>
                <a:pathLst>
                  <a:path w="187243" h="134594" extrusionOk="0">
                    <a:moveTo>
                      <a:pt x="0" y="1"/>
                    </a:moveTo>
                    <a:lnTo>
                      <a:pt x="0" y="134594"/>
                    </a:lnTo>
                    <a:lnTo>
                      <a:pt x="187242" y="134594"/>
                    </a:lnTo>
                    <a:lnTo>
                      <a:pt x="1872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0"/>
              <p:cNvSpPr/>
              <p:nvPr/>
            </p:nvSpPr>
            <p:spPr>
              <a:xfrm>
                <a:off x="8157675" y="11700"/>
                <a:ext cx="36350" cy="261750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0470" extrusionOk="0">
                    <a:moveTo>
                      <a:pt x="727" y="0"/>
                    </a:moveTo>
                    <a:cubicBezTo>
                      <a:pt x="332" y="0"/>
                      <a:pt x="8" y="318"/>
                      <a:pt x="1" y="715"/>
                    </a:cubicBezTo>
                    <a:lnTo>
                      <a:pt x="1" y="9743"/>
                    </a:lnTo>
                    <a:cubicBezTo>
                      <a:pt x="1" y="10144"/>
                      <a:pt x="327" y="10469"/>
                      <a:pt x="727" y="10469"/>
                    </a:cubicBezTo>
                    <a:cubicBezTo>
                      <a:pt x="1129" y="10469"/>
                      <a:pt x="1454" y="10144"/>
                      <a:pt x="1454" y="9743"/>
                    </a:cubicBezTo>
                    <a:lnTo>
                      <a:pt x="1454" y="715"/>
                    </a:lnTo>
                    <a:cubicBezTo>
                      <a:pt x="1448" y="318"/>
                      <a:pt x="1124" y="0"/>
                      <a:pt x="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0"/>
              <p:cNvSpPr/>
              <p:nvPr/>
            </p:nvSpPr>
            <p:spPr>
              <a:xfrm>
                <a:off x="13021225" y="65825"/>
                <a:ext cx="159250" cy="153250"/>
              </a:xfrm>
              <a:custGeom>
                <a:avLst/>
                <a:gdLst/>
                <a:ahLst/>
                <a:cxnLst/>
                <a:rect l="l" t="t" r="r" b="b"/>
                <a:pathLst>
                  <a:path w="6370" h="6130" extrusionOk="0">
                    <a:moveTo>
                      <a:pt x="3305" y="0"/>
                    </a:moveTo>
                    <a:cubicBezTo>
                      <a:pt x="2065" y="0"/>
                      <a:pt x="948" y="747"/>
                      <a:pt x="474" y="1892"/>
                    </a:cubicBezTo>
                    <a:cubicBezTo>
                      <a:pt x="0" y="3037"/>
                      <a:pt x="262" y="4354"/>
                      <a:pt x="1138" y="5231"/>
                    </a:cubicBezTo>
                    <a:cubicBezTo>
                      <a:pt x="1725" y="5817"/>
                      <a:pt x="2508" y="6129"/>
                      <a:pt x="3305" y="6129"/>
                    </a:cubicBezTo>
                    <a:cubicBezTo>
                      <a:pt x="3700" y="6129"/>
                      <a:pt x="4098" y="6053"/>
                      <a:pt x="4477" y="5895"/>
                    </a:cubicBezTo>
                    <a:cubicBezTo>
                      <a:pt x="5622" y="5422"/>
                      <a:pt x="6369" y="4304"/>
                      <a:pt x="6369" y="3065"/>
                    </a:cubicBezTo>
                    <a:cubicBezTo>
                      <a:pt x="6369" y="1372"/>
                      <a:pt x="4997" y="0"/>
                      <a:pt x="33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40"/>
          <p:cNvGrpSpPr/>
          <p:nvPr/>
        </p:nvGrpSpPr>
        <p:grpSpPr>
          <a:xfrm>
            <a:off x="7093900" y="1514238"/>
            <a:ext cx="306550" cy="306500"/>
            <a:chOff x="13407275" y="-961700"/>
            <a:chExt cx="306550" cy="306500"/>
          </a:xfrm>
        </p:grpSpPr>
        <p:sp>
          <p:nvSpPr>
            <p:cNvPr id="877" name="Google Shape;877;p40"/>
            <p:cNvSpPr/>
            <p:nvPr/>
          </p:nvSpPr>
          <p:spPr>
            <a:xfrm>
              <a:off x="13407275" y="-961700"/>
              <a:ext cx="306550" cy="306500"/>
            </a:xfrm>
            <a:custGeom>
              <a:avLst/>
              <a:gdLst/>
              <a:ahLst/>
              <a:cxnLst/>
              <a:rect l="l" t="t" r="r" b="b"/>
              <a:pathLst>
                <a:path w="12262" h="12260" extrusionOk="0">
                  <a:moveTo>
                    <a:pt x="1387" y="0"/>
                  </a:moveTo>
                  <a:cubicBezTo>
                    <a:pt x="619" y="0"/>
                    <a:pt x="1" y="618"/>
                    <a:pt x="1" y="1385"/>
                  </a:cubicBezTo>
                  <a:lnTo>
                    <a:pt x="1" y="10875"/>
                  </a:lnTo>
                  <a:cubicBezTo>
                    <a:pt x="1" y="11642"/>
                    <a:pt x="619" y="12260"/>
                    <a:pt x="1387" y="12260"/>
                  </a:cubicBezTo>
                  <a:lnTo>
                    <a:pt x="10876" y="12260"/>
                  </a:lnTo>
                  <a:cubicBezTo>
                    <a:pt x="11644" y="12260"/>
                    <a:pt x="12262" y="11642"/>
                    <a:pt x="12262" y="10875"/>
                  </a:cubicBezTo>
                  <a:lnTo>
                    <a:pt x="12262" y="1385"/>
                  </a:lnTo>
                  <a:cubicBezTo>
                    <a:pt x="12262" y="618"/>
                    <a:pt x="11644" y="0"/>
                    <a:pt x="10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13441825" y="-900375"/>
              <a:ext cx="169225" cy="162975"/>
            </a:xfrm>
            <a:custGeom>
              <a:avLst/>
              <a:gdLst/>
              <a:ahLst/>
              <a:cxnLst/>
              <a:rect l="l" t="t" r="r" b="b"/>
              <a:pathLst>
                <a:path w="6769" h="6519" extrusionOk="0">
                  <a:moveTo>
                    <a:pt x="3385" y="1"/>
                  </a:moveTo>
                  <a:lnTo>
                    <a:pt x="1" y="6518"/>
                  </a:lnTo>
                  <a:lnTo>
                    <a:pt x="6768" y="6518"/>
                  </a:lnTo>
                  <a:lnTo>
                    <a:pt x="33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13596400" y="-846825"/>
              <a:ext cx="77175" cy="109425"/>
            </a:xfrm>
            <a:custGeom>
              <a:avLst/>
              <a:gdLst/>
              <a:ahLst/>
              <a:cxnLst/>
              <a:rect l="l" t="t" r="r" b="b"/>
              <a:pathLst>
                <a:path w="3087" h="4377" extrusionOk="0">
                  <a:moveTo>
                    <a:pt x="815" y="0"/>
                  </a:moveTo>
                  <a:lnTo>
                    <a:pt x="0" y="1569"/>
                  </a:lnTo>
                  <a:lnTo>
                    <a:pt x="1459" y="4376"/>
                  </a:lnTo>
                  <a:lnTo>
                    <a:pt x="3087" y="437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13625275" y="-895000"/>
              <a:ext cx="36750" cy="35325"/>
            </a:xfrm>
            <a:custGeom>
              <a:avLst/>
              <a:gdLst/>
              <a:ahLst/>
              <a:cxnLst/>
              <a:rect l="l" t="t" r="r" b="b"/>
              <a:pathLst>
                <a:path w="1470" h="1413" extrusionOk="0">
                  <a:moveTo>
                    <a:pt x="763" y="1"/>
                  </a:moveTo>
                  <a:cubicBezTo>
                    <a:pt x="477" y="1"/>
                    <a:pt x="220" y="173"/>
                    <a:pt x="111" y="437"/>
                  </a:cubicBezTo>
                  <a:cubicBezTo>
                    <a:pt x="1" y="701"/>
                    <a:pt x="61" y="1005"/>
                    <a:pt x="264" y="1207"/>
                  </a:cubicBezTo>
                  <a:cubicBezTo>
                    <a:pt x="399" y="1341"/>
                    <a:pt x="579" y="1412"/>
                    <a:pt x="763" y="1412"/>
                  </a:cubicBezTo>
                  <a:cubicBezTo>
                    <a:pt x="854" y="1412"/>
                    <a:pt x="946" y="1395"/>
                    <a:pt x="1033" y="1358"/>
                  </a:cubicBezTo>
                  <a:cubicBezTo>
                    <a:pt x="1296" y="1250"/>
                    <a:pt x="1470" y="992"/>
                    <a:pt x="1470" y="707"/>
                  </a:cubicBezTo>
                  <a:cubicBezTo>
                    <a:pt x="1468" y="317"/>
                    <a:pt x="1153" y="1"/>
                    <a:pt x="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40"/>
          <p:cNvGrpSpPr/>
          <p:nvPr/>
        </p:nvGrpSpPr>
        <p:grpSpPr>
          <a:xfrm>
            <a:off x="2341175" y="380813"/>
            <a:ext cx="513075" cy="324125"/>
            <a:chOff x="8654550" y="-2095125"/>
            <a:chExt cx="513075" cy="324125"/>
          </a:xfrm>
        </p:grpSpPr>
        <p:sp>
          <p:nvSpPr>
            <p:cNvPr id="882" name="Google Shape;882;p40"/>
            <p:cNvSpPr/>
            <p:nvPr/>
          </p:nvSpPr>
          <p:spPr>
            <a:xfrm>
              <a:off x="8654550" y="-2095125"/>
              <a:ext cx="513075" cy="324125"/>
            </a:xfrm>
            <a:custGeom>
              <a:avLst/>
              <a:gdLst/>
              <a:ahLst/>
              <a:cxnLst/>
              <a:rect l="l" t="t" r="r" b="b"/>
              <a:pathLst>
                <a:path w="20523" h="12965" extrusionOk="0">
                  <a:moveTo>
                    <a:pt x="4108" y="0"/>
                  </a:moveTo>
                  <a:cubicBezTo>
                    <a:pt x="2787" y="0"/>
                    <a:pt x="1716" y="1072"/>
                    <a:pt x="1716" y="2392"/>
                  </a:cubicBezTo>
                  <a:lnTo>
                    <a:pt x="1716" y="10820"/>
                  </a:lnTo>
                  <a:lnTo>
                    <a:pt x="1" y="12964"/>
                  </a:lnTo>
                  <a:lnTo>
                    <a:pt x="18131" y="12964"/>
                  </a:lnTo>
                  <a:cubicBezTo>
                    <a:pt x="19452" y="12964"/>
                    <a:pt x="20523" y="11893"/>
                    <a:pt x="20523" y="10571"/>
                  </a:cubicBezTo>
                  <a:lnTo>
                    <a:pt x="20523" y="2392"/>
                  </a:lnTo>
                  <a:cubicBezTo>
                    <a:pt x="20523" y="1072"/>
                    <a:pt x="19452" y="0"/>
                    <a:pt x="181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8826150" y="-2037050"/>
              <a:ext cx="207925" cy="207950"/>
            </a:xfrm>
            <a:custGeom>
              <a:avLst/>
              <a:gdLst/>
              <a:ahLst/>
              <a:cxnLst/>
              <a:rect l="l" t="t" r="r" b="b"/>
              <a:pathLst>
                <a:path w="8317" h="8318" extrusionOk="0">
                  <a:moveTo>
                    <a:pt x="4159" y="424"/>
                  </a:moveTo>
                  <a:cubicBezTo>
                    <a:pt x="6218" y="424"/>
                    <a:pt x="7895" y="2101"/>
                    <a:pt x="7895" y="4160"/>
                  </a:cubicBezTo>
                  <a:cubicBezTo>
                    <a:pt x="7895" y="6219"/>
                    <a:pt x="6218" y="7895"/>
                    <a:pt x="4159" y="7895"/>
                  </a:cubicBezTo>
                  <a:cubicBezTo>
                    <a:pt x="2099" y="7895"/>
                    <a:pt x="424" y="6219"/>
                    <a:pt x="424" y="4158"/>
                  </a:cubicBezTo>
                  <a:cubicBezTo>
                    <a:pt x="424" y="2099"/>
                    <a:pt x="2099" y="424"/>
                    <a:pt x="4159" y="424"/>
                  </a:cubicBezTo>
                  <a:close/>
                  <a:moveTo>
                    <a:pt x="4159" y="1"/>
                  </a:moveTo>
                  <a:cubicBezTo>
                    <a:pt x="1865" y="1"/>
                    <a:pt x="1" y="1867"/>
                    <a:pt x="1" y="4158"/>
                  </a:cubicBezTo>
                  <a:cubicBezTo>
                    <a:pt x="1" y="6452"/>
                    <a:pt x="1865" y="8318"/>
                    <a:pt x="4159" y="8318"/>
                  </a:cubicBezTo>
                  <a:cubicBezTo>
                    <a:pt x="6452" y="8318"/>
                    <a:pt x="8317" y="6452"/>
                    <a:pt x="8317" y="4158"/>
                  </a:cubicBezTo>
                  <a:cubicBezTo>
                    <a:pt x="8317" y="1867"/>
                    <a:pt x="6451" y="1"/>
                    <a:pt x="41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8883600" y="-2037050"/>
              <a:ext cx="93025" cy="207950"/>
            </a:xfrm>
            <a:custGeom>
              <a:avLst/>
              <a:gdLst/>
              <a:ahLst/>
              <a:cxnLst/>
              <a:rect l="l" t="t" r="r" b="b"/>
              <a:pathLst>
                <a:path w="3721" h="8318" extrusionOk="0">
                  <a:moveTo>
                    <a:pt x="1861" y="424"/>
                  </a:moveTo>
                  <a:cubicBezTo>
                    <a:pt x="2541" y="424"/>
                    <a:pt x="3299" y="1958"/>
                    <a:pt x="3299" y="4158"/>
                  </a:cubicBezTo>
                  <a:cubicBezTo>
                    <a:pt x="3299" y="6359"/>
                    <a:pt x="2541" y="7895"/>
                    <a:pt x="1861" y="7895"/>
                  </a:cubicBezTo>
                  <a:cubicBezTo>
                    <a:pt x="1181" y="7895"/>
                    <a:pt x="422" y="6359"/>
                    <a:pt x="422" y="4158"/>
                  </a:cubicBezTo>
                  <a:cubicBezTo>
                    <a:pt x="422" y="1958"/>
                    <a:pt x="1181" y="424"/>
                    <a:pt x="1861" y="424"/>
                  </a:cubicBezTo>
                  <a:close/>
                  <a:moveTo>
                    <a:pt x="1861" y="1"/>
                  </a:moveTo>
                  <a:cubicBezTo>
                    <a:pt x="818" y="1"/>
                    <a:pt x="1" y="1828"/>
                    <a:pt x="1" y="4158"/>
                  </a:cubicBezTo>
                  <a:cubicBezTo>
                    <a:pt x="1" y="6491"/>
                    <a:pt x="818" y="8318"/>
                    <a:pt x="1861" y="8318"/>
                  </a:cubicBezTo>
                  <a:cubicBezTo>
                    <a:pt x="2903" y="8318"/>
                    <a:pt x="3721" y="6491"/>
                    <a:pt x="3721" y="4158"/>
                  </a:cubicBezTo>
                  <a:cubicBezTo>
                    <a:pt x="3721" y="1828"/>
                    <a:pt x="2903" y="1"/>
                    <a:pt x="1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8831425" y="-1938375"/>
              <a:ext cx="197375" cy="10600"/>
            </a:xfrm>
            <a:custGeom>
              <a:avLst/>
              <a:gdLst/>
              <a:ahLst/>
              <a:cxnLst/>
              <a:rect l="l" t="t" r="r" b="b"/>
              <a:pathLst>
                <a:path w="7895" h="424" extrusionOk="0">
                  <a:moveTo>
                    <a:pt x="1" y="1"/>
                  </a:moveTo>
                  <a:lnTo>
                    <a:pt x="1" y="424"/>
                  </a:lnTo>
                  <a:lnTo>
                    <a:pt x="7895" y="424"/>
                  </a:lnTo>
                  <a:lnTo>
                    <a:pt x="7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8851900" y="-2000075"/>
              <a:ext cx="156475" cy="28375"/>
            </a:xfrm>
            <a:custGeom>
              <a:avLst/>
              <a:gdLst/>
              <a:ahLst/>
              <a:cxnLst/>
              <a:rect l="l" t="t" r="r" b="b"/>
              <a:pathLst>
                <a:path w="6259" h="1135" extrusionOk="0">
                  <a:moveTo>
                    <a:pt x="302" y="1"/>
                  </a:moveTo>
                  <a:lnTo>
                    <a:pt x="152" y="149"/>
                  </a:lnTo>
                  <a:lnTo>
                    <a:pt x="1" y="297"/>
                  </a:lnTo>
                  <a:cubicBezTo>
                    <a:pt x="34" y="331"/>
                    <a:pt x="840" y="1134"/>
                    <a:pt x="3129" y="1134"/>
                  </a:cubicBezTo>
                  <a:cubicBezTo>
                    <a:pt x="5419" y="1134"/>
                    <a:pt x="6224" y="331"/>
                    <a:pt x="6258" y="297"/>
                  </a:cubicBezTo>
                  <a:lnTo>
                    <a:pt x="5955" y="1"/>
                  </a:lnTo>
                  <a:cubicBezTo>
                    <a:pt x="5948" y="8"/>
                    <a:pt x="5214" y="711"/>
                    <a:pt x="3129" y="711"/>
                  </a:cubicBezTo>
                  <a:cubicBezTo>
                    <a:pt x="1043" y="711"/>
                    <a:pt x="310" y="8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8851900" y="-1894425"/>
              <a:ext cx="156475" cy="28350"/>
            </a:xfrm>
            <a:custGeom>
              <a:avLst/>
              <a:gdLst/>
              <a:ahLst/>
              <a:cxnLst/>
              <a:rect l="l" t="t" r="r" b="b"/>
              <a:pathLst>
                <a:path w="6259" h="1134" extrusionOk="0">
                  <a:moveTo>
                    <a:pt x="3129" y="0"/>
                  </a:moveTo>
                  <a:cubicBezTo>
                    <a:pt x="840" y="0"/>
                    <a:pt x="34" y="803"/>
                    <a:pt x="1" y="838"/>
                  </a:cubicBezTo>
                  <a:lnTo>
                    <a:pt x="302" y="1134"/>
                  </a:lnTo>
                  <a:cubicBezTo>
                    <a:pt x="310" y="1127"/>
                    <a:pt x="1042" y="423"/>
                    <a:pt x="3129" y="423"/>
                  </a:cubicBezTo>
                  <a:cubicBezTo>
                    <a:pt x="5216" y="423"/>
                    <a:pt x="5948" y="1127"/>
                    <a:pt x="5954" y="1132"/>
                  </a:cubicBezTo>
                  <a:lnTo>
                    <a:pt x="6258" y="838"/>
                  </a:lnTo>
                  <a:cubicBezTo>
                    <a:pt x="6224" y="803"/>
                    <a:pt x="5418" y="0"/>
                    <a:pt x="3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75FC37C-7BCD-46D5-B84B-13E02CF0F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014" y="763012"/>
            <a:ext cx="5668916" cy="4058967"/>
          </a:xfrm>
          <a:prstGeom prst="rect">
            <a:avLst/>
          </a:prstGeom>
        </p:spPr>
      </p:pic>
      <p:grpSp>
        <p:nvGrpSpPr>
          <p:cNvPr id="890" name="Google Shape;890;p40"/>
          <p:cNvGrpSpPr/>
          <p:nvPr/>
        </p:nvGrpSpPr>
        <p:grpSpPr>
          <a:xfrm>
            <a:off x="6229825" y="2191200"/>
            <a:ext cx="2914175" cy="2961150"/>
            <a:chOff x="10716950" y="-467075"/>
            <a:chExt cx="2914175" cy="2961150"/>
          </a:xfrm>
        </p:grpSpPr>
        <p:sp>
          <p:nvSpPr>
            <p:cNvPr id="891" name="Google Shape;891;p40"/>
            <p:cNvSpPr/>
            <p:nvPr/>
          </p:nvSpPr>
          <p:spPr>
            <a:xfrm>
              <a:off x="10716950" y="2184000"/>
              <a:ext cx="2914175" cy="310075"/>
            </a:xfrm>
            <a:custGeom>
              <a:avLst/>
              <a:gdLst/>
              <a:ahLst/>
              <a:cxnLst/>
              <a:rect l="l" t="t" r="r" b="b"/>
              <a:pathLst>
                <a:path w="116567" h="12403" extrusionOk="0">
                  <a:moveTo>
                    <a:pt x="58284" y="0"/>
                  </a:moveTo>
                  <a:cubicBezTo>
                    <a:pt x="42826" y="0"/>
                    <a:pt x="28002" y="653"/>
                    <a:pt x="17071" y="1817"/>
                  </a:cubicBezTo>
                  <a:cubicBezTo>
                    <a:pt x="6141" y="2980"/>
                    <a:pt x="1" y="4557"/>
                    <a:pt x="1" y="6201"/>
                  </a:cubicBezTo>
                  <a:cubicBezTo>
                    <a:pt x="1" y="7846"/>
                    <a:pt x="6141" y="9423"/>
                    <a:pt x="17071" y="10587"/>
                  </a:cubicBezTo>
                  <a:cubicBezTo>
                    <a:pt x="28002" y="11750"/>
                    <a:pt x="42826" y="12403"/>
                    <a:pt x="58284" y="12403"/>
                  </a:cubicBezTo>
                  <a:cubicBezTo>
                    <a:pt x="73742" y="12403"/>
                    <a:pt x="88567" y="11750"/>
                    <a:pt x="99496" y="10587"/>
                  </a:cubicBezTo>
                  <a:cubicBezTo>
                    <a:pt x="110426" y="9423"/>
                    <a:pt x="116566" y="7846"/>
                    <a:pt x="116566" y="6201"/>
                  </a:cubicBezTo>
                  <a:cubicBezTo>
                    <a:pt x="116566" y="4557"/>
                    <a:pt x="110426" y="2980"/>
                    <a:pt x="99496" y="1817"/>
                  </a:cubicBezTo>
                  <a:cubicBezTo>
                    <a:pt x="88567" y="653"/>
                    <a:pt x="73742" y="0"/>
                    <a:pt x="58284" y="0"/>
                  </a:cubicBezTo>
                  <a:close/>
                </a:path>
              </a:pathLst>
            </a:custGeom>
            <a:solidFill>
              <a:srgbClr val="224253">
                <a:alpha val="10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12903800" y="600175"/>
              <a:ext cx="32125" cy="866525"/>
            </a:xfrm>
            <a:custGeom>
              <a:avLst/>
              <a:gdLst/>
              <a:ahLst/>
              <a:cxnLst/>
              <a:rect l="l" t="t" r="r" b="b"/>
              <a:pathLst>
                <a:path w="1285" h="34661" extrusionOk="0">
                  <a:moveTo>
                    <a:pt x="1" y="0"/>
                  </a:moveTo>
                  <a:lnTo>
                    <a:pt x="1" y="34660"/>
                  </a:lnTo>
                  <a:lnTo>
                    <a:pt x="1285" y="34660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11532950" y="600175"/>
              <a:ext cx="32125" cy="866525"/>
            </a:xfrm>
            <a:custGeom>
              <a:avLst/>
              <a:gdLst/>
              <a:ahLst/>
              <a:cxnLst/>
              <a:rect l="l" t="t" r="r" b="b"/>
              <a:pathLst>
                <a:path w="1285" h="34661" extrusionOk="0">
                  <a:moveTo>
                    <a:pt x="1" y="0"/>
                  </a:moveTo>
                  <a:lnTo>
                    <a:pt x="1" y="34660"/>
                  </a:lnTo>
                  <a:lnTo>
                    <a:pt x="1285" y="34660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11258225" y="577450"/>
              <a:ext cx="1930350" cy="90800"/>
            </a:xfrm>
            <a:custGeom>
              <a:avLst/>
              <a:gdLst/>
              <a:ahLst/>
              <a:cxnLst/>
              <a:rect l="l" t="t" r="r" b="b"/>
              <a:pathLst>
                <a:path w="77214" h="3632" extrusionOk="0">
                  <a:moveTo>
                    <a:pt x="1" y="1"/>
                  </a:moveTo>
                  <a:lnTo>
                    <a:pt x="1" y="3631"/>
                  </a:lnTo>
                  <a:lnTo>
                    <a:pt x="77214" y="3631"/>
                  </a:lnTo>
                  <a:lnTo>
                    <a:pt x="77214" y="1"/>
                  </a:lnTo>
                  <a:close/>
                </a:path>
              </a:pathLst>
            </a:custGeom>
            <a:solidFill>
              <a:srgbClr val="2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11258225" y="774400"/>
              <a:ext cx="1930350" cy="90800"/>
            </a:xfrm>
            <a:custGeom>
              <a:avLst/>
              <a:gdLst/>
              <a:ahLst/>
              <a:cxnLst/>
              <a:rect l="l" t="t" r="r" b="b"/>
              <a:pathLst>
                <a:path w="77214" h="3632" extrusionOk="0">
                  <a:moveTo>
                    <a:pt x="1" y="1"/>
                  </a:moveTo>
                  <a:lnTo>
                    <a:pt x="1" y="3631"/>
                  </a:lnTo>
                  <a:lnTo>
                    <a:pt x="77214" y="3631"/>
                  </a:lnTo>
                  <a:lnTo>
                    <a:pt x="772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11258225" y="971350"/>
              <a:ext cx="1930350" cy="90800"/>
            </a:xfrm>
            <a:custGeom>
              <a:avLst/>
              <a:gdLst/>
              <a:ahLst/>
              <a:cxnLst/>
              <a:rect l="l" t="t" r="r" b="b"/>
              <a:pathLst>
                <a:path w="77214" h="3632" extrusionOk="0">
                  <a:moveTo>
                    <a:pt x="1" y="1"/>
                  </a:moveTo>
                  <a:lnTo>
                    <a:pt x="1" y="3631"/>
                  </a:lnTo>
                  <a:lnTo>
                    <a:pt x="77214" y="3631"/>
                  </a:lnTo>
                  <a:lnTo>
                    <a:pt x="772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11258225" y="1168300"/>
              <a:ext cx="1930350" cy="90800"/>
            </a:xfrm>
            <a:custGeom>
              <a:avLst/>
              <a:gdLst/>
              <a:ahLst/>
              <a:cxnLst/>
              <a:rect l="l" t="t" r="r" b="b"/>
              <a:pathLst>
                <a:path w="77214" h="3632" extrusionOk="0">
                  <a:moveTo>
                    <a:pt x="1" y="1"/>
                  </a:moveTo>
                  <a:lnTo>
                    <a:pt x="1" y="3631"/>
                  </a:lnTo>
                  <a:lnTo>
                    <a:pt x="77214" y="3631"/>
                  </a:lnTo>
                  <a:lnTo>
                    <a:pt x="772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12650775" y="1466675"/>
              <a:ext cx="68850" cy="845375"/>
            </a:xfrm>
            <a:custGeom>
              <a:avLst/>
              <a:gdLst/>
              <a:ahLst/>
              <a:cxnLst/>
              <a:rect l="l" t="t" r="r" b="b"/>
              <a:pathLst>
                <a:path w="2754" h="33815" extrusionOk="0">
                  <a:moveTo>
                    <a:pt x="1" y="0"/>
                  </a:moveTo>
                  <a:lnTo>
                    <a:pt x="1" y="33814"/>
                  </a:lnTo>
                  <a:lnTo>
                    <a:pt x="999" y="3381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13053375" y="1466675"/>
              <a:ext cx="68850" cy="845375"/>
            </a:xfrm>
            <a:custGeom>
              <a:avLst/>
              <a:gdLst/>
              <a:ahLst/>
              <a:cxnLst/>
              <a:rect l="l" t="t" r="r" b="b"/>
              <a:pathLst>
                <a:path w="2754" h="33815" extrusionOk="0">
                  <a:moveTo>
                    <a:pt x="1" y="0"/>
                  </a:moveTo>
                  <a:lnTo>
                    <a:pt x="1756" y="33814"/>
                  </a:lnTo>
                  <a:lnTo>
                    <a:pt x="2754" y="3381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11169600" y="1466675"/>
              <a:ext cx="68875" cy="845375"/>
            </a:xfrm>
            <a:custGeom>
              <a:avLst/>
              <a:gdLst/>
              <a:ahLst/>
              <a:cxnLst/>
              <a:rect l="l" t="t" r="r" b="b"/>
              <a:pathLst>
                <a:path w="2755" h="33815" extrusionOk="0">
                  <a:moveTo>
                    <a:pt x="0" y="0"/>
                  </a:moveTo>
                  <a:lnTo>
                    <a:pt x="0" y="33814"/>
                  </a:lnTo>
                  <a:lnTo>
                    <a:pt x="998" y="3381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1610250" y="1466675"/>
              <a:ext cx="68850" cy="845375"/>
            </a:xfrm>
            <a:custGeom>
              <a:avLst/>
              <a:gdLst/>
              <a:ahLst/>
              <a:cxnLst/>
              <a:rect l="l" t="t" r="r" b="b"/>
              <a:pathLst>
                <a:path w="2754" h="33815" extrusionOk="0">
                  <a:moveTo>
                    <a:pt x="1" y="0"/>
                  </a:moveTo>
                  <a:lnTo>
                    <a:pt x="1755" y="33814"/>
                  </a:lnTo>
                  <a:lnTo>
                    <a:pt x="2753" y="3381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C9A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11055375" y="1449375"/>
              <a:ext cx="2133200" cy="34575"/>
            </a:xfrm>
            <a:custGeom>
              <a:avLst/>
              <a:gdLst/>
              <a:ahLst/>
              <a:cxnLst/>
              <a:rect l="l" t="t" r="r" b="b"/>
              <a:pathLst>
                <a:path w="8532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85328" y="1383"/>
                  </a:lnTo>
                  <a:lnTo>
                    <a:pt x="853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11529450" y="2252075"/>
              <a:ext cx="247475" cy="145675"/>
            </a:xfrm>
            <a:custGeom>
              <a:avLst/>
              <a:gdLst/>
              <a:ahLst/>
              <a:cxnLst/>
              <a:rect l="l" t="t" r="r" b="b"/>
              <a:pathLst>
                <a:path w="9899" h="5827" extrusionOk="0">
                  <a:moveTo>
                    <a:pt x="7673" y="1"/>
                  </a:moveTo>
                  <a:cubicBezTo>
                    <a:pt x="7633" y="1"/>
                    <a:pt x="7493" y="48"/>
                    <a:pt x="7232" y="150"/>
                  </a:cubicBezTo>
                  <a:lnTo>
                    <a:pt x="7421" y="186"/>
                  </a:lnTo>
                  <a:lnTo>
                    <a:pt x="7421" y="186"/>
                  </a:lnTo>
                  <a:cubicBezTo>
                    <a:pt x="7624" y="68"/>
                    <a:pt x="7720" y="1"/>
                    <a:pt x="7673" y="1"/>
                  </a:cubicBezTo>
                  <a:close/>
                  <a:moveTo>
                    <a:pt x="7421" y="186"/>
                  </a:moveTo>
                  <a:cubicBezTo>
                    <a:pt x="6072" y="975"/>
                    <a:pt x="1" y="4054"/>
                    <a:pt x="86" y="4993"/>
                  </a:cubicBezTo>
                  <a:cubicBezTo>
                    <a:pt x="138" y="5558"/>
                    <a:pt x="1017" y="5827"/>
                    <a:pt x="2427" y="5827"/>
                  </a:cubicBezTo>
                  <a:cubicBezTo>
                    <a:pt x="3889" y="5827"/>
                    <a:pt x="5920" y="5539"/>
                    <a:pt x="8193" y="4993"/>
                  </a:cubicBezTo>
                  <a:cubicBezTo>
                    <a:pt x="8891" y="4826"/>
                    <a:pt x="9899" y="4638"/>
                    <a:pt x="9775" y="3278"/>
                  </a:cubicBezTo>
                  <a:cubicBezTo>
                    <a:pt x="9604" y="1410"/>
                    <a:pt x="8881" y="467"/>
                    <a:pt x="8881" y="467"/>
                  </a:cubicBezTo>
                  <a:lnTo>
                    <a:pt x="7421" y="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11440425" y="1260200"/>
              <a:ext cx="341450" cy="1026725"/>
            </a:xfrm>
            <a:custGeom>
              <a:avLst/>
              <a:gdLst/>
              <a:ahLst/>
              <a:cxnLst/>
              <a:rect l="l" t="t" r="r" b="b"/>
              <a:pathLst>
                <a:path w="13658" h="41069" extrusionOk="0">
                  <a:moveTo>
                    <a:pt x="10426" y="0"/>
                  </a:moveTo>
                  <a:lnTo>
                    <a:pt x="0" y="2744"/>
                  </a:lnTo>
                  <a:cubicBezTo>
                    <a:pt x="1469" y="14455"/>
                    <a:pt x="7573" y="35845"/>
                    <a:pt x="9935" y="40535"/>
                  </a:cubicBezTo>
                  <a:cubicBezTo>
                    <a:pt x="10500" y="40934"/>
                    <a:pt x="10992" y="41068"/>
                    <a:pt x="11397" y="41068"/>
                  </a:cubicBezTo>
                  <a:cubicBezTo>
                    <a:pt x="12229" y="41068"/>
                    <a:pt x="12699" y="40503"/>
                    <a:pt x="12699" y="40503"/>
                  </a:cubicBezTo>
                  <a:cubicBezTo>
                    <a:pt x="12699" y="40503"/>
                    <a:pt x="13658" y="16664"/>
                    <a:pt x="10426" y="0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11319900" y="925725"/>
              <a:ext cx="1381250" cy="1295925"/>
            </a:xfrm>
            <a:custGeom>
              <a:avLst/>
              <a:gdLst/>
              <a:ahLst/>
              <a:cxnLst/>
              <a:rect l="l" t="t" r="r" b="b"/>
              <a:pathLst>
                <a:path w="55250" h="51837" extrusionOk="0">
                  <a:moveTo>
                    <a:pt x="42692" y="0"/>
                  </a:moveTo>
                  <a:lnTo>
                    <a:pt x="29281" y="1785"/>
                  </a:lnTo>
                  <a:cubicBezTo>
                    <a:pt x="29281" y="1785"/>
                    <a:pt x="25911" y="1334"/>
                    <a:pt x="21600" y="1334"/>
                  </a:cubicBezTo>
                  <a:cubicBezTo>
                    <a:pt x="14861" y="1334"/>
                    <a:pt x="5826" y="2437"/>
                    <a:pt x="3789" y="8092"/>
                  </a:cubicBezTo>
                  <a:cubicBezTo>
                    <a:pt x="1" y="18601"/>
                    <a:pt x="6141" y="51836"/>
                    <a:pt x="6141" y="51836"/>
                  </a:cubicBezTo>
                  <a:lnTo>
                    <a:pt x="19608" y="51836"/>
                  </a:lnTo>
                  <a:cubicBezTo>
                    <a:pt x="19608" y="51836"/>
                    <a:pt x="17169" y="23734"/>
                    <a:pt x="18882" y="22020"/>
                  </a:cubicBezTo>
                  <a:cubicBezTo>
                    <a:pt x="19739" y="21163"/>
                    <a:pt x="21934" y="20949"/>
                    <a:pt x="25539" y="20949"/>
                  </a:cubicBezTo>
                  <a:cubicBezTo>
                    <a:pt x="29144" y="20949"/>
                    <a:pt x="34158" y="21163"/>
                    <a:pt x="40654" y="21163"/>
                  </a:cubicBezTo>
                  <a:cubicBezTo>
                    <a:pt x="55249" y="21163"/>
                    <a:pt x="48125" y="1615"/>
                    <a:pt x="42692" y="0"/>
                  </a:cubicBezTo>
                  <a:close/>
                </a:path>
              </a:pathLst>
            </a:custGeom>
            <a:solidFill>
              <a:srgbClr val="509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11700525" y="1378600"/>
              <a:ext cx="587350" cy="843050"/>
            </a:xfrm>
            <a:custGeom>
              <a:avLst/>
              <a:gdLst/>
              <a:ahLst/>
              <a:cxnLst/>
              <a:rect l="l" t="t" r="r" b="b"/>
              <a:pathLst>
                <a:path w="23494" h="33722" fill="none" extrusionOk="0">
                  <a:moveTo>
                    <a:pt x="3450" y="33721"/>
                  </a:moveTo>
                  <a:cubicBezTo>
                    <a:pt x="3450" y="33721"/>
                    <a:pt x="0" y="4723"/>
                    <a:pt x="2942" y="2598"/>
                  </a:cubicBezTo>
                  <a:cubicBezTo>
                    <a:pt x="6534" y="1"/>
                    <a:pt x="23494" y="1696"/>
                    <a:pt x="23494" y="1696"/>
                  </a:cubicBezTo>
                </a:path>
              </a:pathLst>
            </a:custGeom>
            <a:solidFill>
              <a:schemeClr val="accent2"/>
            </a:solidFill>
            <a:ln w="9500" cap="flat" cmpd="sng">
              <a:solidFill>
                <a:schemeClr val="accent2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2164500" y="2252075"/>
              <a:ext cx="247450" cy="145675"/>
            </a:xfrm>
            <a:custGeom>
              <a:avLst/>
              <a:gdLst/>
              <a:ahLst/>
              <a:cxnLst/>
              <a:rect l="l" t="t" r="r" b="b"/>
              <a:pathLst>
                <a:path w="9898" h="5827" extrusionOk="0">
                  <a:moveTo>
                    <a:pt x="7671" y="1"/>
                  </a:moveTo>
                  <a:cubicBezTo>
                    <a:pt x="7632" y="1"/>
                    <a:pt x="7492" y="48"/>
                    <a:pt x="7230" y="150"/>
                  </a:cubicBezTo>
                  <a:lnTo>
                    <a:pt x="7420" y="186"/>
                  </a:lnTo>
                  <a:lnTo>
                    <a:pt x="7420" y="186"/>
                  </a:lnTo>
                  <a:cubicBezTo>
                    <a:pt x="7622" y="68"/>
                    <a:pt x="7719" y="1"/>
                    <a:pt x="7671" y="1"/>
                  </a:cubicBezTo>
                  <a:close/>
                  <a:moveTo>
                    <a:pt x="7420" y="186"/>
                  </a:moveTo>
                  <a:lnTo>
                    <a:pt x="7420" y="186"/>
                  </a:lnTo>
                  <a:cubicBezTo>
                    <a:pt x="6071" y="975"/>
                    <a:pt x="1" y="4054"/>
                    <a:pt x="85" y="4993"/>
                  </a:cubicBezTo>
                  <a:cubicBezTo>
                    <a:pt x="137" y="5558"/>
                    <a:pt x="1016" y="5827"/>
                    <a:pt x="2427" y="5827"/>
                  </a:cubicBezTo>
                  <a:cubicBezTo>
                    <a:pt x="3888" y="5827"/>
                    <a:pt x="5919" y="5539"/>
                    <a:pt x="8192" y="4993"/>
                  </a:cubicBezTo>
                  <a:cubicBezTo>
                    <a:pt x="8891" y="4826"/>
                    <a:pt x="9897" y="4638"/>
                    <a:pt x="9774" y="3278"/>
                  </a:cubicBezTo>
                  <a:cubicBezTo>
                    <a:pt x="9604" y="1410"/>
                    <a:pt x="8881" y="467"/>
                    <a:pt x="8881" y="467"/>
                  </a:cubicBezTo>
                  <a:lnTo>
                    <a:pt x="7420" y="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12018625" y="1260200"/>
              <a:ext cx="374300" cy="1026725"/>
            </a:xfrm>
            <a:custGeom>
              <a:avLst/>
              <a:gdLst/>
              <a:ahLst/>
              <a:cxnLst/>
              <a:rect l="l" t="t" r="r" b="b"/>
              <a:pathLst>
                <a:path w="14972" h="41069" extrusionOk="0">
                  <a:moveTo>
                    <a:pt x="10425" y="0"/>
                  </a:moveTo>
                  <a:lnTo>
                    <a:pt x="1" y="2744"/>
                  </a:lnTo>
                  <a:cubicBezTo>
                    <a:pt x="1468" y="14455"/>
                    <a:pt x="9847" y="35845"/>
                    <a:pt x="12207" y="40535"/>
                  </a:cubicBezTo>
                  <a:cubicBezTo>
                    <a:pt x="12772" y="40934"/>
                    <a:pt x="13264" y="41068"/>
                    <a:pt x="13670" y="41068"/>
                  </a:cubicBezTo>
                  <a:cubicBezTo>
                    <a:pt x="14502" y="41068"/>
                    <a:pt x="14971" y="40503"/>
                    <a:pt x="14971" y="40503"/>
                  </a:cubicBezTo>
                  <a:cubicBezTo>
                    <a:pt x="14971" y="40503"/>
                    <a:pt x="13657" y="16664"/>
                    <a:pt x="10425" y="0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11843375" y="840650"/>
              <a:ext cx="1163200" cy="1381000"/>
            </a:xfrm>
            <a:custGeom>
              <a:avLst/>
              <a:gdLst/>
              <a:ahLst/>
              <a:cxnLst/>
              <a:rect l="l" t="t" r="r" b="b"/>
              <a:pathLst>
                <a:path w="46528" h="55240" extrusionOk="0">
                  <a:moveTo>
                    <a:pt x="33971" y="1"/>
                  </a:moveTo>
                  <a:lnTo>
                    <a:pt x="32463" y="5188"/>
                  </a:lnTo>
                  <a:cubicBezTo>
                    <a:pt x="32463" y="5188"/>
                    <a:pt x="24902" y="3403"/>
                    <a:pt x="17413" y="3403"/>
                  </a:cubicBezTo>
                  <a:cubicBezTo>
                    <a:pt x="10937" y="3403"/>
                    <a:pt x="4515" y="4738"/>
                    <a:pt x="3085" y="9717"/>
                  </a:cubicBezTo>
                  <a:cubicBezTo>
                    <a:pt x="1" y="20453"/>
                    <a:pt x="9287" y="55239"/>
                    <a:pt x="9287" y="55239"/>
                  </a:cubicBezTo>
                  <a:lnTo>
                    <a:pt x="23418" y="55239"/>
                  </a:lnTo>
                  <a:cubicBezTo>
                    <a:pt x="23418" y="55239"/>
                    <a:pt x="19022" y="27137"/>
                    <a:pt x="20735" y="25423"/>
                  </a:cubicBezTo>
                  <a:cubicBezTo>
                    <a:pt x="21528" y="24630"/>
                    <a:pt x="23542" y="24564"/>
                    <a:pt x="28550" y="24564"/>
                  </a:cubicBezTo>
                  <a:cubicBezTo>
                    <a:pt x="29553" y="24564"/>
                    <a:pt x="30677" y="24566"/>
                    <a:pt x="31934" y="24566"/>
                  </a:cubicBezTo>
                  <a:cubicBezTo>
                    <a:pt x="46528" y="24566"/>
                    <a:pt x="39404" y="1615"/>
                    <a:pt x="339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12261425" y="840650"/>
              <a:ext cx="679150" cy="1381000"/>
            </a:xfrm>
            <a:custGeom>
              <a:avLst/>
              <a:gdLst/>
              <a:ahLst/>
              <a:cxnLst/>
              <a:rect l="l" t="t" r="r" b="b"/>
              <a:pathLst>
                <a:path w="27166" h="55240" fill="none" extrusionOk="0">
                  <a:moveTo>
                    <a:pt x="4833" y="55239"/>
                  </a:moveTo>
                  <a:cubicBezTo>
                    <a:pt x="4833" y="55239"/>
                    <a:pt x="1" y="24776"/>
                    <a:pt x="1714" y="23061"/>
                  </a:cubicBezTo>
                  <a:cubicBezTo>
                    <a:pt x="3428" y="21349"/>
                    <a:pt x="4989" y="22510"/>
                    <a:pt x="12571" y="22510"/>
                  </a:cubicBezTo>
                  <a:cubicBezTo>
                    <a:pt x="27166" y="22510"/>
                    <a:pt x="20042" y="1615"/>
                    <a:pt x="14607" y="1"/>
                  </a:cubicBezTo>
                </a:path>
              </a:pathLst>
            </a:custGeom>
            <a:noFill/>
            <a:ln w="9500" cap="flat" cmpd="sng">
              <a:solidFill>
                <a:schemeClr val="accent3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11857425" y="867200"/>
              <a:ext cx="680775" cy="576325"/>
            </a:xfrm>
            <a:custGeom>
              <a:avLst/>
              <a:gdLst/>
              <a:ahLst/>
              <a:cxnLst/>
              <a:rect l="l" t="t" r="r" b="b"/>
              <a:pathLst>
                <a:path w="27231" h="23053" fill="none" extrusionOk="0">
                  <a:moveTo>
                    <a:pt x="2483" y="23052"/>
                  </a:moveTo>
                  <a:cubicBezTo>
                    <a:pt x="1931" y="16279"/>
                    <a:pt x="0" y="8147"/>
                    <a:pt x="6007" y="4455"/>
                  </a:cubicBezTo>
                  <a:cubicBezTo>
                    <a:pt x="13255" y="0"/>
                    <a:pt x="27231" y="3241"/>
                    <a:pt x="27231" y="3241"/>
                  </a:cubicBezTo>
                </a:path>
              </a:pathLst>
            </a:custGeom>
            <a:solidFill>
              <a:schemeClr val="accent2"/>
            </a:solidFill>
            <a:ln w="9500" cap="flat" cmpd="sng">
              <a:solidFill>
                <a:schemeClr val="accent2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11902150" y="44575"/>
              <a:ext cx="960025" cy="941775"/>
            </a:xfrm>
            <a:custGeom>
              <a:avLst/>
              <a:gdLst/>
              <a:ahLst/>
              <a:cxnLst/>
              <a:rect l="l" t="t" r="r" b="b"/>
              <a:pathLst>
                <a:path w="38401" h="37671" extrusionOk="0">
                  <a:moveTo>
                    <a:pt x="16105" y="0"/>
                  </a:moveTo>
                  <a:cubicBezTo>
                    <a:pt x="15858" y="0"/>
                    <a:pt x="15619" y="17"/>
                    <a:pt x="15389" y="53"/>
                  </a:cubicBezTo>
                  <a:cubicBezTo>
                    <a:pt x="10413" y="829"/>
                    <a:pt x="1796" y="10853"/>
                    <a:pt x="1796" y="10853"/>
                  </a:cubicBezTo>
                  <a:cubicBezTo>
                    <a:pt x="1796" y="10853"/>
                    <a:pt x="1" y="31244"/>
                    <a:pt x="3851" y="33632"/>
                  </a:cubicBezTo>
                  <a:cubicBezTo>
                    <a:pt x="7701" y="36017"/>
                    <a:pt x="14139" y="37150"/>
                    <a:pt x="19362" y="37218"/>
                  </a:cubicBezTo>
                  <a:cubicBezTo>
                    <a:pt x="21869" y="37250"/>
                    <a:pt x="24935" y="37671"/>
                    <a:pt x="27763" y="37671"/>
                  </a:cubicBezTo>
                  <a:cubicBezTo>
                    <a:pt x="30783" y="37671"/>
                    <a:pt x="33531" y="37191"/>
                    <a:pt x="35034" y="35246"/>
                  </a:cubicBezTo>
                  <a:cubicBezTo>
                    <a:pt x="38400" y="30889"/>
                    <a:pt x="29726" y="7278"/>
                    <a:pt x="29726" y="7278"/>
                  </a:cubicBezTo>
                  <a:cubicBezTo>
                    <a:pt x="29726" y="7278"/>
                    <a:pt x="21209" y="0"/>
                    <a:pt x="16105" y="0"/>
                  </a:cubicBezTo>
                  <a:close/>
                </a:path>
              </a:pathLst>
            </a:custGeom>
            <a:solidFill>
              <a:srgbClr val="CE9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12302200" y="906650"/>
              <a:ext cx="201850" cy="109250"/>
            </a:xfrm>
            <a:custGeom>
              <a:avLst/>
              <a:gdLst/>
              <a:ahLst/>
              <a:cxnLst/>
              <a:rect l="l" t="t" r="r" b="b"/>
              <a:pathLst>
                <a:path w="8074" h="4370" extrusionOk="0">
                  <a:moveTo>
                    <a:pt x="7773" y="1"/>
                  </a:moveTo>
                  <a:cubicBezTo>
                    <a:pt x="7474" y="1"/>
                    <a:pt x="5822" y="1178"/>
                    <a:pt x="5575" y="1260"/>
                  </a:cubicBezTo>
                  <a:cubicBezTo>
                    <a:pt x="5159" y="1398"/>
                    <a:pt x="4499" y="1538"/>
                    <a:pt x="4135" y="1538"/>
                  </a:cubicBezTo>
                  <a:cubicBezTo>
                    <a:pt x="3975" y="1538"/>
                    <a:pt x="3872" y="1511"/>
                    <a:pt x="3872" y="1445"/>
                  </a:cubicBezTo>
                  <a:cubicBezTo>
                    <a:pt x="3872" y="1230"/>
                    <a:pt x="5136" y="844"/>
                    <a:pt x="5136" y="612"/>
                  </a:cubicBezTo>
                  <a:cubicBezTo>
                    <a:pt x="5136" y="499"/>
                    <a:pt x="4828" y="448"/>
                    <a:pt x="4381" y="448"/>
                  </a:cubicBezTo>
                  <a:cubicBezTo>
                    <a:pt x="3908" y="448"/>
                    <a:pt x="3280" y="506"/>
                    <a:pt x="2700" y="612"/>
                  </a:cubicBezTo>
                  <a:cubicBezTo>
                    <a:pt x="1992" y="742"/>
                    <a:pt x="2" y="1332"/>
                    <a:pt x="2" y="1332"/>
                  </a:cubicBezTo>
                  <a:lnTo>
                    <a:pt x="0" y="3698"/>
                  </a:lnTo>
                  <a:cubicBezTo>
                    <a:pt x="0" y="3698"/>
                    <a:pt x="2613" y="4369"/>
                    <a:pt x="3705" y="4369"/>
                  </a:cubicBezTo>
                  <a:cubicBezTo>
                    <a:pt x="4796" y="4369"/>
                    <a:pt x="6414" y="3734"/>
                    <a:pt x="6638" y="3494"/>
                  </a:cubicBezTo>
                  <a:cubicBezTo>
                    <a:pt x="7611" y="2440"/>
                    <a:pt x="8073" y="1"/>
                    <a:pt x="7773" y="1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11708925" y="58925"/>
              <a:ext cx="630475" cy="960925"/>
            </a:xfrm>
            <a:custGeom>
              <a:avLst/>
              <a:gdLst/>
              <a:ahLst/>
              <a:cxnLst/>
              <a:rect l="l" t="t" r="r" b="b"/>
              <a:pathLst>
                <a:path w="25219" h="38437" extrusionOk="0">
                  <a:moveTo>
                    <a:pt x="20145" y="1"/>
                  </a:moveTo>
                  <a:cubicBezTo>
                    <a:pt x="17030" y="1"/>
                    <a:pt x="10774" y="675"/>
                    <a:pt x="6743" y="5620"/>
                  </a:cubicBezTo>
                  <a:cubicBezTo>
                    <a:pt x="1" y="13891"/>
                    <a:pt x="271" y="25128"/>
                    <a:pt x="3355" y="31270"/>
                  </a:cubicBezTo>
                  <a:cubicBezTo>
                    <a:pt x="6564" y="37659"/>
                    <a:pt x="17435" y="38437"/>
                    <a:pt x="22536" y="38437"/>
                  </a:cubicBezTo>
                  <a:cubicBezTo>
                    <a:pt x="24176" y="38437"/>
                    <a:pt x="25219" y="38356"/>
                    <a:pt x="25219" y="38356"/>
                  </a:cubicBezTo>
                  <a:lnTo>
                    <a:pt x="25219" y="33731"/>
                  </a:lnTo>
                  <a:cubicBezTo>
                    <a:pt x="25219" y="33731"/>
                    <a:pt x="12265" y="27834"/>
                    <a:pt x="12265" y="25128"/>
                  </a:cubicBezTo>
                  <a:cubicBezTo>
                    <a:pt x="12265" y="22421"/>
                    <a:pt x="11408" y="10279"/>
                    <a:pt x="11408" y="10279"/>
                  </a:cubicBezTo>
                  <a:lnTo>
                    <a:pt x="22042" y="96"/>
                  </a:lnTo>
                  <a:cubicBezTo>
                    <a:pt x="22042" y="96"/>
                    <a:pt x="21315" y="1"/>
                    <a:pt x="20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11994125" y="315875"/>
              <a:ext cx="345275" cy="586325"/>
            </a:xfrm>
            <a:custGeom>
              <a:avLst/>
              <a:gdLst/>
              <a:ahLst/>
              <a:cxnLst/>
              <a:rect l="l" t="t" r="r" b="b"/>
              <a:pathLst>
                <a:path w="13811" h="23453" fill="none" extrusionOk="0">
                  <a:moveTo>
                    <a:pt x="13811" y="23453"/>
                  </a:moveTo>
                  <a:cubicBezTo>
                    <a:pt x="13811" y="23453"/>
                    <a:pt x="857" y="17556"/>
                    <a:pt x="857" y="14850"/>
                  </a:cubicBezTo>
                  <a:cubicBezTo>
                    <a:pt x="857" y="12143"/>
                    <a:pt x="0" y="1"/>
                    <a:pt x="0" y="1"/>
                  </a:cubicBezTo>
                </a:path>
              </a:pathLst>
            </a:custGeom>
            <a:noFill/>
            <a:ln w="9500" cap="flat" cmpd="sng">
              <a:solidFill>
                <a:schemeClr val="accent6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11936850" y="311550"/>
              <a:ext cx="155125" cy="163575"/>
            </a:xfrm>
            <a:custGeom>
              <a:avLst/>
              <a:gdLst/>
              <a:ahLst/>
              <a:cxnLst/>
              <a:rect l="l" t="t" r="r" b="b"/>
              <a:pathLst>
                <a:path w="6205" h="6543" extrusionOk="0">
                  <a:moveTo>
                    <a:pt x="349" y="0"/>
                  </a:moveTo>
                  <a:cubicBezTo>
                    <a:pt x="271" y="0"/>
                    <a:pt x="199" y="38"/>
                    <a:pt x="152" y="101"/>
                  </a:cubicBezTo>
                  <a:cubicBezTo>
                    <a:pt x="105" y="166"/>
                    <a:pt x="1" y="283"/>
                    <a:pt x="1" y="283"/>
                  </a:cubicBezTo>
                  <a:lnTo>
                    <a:pt x="2626" y="6306"/>
                  </a:lnTo>
                  <a:cubicBezTo>
                    <a:pt x="2685" y="6449"/>
                    <a:pt x="2826" y="6542"/>
                    <a:pt x="2981" y="6542"/>
                  </a:cubicBezTo>
                  <a:lnTo>
                    <a:pt x="5913" y="6542"/>
                  </a:lnTo>
                  <a:cubicBezTo>
                    <a:pt x="6086" y="6542"/>
                    <a:pt x="6205" y="6365"/>
                    <a:pt x="6138" y="6205"/>
                  </a:cubicBezTo>
                  <a:lnTo>
                    <a:pt x="3637" y="237"/>
                  </a:lnTo>
                  <a:cubicBezTo>
                    <a:pt x="3576" y="94"/>
                    <a:pt x="3436" y="0"/>
                    <a:pt x="3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11934625" y="315875"/>
              <a:ext cx="153675" cy="163550"/>
            </a:xfrm>
            <a:custGeom>
              <a:avLst/>
              <a:gdLst/>
              <a:ahLst/>
              <a:cxnLst/>
              <a:rect l="l" t="t" r="r" b="b"/>
              <a:pathLst>
                <a:path w="6147" h="6542" extrusionOk="0">
                  <a:moveTo>
                    <a:pt x="292" y="1"/>
                  </a:moveTo>
                  <a:cubicBezTo>
                    <a:pt x="117" y="1"/>
                    <a:pt x="0" y="177"/>
                    <a:pt x="67" y="339"/>
                  </a:cubicBezTo>
                  <a:lnTo>
                    <a:pt x="2568" y="6306"/>
                  </a:lnTo>
                  <a:cubicBezTo>
                    <a:pt x="2629" y="6449"/>
                    <a:pt x="2769" y="6541"/>
                    <a:pt x="2923" y="6541"/>
                  </a:cubicBezTo>
                  <a:lnTo>
                    <a:pt x="5856" y="6541"/>
                  </a:lnTo>
                  <a:cubicBezTo>
                    <a:pt x="6030" y="6541"/>
                    <a:pt x="6147" y="6365"/>
                    <a:pt x="6080" y="6205"/>
                  </a:cubicBezTo>
                  <a:lnTo>
                    <a:pt x="3579" y="237"/>
                  </a:lnTo>
                  <a:cubicBezTo>
                    <a:pt x="3520" y="95"/>
                    <a:pt x="3380" y="1"/>
                    <a:pt x="3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11935450" y="363575"/>
              <a:ext cx="231350" cy="251350"/>
            </a:xfrm>
            <a:custGeom>
              <a:avLst/>
              <a:gdLst/>
              <a:ahLst/>
              <a:cxnLst/>
              <a:rect l="l" t="t" r="r" b="b"/>
              <a:pathLst>
                <a:path w="9254" h="10054" extrusionOk="0">
                  <a:moveTo>
                    <a:pt x="665" y="1"/>
                  </a:moveTo>
                  <a:cubicBezTo>
                    <a:pt x="529" y="1"/>
                    <a:pt x="418" y="76"/>
                    <a:pt x="347" y="257"/>
                  </a:cubicBezTo>
                  <a:cubicBezTo>
                    <a:pt x="0" y="1134"/>
                    <a:pt x="1335" y="3735"/>
                    <a:pt x="2483" y="4883"/>
                  </a:cubicBezTo>
                  <a:cubicBezTo>
                    <a:pt x="3632" y="6033"/>
                    <a:pt x="5139" y="6599"/>
                    <a:pt x="5139" y="6599"/>
                  </a:cubicBezTo>
                  <a:lnTo>
                    <a:pt x="6489" y="10053"/>
                  </a:lnTo>
                  <a:lnTo>
                    <a:pt x="9253" y="8509"/>
                  </a:lnTo>
                  <a:cubicBezTo>
                    <a:pt x="9253" y="8509"/>
                    <a:pt x="7295" y="5968"/>
                    <a:pt x="6997" y="5456"/>
                  </a:cubicBezTo>
                  <a:cubicBezTo>
                    <a:pt x="6517" y="4628"/>
                    <a:pt x="5976" y="2237"/>
                    <a:pt x="5686" y="1947"/>
                  </a:cubicBezTo>
                  <a:cubicBezTo>
                    <a:pt x="5387" y="1647"/>
                    <a:pt x="4772" y="1254"/>
                    <a:pt x="4772" y="1254"/>
                  </a:cubicBezTo>
                  <a:lnTo>
                    <a:pt x="4772" y="1254"/>
                  </a:lnTo>
                  <a:lnTo>
                    <a:pt x="5017" y="1970"/>
                  </a:lnTo>
                  <a:cubicBezTo>
                    <a:pt x="5076" y="2159"/>
                    <a:pt x="4935" y="2345"/>
                    <a:pt x="4744" y="2345"/>
                  </a:cubicBezTo>
                  <a:cubicBezTo>
                    <a:pt x="4733" y="2345"/>
                    <a:pt x="4722" y="2344"/>
                    <a:pt x="4711" y="2343"/>
                  </a:cubicBezTo>
                  <a:cubicBezTo>
                    <a:pt x="4118" y="2276"/>
                    <a:pt x="3074" y="2096"/>
                    <a:pt x="2614" y="1637"/>
                  </a:cubicBezTo>
                  <a:cubicBezTo>
                    <a:pt x="2092" y="1114"/>
                    <a:pt x="1188" y="1"/>
                    <a:pt x="665" y="1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12075500" y="54825"/>
              <a:ext cx="848225" cy="984075"/>
            </a:xfrm>
            <a:custGeom>
              <a:avLst/>
              <a:gdLst/>
              <a:ahLst/>
              <a:cxnLst/>
              <a:rect l="l" t="t" r="r" b="b"/>
              <a:pathLst>
                <a:path w="33929" h="39363" extrusionOk="0">
                  <a:moveTo>
                    <a:pt x="13352" y="1"/>
                  </a:moveTo>
                  <a:cubicBezTo>
                    <a:pt x="11664" y="1"/>
                    <a:pt x="10556" y="162"/>
                    <a:pt x="10556" y="162"/>
                  </a:cubicBezTo>
                  <a:lnTo>
                    <a:pt x="18508" y="13010"/>
                  </a:lnTo>
                  <a:cubicBezTo>
                    <a:pt x="18508" y="13010"/>
                    <a:pt x="17651" y="28869"/>
                    <a:pt x="15423" y="28869"/>
                  </a:cubicBezTo>
                  <a:cubicBezTo>
                    <a:pt x="13196" y="28869"/>
                    <a:pt x="2409" y="19151"/>
                    <a:pt x="2409" y="19151"/>
                  </a:cubicBezTo>
                  <a:lnTo>
                    <a:pt x="0" y="20015"/>
                  </a:lnTo>
                  <a:cubicBezTo>
                    <a:pt x="0" y="20015"/>
                    <a:pt x="6987" y="39362"/>
                    <a:pt x="16793" y="39362"/>
                  </a:cubicBezTo>
                  <a:cubicBezTo>
                    <a:pt x="24161" y="39362"/>
                    <a:pt x="33928" y="20939"/>
                    <a:pt x="28959" y="8656"/>
                  </a:cubicBezTo>
                  <a:cubicBezTo>
                    <a:pt x="25888" y="1064"/>
                    <a:pt x="17697" y="1"/>
                    <a:pt x="13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12135725" y="380075"/>
              <a:ext cx="402475" cy="396475"/>
            </a:xfrm>
            <a:custGeom>
              <a:avLst/>
              <a:gdLst/>
              <a:ahLst/>
              <a:cxnLst/>
              <a:rect l="l" t="t" r="r" b="b"/>
              <a:pathLst>
                <a:path w="16099" h="15859" fill="none" extrusionOk="0">
                  <a:moveTo>
                    <a:pt x="0" y="6141"/>
                  </a:moveTo>
                  <a:cubicBezTo>
                    <a:pt x="0" y="6141"/>
                    <a:pt x="10787" y="15859"/>
                    <a:pt x="13014" y="15859"/>
                  </a:cubicBezTo>
                  <a:cubicBezTo>
                    <a:pt x="15242" y="15859"/>
                    <a:pt x="16099" y="0"/>
                    <a:pt x="16099" y="0"/>
                  </a:cubicBezTo>
                </a:path>
              </a:pathLst>
            </a:custGeom>
            <a:noFill/>
            <a:ln w="9500" cap="flat" cmpd="sng">
              <a:solidFill>
                <a:schemeClr val="accent6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12075525" y="555175"/>
              <a:ext cx="706600" cy="483725"/>
            </a:xfrm>
            <a:custGeom>
              <a:avLst/>
              <a:gdLst/>
              <a:ahLst/>
              <a:cxnLst/>
              <a:rect l="l" t="t" r="r" b="b"/>
              <a:pathLst>
                <a:path w="28264" h="19349" fill="none" extrusionOk="0">
                  <a:moveTo>
                    <a:pt x="28263" y="6749"/>
                  </a:moveTo>
                  <a:cubicBezTo>
                    <a:pt x="25608" y="13793"/>
                    <a:pt x="20839" y="19348"/>
                    <a:pt x="16792" y="19348"/>
                  </a:cubicBezTo>
                  <a:cubicBezTo>
                    <a:pt x="6986" y="19348"/>
                    <a:pt x="1" y="1"/>
                    <a:pt x="1" y="1"/>
                  </a:cubicBezTo>
                </a:path>
              </a:pathLst>
            </a:custGeom>
            <a:noFill/>
            <a:ln w="9500" cap="flat" cmpd="sng">
              <a:solidFill>
                <a:schemeClr val="accent6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12209300" y="-68875"/>
              <a:ext cx="176900" cy="183100"/>
            </a:xfrm>
            <a:custGeom>
              <a:avLst/>
              <a:gdLst/>
              <a:ahLst/>
              <a:cxnLst/>
              <a:rect l="l" t="t" r="r" b="b"/>
              <a:pathLst>
                <a:path w="7076" h="7324" extrusionOk="0">
                  <a:moveTo>
                    <a:pt x="5779" y="0"/>
                  </a:moveTo>
                  <a:lnTo>
                    <a:pt x="499" y="1814"/>
                  </a:lnTo>
                  <a:lnTo>
                    <a:pt x="0" y="5631"/>
                  </a:lnTo>
                  <a:cubicBezTo>
                    <a:pt x="0" y="5631"/>
                    <a:pt x="232" y="7323"/>
                    <a:pt x="3339" y="7323"/>
                  </a:cubicBezTo>
                  <a:cubicBezTo>
                    <a:pt x="6440" y="7323"/>
                    <a:pt x="7076" y="5387"/>
                    <a:pt x="7076" y="5387"/>
                  </a:cubicBezTo>
                  <a:lnTo>
                    <a:pt x="5779" y="0"/>
                  </a:ln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12120775" y="-232700"/>
              <a:ext cx="217100" cy="261800"/>
            </a:xfrm>
            <a:custGeom>
              <a:avLst/>
              <a:gdLst/>
              <a:ahLst/>
              <a:cxnLst/>
              <a:rect l="l" t="t" r="r" b="b"/>
              <a:pathLst>
                <a:path w="8684" h="10472" extrusionOk="0">
                  <a:moveTo>
                    <a:pt x="6198" y="1"/>
                  </a:moveTo>
                  <a:cubicBezTo>
                    <a:pt x="6197" y="1"/>
                    <a:pt x="6195" y="1"/>
                    <a:pt x="6193" y="1"/>
                  </a:cubicBezTo>
                  <a:cubicBezTo>
                    <a:pt x="3426" y="27"/>
                    <a:pt x="0" y="1096"/>
                    <a:pt x="25" y="3691"/>
                  </a:cubicBezTo>
                  <a:cubicBezTo>
                    <a:pt x="25" y="3691"/>
                    <a:pt x="369" y="9681"/>
                    <a:pt x="2985" y="10377"/>
                  </a:cubicBezTo>
                  <a:cubicBezTo>
                    <a:pt x="3230" y="10442"/>
                    <a:pt x="3478" y="10472"/>
                    <a:pt x="3727" y="10472"/>
                  </a:cubicBezTo>
                  <a:cubicBezTo>
                    <a:pt x="6152" y="10472"/>
                    <a:pt x="8684" y="7659"/>
                    <a:pt x="8678" y="6966"/>
                  </a:cubicBezTo>
                  <a:cubicBezTo>
                    <a:pt x="8671" y="6203"/>
                    <a:pt x="7751" y="1"/>
                    <a:pt x="6198" y="1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12136700" y="-104050"/>
              <a:ext cx="17525" cy="14850"/>
            </a:xfrm>
            <a:custGeom>
              <a:avLst/>
              <a:gdLst/>
              <a:ahLst/>
              <a:cxnLst/>
              <a:rect l="l" t="t" r="r" b="b"/>
              <a:pathLst>
                <a:path w="701" h="594" extrusionOk="0">
                  <a:moveTo>
                    <a:pt x="311" y="1"/>
                  </a:moveTo>
                  <a:cubicBezTo>
                    <a:pt x="302" y="1"/>
                    <a:pt x="294" y="1"/>
                    <a:pt x="285" y="2"/>
                  </a:cubicBezTo>
                  <a:cubicBezTo>
                    <a:pt x="122" y="15"/>
                    <a:pt x="0" y="158"/>
                    <a:pt x="15" y="321"/>
                  </a:cubicBezTo>
                  <a:cubicBezTo>
                    <a:pt x="29" y="489"/>
                    <a:pt x="168" y="593"/>
                    <a:pt x="312" y="593"/>
                  </a:cubicBezTo>
                  <a:cubicBezTo>
                    <a:pt x="392" y="593"/>
                    <a:pt x="474" y="561"/>
                    <a:pt x="536" y="489"/>
                  </a:cubicBezTo>
                  <a:cubicBezTo>
                    <a:pt x="701" y="295"/>
                    <a:pt x="558" y="1"/>
                    <a:pt x="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12123250" y="-142800"/>
              <a:ext cx="41875" cy="13475"/>
            </a:xfrm>
            <a:custGeom>
              <a:avLst/>
              <a:gdLst/>
              <a:ahLst/>
              <a:cxnLst/>
              <a:rect l="l" t="t" r="r" b="b"/>
              <a:pathLst>
                <a:path w="1675" h="539" extrusionOk="0">
                  <a:moveTo>
                    <a:pt x="883" y="0"/>
                  </a:moveTo>
                  <a:cubicBezTo>
                    <a:pt x="707" y="0"/>
                    <a:pt x="562" y="39"/>
                    <a:pt x="502" y="69"/>
                  </a:cubicBezTo>
                  <a:cubicBezTo>
                    <a:pt x="411" y="113"/>
                    <a:pt x="1" y="294"/>
                    <a:pt x="158" y="475"/>
                  </a:cubicBezTo>
                  <a:cubicBezTo>
                    <a:pt x="187" y="507"/>
                    <a:pt x="227" y="518"/>
                    <a:pt x="270" y="518"/>
                  </a:cubicBezTo>
                  <a:cubicBezTo>
                    <a:pt x="336" y="518"/>
                    <a:pt x="409" y="492"/>
                    <a:pt x="457" y="473"/>
                  </a:cubicBezTo>
                  <a:cubicBezTo>
                    <a:pt x="540" y="442"/>
                    <a:pt x="622" y="401"/>
                    <a:pt x="709" y="401"/>
                  </a:cubicBezTo>
                  <a:cubicBezTo>
                    <a:pt x="712" y="401"/>
                    <a:pt x="714" y="401"/>
                    <a:pt x="717" y="401"/>
                  </a:cubicBezTo>
                  <a:cubicBezTo>
                    <a:pt x="703" y="434"/>
                    <a:pt x="694" y="469"/>
                    <a:pt x="691" y="505"/>
                  </a:cubicBezTo>
                  <a:cubicBezTo>
                    <a:pt x="689" y="530"/>
                    <a:pt x="715" y="539"/>
                    <a:pt x="751" y="539"/>
                  </a:cubicBezTo>
                  <a:cubicBezTo>
                    <a:pt x="813" y="539"/>
                    <a:pt x="905" y="512"/>
                    <a:pt x="919" y="508"/>
                  </a:cubicBezTo>
                  <a:cubicBezTo>
                    <a:pt x="1075" y="457"/>
                    <a:pt x="1249" y="377"/>
                    <a:pt x="1455" y="377"/>
                  </a:cubicBezTo>
                  <a:cubicBezTo>
                    <a:pt x="1525" y="377"/>
                    <a:pt x="1598" y="386"/>
                    <a:pt x="1675" y="408"/>
                  </a:cubicBezTo>
                  <a:cubicBezTo>
                    <a:pt x="1463" y="84"/>
                    <a:pt x="1141" y="0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12213425" y="-110500"/>
              <a:ext cx="17950" cy="14875"/>
            </a:xfrm>
            <a:custGeom>
              <a:avLst/>
              <a:gdLst/>
              <a:ahLst/>
              <a:cxnLst/>
              <a:rect l="l" t="t" r="r" b="b"/>
              <a:pathLst>
                <a:path w="718" h="595" extrusionOk="0">
                  <a:moveTo>
                    <a:pt x="377" y="1"/>
                  </a:moveTo>
                  <a:cubicBezTo>
                    <a:pt x="353" y="1"/>
                    <a:pt x="328" y="4"/>
                    <a:pt x="303" y="10"/>
                  </a:cubicBezTo>
                  <a:cubicBezTo>
                    <a:pt x="48" y="76"/>
                    <a:pt x="0" y="419"/>
                    <a:pt x="228" y="553"/>
                  </a:cubicBezTo>
                  <a:cubicBezTo>
                    <a:pt x="277" y="581"/>
                    <a:pt x="328" y="594"/>
                    <a:pt x="377" y="594"/>
                  </a:cubicBezTo>
                  <a:cubicBezTo>
                    <a:pt x="559" y="594"/>
                    <a:pt x="718" y="422"/>
                    <a:pt x="664" y="221"/>
                  </a:cubicBezTo>
                  <a:cubicBezTo>
                    <a:pt x="629" y="88"/>
                    <a:pt x="509" y="1"/>
                    <a:pt x="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12204200" y="-149975"/>
              <a:ext cx="49675" cy="13400"/>
            </a:xfrm>
            <a:custGeom>
              <a:avLst/>
              <a:gdLst/>
              <a:ahLst/>
              <a:cxnLst/>
              <a:rect l="l" t="t" r="r" b="b"/>
              <a:pathLst>
                <a:path w="1987" h="536" extrusionOk="0">
                  <a:moveTo>
                    <a:pt x="981" y="0"/>
                  </a:moveTo>
                  <a:cubicBezTo>
                    <a:pt x="668" y="0"/>
                    <a:pt x="259" y="88"/>
                    <a:pt x="1" y="438"/>
                  </a:cubicBezTo>
                  <a:cubicBezTo>
                    <a:pt x="105" y="410"/>
                    <a:pt x="203" y="398"/>
                    <a:pt x="295" y="398"/>
                  </a:cubicBezTo>
                  <a:cubicBezTo>
                    <a:pt x="526" y="398"/>
                    <a:pt x="723" y="468"/>
                    <a:pt x="901" y="510"/>
                  </a:cubicBezTo>
                  <a:cubicBezTo>
                    <a:pt x="917" y="515"/>
                    <a:pt x="1018" y="536"/>
                    <a:pt x="1092" y="536"/>
                  </a:cubicBezTo>
                  <a:cubicBezTo>
                    <a:pt x="1139" y="536"/>
                    <a:pt x="1175" y="527"/>
                    <a:pt x="1172" y="500"/>
                  </a:cubicBezTo>
                  <a:cubicBezTo>
                    <a:pt x="1168" y="464"/>
                    <a:pt x="1158" y="428"/>
                    <a:pt x="1139" y="398"/>
                  </a:cubicBezTo>
                  <a:cubicBezTo>
                    <a:pt x="1148" y="397"/>
                    <a:pt x="1156" y="397"/>
                    <a:pt x="1165" y="397"/>
                  </a:cubicBezTo>
                  <a:cubicBezTo>
                    <a:pt x="1263" y="397"/>
                    <a:pt x="1357" y="432"/>
                    <a:pt x="1449" y="460"/>
                  </a:cubicBezTo>
                  <a:cubicBezTo>
                    <a:pt x="1505" y="476"/>
                    <a:pt x="1587" y="498"/>
                    <a:pt x="1661" y="498"/>
                  </a:cubicBezTo>
                  <a:cubicBezTo>
                    <a:pt x="1717" y="498"/>
                    <a:pt x="1769" y="486"/>
                    <a:pt x="1803" y="451"/>
                  </a:cubicBezTo>
                  <a:cubicBezTo>
                    <a:pt x="1987" y="265"/>
                    <a:pt x="1496" y="99"/>
                    <a:pt x="1387" y="57"/>
                  </a:cubicBezTo>
                  <a:cubicBezTo>
                    <a:pt x="1321" y="31"/>
                    <a:pt x="1168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12171250" y="-99150"/>
              <a:ext cx="40425" cy="58750"/>
            </a:xfrm>
            <a:custGeom>
              <a:avLst/>
              <a:gdLst/>
              <a:ahLst/>
              <a:cxnLst/>
              <a:rect l="l" t="t" r="r" b="b"/>
              <a:pathLst>
                <a:path w="1617" h="2350" fill="none" extrusionOk="0">
                  <a:moveTo>
                    <a:pt x="142" y="1"/>
                  </a:moveTo>
                  <a:cubicBezTo>
                    <a:pt x="142" y="1"/>
                    <a:pt x="0" y="2187"/>
                    <a:pt x="330" y="2268"/>
                  </a:cubicBezTo>
                  <a:cubicBezTo>
                    <a:pt x="659" y="2349"/>
                    <a:pt x="1616" y="2013"/>
                    <a:pt x="1616" y="2013"/>
                  </a:cubicBezTo>
                </a:path>
              </a:pathLst>
            </a:custGeom>
            <a:noFill/>
            <a:ln w="9500" cap="flat" cmpd="sng">
              <a:solidFill>
                <a:srgbClr val="EF977F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12210250" y="-34900"/>
              <a:ext cx="32950" cy="26975"/>
            </a:xfrm>
            <a:custGeom>
              <a:avLst/>
              <a:gdLst/>
              <a:ahLst/>
              <a:cxnLst/>
              <a:rect l="l" t="t" r="r" b="b"/>
              <a:pathLst>
                <a:path w="1318" h="1079" fill="none" extrusionOk="0">
                  <a:moveTo>
                    <a:pt x="1115" y="0"/>
                  </a:moveTo>
                  <a:cubicBezTo>
                    <a:pt x="1115" y="0"/>
                    <a:pt x="1317" y="959"/>
                    <a:pt x="0" y="1079"/>
                  </a:cubicBezTo>
                </a:path>
              </a:pathLst>
            </a:custGeom>
            <a:noFill/>
            <a:ln w="9500" cap="flat" cmpd="sng">
              <a:solidFill>
                <a:srgbClr val="EF977F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12094800" y="-267875"/>
              <a:ext cx="277150" cy="240225"/>
            </a:xfrm>
            <a:custGeom>
              <a:avLst/>
              <a:gdLst/>
              <a:ahLst/>
              <a:cxnLst/>
              <a:rect l="l" t="t" r="r" b="b"/>
              <a:pathLst>
                <a:path w="11086" h="9609" extrusionOk="0">
                  <a:moveTo>
                    <a:pt x="5676" y="0"/>
                  </a:moveTo>
                  <a:cubicBezTo>
                    <a:pt x="4082" y="0"/>
                    <a:pt x="2414" y="425"/>
                    <a:pt x="1328" y="1411"/>
                  </a:cubicBezTo>
                  <a:cubicBezTo>
                    <a:pt x="658" y="2019"/>
                    <a:pt x="1" y="2917"/>
                    <a:pt x="98" y="3873"/>
                  </a:cubicBezTo>
                  <a:cubicBezTo>
                    <a:pt x="127" y="4149"/>
                    <a:pt x="232" y="4426"/>
                    <a:pt x="443" y="4607"/>
                  </a:cubicBezTo>
                  <a:cubicBezTo>
                    <a:pt x="690" y="4818"/>
                    <a:pt x="1034" y="4860"/>
                    <a:pt x="1360" y="4860"/>
                  </a:cubicBezTo>
                  <a:cubicBezTo>
                    <a:pt x="1377" y="4860"/>
                    <a:pt x="1395" y="4860"/>
                    <a:pt x="1412" y="4859"/>
                  </a:cubicBezTo>
                  <a:cubicBezTo>
                    <a:pt x="2109" y="4854"/>
                    <a:pt x="2800" y="4734"/>
                    <a:pt x="3458" y="4508"/>
                  </a:cubicBezTo>
                  <a:cubicBezTo>
                    <a:pt x="3981" y="4329"/>
                    <a:pt x="4487" y="4081"/>
                    <a:pt x="5033" y="4004"/>
                  </a:cubicBezTo>
                  <a:cubicBezTo>
                    <a:pt x="5129" y="3991"/>
                    <a:pt x="5228" y="3984"/>
                    <a:pt x="5327" y="3984"/>
                  </a:cubicBezTo>
                  <a:cubicBezTo>
                    <a:pt x="5790" y="3984"/>
                    <a:pt x="6260" y="4139"/>
                    <a:pt x="6527" y="4507"/>
                  </a:cubicBezTo>
                  <a:cubicBezTo>
                    <a:pt x="6777" y="4851"/>
                    <a:pt x="6816" y="5326"/>
                    <a:pt x="7105" y="5638"/>
                  </a:cubicBezTo>
                  <a:cubicBezTo>
                    <a:pt x="7273" y="5820"/>
                    <a:pt x="7519" y="5910"/>
                    <a:pt x="7766" y="5910"/>
                  </a:cubicBezTo>
                  <a:cubicBezTo>
                    <a:pt x="8032" y="5910"/>
                    <a:pt x="8299" y="5805"/>
                    <a:pt x="8468" y="5599"/>
                  </a:cubicBezTo>
                  <a:cubicBezTo>
                    <a:pt x="8527" y="5525"/>
                    <a:pt x="8581" y="5440"/>
                    <a:pt x="8668" y="5401"/>
                  </a:cubicBezTo>
                  <a:cubicBezTo>
                    <a:pt x="8699" y="5387"/>
                    <a:pt x="8730" y="5381"/>
                    <a:pt x="8761" y="5381"/>
                  </a:cubicBezTo>
                  <a:cubicBezTo>
                    <a:pt x="8956" y="5381"/>
                    <a:pt x="9110" y="5648"/>
                    <a:pt x="9169" y="5866"/>
                  </a:cubicBezTo>
                  <a:cubicBezTo>
                    <a:pt x="9208" y="6005"/>
                    <a:pt x="9245" y="6143"/>
                    <a:pt x="9277" y="6283"/>
                  </a:cubicBezTo>
                  <a:cubicBezTo>
                    <a:pt x="9429" y="6948"/>
                    <a:pt x="9404" y="7719"/>
                    <a:pt x="8754" y="8113"/>
                  </a:cubicBezTo>
                  <a:cubicBezTo>
                    <a:pt x="8686" y="8155"/>
                    <a:pt x="8610" y="8193"/>
                    <a:pt x="8561" y="8256"/>
                  </a:cubicBezTo>
                  <a:cubicBezTo>
                    <a:pt x="8461" y="8385"/>
                    <a:pt x="8500" y="8571"/>
                    <a:pt x="8562" y="8723"/>
                  </a:cubicBezTo>
                  <a:cubicBezTo>
                    <a:pt x="8737" y="9148"/>
                    <a:pt x="9150" y="9608"/>
                    <a:pt x="9592" y="9608"/>
                  </a:cubicBezTo>
                  <a:cubicBezTo>
                    <a:pt x="9740" y="9608"/>
                    <a:pt x="9892" y="9556"/>
                    <a:pt x="10039" y="9433"/>
                  </a:cubicBezTo>
                  <a:cubicBezTo>
                    <a:pt x="10506" y="9043"/>
                    <a:pt x="10538" y="8336"/>
                    <a:pt x="10650" y="7785"/>
                  </a:cubicBezTo>
                  <a:cubicBezTo>
                    <a:pt x="11013" y="6015"/>
                    <a:pt x="11085" y="4097"/>
                    <a:pt x="10343" y="2412"/>
                  </a:cubicBezTo>
                  <a:cubicBezTo>
                    <a:pt x="10125" y="1916"/>
                    <a:pt x="9836" y="1447"/>
                    <a:pt x="9440" y="1089"/>
                  </a:cubicBezTo>
                  <a:cubicBezTo>
                    <a:pt x="9013" y="700"/>
                    <a:pt x="8474" y="459"/>
                    <a:pt x="7924" y="300"/>
                  </a:cubicBezTo>
                  <a:cubicBezTo>
                    <a:pt x="7247" y="106"/>
                    <a:pt x="6471" y="0"/>
                    <a:pt x="5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12215475" y="-21550"/>
              <a:ext cx="97475" cy="54150"/>
            </a:xfrm>
            <a:custGeom>
              <a:avLst/>
              <a:gdLst/>
              <a:ahLst/>
              <a:cxnLst/>
              <a:rect l="l" t="t" r="r" b="b"/>
              <a:pathLst>
                <a:path w="3899" h="2166" fill="none" extrusionOk="0">
                  <a:moveTo>
                    <a:pt x="0" y="2027"/>
                  </a:moveTo>
                  <a:cubicBezTo>
                    <a:pt x="0" y="2027"/>
                    <a:pt x="2470" y="2165"/>
                    <a:pt x="3898" y="0"/>
                  </a:cubicBezTo>
                </a:path>
              </a:pathLst>
            </a:custGeom>
            <a:noFill/>
            <a:ln w="9500" cap="flat" cmpd="sng">
              <a:solidFill>
                <a:srgbClr val="EF977F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12270250" y="16725"/>
              <a:ext cx="130250" cy="166850"/>
            </a:xfrm>
            <a:custGeom>
              <a:avLst/>
              <a:gdLst/>
              <a:ahLst/>
              <a:cxnLst/>
              <a:rect l="l" t="t" r="r" b="b"/>
              <a:pathLst>
                <a:path w="5210" h="6674" extrusionOk="0">
                  <a:moveTo>
                    <a:pt x="4165" y="0"/>
                  </a:moveTo>
                  <a:cubicBezTo>
                    <a:pt x="4165" y="0"/>
                    <a:pt x="4089" y="2503"/>
                    <a:pt x="0" y="3899"/>
                  </a:cubicBezTo>
                  <a:cubicBezTo>
                    <a:pt x="405" y="4697"/>
                    <a:pt x="917" y="5641"/>
                    <a:pt x="1499" y="6674"/>
                  </a:cubicBezTo>
                  <a:cubicBezTo>
                    <a:pt x="5209" y="5645"/>
                    <a:pt x="5209" y="1528"/>
                    <a:pt x="5209" y="1528"/>
                  </a:cubicBezTo>
                  <a:lnTo>
                    <a:pt x="4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12187775" y="38350"/>
              <a:ext cx="82500" cy="145225"/>
            </a:xfrm>
            <a:custGeom>
              <a:avLst/>
              <a:gdLst/>
              <a:ahLst/>
              <a:cxnLst/>
              <a:rect l="l" t="t" r="r" b="b"/>
              <a:pathLst>
                <a:path w="3300" h="5809" extrusionOk="0">
                  <a:moveTo>
                    <a:pt x="1036" y="0"/>
                  </a:moveTo>
                  <a:lnTo>
                    <a:pt x="277" y="1509"/>
                  </a:lnTo>
                  <a:cubicBezTo>
                    <a:pt x="277" y="1509"/>
                    <a:pt x="1" y="4780"/>
                    <a:pt x="2349" y="5809"/>
                  </a:cubicBezTo>
                  <a:cubicBezTo>
                    <a:pt x="2717" y="4776"/>
                    <a:pt x="3042" y="3832"/>
                    <a:pt x="3299" y="3034"/>
                  </a:cubicBezTo>
                  <a:cubicBezTo>
                    <a:pt x="712" y="1638"/>
                    <a:pt x="1036" y="1"/>
                    <a:pt x="1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12817400" y="-467075"/>
              <a:ext cx="790575" cy="442575"/>
            </a:xfrm>
            <a:custGeom>
              <a:avLst/>
              <a:gdLst/>
              <a:ahLst/>
              <a:cxnLst/>
              <a:rect l="l" t="t" r="r" b="b"/>
              <a:pathLst>
                <a:path w="31623" h="17703" extrusionOk="0">
                  <a:moveTo>
                    <a:pt x="5658" y="0"/>
                  </a:moveTo>
                  <a:cubicBezTo>
                    <a:pt x="3854" y="0"/>
                    <a:pt x="2391" y="1463"/>
                    <a:pt x="2391" y="3267"/>
                  </a:cubicBezTo>
                  <a:lnTo>
                    <a:pt x="2391" y="14776"/>
                  </a:lnTo>
                  <a:lnTo>
                    <a:pt x="1" y="17703"/>
                  </a:lnTo>
                  <a:lnTo>
                    <a:pt x="28356" y="17703"/>
                  </a:lnTo>
                  <a:cubicBezTo>
                    <a:pt x="30160" y="17703"/>
                    <a:pt x="31623" y="16240"/>
                    <a:pt x="31623" y="14436"/>
                  </a:cubicBezTo>
                  <a:lnTo>
                    <a:pt x="31623" y="3267"/>
                  </a:lnTo>
                  <a:cubicBezTo>
                    <a:pt x="31623" y="1463"/>
                    <a:pt x="30160" y="0"/>
                    <a:pt x="28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12980850" y="-387325"/>
              <a:ext cx="531750" cy="66825"/>
            </a:xfrm>
            <a:custGeom>
              <a:avLst/>
              <a:gdLst/>
              <a:ahLst/>
              <a:cxnLst/>
              <a:rect l="l" t="t" r="r" b="b"/>
              <a:pathLst>
                <a:path w="21270" h="2673" extrusionOk="0">
                  <a:moveTo>
                    <a:pt x="1336" y="0"/>
                  </a:moveTo>
                  <a:cubicBezTo>
                    <a:pt x="599" y="0"/>
                    <a:pt x="1" y="598"/>
                    <a:pt x="1" y="1336"/>
                  </a:cubicBezTo>
                  <a:cubicBezTo>
                    <a:pt x="1" y="2074"/>
                    <a:pt x="599" y="2672"/>
                    <a:pt x="1336" y="2672"/>
                  </a:cubicBezTo>
                  <a:lnTo>
                    <a:pt x="19933" y="2672"/>
                  </a:lnTo>
                  <a:cubicBezTo>
                    <a:pt x="20671" y="2672"/>
                    <a:pt x="21269" y="2074"/>
                    <a:pt x="21269" y="1336"/>
                  </a:cubicBezTo>
                  <a:cubicBezTo>
                    <a:pt x="21269" y="598"/>
                    <a:pt x="20671" y="0"/>
                    <a:pt x="199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12980850" y="-279200"/>
              <a:ext cx="531750" cy="66825"/>
            </a:xfrm>
            <a:custGeom>
              <a:avLst/>
              <a:gdLst/>
              <a:ahLst/>
              <a:cxnLst/>
              <a:rect l="l" t="t" r="r" b="b"/>
              <a:pathLst>
                <a:path w="21270" h="2673" extrusionOk="0">
                  <a:moveTo>
                    <a:pt x="1336" y="1"/>
                  </a:moveTo>
                  <a:cubicBezTo>
                    <a:pt x="599" y="1"/>
                    <a:pt x="1" y="599"/>
                    <a:pt x="1" y="1337"/>
                  </a:cubicBezTo>
                  <a:cubicBezTo>
                    <a:pt x="1" y="2075"/>
                    <a:pt x="599" y="2672"/>
                    <a:pt x="1336" y="2672"/>
                  </a:cubicBezTo>
                  <a:lnTo>
                    <a:pt x="19933" y="2672"/>
                  </a:lnTo>
                  <a:cubicBezTo>
                    <a:pt x="20671" y="2672"/>
                    <a:pt x="21269" y="2075"/>
                    <a:pt x="21269" y="1337"/>
                  </a:cubicBezTo>
                  <a:cubicBezTo>
                    <a:pt x="21269" y="599"/>
                    <a:pt x="20671" y="1"/>
                    <a:pt x="19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12980850" y="-171050"/>
              <a:ext cx="392275" cy="66800"/>
            </a:xfrm>
            <a:custGeom>
              <a:avLst/>
              <a:gdLst/>
              <a:ahLst/>
              <a:cxnLst/>
              <a:rect l="l" t="t" r="r" b="b"/>
              <a:pathLst>
                <a:path w="15691" h="2672" extrusionOk="0">
                  <a:moveTo>
                    <a:pt x="1336" y="0"/>
                  </a:moveTo>
                  <a:cubicBezTo>
                    <a:pt x="599" y="0"/>
                    <a:pt x="1" y="598"/>
                    <a:pt x="1" y="1336"/>
                  </a:cubicBezTo>
                  <a:cubicBezTo>
                    <a:pt x="1" y="2074"/>
                    <a:pt x="599" y="2672"/>
                    <a:pt x="1336" y="2672"/>
                  </a:cubicBezTo>
                  <a:lnTo>
                    <a:pt x="14354" y="2672"/>
                  </a:lnTo>
                  <a:cubicBezTo>
                    <a:pt x="15092" y="2672"/>
                    <a:pt x="15690" y="2074"/>
                    <a:pt x="15690" y="1336"/>
                  </a:cubicBezTo>
                  <a:cubicBezTo>
                    <a:pt x="15690" y="598"/>
                    <a:pt x="15092" y="0"/>
                    <a:pt x="143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40"/>
          <p:cNvSpPr txBox="1">
            <a:spLocks noGrp="1"/>
          </p:cNvSpPr>
          <p:nvPr>
            <p:ph type="title"/>
          </p:nvPr>
        </p:nvSpPr>
        <p:spPr>
          <a:xfrm>
            <a:off x="-1558" y="22981"/>
            <a:ext cx="32256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100 features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5"/>
          <p:cNvSpPr txBox="1">
            <a:spLocks noGrp="1"/>
          </p:cNvSpPr>
          <p:nvPr>
            <p:ph type="title" idx="15"/>
          </p:nvPr>
        </p:nvSpPr>
        <p:spPr>
          <a:xfrm>
            <a:off x="0" y="20945"/>
            <a:ext cx="5339562" cy="529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 Comparison</a:t>
            </a:r>
            <a:endParaRPr dirty="0"/>
          </a:p>
        </p:txBody>
      </p:sp>
      <p:sp>
        <p:nvSpPr>
          <p:cNvPr id="1093" name="Google Shape;1093;p45"/>
          <p:cNvSpPr txBox="1">
            <a:spLocks noGrp="1"/>
          </p:cNvSpPr>
          <p:nvPr>
            <p:ph type="title"/>
          </p:nvPr>
        </p:nvSpPr>
        <p:spPr>
          <a:xfrm>
            <a:off x="6590236" y="734749"/>
            <a:ext cx="1296377" cy="396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Ensemble</a:t>
            </a:r>
            <a:endParaRPr dirty="0"/>
          </a:p>
        </p:txBody>
      </p:sp>
      <p:sp>
        <p:nvSpPr>
          <p:cNvPr id="1095" name="Google Shape;1095;p45"/>
          <p:cNvSpPr txBox="1">
            <a:spLocks noGrp="1"/>
          </p:cNvSpPr>
          <p:nvPr>
            <p:ph type="title" idx="2"/>
          </p:nvPr>
        </p:nvSpPr>
        <p:spPr>
          <a:xfrm>
            <a:off x="3485062" y="3745109"/>
            <a:ext cx="1375174" cy="398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Filter</a:t>
            </a:r>
            <a:endParaRPr dirty="0"/>
          </a:p>
        </p:txBody>
      </p:sp>
      <p:sp>
        <p:nvSpPr>
          <p:cNvPr id="1099" name="Google Shape;1099;p45"/>
          <p:cNvSpPr txBox="1">
            <a:spLocks noGrp="1"/>
          </p:cNvSpPr>
          <p:nvPr>
            <p:ph type="title" idx="6"/>
          </p:nvPr>
        </p:nvSpPr>
        <p:spPr>
          <a:xfrm>
            <a:off x="87344" y="730261"/>
            <a:ext cx="870536" cy="3815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</a:t>
            </a:r>
            <a:endParaRPr dirty="0"/>
          </a:p>
        </p:txBody>
      </p:sp>
      <p:sp>
        <p:nvSpPr>
          <p:cNvPr id="1101" name="Google Shape;1101;p45"/>
          <p:cNvSpPr txBox="1">
            <a:spLocks noGrp="1"/>
          </p:cNvSpPr>
          <p:nvPr>
            <p:ph type="title" idx="8"/>
          </p:nvPr>
        </p:nvSpPr>
        <p:spPr>
          <a:xfrm>
            <a:off x="22251" y="2737637"/>
            <a:ext cx="2330400" cy="421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Collaborative Filter</a:t>
            </a:r>
            <a:endParaRPr dirty="0"/>
          </a:p>
        </p:txBody>
      </p:sp>
      <p:sp>
        <p:nvSpPr>
          <p:cNvPr id="1103" name="Google Shape;1103;p45"/>
          <p:cNvSpPr txBox="1">
            <a:spLocks noGrp="1"/>
          </p:cNvSpPr>
          <p:nvPr>
            <p:ph type="title" idx="13"/>
          </p:nvPr>
        </p:nvSpPr>
        <p:spPr>
          <a:xfrm>
            <a:off x="6132915" y="2565093"/>
            <a:ext cx="2330400" cy="371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Keywords Filter</a:t>
            </a:r>
            <a:endParaRPr dirty="0"/>
          </a:p>
        </p:txBody>
      </p:sp>
      <p:grpSp>
        <p:nvGrpSpPr>
          <p:cNvPr id="1108" name="Google Shape;1108;p45"/>
          <p:cNvGrpSpPr/>
          <p:nvPr/>
        </p:nvGrpSpPr>
        <p:grpSpPr>
          <a:xfrm>
            <a:off x="7118203" y="2251961"/>
            <a:ext cx="350576" cy="280454"/>
            <a:chOff x="7500054" y="2934735"/>
            <a:chExt cx="350576" cy="280454"/>
          </a:xfrm>
        </p:grpSpPr>
        <p:sp>
          <p:nvSpPr>
            <p:cNvPr id="1109" name="Google Shape;1109;p45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5"/>
          <p:cNvGrpSpPr/>
          <p:nvPr/>
        </p:nvGrpSpPr>
        <p:grpSpPr>
          <a:xfrm>
            <a:off x="347133" y="474623"/>
            <a:ext cx="350958" cy="263043"/>
            <a:chOff x="1817317" y="2480330"/>
            <a:chExt cx="350958" cy="263043"/>
          </a:xfrm>
        </p:grpSpPr>
        <p:sp>
          <p:nvSpPr>
            <p:cNvPr id="1118" name="Google Shape;1118;p45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45"/>
          <p:cNvGrpSpPr/>
          <p:nvPr/>
        </p:nvGrpSpPr>
        <p:grpSpPr>
          <a:xfrm>
            <a:off x="3962682" y="3469939"/>
            <a:ext cx="419933" cy="275170"/>
            <a:chOff x="3207778" y="2474632"/>
            <a:chExt cx="419933" cy="275170"/>
          </a:xfrm>
        </p:grpSpPr>
        <p:sp>
          <p:nvSpPr>
            <p:cNvPr id="1124" name="Google Shape;1124;p45"/>
            <p:cNvSpPr/>
            <p:nvPr/>
          </p:nvSpPr>
          <p:spPr>
            <a:xfrm>
              <a:off x="3207778" y="2474632"/>
              <a:ext cx="419933" cy="275170"/>
            </a:xfrm>
            <a:custGeom>
              <a:avLst/>
              <a:gdLst/>
              <a:ahLst/>
              <a:cxnLst/>
              <a:rect l="l" t="t" r="r" b="b"/>
              <a:pathLst>
                <a:path w="13193" h="8645" extrusionOk="0">
                  <a:moveTo>
                    <a:pt x="9906" y="370"/>
                  </a:moveTo>
                  <a:lnTo>
                    <a:pt x="9906" y="3918"/>
                  </a:lnTo>
                  <a:lnTo>
                    <a:pt x="381" y="3918"/>
                  </a:lnTo>
                  <a:lnTo>
                    <a:pt x="381" y="370"/>
                  </a:lnTo>
                  <a:close/>
                  <a:moveTo>
                    <a:pt x="9906" y="4323"/>
                  </a:moveTo>
                  <a:lnTo>
                    <a:pt x="9906" y="7014"/>
                  </a:lnTo>
                  <a:cubicBezTo>
                    <a:pt x="9906" y="7514"/>
                    <a:pt x="10133" y="7966"/>
                    <a:pt x="10490" y="8264"/>
                  </a:cubicBezTo>
                  <a:lnTo>
                    <a:pt x="1632" y="8264"/>
                  </a:lnTo>
                  <a:cubicBezTo>
                    <a:pt x="953" y="8264"/>
                    <a:pt x="381" y="7692"/>
                    <a:pt x="381" y="7014"/>
                  </a:cubicBezTo>
                  <a:lnTo>
                    <a:pt x="381" y="4323"/>
                  </a:lnTo>
                  <a:close/>
                  <a:moveTo>
                    <a:pt x="12169" y="1620"/>
                  </a:moveTo>
                  <a:cubicBezTo>
                    <a:pt x="12514" y="1620"/>
                    <a:pt x="12812" y="1906"/>
                    <a:pt x="12812" y="2263"/>
                  </a:cubicBezTo>
                  <a:lnTo>
                    <a:pt x="12812" y="7014"/>
                  </a:lnTo>
                  <a:cubicBezTo>
                    <a:pt x="12812" y="7692"/>
                    <a:pt x="12240" y="8264"/>
                    <a:pt x="11561" y="8264"/>
                  </a:cubicBezTo>
                  <a:cubicBezTo>
                    <a:pt x="10871" y="8264"/>
                    <a:pt x="10311" y="7692"/>
                    <a:pt x="10311" y="7014"/>
                  </a:cubicBezTo>
                  <a:lnTo>
                    <a:pt x="10311" y="6371"/>
                  </a:lnTo>
                  <a:lnTo>
                    <a:pt x="11347" y="6371"/>
                  </a:lnTo>
                  <a:cubicBezTo>
                    <a:pt x="11454" y="6371"/>
                    <a:pt x="11549" y="6276"/>
                    <a:pt x="11549" y="6180"/>
                  </a:cubicBezTo>
                  <a:lnTo>
                    <a:pt x="11549" y="3799"/>
                  </a:lnTo>
                  <a:cubicBezTo>
                    <a:pt x="11549" y="3692"/>
                    <a:pt x="11454" y="3597"/>
                    <a:pt x="11347" y="3597"/>
                  </a:cubicBezTo>
                  <a:cubicBezTo>
                    <a:pt x="11252" y="3597"/>
                    <a:pt x="11157" y="3692"/>
                    <a:pt x="11157" y="3799"/>
                  </a:cubicBezTo>
                  <a:lnTo>
                    <a:pt x="11157" y="5978"/>
                  </a:lnTo>
                  <a:lnTo>
                    <a:pt x="10299" y="5978"/>
                  </a:lnTo>
                  <a:lnTo>
                    <a:pt x="10299" y="1620"/>
                  </a:lnTo>
                  <a:lnTo>
                    <a:pt x="11371" y="1620"/>
                  </a:lnTo>
                  <a:cubicBezTo>
                    <a:pt x="11228" y="1799"/>
                    <a:pt x="11145" y="2013"/>
                    <a:pt x="11145" y="2263"/>
                  </a:cubicBezTo>
                  <a:lnTo>
                    <a:pt x="11145" y="2906"/>
                  </a:lnTo>
                  <a:cubicBezTo>
                    <a:pt x="11145" y="3001"/>
                    <a:pt x="11228" y="3097"/>
                    <a:pt x="11335" y="3097"/>
                  </a:cubicBezTo>
                  <a:cubicBezTo>
                    <a:pt x="11442" y="3097"/>
                    <a:pt x="11526" y="3001"/>
                    <a:pt x="11526" y="2906"/>
                  </a:cubicBezTo>
                  <a:lnTo>
                    <a:pt x="11526" y="2263"/>
                  </a:lnTo>
                  <a:cubicBezTo>
                    <a:pt x="11526" y="1918"/>
                    <a:pt x="11811" y="1620"/>
                    <a:pt x="12169" y="1620"/>
                  </a:cubicBezTo>
                  <a:close/>
                  <a:moveTo>
                    <a:pt x="191" y="1"/>
                  </a:moveTo>
                  <a:cubicBezTo>
                    <a:pt x="84" y="1"/>
                    <a:pt x="0" y="96"/>
                    <a:pt x="0" y="191"/>
                  </a:cubicBezTo>
                  <a:lnTo>
                    <a:pt x="0" y="7014"/>
                  </a:lnTo>
                  <a:cubicBezTo>
                    <a:pt x="0" y="7919"/>
                    <a:pt x="727" y="8645"/>
                    <a:pt x="1632" y="8645"/>
                  </a:cubicBezTo>
                  <a:lnTo>
                    <a:pt x="11549" y="8645"/>
                  </a:lnTo>
                  <a:cubicBezTo>
                    <a:pt x="12454" y="8645"/>
                    <a:pt x="13181" y="7919"/>
                    <a:pt x="13181" y="7014"/>
                  </a:cubicBezTo>
                  <a:lnTo>
                    <a:pt x="13181" y="2263"/>
                  </a:lnTo>
                  <a:cubicBezTo>
                    <a:pt x="13193" y="1680"/>
                    <a:pt x="12740" y="1239"/>
                    <a:pt x="12169" y="1239"/>
                  </a:cubicBezTo>
                  <a:lnTo>
                    <a:pt x="10299" y="1239"/>
                  </a:lnTo>
                  <a:lnTo>
                    <a:pt x="10299" y="191"/>
                  </a:lnTo>
                  <a:cubicBezTo>
                    <a:pt x="10299" y="96"/>
                    <a:pt x="10204" y="1"/>
                    <a:pt x="10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3449559" y="2493985"/>
              <a:ext cx="46663" cy="98546"/>
            </a:xfrm>
            <a:custGeom>
              <a:avLst/>
              <a:gdLst/>
              <a:ahLst/>
              <a:cxnLst/>
              <a:rect l="l" t="t" r="r" b="b"/>
              <a:pathLst>
                <a:path w="1466" h="3096" extrusionOk="0">
                  <a:moveTo>
                    <a:pt x="739" y="0"/>
                  </a:moveTo>
                  <a:cubicBezTo>
                    <a:pt x="632" y="0"/>
                    <a:pt x="536" y="95"/>
                    <a:pt x="536" y="203"/>
                  </a:cubicBezTo>
                  <a:lnTo>
                    <a:pt x="536" y="417"/>
                  </a:lnTo>
                  <a:cubicBezTo>
                    <a:pt x="227" y="476"/>
                    <a:pt x="1" y="750"/>
                    <a:pt x="1" y="1072"/>
                  </a:cubicBezTo>
                  <a:cubicBezTo>
                    <a:pt x="1" y="1453"/>
                    <a:pt x="298" y="1750"/>
                    <a:pt x="679" y="1750"/>
                  </a:cubicBezTo>
                  <a:lnTo>
                    <a:pt x="810" y="1750"/>
                  </a:lnTo>
                  <a:cubicBezTo>
                    <a:pt x="953" y="1750"/>
                    <a:pt x="1096" y="1869"/>
                    <a:pt x="1096" y="2024"/>
                  </a:cubicBezTo>
                  <a:cubicBezTo>
                    <a:pt x="1096" y="2191"/>
                    <a:pt x="977" y="2310"/>
                    <a:pt x="810" y="2310"/>
                  </a:cubicBezTo>
                  <a:lnTo>
                    <a:pt x="596" y="2310"/>
                  </a:lnTo>
                  <a:cubicBezTo>
                    <a:pt x="477" y="2310"/>
                    <a:pt x="393" y="2215"/>
                    <a:pt x="393" y="2096"/>
                  </a:cubicBezTo>
                  <a:cubicBezTo>
                    <a:pt x="393" y="2000"/>
                    <a:pt x="298" y="1905"/>
                    <a:pt x="203" y="1905"/>
                  </a:cubicBezTo>
                  <a:cubicBezTo>
                    <a:pt x="96" y="1905"/>
                    <a:pt x="1" y="2000"/>
                    <a:pt x="1" y="2096"/>
                  </a:cubicBezTo>
                  <a:cubicBezTo>
                    <a:pt x="1" y="2417"/>
                    <a:pt x="239" y="2667"/>
                    <a:pt x="536" y="2691"/>
                  </a:cubicBezTo>
                  <a:lnTo>
                    <a:pt x="536" y="2905"/>
                  </a:lnTo>
                  <a:cubicBezTo>
                    <a:pt x="536" y="3012"/>
                    <a:pt x="632" y="3096"/>
                    <a:pt x="739" y="3096"/>
                  </a:cubicBezTo>
                  <a:cubicBezTo>
                    <a:pt x="834" y="3096"/>
                    <a:pt x="929" y="3012"/>
                    <a:pt x="929" y="2905"/>
                  </a:cubicBezTo>
                  <a:lnTo>
                    <a:pt x="929" y="2679"/>
                  </a:lnTo>
                  <a:cubicBezTo>
                    <a:pt x="1239" y="2620"/>
                    <a:pt x="1465" y="2358"/>
                    <a:pt x="1465" y="2024"/>
                  </a:cubicBezTo>
                  <a:cubicBezTo>
                    <a:pt x="1465" y="1655"/>
                    <a:pt x="1167" y="1358"/>
                    <a:pt x="798" y="1358"/>
                  </a:cubicBezTo>
                  <a:lnTo>
                    <a:pt x="655" y="1358"/>
                  </a:lnTo>
                  <a:cubicBezTo>
                    <a:pt x="513" y="1358"/>
                    <a:pt x="382" y="1238"/>
                    <a:pt x="382" y="1072"/>
                  </a:cubicBezTo>
                  <a:cubicBezTo>
                    <a:pt x="382" y="929"/>
                    <a:pt x="501" y="798"/>
                    <a:pt x="655" y="798"/>
                  </a:cubicBezTo>
                  <a:lnTo>
                    <a:pt x="870" y="798"/>
                  </a:lnTo>
                  <a:cubicBezTo>
                    <a:pt x="989" y="798"/>
                    <a:pt x="1072" y="881"/>
                    <a:pt x="1072" y="1000"/>
                  </a:cubicBezTo>
                  <a:lnTo>
                    <a:pt x="1072" y="1131"/>
                  </a:lnTo>
                  <a:cubicBezTo>
                    <a:pt x="1072" y="1238"/>
                    <a:pt x="1167" y="1334"/>
                    <a:pt x="1275" y="1334"/>
                  </a:cubicBezTo>
                  <a:cubicBezTo>
                    <a:pt x="1370" y="1334"/>
                    <a:pt x="1465" y="1238"/>
                    <a:pt x="1465" y="1131"/>
                  </a:cubicBezTo>
                  <a:lnTo>
                    <a:pt x="1465" y="1000"/>
                  </a:lnTo>
                  <a:cubicBezTo>
                    <a:pt x="1465" y="691"/>
                    <a:pt x="1227" y="441"/>
                    <a:pt x="929" y="405"/>
                  </a:cubicBezTo>
                  <a:lnTo>
                    <a:pt x="929" y="203"/>
                  </a:lnTo>
                  <a:cubicBezTo>
                    <a:pt x="929" y="95"/>
                    <a:pt x="834" y="0"/>
                    <a:pt x="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3247566" y="2507226"/>
              <a:ext cx="51565" cy="71681"/>
            </a:xfrm>
            <a:custGeom>
              <a:avLst/>
              <a:gdLst/>
              <a:ahLst/>
              <a:cxnLst/>
              <a:rect l="l" t="t" r="r" b="b"/>
              <a:pathLst>
                <a:path w="1620" h="2252" extrusionOk="0">
                  <a:moveTo>
                    <a:pt x="1429" y="1"/>
                  </a:moveTo>
                  <a:cubicBezTo>
                    <a:pt x="1322" y="1"/>
                    <a:pt x="1227" y="96"/>
                    <a:pt x="1227" y="203"/>
                  </a:cubicBezTo>
                  <a:lnTo>
                    <a:pt x="1227" y="1418"/>
                  </a:lnTo>
                  <a:lnTo>
                    <a:pt x="358" y="96"/>
                  </a:lnTo>
                  <a:cubicBezTo>
                    <a:pt x="323" y="44"/>
                    <a:pt x="256" y="11"/>
                    <a:pt x="195" y="11"/>
                  </a:cubicBezTo>
                  <a:cubicBezTo>
                    <a:pt x="172" y="11"/>
                    <a:pt x="151" y="15"/>
                    <a:pt x="132" y="25"/>
                  </a:cubicBezTo>
                  <a:cubicBezTo>
                    <a:pt x="60" y="49"/>
                    <a:pt x="1" y="120"/>
                    <a:pt x="1" y="203"/>
                  </a:cubicBezTo>
                  <a:lnTo>
                    <a:pt x="1" y="2061"/>
                  </a:lnTo>
                  <a:cubicBezTo>
                    <a:pt x="1" y="2168"/>
                    <a:pt x="84" y="2251"/>
                    <a:pt x="191" y="2251"/>
                  </a:cubicBezTo>
                  <a:cubicBezTo>
                    <a:pt x="298" y="2251"/>
                    <a:pt x="382" y="2168"/>
                    <a:pt x="382" y="2061"/>
                  </a:cubicBezTo>
                  <a:lnTo>
                    <a:pt x="382" y="834"/>
                  </a:lnTo>
                  <a:lnTo>
                    <a:pt x="1263" y="2168"/>
                  </a:lnTo>
                  <a:cubicBezTo>
                    <a:pt x="1289" y="2221"/>
                    <a:pt x="1356" y="2248"/>
                    <a:pt x="1428" y="2248"/>
                  </a:cubicBezTo>
                  <a:cubicBezTo>
                    <a:pt x="1452" y="2248"/>
                    <a:pt x="1477" y="2245"/>
                    <a:pt x="1501" y="2239"/>
                  </a:cubicBezTo>
                  <a:cubicBezTo>
                    <a:pt x="1572" y="2204"/>
                    <a:pt x="1620" y="2132"/>
                    <a:pt x="1620" y="2061"/>
                  </a:cubicBezTo>
                  <a:lnTo>
                    <a:pt x="1620" y="203"/>
                  </a:lnTo>
                  <a:cubicBezTo>
                    <a:pt x="1620" y="96"/>
                    <a:pt x="1525" y="1"/>
                    <a:pt x="1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3312754" y="2507990"/>
              <a:ext cx="45135" cy="71299"/>
            </a:xfrm>
            <a:custGeom>
              <a:avLst/>
              <a:gdLst/>
              <a:ahLst/>
              <a:cxnLst/>
              <a:rect l="l" t="t" r="r" b="b"/>
              <a:pathLst>
                <a:path w="1418" h="2240" extrusionOk="0">
                  <a:moveTo>
                    <a:pt x="191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049"/>
                  </a:lnTo>
                  <a:cubicBezTo>
                    <a:pt x="0" y="2156"/>
                    <a:pt x="96" y="2239"/>
                    <a:pt x="191" y="2239"/>
                  </a:cubicBezTo>
                  <a:lnTo>
                    <a:pt x="1227" y="2239"/>
                  </a:lnTo>
                  <a:cubicBezTo>
                    <a:pt x="1322" y="2239"/>
                    <a:pt x="1417" y="2156"/>
                    <a:pt x="1417" y="2049"/>
                  </a:cubicBezTo>
                  <a:cubicBezTo>
                    <a:pt x="1417" y="1930"/>
                    <a:pt x="1346" y="1846"/>
                    <a:pt x="1227" y="1846"/>
                  </a:cubicBezTo>
                  <a:lnTo>
                    <a:pt x="393" y="1846"/>
                  </a:lnTo>
                  <a:lnTo>
                    <a:pt x="393" y="1203"/>
                  </a:lnTo>
                  <a:lnTo>
                    <a:pt x="1024" y="1203"/>
                  </a:lnTo>
                  <a:cubicBezTo>
                    <a:pt x="1132" y="1203"/>
                    <a:pt x="1227" y="1108"/>
                    <a:pt x="1227" y="1013"/>
                  </a:cubicBezTo>
                  <a:cubicBezTo>
                    <a:pt x="1227" y="906"/>
                    <a:pt x="1132" y="810"/>
                    <a:pt x="1024" y="810"/>
                  </a:cubicBezTo>
                  <a:lnTo>
                    <a:pt x="393" y="810"/>
                  </a:lnTo>
                  <a:lnTo>
                    <a:pt x="393" y="382"/>
                  </a:lnTo>
                  <a:lnTo>
                    <a:pt x="1227" y="382"/>
                  </a:lnTo>
                  <a:cubicBezTo>
                    <a:pt x="1322" y="382"/>
                    <a:pt x="1417" y="298"/>
                    <a:pt x="1417" y="191"/>
                  </a:cubicBezTo>
                  <a:cubicBezTo>
                    <a:pt x="1417" y="84"/>
                    <a:pt x="1322" y="1"/>
                    <a:pt x="1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3372626" y="2507194"/>
              <a:ext cx="65602" cy="71395"/>
            </a:xfrm>
            <a:custGeom>
              <a:avLst/>
              <a:gdLst/>
              <a:ahLst/>
              <a:cxnLst/>
              <a:rect l="l" t="t" r="r" b="b"/>
              <a:pathLst>
                <a:path w="2061" h="2243" extrusionOk="0">
                  <a:moveTo>
                    <a:pt x="200" y="1"/>
                  </a:moveTo>
                  <a:cubicBezTo>
                    <a:pt x="193" y="1"/>
                    <a:pt x="186" y="1"/>
                    <a:pt x="179" y="2"/>
                  </a:cubicBezTo>
                  <a:cubicBezTo>
                    <a:pt x="72" y="26"/>
                    <a:pt x="1" y="109"/>
                    <a:pt x="13" y="216"/>
                  </a:cubicBezTo>
                  <a:lnTo>
                    <a:pt x="215" y="2074"/>
                  </a:lnTo>
                  <a:cubicBezTo>
                    <a:pt x="239" y="2169"/>
                    <a:pt x="298" y="2228"/>
                    <a:pt x="382" y="2240"/>
                  </a:cubicBezTo>
                  <a:cubicBezTo>
                    <a:pt x="391" y="2242"/>
                    <a:pt x="401" y="2242"/>
                    <a:pt x="410" y="2242"/>
                  </a:cubicBezTo>
                  <a:cubicBezTo>
                    <a:pt x="493" y="2242"/>
                    <a:pt x="564" y="2196"/>
                    <a:pt x="596" y="2121"/>
                  </a:cubicBezTo>
                  <a:lnTo>
                    <a:pt x="1036" y="1097"/>
                  </a:lnTo>
                  <a:lnTo>
                    <a:pt x="1489" y="2121"/>
                  </a:lnTo>
                  <a:cubicBezTo>
                    <a:pt x="1510" y="2196"/>
                    <a:pt x="1589" y="2242"/>
                    <a:pt x="1665" y="2242"/>
                  </a:cubicBezTo>
                  <a:cubicBezTo>
                    <a:pt x="1674" y="2242"/>
                    <a:pt x="1683" y="2242"/>
                    <a:pt x="1691" y="2240"/>
                  </a:cubicBezTo>
                  <a:cubicBezTo>
                    <a:pt x="1787" y="2228"/>
                    <a:pt x="1846" y="2145"/>
                    <a:pt x="1858" y="2074"/>
                  </a:cubicBezTo>
                  <a:lnTo>
                    <a:pt x="2060" y="216"/>
                  </a:lnTo>
                  <a:cubicBezTo>
                    <a:pt x="2037" y="109"/>
                    <a:pt x="1965" y="26"/>
                    <a:pt x="1846" y="2"/>
                  </a:cubicBezTo>
                  <a:cubicBezTo>
                    <a:pt x="1838" y="1"/>
                    <a:pt x="1830" y="1"/>
                    <a:pt x="1823" y="1"/>
                  </a:cubicBezTo>
                  <a:cubicBezTo>
                    <a:pt x="1724" y="1"/>
                    <a:pt x="1632" y="69"/>
                    <a:pt x="1632" y="169"/>
                  </a:cubicBezTo>
                  <a:lnTo>
                    <a:pt x="1513" y="1300"/>
                  </a:lnTo>
                  <a:lnTo>
                    <a:pt x="1191" y="526"/>
                  </a:lnTo>
                  <a:cubicBezTo>
                    <a:pt x="1161" y="454"/>
                    <a:pt x="1087" y="419"/>
                    <a:pt x="1013" y="419"/>
                  </a:cubicBezTo>
                  <a:cubicBezTo>
                    <a:pt x="938" y="419"/>
                    <a:pt x="864" y="454"/>
                    <a:pt x="834" y="526"/>
                  </a:cubicBezTo>
                  <a:lnTo>
                    <a:pt x="501" y="1300"/>
                  </a:lnTo>
                  <a:lnTo>
                    <a:pt x="382" y="169"/>
                  </a:lnTo>
                  <a:cubicBezTo>
                    <a:pt x="371" y="69"/>
                    <a:pt x="288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3247566" y="2632286"/>
              <a:ext cx="97432" cy="12541"/>
            </a:xfrm>
            <a:custGeom>
              <a:avLst/>
              <a:gdLst/>
              <a:ahLst/>
              <a:cxnLst/>
              <a:rect l="l" t="t" r="r" b="b"/>
              <a:pathLst>
                <a:path w="3061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870" y="394"/>
                  </a:lnTo>
                  <a:cubicBezTo>
                    <a:pt x="2977" y="394"/>
                    <a:pt x="3060" y="299"/>
                    <a:pt x="3060" y="203"/>
                  </a:cubicBezTo>
                  <a:cubicBezTo>
                    <a:pt x="3060" y="84"/>
                    <a:pt x="2977" y="1"/>
                    <a:pt x="2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3371862" y="2632286"/>
              <a:ext cx="124360" cy="12541"/>
            </a:xfrm>
            <a:custGeom>
              <a:avLst/>
              <a:gdLst/>
              <a:ahLst/>
              <a:cxnLst/>
              <a:rect l="l" t="t" r="r" b="b"/>
              <a:pathLst>
                <a:path w="3907" h="394" extrusionOk="0">
                  <a:moveTo>
                    <a:pt x="203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9"/>
                    <a:pt x="96" y="394"/>
                    <a:pt x="203" y="394"/>
                  </a:cubicBezTo>
                  <a:lnTo>
                    <a:pt x="3716" y="394"/>
                  </a:lnTo>
                  <a:cubicBezTo>
                    <a:pt x="3811" y="394"/>
                    <a:pt x="3906" y="299"/>
                    <a:pt x="3906" y="203"/>
                  </a:cubicBezTo>
                  <a:cubicBezTo>
                    <a:pt x="3906" y="84"/>
                    <a:pt x="3811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3247566" y="2665262"/>
              <a:ext cx="51565" cy="12159"/>
            </a:xfrm>
            <a:custGeom>
              <a:avLst/>
              <a:gdLst/>
              <a:ahLst/>
              <a:cxnLst/>
              <a:rect l="l" t="t" r="r" b="b"/>
              <a:pathLst>
                <a:path w="1620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1429" y="382"/>
                  </a:lnTo>
                  <a:cubicBezTo>
                    <a:pt x="1525" y="382"/>
                    <a:pt x="1620" y="298"/>
                    <a:pt x="1620" y="191"/>
                  </a:cubicBezTo>
                  <a:cubicBezTo>
                    <a:pt x="1620" y="84"/>
                    <a:pt x="1525" y="1"/>
                    <a:pt x="1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3247566" y="2697856"/>
              <a:ext cx="97432" cy="12159"/>
            </a:xfrm>
            <a:custGeom>
              <a:avLst/>
              <a:gdLst/>
              <a:ahLst/>
              <a:cxnLst/>
              <a:rect l="l" t="t" r="r" b="b"/>
              <a:pathLst>
                <a:path w="3061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2870" y="382"/>
                  </a:lnTo>
                  <a:cubicBezTo>
                    <a:pt x="2977" y="382"/>
                    <a:pt x="3060" y="298"/>
                    <a:pt x="3060" y="191"/>
                  </a:cubicBezTo>
                  <a:cubicBezTo>
                    <a:pt x="3060" y="84"/>
                    <a:pt x="2977" y="1"/>
                    <a:pt x="2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3312754" y="2665262"/>
              <a:ext cx="32244" cy="12159"/>
            </a:xfrm>
            <a:custGeom>
              <a:avLst/>
              <a:gdLst/>
              <a:ahLst/>
              <a:cxnLst/>
              <a:rect l="l" t="t" r="r" b="b"/>
              <a:pathLst>
                <a:path w="1013" h="382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98"/>
                    <a:pt x="96" y="382"/>
                    <a:pt x="191" y="382"/>
                  </a:cubicBezTo>
                  <a:lnTo>
                    <a:pt x="822" y="382"/>
                  </a:lnTo>
                  <a:cubicBezTo>
                    <a:pt x="929" y="382"/>
                    <a:pt x="1012" y="298"/>
                    <a:pt x="1012" y="191"/>
                  </a:cubicBezTo>
                  <a:cubicBezTo>
                    <a:pt x="1012" y="84"/>
                    <a:pt x="929" y="1"/>
                    <a:pt x="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3371862" y="2665262"/>
              <a:ext cx="58408" cy="12159"/>
            </a:xfrm>
            <a:custGeom>
              <a:avLst/>
              <a:gdLst/>
              <a:ahLst/>
              <a:cxnLst/>
              <a:rect l="l" t="t" r="r" b="b"/>
              <a:pathLst>
                <a:path w="1835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644" y="382"/>
                  </a:lnTo>
                  <a:cubicBezTo>
                    <a:pt x="1751" y="382"/>
                    <a:pt x="1834" y="298"/>
                    <a:pt x="1834" y="191"/>
                  </a:cubicBezTo>
                  <a:cubicBezTo>
                    <a:pt x="1834" y="84"/>
                    <a:pt x="1751" y="1"/>
                    <a:pt x="1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>
              <a:off x="3444625" y="2665262"/>
              <a:ext cx="51596" cy="12159"/>
            </a:xfrm>
            <a:custGeom>
              <a:avLst/>
              <a:gdLst/>
              <a:ahLst/>
              <a:cxnLst/>
              <a:rect l="l" t="t" r="r" b="b"/>
              <a:pathLst>
                <a:path w="1621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1430" y="382"/>
                  </a:lnTo>
                  <a:cubicBezTo>
                    <a:pt x="1525" y="382"/>
                    <a:pt x="1620" y="298"/>
                    <a:pt x="1620" y="191"/>
                  </a:cubicBezTo>
                  <a:cubicBezTo>
                    <a:pt x="1620" y="84"/>
                    <a:pt x="1525" y="1"/>
                    <a:pt x="1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3371862" y="2697856"/>
              <a:ext cx="84922" cy="12159"/>
            </a:xfrm>
            <a:custGeom>
              <a:avLst/>
              <a:gdLst/>
              <a:ahLst/>
              <a:cxnLst/>
              <a:rect l="l" t="t" r="r" b="b"/>
              <a:pathLst>
                <a:path w="2668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2477" y="382"/>
                  </a:lnTo>
                  <a:cubicBezTo>
                    <a:pt x="2584" y="382"/>
                    <a:pt x="2668" y="298"/>
                    <a:pt x="2668" y="191"/>
                  </a:cubicBezTo>
                  <a:cubicBezTo>
                    <a:pt x="2668" y="84"/>
                    <a:pt x="2584" y="1"/>
                    <a:pt x="2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3470408" y="2697856"/>
              <a:ext cx="25814" cy="12159"/>
            </a:xfrm>
            <a:custGeom>
              <a:avLst/>
              <a:gdLst/>
              <a:ahLst/>
              <a:cxnLst/>
              <a:rect l="l" t="t" r="r" b="b"/>
              <a:pathLst>
                <a:path w="811" h="382" extrusionOk="0"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cubicBezTo>
                    <a:pt x="0" y="298"/>
                    <a:pt x="96" y="382"/>
                    <a:pt x="203" y="382"/>
                  </a:cubicBezTo>
                  <a:lnTo>
                    <a:pt x="620" y="382"/>
                  </a:lnTo>
                  <a:cubicBezTo>
                    <a:pt x="715" y="382"/>
                    <a:pt x="810" y="298"/>
                    <a:pt x="810" y="191"/>
                  </a:cubicBezTo>
                  <a:cubicBezTo>
                    <a:pt x="810" y="84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8" name="Google Shape;1138;p45"/>
          <p:cNvSpPr/>
          <p:nvPr/>
        </p:nvSpPr>
        <p:spPr>
          <a:xfrm>
            <a:off x="7067376" y="392027"/>
            <a:ext cx="354363" cy="354395"/>
          </a:xfrm>
          <a:custGeom>
            <a:avLst/>
            <a:gdLst/>
            <a:ahLst/>
            <a:cxnLst/>
            <a:rect l="l" t="t" r="r" b="b"/>
            <a:pathLst>
              <a:path w="11133" h="11134" extrusionOk="0">
                <a:moveTo>
                  <a:pt x="2876" y="2961"/>
                </a:moveTo>
                <a:cubicBezTo>
                  <a:pt x="2929" y="2961"/>
                  <a:pt x="2983" y="2967"/>
                  <a:pt x="3036" y="2977"/>
                </a:cubicBezTo>
                <a:cubicBezTo>
                  <a:pt x="3358" y="3037"/>
                  <a:pt x="3584" y="3287"/>
                  <a:pt x="3656" y="3596"/>
                </a:cubicBezTo>
                <a:cubicBezTo>
                  <a:pt x="3703" y="3882"/>
                  <a:pt x="3608" y="4180"/>
                  <a:pt x="3382" y="4358"/>
                </a:cubicBezTo>
                <a:cubicBezTo>
                  <a:pt x="3239" y="4489"/>
                  <a:pt x="3144" y="4680"/>
                  <a:pt x="3144" y="4882"/>
                </a:cubicBezTo>
                <a:lnTo>
                  <a:pt x="3144" y="5239"/>
                </a:lnTo>
                <a:cubicBezTo>
                  <a:pt x="3144" y="5525"/>
                  <a:pt x="3370" y="5740"/>
                  <a:pt x="3644" y="5740"/>
                </a:cubicBezTo>
                <a:lnTo>
                  <a:pt x="5406" y="5740"/>
                </a:lnTo>
                <a:lnTo>
                  <a:pt x="5406" y="7502"/>
                </a:lnTo>
                <a:cubicBezTo>
                  <a:pt x="5406" y="7609"/>
                  <a:pt x="5311" y="7680"/>
                  <a:pt x="5227" y="7680"/>
                </a:cubicBezTo>
                <a:lnTo>
                  <a:pt x="4870" y="7680"/>
                </a:lnTo>
                <a:cubicBezTo>
                  <a:pt x="4763" y="7680"/>
                  <a:pt x="4668" y="7633"/>
                  <a:pt x="4596" y="7561"/>
                </a:cubicBezTo>
                <a:cubicBezTo>
                  <a:pt x="4386" y="7313"/>
                  <a:pt x="4084" y="7164"/>
                  <a:pt x="3770" y="7164"/>
                </a:cubicBezTo>
                <a:cubicBezTo>
                  <a:pt x="3693" y="7164"/>
                  <a:pt x="3614" y="7173"/>
                  <a:pt x="3537" y="7192"/>
                </a:cubicBezTo>
                <a:cubicBezTo>
                  <a:pt x="3096" y="7264"/>
                  <a:pt x="2739" y="7621"/>
                  <a:pt x="2655" y="8049"/>
                </a:cubicBezTo>
                <a:cubicBezTo>
                  <a:pt x="2584" y="8395"/>
                  <a:pt x="2667" y="8740"/>
                  <a:pt x="2882" y="9002"/>
                </a:cubicBezTo>
                <a:cubicBezTo>
                  <a:pt x="3084" y="9276"/>
                  <a:pt x="3417" y="9419"/>
                  <a:pt x="3739" y="9419"/>
                </a:cubicBezTo>
                <a:cubicBezTo>
                  <a:pt x="4084" y="9419"/>
                  <a:pt x="4394" y="9276"/>
                  <a:pt x="4608" y="9014"/>
                </a:cubicBezTo>
                <a:cubicBezTo>
                  <a:pt x="4668" y="8942"/>
                  <a:pt x="4763" y="8895"/>
                  <a:pt x="4870" y="8895"/>
                </a:cubicBezTo>
                <a:lnTo>
                  <a:pt x="5215" y="8895"/>
                </a:lnTo>
                <a:cubicBezTo>
                  <a:pt x="5322" y="8895"/>
                  <a:pt x="5394" y="8990"/>
                  <a:pt x="5394" y="9073"/>
                </a:cubicBezTo>
                <a:lnTo>
                  <a:pt x="5394" y="10812"/>
                </a:lnTo>
                <a:lnTo>
                  <a:pt x="870" y="10812"/>
                </a:lnTo>
                <a:cubicBezTo>
                  <a:pt x="572" y="10812"/>
                  <a:pt x="334" y="10573"/>
                  <a:pt x="334" y="10276"/>
                </a:cubicBezTo>
                <a:lnTo>
                  <a:pt x="334" y="5728"/>
                </a:lnTo>
                <a:lnTo>
                  <a:pt x="2084" y="5728"/>
                </a:lnTo>
                <a:cubicBezTo>
                  <a:pt x="2370" y="5728"/>
                  <a:pt x="2596" y="5513"/>
                  <a:pt x="2596" y="5228"/>
                </a:cubicBezTo>
                <a:lnTo>
                  <a:pt x="2596" y="4882"/>
                </a:lnTo>
                <a:cubicBezTo>
                  <a:pt x="2596" y="4680"/>
                  <a:pt x="2501" y="4477"/>
                  <a:pt x="2358" y="4358"/>
                </a:cubicBezTo>
                <a:cubicBezTo>
                  <a:pt x="2179" y="4216"/>
                  <a:pt x="2072" y="3989"/>
                  <a:pt x="2072" y="3751"/>
                </a:cubicBezTo>
                <a:cubicBezTo>
                  <a:pt x="2072" y="3513"/>
                  <a:pt x="2179" y="3287"/>
                  <a:pt x="2370" y="3144"/>
                </a:cubicBezTo>
                <a:cubicBezTo>
                  <a:pt x="2517" y="3024"/>
                  <a:pt x="2694" y="2961"/>
                  <a:pt x="2876" y="2961"/>
                </a:cubicBezTo>
                <a:close/>
                <a:moveTo>
                  <a:pt x="10287" y="334"/>
                </a:moveTo>
                <a:cubicBezTo>
                  <a:pt x="10585" y="334"/>
                  <a:pt x="10823" y="572"/>
                  <a:pt x="10823" y="870"/>
                </a:cubicBezTo>
                <a:lnTo>
                  <a:pt x="10823" y="5406"/>
                </a:lnTo>
                <a:lnTo>
                  <a:pt x="10633" y="5406"/>
                </a:lnTo>
                <a:cubicBezTo>
                  <a:pt x="10537" y="5406"/>
                  <a:pt x="10466" y="5478"/>
                  <a:pt x="10466" y="5573"/>
                </a:cubicBezTo>
                <a:cubicBezTo>
                  <a:pt x="10466" y="5656"/>
                  <a:pt x="10537" y="5728"/>
                  <a:pt x="10633" y="5728"/>
                </a:cubicBezTo>
                <a:lnTo>
                  <a:pt x="10811" y="5728"/>
                </a:lnTo>
                <a:lnTo>
                  <a:pt x="10811" y="10276"/>
                </a:lnTo>
                <a:cubicBezTo>
                  <a:pt x="10811" y="10573"/>
                  <a:pt x="10573" y="10812"/>
                  <a:pt x="10275" y="10812"/>
                </a:cubicBezTo>
                <a:lnTo>
                  <a:pt x="5739" y="10812"/>
                </a:lnTo>
                <a:lnTo>
                  <a:pt x="5739" y="9049"/>
                </a:lnTo>
                <a:cubicBezTo>
                  <a:pt x="5739" y="8764"/>
                  <a:pt x="5513" y="8549"/>
                  <a:pt x="5227" y="8549"/>
                </a:cubicBezTo>
                <a:lnTo>
                  <a:pt x="4882" y="8549"/>
                </a:lnTo>
                <a:cubicBezTo>
                  <a:pt x="4680" y="8549"/>
                  <a:pt x="4489" y="8633"/>
                  <a:pt x="4370" y="8788"/>
                </a:cubicBezTo>
                <a:cubicBezTo>
                  <a:pt x="4215" y="8966"/>
                  <a:pt x="3989" y="9061"/>
                  <a:pt x="3751" y="9061"/>
                </a:cubicBezTo>
                <a:cubicBezTo>
                  <a:pt x="3513" y="9061"/>
                  <a:pt x="3287" y="8966"/>
                  <a:pt x="3144" y="8764"/>
                </a:cubicBezTo>
                <a:cubicBezTo>
                  <a:pt x="2989" y="8573"/>
                  <a:pt x="2941" y="8335"/>
                  <a:pt x="2977" y="8097"/>
                </a:cubicBezTo>
                <a:cubicBezTo>
                  <a:pt x="3036" y="7787"/>
                  <a:pt x="3287" y="7549"/>
                  <a:pt x="3608" y="7490"/>
                </a:cubicBezTo>
                <a:cubicBezTo>
                  <a:pt x="3659" y="7479"/>
                  <a:pt x="3710" y="7473"/>
                  <a:pt x="3761" y="7473"/>
                </a:cubicBezTo>
                <a:cubicBezTo>
                  <a:pt x="3988" y="7473"/>
                  <a:pt x="4212" y="7577"/>
                  <a:pt x="4358" y="7752"/>
                </a:cubicBezTo>
                <a:cubicBezTo>
                  <a:pt x="4501" y="7906"/>
                  <a:pt x="4680" y="7990"/>
                  <a:pt x="4882" y="7990"/>
                </a:cubicBezTo>
                <a:lnTo>
                  <a:pt x="5239" y="7990"/>
                </a:lnTo>
                <a:cubicBezTo>
                  <a:pt x="5525" y="7990"/>
                  <a:pt x="5751" y="7775"/>
                  <a:pt x="5751" y="7490"/>
                </a:cubicBezTo>
                <a:lnTo>
                  <a:pt x="5751" y="5728"/>
                </a:lnTo>
                <a:lnTo>
                  <a:pt x="7501" y="5728"/>
                </a:lnTo>
                <a:cubicBezTo>
                  <a:pt x="7608" y="5728"/>
                  <a:pt x="7680" y="5823"/>
                  <a:pt x="7680" y="5906"/>
                </a:cubicBezTo>
                <a:lnTo>
                  <a:pt x="7680" y="6263"/>
                </a:lnTo>
                <a:cubicBezTo>
                  <a:pt x="7680" y="6371"/>
                  <a:pt x="7632" y="6478"/>
                  <a:pt x="7561" y="6537"/>
                </a:cubicBezTo>
                <a:cubicBezTo>
                  <a:pt x="7251" y="6799"/>
                  <a:pt x="7097" y="7204"/>
                  <a:pt x="7192" y="7609"/>
                </a:cubicBezTo>
                <a:cubicBezTo>
                  <a:pt x="7263" y="8037"/>
                  <a:pt x="7620" y="8395"/>
                  <a:pt x="8049" y="8490"/>
                </a:cubicBezTo>
                <a:cubicBezTo>
                  <a:pt x="8132" y="8502"/>
                  <a:pt x="8216" y="8514"/>
                  <a:pt x="8287" y="8514"/>
                </a:cubicBezTo>
                <a:cubicBezTo>
                  <a:pt x="8549" y="8514"/>
                  <a:pt x="8799" y="8418"/>
                  <a:pt x="9002" y="8264"/>
                </a:cubicBezTo>
                <a:cubicBezTo>
                  <a:pt x="9275" y="8049"/>
                  <a:pt x="9418" y="7728"/>
                  <a:pt x="9418" y="7394"/>
                </a:cubicBezTo>
                <a:cubicBezTo>
                  <a:pt x="9418" y="7061"/>
                  <a:pt x="9275" y="6740"/>
                  <a:pt x="9025" y="6537"/>
                </a:cubicBezTo>
                <a:cubicBezTo>
                  <a:pt x="8942" y="6478"/>
                  <a:pt x="8906" y="6371"/>
                  <a:pt x="8906" y="6263"/>
                </a:cubicBezTo>
                <a:lnTo>
                  <a:pt x="8906" y="5930"/>
                </a:lnTo>
                <a:cubicBezTo>
                  <a:pt x="8906" y="5823"/>
                  <a:pt x="8990" y="5751"/>
                  <a:pt x="9085" y="5751"/>
                </a:cubicBezTo>
                <a:lnTo>
                  <a:pt x="9954" y="5751"/>
                </a:lnTo>
                <a:cubicBezTo>
                  <a:pt x="10049" y="5751"/>
                  <a:pt x="10121" y="5668"/>
                  <a:pt x="10121" y="5585"/>
                </a:cubicBezTo>
                <a:cubicBezTo>
                  <a:pt x="10121" y="5489"/>
                  <a:pt x="10049" y="5418"/>
                  <a:pt x="9954" y="5418"/>
                </a:cubicBezTo>
                <a:lnTo>
                  <a:pt x="9085" y="5418"/>
                </a:lnTo>
                <a:cubicBezTo>
                  <a:pt x="8799" y="5418"/>
                  <a:pt x="8573" y="5644"/>
                  <a:pt x="8573" y="5918"/>
                </a:cubicBezTo>
                <a:lnTo>
                  <a:pt x="8573" y="6263"/>
                </a:lnTo>
                <a:cubicBezTo>
                  <a:pt x="8573" y="6478"/>
                  <a:pt x="8668" y="6668"/>
                  <a:pt x="8811" y="6787"/>
                </a:cubicBezTo>
                <a:cubicBezTo>
                  <a:pt x="8990" y="6930"/>
                  <a:pt x="9097" y="7156"/>
                  <a:pt x="9097" y="7394"/>
                </a:cubicBezTo>
                <a:cubicBezTo>
                  <a:pt x="9097" y="7633"/>
                  <a:pt x="8990" y="7859"/>
                  <a:pt x="8799" y="8014"/>
                </a:cubicBezTo>
                <a:cubicBezTo>
                  <a:pt x="8652" y="8124"/>
                  <a:pt x="8477" y="8185"/>
                  <a:pt x="8295" y="8185"/>
                </a:cubicBezTo>
                <a:cubicBezTo>
                  <a:pt x="8241" y="8185"/>
                  <a:pt x="8187" y="8179"/>
                  <a:pt x="8132" y="8168"/>
                </a:cubicBezTo>
                <a:cubicBezTo>
                  <a:pt x="7811" y="8109"/>
                  <a:pt x="7573" y="7859"/>
                  <a:pt x="7513" y="7549"/>
                </a:cubicBezTo>
                <a:cubicBezTo>
                  <a:pt x="7454" y="7264"/>
                  <a:pt x="7561" y="6966"/>
                  <a:pt x="7787" y="6787"/>
                </a:cubicBezTo>
                <a:cubicBezTo>
                  <a:pt x="7930" y="6656"/>
                  <a:pt x="8025" y="6478"/>
                  <a:pt x="8025" y="6263"/>
                </a:cubicBezTo>
                <a:lnTo>
                  <a:pt x="8025" y="5930"/>
                </a:lnTo>
                <a:cubicBezTo>
                  <a:pt x="8025" y="5644"/>
                  <a:pt x="7799" y="5418"/>
                  <a:pt x="7525" y="5418"/>
                </a:cubicBezTo>
                <a:lnTo>
                  <a:pt x="5763" y="5418"/>
                </a:lnTo>
                <a:lnTo>
                  <a:pt x="5763" y="3668"/>
                </a:lnTo>
                <a:cubicBezTo>
                  <a:pt x="5763" y="3561"/>
                  <a:pt x="5858" y="3489"/>
                  <a:pt x="5942" y="3489"/>
                </a:cubicBezTo>
                <a:lnTo>
                  <a:pt x="6299" y="3489"/>
                </a:lnTo>
                <a:cubicBezTo>
                  <a:pt x="6406" y="3489"/>
                  <a:pt x="6501" y="3525"/>
                  <a:pt x="6561" y="3608"/>
                </a:cubicBezTo>
                <a:cubicBezTo>
                  <a:pt x="6783" y="3859"/>
                  <a:pt x="7091" y="4001"/>
                  <a:pt x="7409" y="4001"/>
                </a:cubicBezTo>
                <a:cubicBezTo>
                  <a:pt x="7483" y="4001"/>
                  <a:pt x="7558" y="3993"/>
                  <a:pt x="7632" y="3977"/>
                </a:cubicBezTo>
                <a:cubicBezTo>
                  <a:pt x="8073" y="3906"/>
                  <a:pt x="8430" y="3549"/>
                  <a:pt x="8513" y="3108"/>
                </a:cubicBezTo>
                <a:cubicBezTo>
                  <a:pt x="8585" y="2775"/>
                  <a:pt x="8501" y="2430"/>
                  <a:pt x="8287" y="2156"/>
                </a:cubicBezTo>
                <a:cubicBezTo>
                  <a:pt x="8085" y="1894"/>
                  <a:pt x="7751" y="1739"/>
                  <a:pt x="7430" y="1739"/>
                </a:cubicBezTo>
                <a:cubicBezTo>
                  <a:pt x="7085" y="1739"/>
                  <a:pt x="6775" y="1894"/>
                  <a:pt x="6561" y="2144"/>
                </a:cubicBezTo>
                <a:cubicBezTo>
                  <a:pt x="6501" y="2215"/>
                  <a:pt x="6406" y="2263"/>
                  <a:pt x="6299" y="2263"/>
                </a:cubicBezTo>
                <a:lnTo>
                  <a:pt x="5954" y="2263"/>
                </a:lnTo>
                <a:cubicBezTo>
                  <a:pt x="5846" y="2263"/>
                  <a:pt x="5775" y="2180"/>
                  <a:pt x="5775" y="2084"/>
                </a:cubicBezTo>
                <a:lnTo>
                  <a:pt x="5775" y="1203"/>
                </a:lnTo>
                <a:cubicBezTo>
                  <a:pt x="5775" y="1120"/>
                  <a:pt x="5703" y="1048"/>
                  <a:pt x="5608" y="1048"/>
                </a:cubicBezTo>
                <a:cubicBezTo>
                  <a:pt x="5525" y="1048"/>
                  <a:pt x="5453" y="1120"/>
                  <a:pt x="5453" y="1203"/>
                </a:cubicBezTo>
                <a:lnTo>
                  <a:pt x="5453" y="2084"/>
                </a:lnTo>
                <a:cubicBezTo>
                  <a:pt x="5453" y="2370"/>
                  <a:pt x="5668" y="2596"/>
                  <a:pt x="5954" y="2596"/>
                </a:cubicBezTo>
                <a:lnTo>
                  <a:pt x="6299" y="2596"/>
                </a:lnTo>
                <a:cubicBezTo>
                  <a:pt x="6501" y="2596"/>
                  <a:pt x="6704" y="2501"/>
                  <a:pt x="6823" y="2358"/>
                </a:cubicBezTo>
                <a:cubicBezTo>
                  <a:pt x="6966" y="2180"/>
                  <a:pt x="7192" y="2072"/>
                  <a:pt x="7430" y="2072"/>
                </a:cubicBezTo>
                <a:cubicBezTo>
                  <a:pt x="7668" y="2072"/>
                  <a:pt x="7894" y="2180"/>
                  <a:pt x="8037" y="2370"/>
                </a:cubicBezTo>
                <a:cubicBezTo>
                  <a:pt x="8192" y="2561"/>
                  <a:pt x="8251" y="2799"/>
                  <a:pt x="8204" y="3037"/>
                </a:cubicBezTo>
                <a:cubicBezTo>
                  <a:pt x="8144" y="3346"/>
                  <a:pt x="7894" y="3584"/>
                  <a:pt x="7573" y="3644"/>
                </a:cubicBezTo>
                <a:cubicBezTo>
                  <a:pt x="7519" y="3656"/>
                  <a:pt x="7465" y="3661"/>
                  <a:pt x="7411" y="3661"/>
                </a:cubicBezTo>
                <a:cubicBezTo>
                  <a:pt x="7187" y="3661"/>
                  <a:pt x="6966" y="3564"/>
                  <a:pt x="6823" y="3382"/>
                </a:cubicBezTo>
                <a:cubicBezTo>
                  <a:pt x="6680" y="3227"/>
                  <a:pt x="6501" y="3144"/>
                  <a:pt x="6299" y="3144"/>
                </a:cubicBezTo>
                <a:lnTo>
                  <a:pt x="5942" y="3144"/>
                </a:lnTo>
                <a:cubicBezTo>
                  <a:pt x="5656" y="3144"/>
                  <a:pt x="5430" y="3370"/>
                  <a:pt x="5430" y="3644"/>
                </a:cubicBezTo>
                <a:lnTo>
                  <a:pt x="5430" y="5406"/>
                </a:lnTo>
                <a:lnTo>
                  <a:pt x="3679" y="5406"/>
                </a:lnTo>
                <a:cubicBezTo>
                  <a:pt x="3572" y="5406"/>
                  <a:pt x="3501" y="5311"/>
                  <a:pt x="3501" y="5228"/>
                </a:cubicBezTo>
                <a:lnTo>
                  <a:pt x="3501" y="4870"/>
                </a:lnTo>
                <a:cubicBezTo>
                  <a:pt x="3501" y="4763"/>
                  <a:pt x="3548" y="4656"/>
                  <a:pt x="3620" y="4597"/>
                </a:cubicBezTo>
                <a:cubicBezTo>
                  <a:pt x="3929" y="4335"/>
                  <a:pt x="4084" y="3930"/>
                  <a:pt x="3989" y="3525"/>
                </a:cubicBezTo>
                <a:cubicBezTo>
                  <a:pt x="3918" y="3096"/>
                  <a:pt x="3560" y="2739"/>
                  <a:pt x="3132" y="2656"/>
                </a:cubicBezTo>
                <a:cubicBezTo>
                  <a:pt x="3047" y="2635"/>
                  <a:pt x="2962" y="2626"/>
                  <a:pt x="2879" y="2626"/>
                </a:cubicBezTo>
                <a:cubicBezTo>
                  <a:pt x="2622" y="2626"/>
                  <a:pt x="2377" y="2717"/>
                  <a:pt x="2179" y="2870"/>
                </a:cubicBezTo>
                <a:cubicBezTo>
                  <a:pt x="1905" y="3084"/>
                  <a:pt x="1763" y="3406"/>
                  <a:pt x="1763" y="3739"/>
                </a:cubicBezTo>
                <a:cubicBezTo>
                  <a:pt x="1763" y="4085"/>
                  <a:pt x="1905" y="4394"/>
                  <a:pt x="2155" y="4597"/>
                </a:cubicBezTo>
                <a:cubicBezTo>
                  <a:pt x="2239" y="4656"/>
                  <a:pt x="2274" y="4763"/>
                  <a:pt x="2274" y="4870"/>
                </a:cubicBezTo>
                <a:lnTo>
                  <a:pt x="2274" y="5216"/>
                </a:lnTo>
                <a:cubicBezTo>
                  <a:pt x="2274" y="5311"/>
                  <a:pt x="2191" y="5394"/>
                  <a:pt x="2096" y="5394"/>
                </a:cubicBezTo>
                <a:lnTo>
                  <a:pt x="346" y="5394"/>
                </a:lnTo>
                <a:lnTo>
                  <a:pt x="346" y="870"/>
                </a:lnTo>
                <a:cubicBezTo>
                  <a:pt x="346" y="572"/>
                  <a:pt x="584" y="334"/>
                  <a:pt x="881" y="334"/>
                </a:cubicBezTo>
                <a:lnTo>
                  <a:pt x="5418" y="334"/>
                </a:lnTo>
                <a:lnTo>
                  <a:pt x="5418" y="513"/>
                </a:lnTo>
                <a:cubicBezTo>
                  <a:pt x="5418" y="596"/>
                  <a:pt x="5489" y="667"/>
                  <a:pt x="5584" y="667"/>
                </a:cubicBezTo>
                <a:cubicBezTo>
                  <a:pt x="5680" y="667"/>
                  <a:pt x="5751" y="596"/>
                  <a:pt x="5751" y="513"/>
                </a:cubicBezTo>
                <a:lnTo>
                  <a:pt x="5751" y="334"/>
                </a:lnTo>
                <a:close/>
                <a:moveTo>
                  <a:pt x="870" y="1"/>
                </a:moveTo>
                <a:cubicBezTo>
                  <a:pt x="393" y="1"/>
                  <a:pt x="0" y="394"/>
                  <a:pt x="0" y="870"/>
                </a:cubicBezTo>
                <a:lnTo>
                  <a:pt x="0" y="10276"/>
                </a:lnTo>
                <a:cubicBezTo>
                  <a:pt x="0" y="10752"/>
                  <a:pt x="393" y="11133"/>
                  <a:pt x="870" y="11133"/>
                </a:cubicBezTo>
                <a:lnTo>
                  <a:pt x="10275" y="11133"/>
                </a:lnTo>
                <a:cubicBezTo>
                  <a:pt x="10752" y="11133"/>
                  <a:pt x="11133" y="10752"/>
                  <a:pt x="11133" y="10276"/>
                </a:cubicBezTo>
                <a:lnTo>
                  <a:pt x="11133" y="870"/>
                </a:lnTo>
                <a:cubicBezTo>
                  <a:pt x="11133" y="394"/>
                  <a:pt x="10752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9" name="Google Shape;1139;p45"/>
          <p:cNvGrpSpPr/>
          <p:nvPr/>
        </p:nvGrpSpPr>
        <p:grpSpPr>
          <a:xfrm>
            <a:off x="1010264" y="2378911"/>
            <a:ext cx="354363" cy="354745"/>
            <a:chOff x="3235438" y="1970604"/>
            <a:chExt cx="354363" cy="354745"/>
          </a:xfrm>
        </p:grpSpPr>
        <p:sp>
          <p:nvSpPr>
            <p:cNvPr id="1140" name="Google Shape;1140;p45"/>
            <p:cNvSpPr/>
            <p:nvPr/>
          </p:nvSpPr>
          <p:spPr>
            <a:xfrm>
              <a:off x="3235438" y="2125712"/>
              <a:ext cx="132667" cy="199288"/>
            </a:xfrm>
            <a:custGeom>
              <a:avLst/>
              <a:gdLst/>
              <a:ahLst/>
              <a:cxnLst/>
              <a:rect l="l" t="t" r="r" b="b"/>
              <a:pathLst>
                <a:path w="4168" h="6261" extrusionOk="0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>
              <a:off x="3257433" y="2292373"/>
              <a:ext cx="10249" cy="32626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3335098" y="2292373"/>
              <a:ext cx="10281" cy="32626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3490110" y="2163685"/>
              <a:ext cx="55734" cy="18430"/>
            </a:xfrm>
            <a:custGeom>
              <a:avLst/>
              <a:gdLst/>
              <a:ahLst/>
              <a:cxnLst/>
              <a:rect l="l" t="t" r="r" b="b"/>
              <a:pathLst>
                <a:path w="1751" h="579" extrusionOk="0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5"/>
            <p:cNvSpPr/>
            <p:nvPr/>
          </p:nvSpPr>
          <p:spPr>
            <a:xfrm>
              <a:off x="3445771" y="2131664"/>
              <a:ext cx="144031" cy="192953"/>
            </a:xfrm>
            <a:custGeom>
              <a:avLst/>
              <a:gdLst/>
              <a:ahLst/>
              <a:cxnLst/>
              <a:rect l="l" t="t" r="r" b="b"/>
              <a:pathLst>
                <a:path w="4525" h="6062" extrusionOk="0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5"/>
            <p:cNvSpPr/>
            <p:nvPr/>
          </p:nvSpPr>
          <p:spPr>
            <a:xfrm>
              <a:off x="3473813" y="2287058"/>
              <a:ext cx="10631" cy="38291"/>
            </a:xfrm>
            <a:custGeom>
              <a:avLst/>
              <a:gdLst/>
              <a:ahLst/>
              <a:cxnLst/>
              <a:rect l="l" t="t" r="r" b="b"/>
              <a:pathLst>
                <a:path w="334" h="120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3551128" y="2287058"/>
              <a:ext cx="10249" cy="38291"/>
            </a:xfrm>
            <a:custGeom>
              <a:avLst/>
              <a:gdLst/>
              <a:ahLst/>
              <a:cxnLst/>
              <a:rect l="l" t="t" r="r" b="b"/>
              <a:pathLst>
                <a:path w="322" h="120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3290377" y="1970604"/>
              <a:ext cx="221378" cy="185346"/>
            </a:xfrm>
            <a:custGeom>
              <a:avLst/>
              <a:gdLst/>
              <a:ahLst/>
              <a:cxnLst/>
              <a:rect l="l" t="t" r="r" b="b"/>
              <a:pathLst>
                <a:path w="6955" h="5823" extrusionOk="0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3329432" y="2004344"/>
              <a:ext cx="26928" cy="10249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>
              <a:off x="3368074" y="200434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>
              <a:off x="3329432" y="2031622"/>
              <a:ext cx="121304" cy="10631"/>
            </a:xfrm>
            <a:custGeom>
              <a:avLst/>
              <a:gdLst/>
              <a:ahLst/>
              <a:cxnLst/>
              <a:rect l="l" t="t" r="r" b="b"/>
              <a:pathLst>
                <a:path w="381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3329432" y="2059664"/>
              <a:ext cx="82249" cy="10663"/>
            </a:xfrm>
            <a:custGeom>
              <a:avLst/>
              <a:gdLst/>
              <a:ahLst/>
              <a:cxnLst/>
              <a:rect l="l" t="t" r="r" b="b"/>
              <a:pathLst>
                <a:path w="2584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3423777" y="2059664"/>
              <a:ext cx="26960" cy="10663"/>
            </a:xfrm>
            <a:custGeom>
              <a:avLst/>
              <a:gdLst/>
              <a:ahLst/>
              <a:cxnLst/>
              <a:rect l="l" t="t" r="r" b="b"/>
              <a:pathLst>
                <a:path w="847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8F1956A-F117-4E83-83FA-19033AD1F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53" y="998605"/>
            <a:ext cx="3841666" cy="10435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1D530C2-5883-4217-9D9E-B3E5815B0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9" y="3050395"/>
            <a:ext cx="2347772" cy="11418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539D517-8F79-41AF-9BE6-8BC7E607A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419" y="4022631"/>
            <a:ext cx="3564884" cy="10987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37AC030-8577-43D7-BA1F-6E40C44402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8939" y="2829387"/>
            <a:ext cx="3269105" cy="12072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44962A9-571E-4802-9758-737E0A447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3384" y="1022274"/>
            <a:ext cx="3767239" cy="110290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D1505-328D-47D9-8B39-D65B11F1FF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5511" y="2177542"/>
            <a:ext cx="3155651" cy="1192135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5F6EFD0-7603-4E16-A884-61215B324876}"/>
              </a:ext>
            </a:extLst>
          </p:cNvPr>
          <p:cNvSpPr/>
          <p:nvPr/>
        </p:nvSpPr>
        <p:spPr>
          <a:xfrm>
            <a:off x="538908" y="4744913"/>
            <a:ext cx="1395274" cy="283286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Base Recommendation</a:t>
            </a:r>
            <a:endParaRPr lang="en-SG" sz="9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C1137E-478A-4350-B732-DD8B54DCBFEA}"/>
              </a:ext>
            </a:extLst>
          </p:cNvPr>
          <p:cNvSpPr txBox="1"/>
          <p:nvPr/>
        </p:nvSpPr>
        <p:spPr>
          <a:xfrm>
            <a:off x="538908" y="4442436"/>
            <a:ext cx="124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Legends:</a:t>
            </a:r>
            <a:endParaRPr lang="en-SG" u="sng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23331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C.L.M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3EC86-6650-478E-9997-64E48BCC85E9}"/>
              </a:ext>
            </a:extLst>
          </p:cNvPr>
          <p:cNvGrpSpPr/>
          <p:nvPr/>
        </p:nvGrpSpPr>
        <p:grpSpPr>
          <a:xfrm>
            <a:off x="688799" y="2664585"/>
            <a:ext cx="7766402" cy="1204209"/>
            <a:chOff x="743525" y="2410317"/>
            <a:chExt cx="7766402" cy="1204209"/>
          </a:xfrm>
        </p:grpSpPr>
        <p:sp>
          <p:nvSpPr>
            <p:cNvPr id="6" name="Google Shape;861;p39">
              <a:extLst>
                <a:ext uri="{FF2B5EF4-FFF2-40B4-BE49-F238E27FC236}">
                  <a16:creationId xmlns:a16="http://schemas.microsoft.com/office/drawing/2014/main" id="{F623F22D-794B-46D2-99E7-F36027A45663}"/>
                </a:ext>
              </a:extLst>
            </p:cNvPr>
            <p:cNvSpPr txBox="1">
              <a:spLocks/>
            </p:cNvSpPr>
            <p:nvPr/>
          </p:nvSpPr>
          <p:spPr>
            <a:xfrm>
              <a:off x="743525" y="2410317"/>
              <a:ext cx="29418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bril Fatface"/>
                <a:buNone/>
                <a:defRPr sz="1600" b="0" i="0" u="none" strike="noStrike" cap="none">
                  <a:solidFill>
                    <a:schemeClr val="accent2"/>
                  </a:solidFill>
                  <a:latin typeface="Abril Fatface"/>
                  <a:ea typeface="Abril Fatface"/>
                  <a:cs typeface="Abril Fatface"/>
                  <a:sym typeface="Abril Fatface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pPr marL="0" indent="0"/>
              <a:r>
                <a:rPr lang="en-SG" dirty="0"/>
                <a:t>Limitations</a:t>
              </a:r>
            </a:p>
          </p:txBody>
        </p:sp>
        <p:sp>
          <p:nvSpPr>
            <p:cNvPr id="7" name="Google Shape;862;p39">
              <a:extLst>
                <a:ext uri="{FF2B5EF4-FFF2-40B4-BE49-F238E27FC236}">
                  <a16:creationId xmlns:a16="http://schemas.microsoft.com/office/drawing/2014/main" id="{F9672AA6-78E5-4903-BAB7-5922BA4AE322}"/>
                </a:ext>
              </a:extLst>
            </p:cNvPr>
            <p:cNvSpPr txBox="1">
              <a:spLocks/>
            </p:cNvSpPr>
            <p:nvPr/>
          </p:nvSpPr>
          <p:spPr>
            <a:xfrm>
              <a:off x="743525" y="2814117"/>
              <a:ext cx="7766402" cy="8004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accen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r>
                <a:rPr lang="en-US" dirty="0"/>
                <a:t>Calculations bottleneck in traditional ML | Training bottleneck in Neural Network</a:t>
              </a:r>
            </a:p>
            <a:p>
              <a:r>
                <a:rPr lang="en-US" dirty="0"/>
                <a:t>Incomplete data in </a:t>
              </a:r>
              <a:r>
                <a:rPr lang="en-US" dirty="0" err="1"/>
                <a:t>MovieDB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830E133-0E02-4180-94AE-43D4829ADAEB}"/>
              </a:ext>
            </a:extLst>
          </p:cNvPr>
          <p:cNvGrpSpPr/>
          <p:nvPr/>
        </p:nvGrpSpPr>
        <p:grpSpPr>
          <a:xfrm>
            <a:off x="688799" y="3873937"/>
            <a:ext cx="7766402" cy="1204209"/>
            <a:chOff x="688799" y="3873937"/>
            <a:chExt cx="7766402" cy="1204209"/>
          </a:xfrm>
        </p:grpSpPr>
        <p:sp>
          <p:nvSpPr>
            <p:cNvPr id="8" name="Google Shape;861;p39">
              <a:extLst>
                <a:ext uri="{FF2B5EF4-FFF2-40B4-BE49-F238E27FC236}">
                  <a16:creationId xmlns:a16="http://schemas.microsoft.com/office/drawing/2014/main" id="{CAC12A40-3D83-45EA-9597-9CEEB8AAB559}"/>
                </a:ext>
              </a:extLst>
            </p:cNvPr>
            <p:cNvSpPr txBox="1">
              <a:spLocks/>
            </p:cNvSpPr>
            <p:nvPr/>
          </p:nvSpPr>
          <p:spPr>
            <a:xfrm>
              <a:off x="688799" y="3873937"/>
              <a:ext cx="29418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bril Fatface"/>
                <a:buNone/>
                <a:defRPr sz="1600" b="0" i="0" u="none" strike="noStrike" cap="none">
                  <a:solidFill>
                    <a:schemeClr val="accent2"/>
                  </a:solidFill>
                  <a:latin typeface="Abril Fatface"/>
                  <a:ea typeface="Abril Fatface"/>
                  <a:cs typeface="Abril Fatface"/>
                  <a:sym typeface="Abril Fatface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pPr marL="0" indent="0"/>
              <a:r>
                <a:rPr lang="en-SG" dirty="0"/>
                <a:t>Recommendations</a:t>
              </a:r>
            </a:p>
          </p:txBody>
        </p:sp>
        <p:sp>
          <p:nvSpPr>
            <p:cNvPr id="9" name="Google Shape;862;p39">
              <a:extLst>
                <a:ext uri="{FF2B5EF4-FFF2-40B4-BE49-F238E27FC236}">
                  <a16:creationId xmlns:a16="http://schemas.microsoft.com/office/drawing/2014/main" id="{AB2F1DAB-3096-4070-9803-ECE7C8556599}"/>
                </a:ext>
              </a:extLst>
            </p:cNvPr>
            <p:cNvSpPr txBox="1">
              <a:spLocks/>
            </p:cNvSpPr>
            <p:nvPr/>
          </p:nvSpPr>
          <p:spPr>
            <a:xfrm>
              <a:off x="688799" y="4277737"/>
              <a:ext cx="7766402" cy="8004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accen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r>
                <a:rPr lang="en-US" dirty="0"/>
                <a:t>Word Vectors (TDIDF) of title-based recommendations</a:t>
              </a:r>
            </a:p>
            <a:p>
              <a:r>
                <a:rPr lang="en-US" dirty="0"/>
                <a:t>Exploring deeper into evaluation metrics for recommendation systems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DCC4069-BB98-4FD8-BBD7-AA27357019A6}"/>
              </a:ext>
            </a:extLst>
          </p:cNvPr>
          <p:cNvGrpSpPr/>
          <p:nvPr/>
        </p:nvGrpSpPr>
        <p:grpSpPr>
          <a:xfrm>
            <a:off x="688799" y="1289832"/>
            <a:ext cx="7766402" cy="1204209"/>
            <a:chOff x="895925" y="1277575"/>
            <a:chExt cx="7766402" cy="1204209"/>
          </a:xfrm>
        </p:grpSpPr>
        <p:sp>
          <p:nvSpPr>
            <p:cNvPr id="12" name="Google Shape;861;p39">
              <a:extLst>
                <a:ext uri="{FF2B5EF4-FFF2-40B4-BE49-F238E27FC236}">
                  <a16:creationId xmlns:a16="http://schemas.microsoft.com/office/drawing/2014/main" id="{22275A93-25DF-4B59-942D-5F0EA5E9CF01}"/>
                </a:ext>
              </a:extLst>
            </p:cNvPr>
            <p:cNvSpPr txBox="1">
              <a:spLocks/>
            </p:cNvSpPr>
            <p:nvPr/>
          </p:nvSpPr>
          <p:spPr>
            <a:xfrm>
              <a:off x="895925" y="1277575"/>
              <a:ext cx="29418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bril Fatface"/>
                <a:buNone/>
                <a:defRPr sz="1600" b="0" i="0" u="none" strike="noStrike" cap="none">
                  <a:solidFill>
                    <a:schemeClr val="accent2"/>
                  </a:solidFill>
                  <a:latin typeface="Abril Fatface"/>
                  <a:ea typeface="Abril Fatface"/>
                  <a:cs typeface="Abril Fatface"/>
                  <a:sym typeface="Abril Fatface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DM Sans"/>
                <a:buNone/>
                <a:defRPr sz="21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pPr marL="0" indent="0"/>
              <a:r>
                <a:rPr lang="en-SG"/>
                <a:t>Conclusion</a:t>
              </a:r>
              <a:endParaRPr lang="en-SG" dirty="0"/>
            </a:p>
          </p:txBody>
        </p:sp>
        <p:sp>
          <p:nvSpPr>
            <p:cNvPr id="13" name="Google Shape;862;p39">
              <a:extLst>
                <a:ext uri="{FF2B5EF4-FFF2-40B4-BE49-F238E27FC236}">
                  <a16:creationId xmlns:a16="http://schemas.microsoft.com/office/drawing/2014/main" id="{B62046AA-F94C-46E2-A601-67B1463EA7E3}"/>
                </a:ext>
              </a:extLst>
            </p:cNvPr>
            <p:cNvSpPr txBox="1">
              <a:spLocks/>
            </p:cNvSpPr>
            <p:nvPr/>
          </p:nvSpPr>
          <p:spPr>
            <a:xfrm>
              <a:off x="895925" y="1681375"/>
              <a:ext cx="7766402" cy="8004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accen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r>
                <a:rPr lang="en-US"/>
                <a:t>Provide more user-inclined titles compared to popularity based recommendations</a:t>
              </a:r>
            </a:p>
            <a:p>
              <a:r>
                <a:rPr lang="en-US"/>
                <a:t>Ensemble model is more generalized compared to individual model – recommendations based on specific aspect of information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418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3000"/>
              </a:spcAft>
            </a:pPr>
            <a:r>
              <a:rPr lang="en-US" sz="1600" dirty="0"/>
              <a:t>Feedback from interviewers that they have massive data but too complex and no direction to start from.</a:t>
            </a:r>
          </a:p>
          <a:p>
            <a:pPr marL="171450" indent="-171450">
              <a:spcAft>
                <a:spcPts val="3000"/>
              </a:spcAft>
            </a:pPr>
            <a:r>
              <a:rPr lang="en-US" sz="1600" dirty="0"/>
              <a:t>Wants to have the insights but limited hands-holding</a:t>
            </a:r>
          </a:p>
          <a:p>
            <a:pPr marL="171450" indent="-171450">
              <a:spcAft>
                <a:spcPts val="3000"/>
              </a:spcAft>
            </a:pPr>
            <a:r>
              <a:rPr lang="en-US" sz="1600" dirty="0"/>
              <a:t>Answering The Key Question - "How are we going to tap on this immerse wealth of data and monetize it?“</a:t>
            </a:r>
          </a:p>
          <a:p>
            <a:pPr marL="171450" indent="-171450">
              <a:spcAft>
                <a:spcPts val="3000"/>
              </a:spcAft>
            </a:pPr>
            <a:r>
              <a:rPr lang="en-US" sz="1600" dirty="0"/>
              <a:t>Simulation using Netflix Prize data and </a:t>
            </a:r>
            <a:r>
              <a:rPr lang="en-US" sz="1600" dirty="0" err="1"/>
              <a:t>MovieDB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6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50943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this project originated?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8"/>
          <p:cNvSpPr txBox="1">
            <a:spLocks noGrp="1"/>
          </p:cNvSpPr>
          <p:nvPr>
            <p:ph type="title"/>
          </p:nvPr>
        </p:nvSpPr>
        <p:spPr>
          <a:xfrm>
            <a:off x="828200" y="634075"/>
            <a:ext cx="40596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App Is Worth a Thousand Words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57"/>
          <p:cNvSpPr txBox="1">
            <a:spLocks noGrp="1"/>
          </p:cNvSpPr>
          <p:nvPr>
            <p:ph type="body" idx="1"/>
          </p:nvPr>
        </p:nvSpPr>
        <p:spPr>
          <a:xfrm>
            <a:off x="743525" y="1494525"/>
            <a:ext cx="36431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https://www.linkedin.com/in/kevinseek/</a:t>
            </a:r>
            <a:endParaRPr lang="en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75" name="Google Shape;1475;p57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36906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486" name="Google Shape;1486;p57"/>
          <p:cNvGrpSpPr/>
          <p:nvPr/>
        </p:nvGrpSpPr>
        <p:grpSpPr>
          <a:xfrm>
            <a:off x="4922300" y="764088"/>
            <a:ext cx="3532750" cy="3615325"/>
            <a:chOff x="7977025" y="5611700"/>
            <a:chExt cx="3532750" cy="3615325"/>
          </a:xfrm>
        </p:grpSpPr>
        <p:sp>
          <p:nvSpPr>
            <p:cNvPr id="1487" name="Google Shape;1487;p57"/>
            <p:cNvSpPr/>
            <p:nvPr/>
          </p:nvSpPr>
          <p:spPr>
            <a:xfrm>
              <a:off x="10544900" y="8969200"/>
              <a:ext cx="146725" cy="146750"/>
            </a:xfrm>
            <a:custGeom>
              <a:avLst/>
              <a:gdLst/>
              <a:ahLst/>
              <a:cxnLst/>
              <a:rect l="l" t="t" r="r" b="b"/>
              <a:pathLst>
                <a:path w="5869" h="5870" fill="none" extrusionOk="0">
                  <a:moveTo>
                    <a:pt x="5869" y="2824"/>
                  </a:moveTo>
                  <a:cubicBezTo>
                    <a:pt x="5869" y="3967"/>
                    <a:pt x="5180" y="4995"/>
                    <a:pt x="4125" y="5432"/>
                  </a:cubicBezTo>
                  <a:cubicBezTo>
                    <a:pt x="3071" y="5869"/>
                    <a:pt x="1857" y="5628"/>
                    <a:pt x="1049" y="4821"/>
                  </a:cubicBezTo>
                  <a:cubicBezTo>
                    <a:pt x="242" y="4013"/>
                    <a:pt x="0" y="2799"/>
                    <a:pt x="437" y="1745"/>
                  </a:cubicBezTo>
                  <a:cubicBezTo>
                    <a:pt x="874" y="689"/>
                    <a:pt x="1903" y="1"/>
                    <a:pt x="3045" y="1"/>
                  </a:cubicBezTo>
                  <a:cubicBezTo>
                    <a:pt x="4605" y="1"/>
                    <a:pt x="5869" y="1265"/>
                    <a:pt x="5869" y="2824"/>
                  </a:cubicBezTo>
                  <a:close/>
                </a:path>
              </a:pathLst>
            </a:custGeom>
            <a:noFill/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7"/>
            <p:cNvSpPr/>
            <p:nvPr/>
          </p:nvSpPr>
          <p:spPr>
            <a:xfrm>
              <a:off x="9732350" y="5929650"/>
              <a:ext cx="1777375" cy="2935000"/>
            </a:xfrm>
            <a:custGeom>
              <a:avLst/>
              <a:gdLst/>
              <a:ahLst/>
              <a:cxnLst/>
              <a:rect l="l" t="t" r="r" b="b"/>
              <a:pathLst>
                <a:path w="71095" h="117400" extrusionOk="0">
                  <a:moveTo>
                    <a:pt x="70647" y="447"/>
                  </a:moveTo>
                  <a:lnTo>
                    <a:pt x="70647" y="116953"/>
                  </a:lnTo>
                  <a:lnTo>
                    <a:pt x="447" y="116953"/>
                  </a:lnTo>
                  <a:lnTo>
                    <a:pt x="447" y="447"/>
                  </a:lnTo>
                  <a:close/>
                  <a:moveTo>
                    <a:pt x="447" y="0"/>
                  </a:moveTo>
                  <a:cubicBezTo>
                    <a:pt x="200" y="0"/>
                    <a:pt x="0" y="200"/>
                    <a:pt x="0" y="447"/>
                  </a:cubicBezTo>
                  <a:lnTo>
                    <a:pt x="0" y="116953"/>
                  </a:lnTo>
                  <a:cubicBezTo>
                    <a:pt x="0" y="117200"/>
                    <a:pt x="200" y="117400"/>
                    <a:pt x="447" y="117400"/>
                  </a:cubicBezTo>
                  <a:lnTo>
                    <a:pt x="70647" y="117400"/>
                  </a:lnTo>
                  <a:cubicBezTo>
                    <a:pt x="70894" y="117400"/>
                    <a:pt x="71094" y="117200"/>
                    <a:pt x="71094" y="116953"/>
                  </a:cubicBezTo>
                  <a:lnTo>
                    <a:pt x="71094" y="447"/>
                  </a:lnTo>
                  <a:cubicBezTo>
                    <a:pt x="71094" y="200"/>
                    <a:pt x="70894" y="0"/>
                    <a:pt x="70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7"/>
            <p:cNvSpPr/>
            <p:nvPr/>
          </p:nvSpPr>
          <p:spPr>
            <a:xfrm>
              <a:off x="10514300" y="5807000"/>
              <a:ext cx="339025" cy="25"/>
            </a:xfrm>
            <a:custGeom>
              <a:avLst/>
              <a:gdLst/>
              <a:ahLst/>
              <a:cxnLst/>
              <a:rect l="l" t="t" r="r" b="b"/>
              <a:pathLst>
                <a:path w="13561" h="1" fill="none" extrusionOk="0">
                  <a:moveTo>
                    <a:pt x="1" y="1"/>
                  </a:moveTo>
                  <a:lnTo>
                    <a:pt x="13561" y="1"/>
                  </a:lnTo>
                </a:path>
              </a:pathLst>
            </a:custGeom>
            <a:noFill/>
            <a:ln w="223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7"/>
            <p:cNvSpPr/>
            <p:nvPr/>
          </p:nvSpPr>
          <p:spPr>
            <a:xfrm>
              <a:off x="10388725" y="5807000"/>
              <a:ext cx="62550" cy="25"/>
            </a:xfrm>
            <a:custGeom>
              <a:avLst/>
              <a:gdLst/>
              <a:ahLst/>
              <a:cxnLst/>
              <a:rect l="l" t="t" r="r" b="b"/>
              <a:pathLst>
                <a:path w="2502" h="1" fill="none" extrusionOk="0">
                  <a:moveTo>
                    <a:pt x="1" y="1"/>
                  </a:moveTo>
                  <a:lnTo>
                    <a:pt x="2501" y="1"/>
                  </a:lnTo>
                </a:path>
              </a:pathLst>
            </a:custGeom>
            <a:noFill/>
            <a:ln w="223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7"/>
            <p:cNvSpPr/>
            <p:nvPr/>
          </p:nvSpPr>
          <p:spPr>
            <a:xfrm>
              <a:off x="10200825" y="7937775"/>
              <a:ext cx="1308950" cy="522775"/>
            </a:xfrm>
            <a:custGeom>
              <a:avLst/>
              <a:gdLst/>
              <a:ahLst/>
              <a:cxnLst/>
              <a:rect l="l" t="t" r="r" b="b"/>
              <a:pathLst>
                <a:path w="52358" h="20911" extrusionOk="0">
                  <a:moveTo>
                    <a:pt x="30138" y="447"/>
                  </a:moveTo>
                  <a:cubicBezTo>
                    <a:pt x="32608" y="447"/>
                    <a:pt x="34949" y="1554"/>
                    <a:pt x="36517" y="3463"/>
                  </a:cubicBezTo>
                  <a:cubicBezTo>
                    <a:pt x="37735" y="4939"/>
                    <a:pt x="39386" y="6460"/>
                    <a:pt x="41230" y="6460"/>
                  </a:cubicBezTo>
                  <a:cubicBezTo>
                    <a:pt x="41460" y="6460"/>
                    <a:pt x="41688" y="6435"/>
                    <a:pt x="41914" y="6388"/>
                  </a:cubicBezTo>
                  <a:cubicBezTo>
                    <a:pt x="44370" y="5874"/>
                    <a:pt x="45341" y="2856"/>
                    <a:pt x="47479" y="1557"/>
                  </a:cubicBezTo>
                  <a:cubicBezTo>
                    <a:pt x="48515" y="928"/>
                    <a:pt x="49723" y="758"/>
                    <a:pt x="50954" y="758"/>
                  </a:cubicBezTo>
                  <a:cubicBezTo>
                    <a:pt x="51271" y="758"/>
                    <a:pt x="51591" y="770"/>
                    <a:pt x="51908" y="787"/>
                  </a:cubicBezTo>
                  <a:lnTo>
                    <a:pt x="51908" y="20463"/>
                  </a:lnTo>
                  <a:lnTo>
                    <a:pt x="977" y="20463"/>
                  </a:lnTo>
                  <a:cubicBezTo>
                    <a:pt x="45" y="20463"/>
                    <a:pt x="706" y="19351"/>
                    <a:pt x="1021" y="18979"/>
                  </a:cubicBezTo>
                  <a:cubicBezTo>
                    <a:pt x="1965" y="17866"/>
                    <a:pt x="3194" y="17820"/>
                    <a:pt x="4470" y="17579"/>
                  </a:cubicBezTo>
                  <a:cubicBezTo>
                    <a:pt x="5724" y="17342"/>
                    <a:pt x="7075" y="17051"/>
                    <a:pt x="7942" y="16014"/>
                  </a:cubicBezTo>
                  <a:cubicBezTo>
                    <a:pt x="8663" y="15151"/>
                    <a:pt x="8909" y="13940"/>
                    <a:pt x="9332" y="12861"/>
                  </a:cubicBezTo>
                  <a:cubicBezTo>
                    <a:pt x="10096" y="10905"/>
                    <a:pt x="11528" y="9286"/>
                    <a:pt x="13272" y="8403"/>
                  </a:cubicBezTo>
                  <a:cubicBezTo>
                    <a:pt x="13796" y="8139"/>
                    <a:pt x="14359" y="7936"/>
                    <a:pt x="14935" y="7936"/>
                  </a:cubicBezTo>
                  <a:lnTo>
                    <a:pt x="14959" y="7936"/>
                  </a:lnTo>
                  <a:cubicBezTo>
                    <a:pt x="16226" y="7949"/>
                    <a:pt x="17360" y="8936"/>
                    <a:pt x="18626" y="8955"/>
                  </a:cubicBezTo>
                  <a:lnTo>
                    <a:pt x="18662" y="8955"/>
                  </a:lnTo>
                  <a:cubicBezTo>
                    <a:pt x="19903" y="8955"/>
                    <a:pt x="21004" y="8016"/>
                    <a:pt x="21778" y="6931"/>
                  </a:cubicBezTo>
                  <a:cubicBezTo>
                    <a:pt x="22559" y="5835"/>
                    <a:pt x="23119" y="4557"/>
                    <a:pt x="23933" y="3489"/>
                  </a:cubicBezTo>
                  <a:cubicBezTo>
                    <a:pt x="25484" y="1451"/>
                    <a:pt x="27800" y="447"/>
                    <a:pt x="30138" y="447"/>
                  </a:cubicBezTo>
                  <a:close/>
                  <a:moveTo>
                    <a:pt x="30139" y="0"/>
                  </a:moveTo>
                  <a:cubicBezTo>
                    <a:pt x="29522" y="0"/>
                    <a:pt x="28906" y="67"/>
                    <a:pt x="28305" y="199"/>
                  </a:cubicBezTo>
                  <a:cubicBezTo>
                    <a:pt x="27698" y="333"/>
                    <a:pt x="27110" y="534"/>
                    <a:pt x="26548" y="800"/>
                  </a:cubicBezTo>
                  <a:cubicBezTo>
                    <a:pt x="25977" y="1071"/>
                    <a:pt x="25440" y="1408"/>
                    <a:pt x="24947" y="1805"/>
                  </a:cubicBezTo>
                  <a:cubicBezTo>
                    <a:pt x="24435" y="2219"/>
                    <a:pt x="23975" y="2694"/>
                    <a:pt x="23576" y="3218"/>
                  </a:cubicBezTo>
                  <a:cubicBezTo>
                    <a:pt x="23125" y="3812"/>
                    <a:pt x="22751" y="4464"/>
                    <a:pt x="22388" y="5096"/>
                  </a:cubicBezTo>
                  <a:cubicBezTo>
                    <a:pt x="22082" y="5627"/>
                    <a:pt x="21767" y="6178"/>
                    <a:pt x="21414" y="6671"/>
                  </a:cubicBezTo>
                  <a:cubicBezTo>
                    <a:pt x="21024" y="7216"/>
                    <a:pt x="20583" y="7671"/>
                    <a:pt x="20139" y="7983"/>
                  </a:cubicBezTo>
                  <a:cubicBezTo>
                    <a:pt x="19643" y="8330"/>
                    <a:pt x="19146" y="8506"/>
                    <a:pt x="18662" y="8506"/>
                  </a:cubicBezTo>
                  <a:lnTo>
                    <a:pt x="18633" y="8506"/>
                  </a:lnTo>
                  <a:cubicBezTo>
                    <a:pt x="18088" y="8499"/>
                    <a:pt x="17544" y="8272"/>
                    <a:pt x="16970" y="8032"/>
                  </a:cubicBezTo>
                  <a:cubicBezTo>
                    <a:pt x="16338" y="7769"/>
                    <a:pt x="15686" y="7496"/>
                    <a:pt x="14963" y="7489"/>
                  </a:cubicBezTo>
                  <a:lnTo>
                    <a:pt x="14935" y="7489"/>
                  </a:lnTo>
                  <a:cubicBezTo>
                    <a:pt x="14368" y="7489"/>
                    <a:pt x="13756" y="7658"/>
                    <a:pt x="13071" y="8005"/>
                  </a:cubicBezTo>
                  <a:cubicBezTo>
                    <a:pt x="12605" y="8242"/>
                    <a:pt x="12164" y="8523"/>
                    <a:pt x="11754" y="8846"/>
                  </a:cubicBezTo>
                  <a:cubicBezTo>
                    <a:pt x="11337" y="9173"/>
                    <a:pt x="10951" y="9537"/>
                    <a:pt x="10600" y="9934"/>
                  </a:cubicBezTo>
                  <a:cubicBezTo>
                    <a:pt x="9880" y="10750"/>
                    <a:pt x="9310" y="11685"/>
                    <a:pt x="8916" y="12699"/>
                  </a:cubicBezTo>
                  <a:cubicBezTo>
                    <a:pt x="8798" y="13002"/>
                    <a:pt x="8692" y="13316"/>
                    <a:pt x="8591" y="13619"/>
                  </a:cubicBezTo>
                  <a:cubicBezTo>
                    <a:pt x="8324" y="14413"/>
                    <a:pt x="8072" y="15164"/>
                    <a:pt x="7600" y="15727"/>
                  </a:cubicBezTo>
                  <a:cubicBezTo>
                    <a:pt x="7260" y="16134"/>
                    <a:pt x="6798" y="16445"/>
                    <a:pt x="6191" y="16679"/>
                  </a:cubicBezTo>
                  <a:cubicBezTo>
                    <a:pt x="5626" y="16898"/>
                    <a:pt x="5016" y="17022"/>
                    <a:pt x="4388" y="17141"/>
                  </a:cubicBezTo>
                  <a:cubicBezTo>
                    <a:pt x="4209" y="17175"/>
                    <a:pt x="4026" y="17205"/>
                    <a:pt x="3849" y="17235"/>
                  </a:cubicBezTo>
                  <a:cubicBezTo>
                    <a:pt x="2741" y="17422"/>
                    <a:pt x="1594" y="17613"/>
                    <a:pt x="682" y="18690"/>
                  </a:cubicBezTo>
                  <a:cubicBezTo>
                    <a:pt x="502" y="18909"/>
                    <a:pt x="349" y="19149"/>
                    <a:pt x="227" y="19406"/>
                  </a:cubicBezTo>
                  <a:cubicBezTo>
                    <a:pt x="33" y="19821"/>
                    <a:pt x="0" y="20171"/>
                    <a:pt x="127" y="20447"/>
                  </a:cubicBezTo>
                  <a:cubicBezTo>
                    <a:pt x="207" y="20620"/>
                    <a:pt x="426" y="20911"/>
                    <a:pt x="979" y="20911"/>
                  </a:cubicBezTo>
                  <a:lnTo>
                    <a:pt x="51911" y="20911"/>
                  </a:lnTo>
                  <a:cubicBezTo>
                    <a:pt x="52158" y="20911"/>
                    <a:pt x="52358" y="20711"/>
                    <a:pt x="52358" y="20464"/>
                  </a:cubicBezTo>
                  <a:lnTo>
                    <a:pt x="52358" y="787"/>
                  </a:lnTo>
                  <a:cubicBezTo>
                    <a:pt x="52358" y="550"/>
                    <a:pt x="52172" y="354"/>
                    <a:pt x="51935" y="341"/>
                  </a:cubicBezTo>
                  <a:cubicBezTo>
                    <a:pt x="51577" y="321"/>
                    <a:pt x="51257" y="311"/>
                    <a:pt x="50957" y="311"/>
                  </a:cubicBezTo>
                  <a:cubicBezTo>
                    <a:pt x="49397" y="311"/>
                    <a:pt x="48221" y="586"/>
                    <a:pt x="47249" y="1174"/>
                  </a:cubicBezTo>
                  <a:cubicBezTo>
                    <a:pt x="46280" y="1764"/>
                    <a:pt x="45556" y="2655"/>
                    <a:pt x="44854" y="3518"/>
                  </a:cubicBezTo>
                  <a:cubicBezTo>
                    <a:pt x="43948" y="4633"/>
                    <a:pt x="43091" y="5685"/>
                    <a:pt x="41824" y="5950"/>
                  </a:cubicBezTo>
                  <a:cubicBezTo>
                    <a:pt x="41630" y="5991"/>
                    <a:pt x="41431" y="6011"/>
                    <a:pt x="41233" y="6011"/>
                  </a:cubicBezTo>
                  <a:cubicBezTo>
                    <a:pt x="40491" y="6011"/>
                    <a:pt x="39706" y="5721"/>
                    <a:pt x="38900" y="5150"/>
                  </a:cubicBezTo>
                  <a:cubicBezTo>
                    <a:pt x="38245" y="4684"/>
                    <a:pt x="37562" y="4020"/>
                    <a:pt x="36865" y="3178"/>
                  </a:cubicBezTo>
                  <a:cubicBezTo>
                    <a:pt x="35210" y="1167"/>
                    <a:pt x="32744" y="1"/>
                    <a:pt x="30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7"/>
            <p:cNvSpPr/>
            <p:nvPr/>
          </p:nvSpPr>
          <p:spPr>
            <a:xfrm>
              <a:off x="8321125" y="6432825"/>
              <a:ext cx="51325" cy="51325"/>
            </a:xfrm>
            <a:custGeom>
              <a:avLst/>
              <a:gdLst/>
              <a:ahLst/>
              <a:cxnLst/>
              <a:rect l="l" t="t" r="r" b="b"/>
              <a:pathLst>
                <a:path w="2053" h="2053" fill="none" extrusionOk="0">
                  <a:moveTo>
                    <a:pt x="2052" y="987"/>
                  </a:moveTo>
                  <a:cubicBezTo>
                    <a:pt x="2052" y="1387"/>
                    <a:pt x="1812" y="1747"/>
                    <a:pt x="1443" y="1900"/>
                  </a:cubicBezTo>
                  <a:cubicBezTo>
                    <a:pt x="1074" y="2052"/>
                    <a:pt x="650" y="1968"/>
                    <a:pt x="367" y="1685"/>
                  </a:cubicBezTo>
                  <a:cubicBezTo>
                    <a:pt x="84" y="1404"/>
                    <a:pt x="0" y="978"/>
                    <a:pt x="153" y="610"/>
                  </a:cubicBezTo>
                  <a:cubicBezTo>
                    <a:pt x="306" y="241"/>
                    <a:pt x="666" y="0"/>
                    <a:pt x="1066" y="0"/>
                  </a:cubicBezTo>
                  <a:cubicBezTo>
                    <a:pt x="1610" y="0"/>
                    <a:pt x="2052" y="443"/>
                    <a:pt x="2052" y="987"/>
                  </a:cubicBezTo>
                  <a:close/>
                </a:path>
              </a:pathLst>
            </a:custGeom>
            <a:noFill/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7"/>
            <p:cNvSpPr/>
            <p:nvPr/>
          </p:nvSpPr>
          <p:spPr>
            <a:xfrm>
              <a:off x="9408525" y="5611700"/>
              <a:ext cx="51325" cy="51300"/>
            </a:xfrm>
            <a:custGeom>
              <a:avLst/>
              <a:gdLst/>
              <a:ahLst/>
              <a:cxnLst/>
              <a:rect l="l" t="t" r="r" b="b"/>
              <a:pathLst>
                <a:path w="2053" h="2052" fill="none" extrusionOk="0">
                  <a:moveTo>
                    <a:pt x="2052" y="987"/>
                  </a:moveTo>
                  <a:cubicBezTo>
                    <a:pt x="2052" y="1387"/>
                    <a:pt x="1811" y="1747"/>
                    <a:pt x="1442" y="1900"/>
                  </a:cubicBezTo>
                  <a:cubicBezTo>
                    <a:pt x="1074" y="2051"/>
                    <a:pt x="650" y="1967"/>
                    <a:pt x="367" y="1686"/>
                  </a:cubicBezTo>
                  <a:cubicBezTo>
                    <a:pt x="84" y="1403"/>
                    <a:pt x="0" y="979"/>
                    <a:pt x="153" y="610"/>
                  </a:cubicBezTo>
                  <a:cubicBezTo>
                    <a:pt x="306" y="240"/>
                    <a:pt x="666" y="1"/>
                    <a:pt x="1065" y="1"/>
                  </a:cubicBezTo>
                  <a:cubicBezTo>
                    <a:pt x="1610" y="1"/>
                    <a:pt x="2052" y="442"/>
                    <a:pt x="2052" y="987"/>
                  </a:cubicBezTo>
                  <a:close/>
                </a:path>
              </a:pathLst>
            </a:custGeom>
            <a:noFill/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7"/>
            <p:cNvSpPr/>
            <p:nvPr/>
          </p:nvSpPr>
          <p:spPr>
            <a:xfrm>
              <a:off x="8186825" y="6719400"/>
              <a:ext cx="25" cy="68950"/>
            </a:xfrm>
            <a:custGeom>
              <a:avLst/>
              <a:gdLst/>
              <a:ahLst/>
              <a:cxnLst/>
              <a:rect l="l" t="t" r="r" b="b"/>
              <a:pathLst>
                <a:path w="1" h="2758" fill="none" extrusionOk="0">
                  <a:moveTo>
                    <a:pt x="1" y="1"/>
                  </a:moveTo>
                  <a:lnTo>
                    <a:pt x="1" y="2757"/>
                  </a:lnTo>
                </a:path>
              </a:pathLst>
            </a:custGeom>
            <a:noFill/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7"/>
            <p:cNvSpPr/>
            <p:nvPr/>
          </p:nvSpPr>
          <p:spPr>
            <a:xfrm>
              <a:off x="8152375" y="6753875"/>
              <a:ext cx="68900" cy="25"/>
            </a:xfrm>
            <a:custGeom>
              <a:avLst/>
              <a:gdLst/>
              <a:ahLst/>
              <a:cxnLst/>
              <a:rect l="l" t="t" r="r" b="b"/>
              <a:pathLst>
                <a:path w="2756" h="1" fill="none" extrusionOk="0">
                  <a:moveTo>
                    <a:pt x="2756" y="0"/>
                  </a:moveTo>
                  <a:lnTo>
                    <a:pt x="1" y="0"/>
                  </a:lnTo>
                </a:path>
              </a:pathLst>
            </a:custGeom>
            <a:noFill/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7"/>
            <p:cNvSpPr/>
            <p:nvPr/>
          </p:nvSpPr>
          <p:spPr>
            <a:xfrm>
              <a:off x="8030275" y="5715775"/>
              <a:ext cx="25" cy="68925"/>
            </a:xfrm>
            <a:custGeom>
              <a:avLst/>
              <a:gdLst/>
              <a:ahLst/>
              <a:cxnLst/>
              <a:rect l="l" t="t" r="r" b="b"/>
              <a:pathLst>
                <a:path w="1" h="2757" fill="none" extrusionOk="0">
                  <a:moveTo>
                    <a:pt x="0" y="1"/>
                  </a:moveTo>
                  <a:lnTo>
                    <a:pt x="0" y="2757"/>
                  </a:lnTo>
                </a:path>
              </a:pathLst>
            </a:custGeom>
            <a:noFill/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7"/>
            <p:cNvSpPr/>
            <p:nvPr/>
          </p:nvSpPr>
          <p:spPr>
            <a:xfrm>
              <a:off x="8716600" y="8139375"/>
              <a:ext cx="89225" cy="247225"/>
            </a:xfrm>
            <a:custGeom>
              <a:avLst/>
              <a:gdLst/>
              <a:ahLst/>
              <a:cxnLst/>
              <a:rect l="l" t="t" r="r" b="b"/>
              <a:pathLst>
                <a:path w="3569" h="9889" extrusionOk="0">
                  <a:moveTo>
                    <a:pt x="2794" y="1"/>
                  </a:moveTo>
                  <a:lnTo>
                    <a:pt x="738" y="8874"/>
                  </a:lnTo>
                  <a:cubicBezTo>
                    <a:pt x="656" y="9222"/>
                    <a:pt x="386" y="9501"/>
                    <a:pt x="27" y="9607"/>
                  </a:cubicBezTo>
                  <a:lnTo>
                    <a:pt x="1" y="9665"/>
                  </a:lnTo>
                  <a:lnTo>
                    <a:pt x="945" y="9885"/>
                  </a:lnTo>
                  <a:cubicBezTo>
                    <a:pt x="955" y="9887"/>
                    <a:pt x="966" y="9888"/>
                    <a:pt x="977" y="9888"/>
                  </a:cubicBezTo>
                  <a:cubicBezTo>
                    <a:pt x="1001" y="9888"/>
                    <a:pt x="1026" y="9883"/>
                    <a:pt x="1048" y="9871"/>
                  </a:cubicBezTo>
                  <a:lnTo>
                    <a:pt x="1076" y="9855"/>
                  </a:lnTo>
                  <a:cubicBezTo>
                    <a:pt x="1270" y="9752"/>
                    <a:pt x="1412" y="9571"/>
                    <a:pt x="1462" y="9358"/>
                  </a:cubicBezTo>
                  <a:lnTo>
                    <a:pt x="3543" y="378"/>
                  </a:lnTo>
                  <a:cubicBezTo>
                    <a:pt x="3568" y="272"/>
                    <a:pt x="3495" y="164"/>
                    <a:pt x="3381" y="136"/>
                  </a:cubicBezTo>
                  <a:lnTo>
                    <a:pt x="2794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7"/>
            <p:cNvSpPr/>
            <p:nvPr/>
          </p:nvSpPr>
          <p:spPr>
            <a:xfrm>
              <a:off x="8491250" y="8066225"/>
              <a:ext cx="287175" cy="307550"/>
            </a:xfrm>
            <a:custGeom>
              <a:avLst/>
              <a:gdLst/>
              <a:ahLst/>
              <a:cxnLst/>
              <a:rect l="l" t="t" r="r" b="b"/>
              <a:pathLst>
                <a:path w="11487" h="12302" extrusionOk="0">
                  <a:moveTo>
                    <a:pt x="1468" y="1"/>
                  </a:moveTo>
                  <a:lnTo>
                    <a:pt x="0" y="5622"/>
                  </a:lnTo>
                  <a:lnTo>
                    <a:pt x="7411" y="7548"/>
                  </a:lnTo>
                  <a:lnTo>
                    <a:pt x="8603" y="11927"/>
                  </a:lnTo>
                  <a:cubicBezTo>
                    <a:pt x="8632" y="12103"/>
                    <a:pt x="8772" y="12247"/>
                    <a:pt x="8955" y="12290"/>
                  </a:cubicBezTo>
                  <a:cubicBezTo>
                    <a:pt x="8991" y="12298"/>
                    <a:pt x="9027" y="12302"/>
                    <a:pt x="9063" y="12302"/>
                  </a:cubicBezTo>
                  <a:cubicBezTo>
                    <a:pt x="9266" y="12302"/>
                    <a:pt x="9448" y="12171"/>
                    <a:pt x="9495" y="11976"/>
                  </a:cubicBezTo>
                  <a:lnTo>
                    <a:pt x="11487" y="3377"/>
                  </a:lnTo>
                  <a:lnTo>
                    <a:pt x="8388" y="2843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7"/>
            <p:cNvSpPr/>
            <p:nvPr/>
          </p:nvSpPr>
          <p:spPr>
            <a:xfrm>
              <a:off x="8598350" y="8113400"/>
              <a:ext cx="180075" cy="260375"/>
            </a:xfrm>
            <a:custGeom>
              <a:avLst/>
              <a:gdLst/>
              <a:ahLst/>
              <a:cxnLst/>
              <a:rect l="l" t="t" r="r" b="b"/>
              <a:pathLst>
                <a:path w="7203" h="10415" extrusionOk="0">
                  <a:moveTo>
                    <a:pt x="1776" y="0"/>
                  </a:moveTo>
                  <a:lnTo>
                    <a:pt x="1" y="4849"/>
                  </a:lnTo>
                  <a:lnTo>
                    <a:pt x="3127" y="5661"/>
                  </a:lnTo>
                  <a:lnTo>
                    <a:pt x="4319" y="10040"/>
                  </a:lnTo>
                  <a:cubicBezTo>
                    <a:pt x="4348" y="10216"/>
                    <a:pt x="4488" y="10360"/>
                    <a:pt x="4671" y="10403"/>
                  </a:cubicBezTo>
                  <a:cubicBezTo>
                    <a:pt x="4707" y="10411"/>
                    <a:pt x="4743" y="10415"/>
                    <a:pt x="4779" y="10415"/>
                  </a:cubicBezTo>
                  <a:cubicBezTo>
                    <a:pt x="4982" y="10415"/>
                    <a:pt x="5164" y="10284"/>
                    <a:pt x="5211" y="10089"/>
                  </a:cubicBezTo>
                  <a:lnTo>
                    <a:pt x="7203" y="1490"/>
                  </a:lnTo>
                  <a:lnTo>
                    <a:pt x="4104" y="956"/>
                  </a:lnTo>
                  <a:lnTo>
                    <a:pt x="17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7"/>
            <p:cNvSpPr/>
            <p:nvPr/>
          </p:nvSpPr>
          <p:spPr>
            <a:xfrm>
              <a:off x="8665400" y="8136500"/>
              <a:ext cx="121075" cy="244650"/>
            </a:xfrm>
            <a:custGeom>
              <a:avLst/>
              <a:gdLst/>
              <a:ahLst/>
              <a:cxnLst/>
              <a:rect l="l" t="t" r="r" b="b"/>
              <a:pathLst>
                <a:path w="4843" h="9786" extrusionOk="0">
                  <a:moveTo>
                    <a:pt x="1325" y="0"/>
                  </a:moveTo>
                  <a:cubicBezTo>
                    <a:pt x="1325" y="0"/>
                    <a:pt x="1610" y="3086"/>
                    <a:pt x="1" y="4757"/>
                  </a:cubicBezTo>
                  <a:lnTo>
                    <a:pt x="1568" y="9357"/>
                  </a:lnTo>
                  <a:cubicBezTo>
                    <a:pt x="1609" y="9554"/>
                    <a:pt x="1789" y="9720"/>
                    <a:pt x="2019" y="9773"/>
                  </a:cubicBezTo>
                  <a:cubicBezTo>
                    <a:pt x="2056" y="9782"/>
                    <a:pt x="2093" y="9786"/>
                    <a:pt x="2131" y="9786"/>
                  </a:cubicBezTo>
                  <a:cubicBezTo>
                    <a:pt x="2398" y="9786"/>
                    <a:pt x="2650" y="9573"/>
                    <a:pt x="2701" y="9350"/>
                  </a:cubicBezTo>
                  <a:lnTo>
                    <a:pt x="4842" y="11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7"/>
            <p:cNvSpPr/>
            <p:nvPr/>
          </p:nvSpPr>
          <p:spPr>
            <a:xfrm>
              <a:off x="8666800" y="8263450"/>
              <a:ext cx="30600" cy="9100"/>
            </a:xfrm>
            <a:custGeom>
              <a:avLst/>
              <a:gdLst/>
              <a:ahLst/>
              <a:cxnLst/>
              <a:rect l="l" t="t" r="r" b="b"/>
              <a:pathLst>
                <a:path w="1224" h="364" fill="none" extrusionOk="0">
                  <a:moveTo>
                    <a:pt x="1" y="363"/>
                  </a:moveTo>
                  <a:cubicBezTo>
                    <a:pt x="393" y="196"/>
                    <a:pt x="803" y="75"/>
                    <a:pt x="1223" y="1"/>
                  </a:cubicBezTo>
                </a:path>
              </a:pathLst>
            </a:custGeom>
            <a:noFill/>
            <a:ln w="11175" cap="rnd" cmpd="sng">
              <a:solidFill>
                <a:srgbClr val="01010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7"/>
            <p:cNvSpPr/>
            <p:nvPr/>
          </p:nvSpPr>
          <p:spPr>
            <a:xfrm>
              <a:off x="8672325" y="8280775"/>
              <a:ext cx="25950" cy="7300"/>
            </a:xfrm>
            <a:custGeom>
              <a:avLst/>
              <a:gdLst/>
              <a:ahLst/>
              <a:cxnLst/>
              <a:rect l="l" t="t" r="r" b="b"/>
              <a:pathLst>
                <a:path w="1038" h="292" fill="none" extrusionOk="0">
                  <a:moveTo>
                    <a:pt x="1" y="292"/>
                  </a:moveTo>
                  <a:cubicBezTo>
                    <a:pt x="426" y="125"/>
                    <a:pt x="662" y="73"/>
                    <a:pt x="1038" y="0"/>
                  </a:cubicBezTo>
                </a:path>
              </a:pathLst>
            </a:custGeom>
            <a:noFill/>
            <a:ln w="11175" cap="rnd" cmpd="sng">
              <a:solidFill>
                <a:srgbClr val="01010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7"/>
            <p:cNvSpPr/>
            <p:nvPr/>
          </p:nvSpPr>
          <p:spPr>
            <a:xfrm>
              <a:off x="8676050" y="8294400"/>
              <a:ext cx="23775" cy="6600"/>
            </a:xfrm>
            <a:custGeom>
              <a:avLst/>
              <a:gdLst/>
              <a:ahLst/>
              <a:cxnLst/>
              <a:rect l="l" t="t" r="r" b="b"/>
              <a:pathLst>
                <a:path w="951" h="264" fill="none" extrusionOk="0">
                  <a:moveTo>
                    <a:pt x="0" y="264"/>
                  </a:moveTo>
                  <a:cubicBezTo>
                    <a:pt x="282" y="148"/>
                    <a:pt x="652" y="72"/>
                    <a:pt x="950" y="1"/>
                  </a:cubicBezTo>
                </a:path>
              </a:pathLst>
            </a:custGeom>
            <a:noFill/>
            <a:ln w="11175" cap="rnd" cmpd="sng">
              <a:solidFill>
                <a:srgbClr val="01010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7"/>
            <p:cNvSpPr/>
            <p:nvPr/>
          </p:nvSpPr>
          <p:spPr>
            <a:xfrm>
              <a:off x="8500100" y="8064200"/>
              <a:ext cx="104275" cy="172425"/>
            </a:xfrm>
            <a:custGeom>
              <a:avLst/>
              <a:gdLst/>
              <a:ahLst/>
              <a:cxnLst/>
              <a:rect l="l" t="t" r="r" b="b"/>
              <a:pathLst>
                <a:path w="4171" h="6897" extrusionOk="0">
                  <a:moveTo>
                    <a:pt x="2448" y="0"/>
                  </a:moveTo>
                  <a:lnTo>
                    <a:pt x="0" y="6598"/>
                  </a:lnTo>
                  <a:lnTo>
                    <a:pt x="2004" y="6897"/>
                  </a:lnTo>
                  <a:lnTo>
                    <a:pt x="4171" y="1053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rgbClr val="89B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7"/>
            <p:cNvSpPr/>
            <p:nvPr/>
          </p:nvSpPr>
          <p:spPr>
            <a:xfrm>
              <a:off x="9054300" y="6451050"/>
              <a:ext cx="678225" cy="778050"/>
            </a:xfrm>
            <a:custGeom>
              <a:avLst/>
              <a:gdLst/>
              <a:ahLst/>
              <a:cxnLst/>
              <a:rect l="l" t="t" r="r" b="b"/>
              <a:pathLst>
                <a:path w="27129" h="31122" extrusionOk="0">
                  <a:moveTo>
                    <a:pt x="7690" y="1"/>
                  </a:moveTo>
                  <a:lnTo>
                    <a:pt x="0" y="9347"/>
                  </a:lnTo>
                  <a:cubicBezTo>
                    <a:pt x="0" y="9347"/>
                    <a:pt x="9098" y="12320"/>
                    <a:pt x="11757" y="13777"/>
                  </a:cubicBezTo>
                  <a:cubicBezTo>
                    <a:pt x="12454" y="14160"/>
                    <a:pt x="22781" y="31122"/>
                    <a:pt x="22781" y="31122"/>
                  </a:cubicBezTo>
                  <a:lnTo>
                    <a:pt x="27128" y="29072"/>
                  </a:lnTo>
                  <a:cubicBezTo>
                    <a:pt x="27128" y="29072"/>
                    <a:pt x="21343" y="12113"/>
                    <a:pt x="17268" y="6942"/>
                  </a:cubicBezTo>
                  <a:cubicBezTo>
                    <a:pt x="15634" y="4867"/>
                    <a:pt x="7690" y="1"/>
                    <a:pt x="7690" y="1"/>
                  </a:cubicBez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7"/>
            <p:cNvSpPr/>
            <p:nvPr/>
          </p:nvSpPr>
          <p:spPr>
            <a:xfrm>
              <a:off x="8949400" y="6293425"/>
              <a:ext cx="456075" cy="546650"/>
            </a:xfrm>
            <a:custGeom>
              <a:avLst/>
              <a:gdLst/>
              <a:ahLst/>
              <a:cxnLst/>
              <a:rect l="l" t="t" r="r" b="b"/>
              <a:pathLst>
                <a:path w="18243" h="21866" extrusionOk="0">
                  <a:moveTo>
                    <a:pt x="1884" y="1"/>
                  </a:moveTo>
                  <a:lnTo>
                    <a:pt x="0" y="16240"/>
                  </a:lnTo>
                  <a:lnTo>
                    <a:pt x="8108" y="21866"/>
                  </a:lnTo>
                  <a:lnTo>
                    <a:pt x="18242" y="9371"/>
                  </a:lnTo>
                  <a:cubicBezTo>
                    <a:pt x="18242" y="9371"/>
                    <a:pt x="8108" y="1374"/>
                    <a:pt x="1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7"/>
            <p:cNvSpPr/>
            <p:nvPr/>
          </p:nvSpPr>
          <p:spPr>
            <a:xfrm>
              <a:off x="9462750" y="8951075"/>
              <a:ext cx="361350" cy="275950"/>
            </a:xfrm>
            <a:custGeom>
              <a:avLst/>
              <a:gdLst/>
              <a:ahLst/>
              <a:cxnLst/>
              <a:rect l="l" t="t" r="r" b="b"/>
              <a:pathLst>
                <a:path w="14454" h="11038" extrusionOk="0">
                  <a:moveTo>
                    <a:pt x="13722" y="0"/>
                  </a:moveTo>
                  <a:lnTo>
                    <a:pt x="1831" y="9362"/>
                  </a:lnTo>
                  <a:cubicBezTo>
                    <a:pt x="1513" y="9612"/>
                    <a:pt x="1125" y="9742"/>
                    <a:pt x="732" y="9742"/>
                  </a:cubicBezTo>
                  <a:cubicBezTo>
                    <a:pt x="519" y="9742"/>
                    <a:pt x="304" y="9703"/>
                    <a:pt x="99" y="9625"/>
                  </a:cubicBezTo>
                  <a:lnTo>
                    <a:pt x="0" y="9679"/>
                  </a:lnTo>
                  <a:lnTo>
                    <a:pt x="983" y="10927"/>
                  </a:lnTo>
                  <a:cubicBezTo>
                    <a:pt x="1020" y="10974"/>
                    <a:pt x="1073" y="11004"/>
                    <a:pt x="1132" y="11014"/>
                  </a:cubicBezTo>
                  <a:lnTo>
                    <a:pt x="1186" y="11021"/>
                  </a:lnTo>
                  <a:cubicBezTo>
                    <a:pt x="1255" y="11032"/>
                    <a:pt x="1324" y="11037"/>
                    <a:pt x="1393" y="11037"/>
                  </a:cubicBezTo>
                  <a:cubicBezTo>
                    <a:pt x="1697" y="11037"/>
                    <a:pt x="1995" y="10935"/>
                    <a:pt x="2237" y="10744"/>
                  </a:cubicBezTo>
                  <a:lnTo>
                    <a:pt x="14276" y="1266"/>
                  </a:lnTo>
                  <a:cubicBezTo>
                    <a:pt x="14428" y="1147"/>
                    <a:pt x="14453" y="927"/>
                    <a:pt x="14335" y="777"/>
                  </a:cubicBezTo>
                  <a:lnTo>
                    <a:pt x="137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7"/>
            <p:cNvSpPr/>
            <p:nvPr/>
          </p:nvSpPr>
          <p:spPr>
            <a:xfrm>
              <a:off x="9365750" y="8559825"/>
              <a:ext cx="417250" cy="628675"/>
            </a:xfrm>
            <a:custGeom>
              <a:avLst/>
              <a:gdLst/>
              <a:ahLst/>
              <a:cxnLst/>
              <a:rect l="l" t="t" r="r" b="b"/>
              <a:pathLst>
                <a:path w="16690" h="25147" extrusionOk="0">
                  <a:moveTo>
                    <a:pt x="8112" y="1"/>
                  </a:moveTo>
                  <a:lnTo>
                    <a:pt x="0" y="6053"/>
                  </a:lnTo>
                  <a:lnTo>
                    <a:pt x="7371" y="16943"/>
                  </a:lnTo>
                  <a:lnTo>
                    <a:pt x="4082" y="24019"/>
                  </a:lnTo>
                  <a:cubicBezTo>
                    <a:pt x="3925" y="24285"/>
                    <a:pt x="3946" y="24619"/>
                    <a:pt x="4137" y="24862"/>
                  </a:cubicBezTo>
                  <a:cubicBezTo>
                    <a:pt x="4284" y="25049"/>
                    <a:pt x="4503" y="25147"/>
                    <a:pt x="4724" y="25147"/>
                  </a:cubicBezTo>
                  <a:cubicBezTo>
                    <a:pt x="4885" y="25147"/>
                    <a:pt x="5048" y="25095"/>
                    <a:pt x="5184" y="24988"/>
                  </a:cubicBezTo>
                  <a:lnTo>
                    <a:pt x="16690" y="15929"/>
                  </a:lnTo>
                  <a:lnTo>
                    <a:pt x="13836" y="11623"/>
                  </a:lnTo>
                  <a:lnTo>
                    <a:pt x="8112" y="1"/>
                  </a:ln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7"/>
            <p:cNvSpPr/>
            <p:nvPr/>
          </p:nvSpPr>
          <p:spPr>
            <a:xfrm>
              <a:off x="9454750" y="8846875"/>
              <a:ext cx="351075" cy="353200"/>
            </a:xfrm>
            <a:custGeom>
              <a:avLst/>
              <a:gdLst/>
              <a:ahLst/>
              <a:cxnLst/>
              <a:rect l="l" t="t" r="r" b="b"/>
              <a:pathLst>
                <a:path w="14043" h="14128" extrusionOk="0">
                  <a:moveTo>
                    <a:pt x="10186" y="1"/>
                  </a:moveTo>
                  <a:cubicBezTo>
                    <a:pt x="10186" y="1"/>
                    <a:pt x="7350" y="4267"/>
                    <a:pt x="3414" y="4880"/>
                  </a:cubicBezTo>
                  <a:lnTo>
                    <a:pt x="163" y="12793"/>
                  </a:lnTo>
                  <a:cubicBezTo>
                    <a:pt x="1" y="13099"/>
                    <a:pt x="49" y="13501"/>
                    <a:pt x="289" y="13805"/>
                  </a:cubicBezTo>
                  <a:cubicBezTo>
                    <a:pt x="464" y="14027"/>
                    <a:pt x="745" y="14128"/>
                    <a:pt x="1022" y="14128"/>
                  </a:cubicBezTo>
                  <a:cubicBezTo>
                    <a:pt x="1252" y="14128"/>
                    <a:pt x="1480" y="14058"/>
                    <a:pt x="1643" y="13931"/>
                  </a:cubicBezTo>
                  <a:lnTo>
                    <a:pt x="14042" y="4168"/>
                  </a:lnTo>
                  <a:lnTo>
                    <a:pt x="10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7"/>
            <p:cNvSpPr/>
            <p:nvPr/>
          </p:nvSpPr>
          <p:spPr>
            <a:xfrm>
              <a:off x="9517950" y="8997125"/>
              <a:ext cx="49725" cy="18800"/>
            </a:xfrm>
            <a:custGeom>
              <a:avLst/>
              <a:gdLst/>
              <a:ahLst/>
              <a:cxnLst/>
              <a:rect l="l" t="t" r="r" b="b"/>
              <a:pathLst>
                <a:path w="1989" h="752" fill="none" extrusionOk="0">
                  <a:moveTo>
                    <a:pt x="0" y="1"/>
                  </a:moveTo>
                  <a:cubicBezTo>
                    <a:pt x="690" y="173"/>
                    <a:pt x="1357" y="425"/>
                    <a:pt x="1988" y="752"/>
                  </a:cubicBezTo>
                </a:path>
              </a:pathLst>
            </a:custGeom>
            <a:solidFill>
              <a:schemeClr val="accent2"/>
            </a:solidFill>
            <a:ln w="11175" cap="rnd" cmpd="sng">
              <a:solidFill>
                <a:srgbClr val="01010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7"/>
            <p:cNvSpPr/>
            <p:nvPr/>
          </p:nvSpPr>
          <p:spPr>
            <a:xfrm>
              <a:off x="9508025" y="9023625"/>
              <a:ext cx="41650" cy="16450"/>
            </a:xfrm>
            <a:custGeom>
              <a:avLst/>
              <a:gdLst/>
              <a:ahLst/>
              <a:cxnLst/>
              <a:rect l="l" t="t" r="r" b="b"/>
              <a:pathLst>
                <a:path w="1666" h="658" fill="none" extrusionOk="0">
                  <a:moveTo>
                    <a:pt x="0" y="0"/>
                  </a:moveTo>
                  <a:cubicBezTo>
                    <a:pt x="736" y="206"/>
                    <a:pt x="1099" y="375"/>
                    <a:pt x="1666" y="657"/>
                  </a:cubicBezTo>
                </a:path>
              </a:pathLst>
            </a:custGeom>
            <a:solidFill>
              <a:schemeClr val="accent2"/>
            </a:solidFill>
            <a:ln w="11175" cap="rnd" cmpd="sng">
              <a:solidFill>
                <a:srgbClr val="01010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7"/>
            <p:cNvSpPr/>
            <p:nvPr/>
          </p:nvSpPr>
          <p:spPr>
            <a:xfrm>
              <a:off x="9498550" y="9044675"/>
              <a:ext cx="38050" cy="15250"/>
            </a:xfrm>
            <a:custGeom>
              <a:avLst/>
              <a:gdLst/>
              <a:ahLst/>
              <a:cxnLst/>
              <a:rect l="l" t="t" r="r" b="b"/>
              <a:pathLst>
                <a:path w="1522" h="610" fill="none" extrusionOk="0">
                  <a:moveTo>
                    <a:pt x="1" y="1"/>
                  </a:moveTo>
                  <a:cubicBezTo>
                    <a:pt x="492" y="131"/>
                    <a:pt x="1056" y="404"/>
                    <a:pt x="1522" y="609"/>
                  </a:cubicBezTo>
                </a:path>
              </a:pathLst>
            </a:custGeom>
            <a:solidFill>
              <a:schemeClr val="accent2"/>
            </a:solidFill>
            <a:ln w="11175" cap="rnd" cmpd="sng">
              <a:solidFill>
                <a:srgbClr val="01010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7"/>
            <p:cNvSpPr/>
            <p:nvPr/>
          </p:nvSpPr>
          <p:spPr>
            <a:xfrm>
              <a:off x="8912375" y="7202700"/>
              <a:ext cx="769400" cy="1707375"/>
            </a:xfrm>
            <a:custGeom>
              <a:avLst/>
              <a:gdLst/>
              <a:ahLst/>
              <a:cxnLst/>
              <a:rect l="l" t="t" r="r" b="b"/>
              <a:pathLst>
                <a:path w="30776" h="68295" extrusionOk="0">
                  <a:moveTo>
                    <a:pt x="22987" y="0"/>
                  </a:moveTo>
                  <a:lnTo>
                    <a:pt x="0" y="6738"/>
                  </a:lnTo>
                  <a:cubicBezTo>
                    <a:pt x="0" y="6738"/>
                    <a:pt x="279" y="35940"/>
                    <a:pt x="2508" y="42406"/>
                  </a:cubicBezTo>
                  <a:cubicBezTo>
                    <a:pt x="5312" y="50537"/>
                    <a:pt x="16176" y="68294"/>
                    <a:pt x="16176" y="68294"/>
                  </a:cubicBezTo>
                  <a:lnTo>
                    <a:pt x="30776" y="60652"/>
                  </a:lnTo>
                  <a:lnTo>
                    <a:pt x="18722" y="37785"/>
                  </a:lnTo>
                  <a:cubicBezTo>
                    <a:pt x="18169" y="36734"/>
                    <a:pt x="17897" y="35558"/>
                    <a:pt x="17931" y="34372"/>
                  </a:cubicBezTo>
                  <a:cubicBezTo>
                    <a:pt x="18038" y="30690"/>
                    <a:pt x="18302" y="22504"/>
                    <a:pt x="18571" y="20339"/>
                  </a:cubicBezTo>
                  <a:cubicBezTo>
                    <a:pt x="18856" y="18039"/>
                    <a:pt x="19752" y="16098"/>
                    <a:pt x="20529" y="13953"/>
                  </a:cubicBezTo>
                  <a:cubicBezTo>
                    <a:pt x="22094" y="9633"/>
                    <a:pt x="23668" y="4646"/>
                    <a:pt x="229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7"/>
            <p:cNvSpPr/>
            <p:nvPr/>
          </p:nvSpPr>
          <p:spPr>
            <a:xfrm>
              <a:off x="9011600" y="7331225"/>
              <a:ext cx="397950" cy="1530300"/>
            </a:xfrm>
            <a:custGeom>
              <a:avLst/>
              <a:gdLst/>
              <a:ahLst/>
              <a:cxnLst/>
              <a:rect l="l" t="t" r="r" b="b"/>
              <a:pathLst>
                <a:path w="15918" h="61212" fill="none" extrusionOk="0">
                  <a:moveTo>
                    <a:pt x="0" y="1"/>
                  </a:moveTo>
                  <a:cubicBezTo>
                    <a:pt x="0" y="1"/>
                    <a:pt x="277" y="29201"/>
                    <a:pt x="2508" y="35669"/>
                  </a:cubicBezTo>
                  <a:cubicBezTo>
                    <a:pt x="5310" y="43799"/>
                    <a:pt x="15917" y="61211"/>
                    <a:pt x="15917" y="61211"/>
                  </a:cubicBez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7"/>
            <p:cNvSpPr/>
            <p:nvPr/>
          </p:nvSpPr>
          <p:spPr>
            <a:xfrm>
              <a:off x="8185150" y="9171425"/>
              <a:ext cx="419225" cy="55550"/>
            </a:xfrm>
            <a:custGeom>
              <a:avLst/>
              <a:gdLst/>
              <a:ahLst/>
              <a:cxnLst/>
              <a:rect l="l" t="t" r="r" b="b"/>
              <a:pathLst>
                <a:path w="16769" h="2222" extrusionOk="0">
                  <a:moveTo>
                    <a:pt x="1" y="1"/>
                  </a:moveTo>
                  <a:lnTo>
                    <a:pt x="1" y="1590"/>
                  </a:lnTo>
                  <a:cubicBezTo>
                    <a:pt x="1" y="1649"/>
                    <a:pt x="24" y="1706"/>
                    <a:pt x="64" y="1749"/>
                  </a:cubicBezTo>
                  <a:lnTo>
                    <a:pt x="102" y="1790"/>
                  </a:lnTo>
                  <a:cubicBezTo>
                    <a:pt x="361" y="2066"/>
                    <a:pt x="720" y="2222"/>
                    <a:pt x="1099" y="2222"/>
                  </a:cubicBezTo>
                  <a:lnTo>
                    <a:pt x="16422" y="2222"/>
                  </a:lnTo>
                  <a:cubicBezTo>
                    <a:pt x="16613" y="2222"/>
                    <a:pt x="16769" y="2066"/>
                    <a:pt x="16769" y="1875"/>
                  </a:cubicBezTo>
                  <a:lnTo>
                    <a:pt x="16769" y="886"/>
                  </a:lnTo>
                  <a:lnTo>
                    <a:pt x="1634" y="886"/>
                  </a:lnTo>
                  <a:cubicBezTo>
                    <a:pt x="1010" y="886"/>
                    <a:pt x="432" y="558"/>
                    <a:pt x="111" y="2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7"/>
            <p:cNvSpPr/>
            <p:nvPr/>
          </p:nvSpPr>
          <p:spPr>
            <a:xfrm>
              <a:off x="8197375" y="8732850"/>
              <a:ext cx="462600" cy="452100"/>
            </a:xfrm>
            <a:custGeom>
              <a:avLst/>
              <a:gdLst/>
              <a:ahLst/>
              <a:cxnLst/>
              <a:rect l="l" t="t" r="r" b="b"/>
              <a:pathLst>
                <a:path w="18504" h="18084" extrusionOk="0">
                  <a:moveTo>
                    <a:pt x="8386" y="0"/>
                  </a:moveTo>
                  <a:lnTo>
                    <a:pt x="7441" y="13115"/>
                  </a:lnTo>
                  <a:lnTo>
                    <a:pt x="479" y="16641"/>
                  </a:lnTo>
                  <a:cubicBezTo>
                    <a:pt x="190" y="16753"/>
                    <a:pt x="0" y="17028"/>
                    <a:pt x="0" y="17337"/>
                  </a:cubicBezTo>
                  <a:cubicBezTo>
                    <a:pt x="0" y="17750"/>
                    <a:pt x="334" y="18084"/>
                    <a:pt x="747" y="18084"/>
                  </a:cubicBezTo>
                  <a:lnTo>
                    <a:pt x="15390" y="18084"/>
                  </a:lnTo>
                  <a:lnTo>
                    <a:pt x="15811" y="12935"/>
                  </a:lnTo>
                  <a:lnTo>
                    <a:pt x="18503" y="262"/>
                  </a:lnTo>
                  <a:lnTo>
                    <a:pt x="8386" y="0"/>
                  </a:ln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7"/>
            <p:cNvSpPr/>
            <p:nvPr/>
          </p:nvSpPr>
          <p:spPr>
            <a:xfrm>
              <a:off x="8185150" y="9043175"/>
              <a:ext cx="419225" cy="150425"/>
            </a:xfrm>
            <a:custGeom>
              <a:avLst/>
              <a:gdLst/>
              <a:ahLst/>
              <a:cxnLst/>
              <a:rect l="l" t="t" r="r" b="b"/>
              <a:pathLst>
                <a:path w="16769" h="6017" extrusionOk="0">
                  <a:moveTo>
                    <a:pt x="7978" y="1"/>
                  </a:moveTo>
                  <a:lnTo>
                    <a:pt x="529" y="4208"/>
                  </a:lnTo>
                  <a:cubicBezTo>
                    <a:pt x="211" y="4347"/>
                    <a:pt x="1" y="4694"/>
                    <a:pt x="1" y="5081"/>
                  </a:cubicBezTo>
                  <a:cubicBezTo>
                    <a:pt x="1" y="5598"/>
                    <a:pt x="532" y="6016"/>
                    <a:pt x="988" y="6016"/>
                  </a:cubicBezTo>
                  <a:lnTo>
                    <a:pt x="16769" y="6016"/>
                  </a:lnTo>
                  <a:lnTo>
                    <a:pt x="16316" y="355"/>
                  </a:lnTo>
                  <a:cubicBezTo>
                    <a:pt x="16316" y="355"/>
                    <a:pt x="14440" y="971"/>
                    <a:pt x="12187" y="971"/>
                  </a:cubicBezTo>
                  <a:cubicBezTo>
                    <a:pt x="10811" y="971"/>
                    <a:pt x="9294" y="741"/>
                    <a:pt x="79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7"/>
            <p:cNvSpPr/>
            <p:nvPr/>
          </p:nvSpPr>
          <p:spPr>
            <a:xfrm>
              <a:off x="8349725" y="9051725"/>
              <a:ext cx="27425" cy="45550"/>
            </a:xfrm>
            <a:custGeom>
              <a:avLst/>
              <a:gdLst/>
              <a:ahLst/>
              <a:cxnLst/>
              <a:rect l="l" t="t" r="r" b="b"/>
              <a:pathLst>
                <a:path w="1097" h="1822" fill="none" extrusionOk="0">
                  <a:moveTo>
                    <a:pt x="0" y="0"/>
                  </a:moveTo>
                  <a:cubicBezTo>
                    <a:pt x="436" y="562"/>
                    <a:pt x="804" y="1173"/>
                    <a:pt x="1097" y="1821"/>
                  </a:cubicBezTo>
                </a:path>
              </a:pathLst>
            </a:custGeom>
            <a:solidFill>
              <a:schemeClr val="accent2"/>
            </a:solidFill>
            <a:ln w="11175" cap="rnd" cmpd="sng">
              <a:solidFill>
                <a:srgbClr val="01010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7"/>
            <p:cNvSpPr/>
            <p:nvPr/>
          </p:nvSpPr>
          <p:spPr>
            <a:xfrm>
              <a:off x="8325500" y="9066350"/>
              <a:ext cx="22550" cy="38700"/>
            </a:xfrm>
            <a:custGeom>
              <a:avLst/>
              <a:gdLst/>
              <a:ahLst/>
              <a:cxnLst/>
              <a:rect l="l" t="t" r="r" b="b"/>
              <a:pathLst>
                <a:path w="902" h="1548" fill="none" extrusionOk="0">
                  <a:moveTo>
                    <a:pt x="1" y="1"/>
                  </a:moveTo>
                  <a:cubicBezTo>
                    <a:pt x="452" y="618"/>
                    <a:pt x="632" y="975"/>
                    <a:pt x="902" y="1548"/>
                  </a:cubicBezTo>
                </a:path>
              </a:pathLst>
            </a:custGeom>
            <a:solidFill>
              <a:schemeClr val="accent2"/>
            </a:solidFill>
            <a:ln w="11175" cap="rnd" cmpd="sng">
              <a:solidFill>
                <a:srgbClr val="01010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7"/>
            <p:cNvSpPr/>
            <p:nvPr/>
          </p:nvSpPr>
          <p:spPr>
            <a:xfrm>
              <a:off x="8305050" y="9077025"/>
              <a:ext cx="20475" cy="35550"/>
            </a:xfrm>
            <a:custGeom>
              <a:avLst/>
              <a:gdLst/>
              <a:ahLst/>
              <a:cxnLst/>
              <a:rect l="l" t="t" r="r" b="b"/>
              <a:pathLst>
                <a:path w="819" h="1422" fill="none" extrusionOk="0">
                  <a:moveTo>
                    <a:pt x="0" y="1"/>
                  </a:moveTo>
                  <a:cubicBezTo>
                    <a:pt x="306" y="408"/>
                    <a:pt x="580" y="972"/>
                    <a:pt x="819" y="1422"/>
                  </a:cubicBezTo>
                </a:path>
              </a:pathLst>
            </a:custGeom>
            <a:solidFill>
              <a:schemeClr val="accent2"/>
            </a:solidFill>
            <a:ln w="11175" cap="rnd" cmpd="sng">
              <a:solidFill>
                <a:srgbClr val="01010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7"/>
            <p:cNvSpPr/>
            <p:nvPr/>
          </p:nvSpPr>
          <p:spPr>
            <a:xfrm>
              <a:off x="8265350" y="7083625"/>
              <a:ext cx="1120525" cy="1861925"/>
            </a:xfrm>
            <a:custGeom>
              <a:avLst/>
              <a:gdLst/>
              <a:ahLst/>
              <a:cxnLst/>
              <a:rect l="l" t="t" r="r" b="b"/>
              <a:pathLst>
                <a:path w="44821" h="74477" extrusionOk="0">
                  <a:moveTo>
                    <a:pt x="41438" y="0"/>
                  </a:moveTo>
                  <a:lnTo>
                    <a:pt x="21107" y="6406"/>
                  </a:lnTo>
                  <a:lnTo>
                    <a:pt x="20079" y="13315"/>
                  </a:lnTo>
                  <a:cubicBezTo>
                    <a:pt x="20079" y="13315"/>
                    <a:pt x="8511" y="30010"/>
                    <a:pt x="5145" y="42554"/>
                  </a:cubicBezTo>
                  <a:cubicBezTo>
                    <a:pt x="3495" y="48700"/>
                    <a:pt x="0" y="74477"/>
                    <a:pt x="0" y="74477"/>
                  </a:cubicBezTo>
                  <a:lnTo>
                    <a:pt x="16841" y="74477"/>
                  </a:lnTo>
                  <a:cubicBezTo>
                    <a:pt x="16841" y="74477"/>
                    <a:pt x="20680" y="50138"/>
                    <a:pt x="23008" y="44593"/>
                  </a:cubicBezTo>
                  <a:cubicBezTo>
                    <a:pt x="25317" y="39097"/>
                    <a:pt x="35122" y="24646"/>
                    <a:pt x="36788" y="22178"/>
                  </a:cubicBezTo>
                  <a:cubicBezTo>
                    <a:pt x="43345" y="17105"/>
                    <a:pt x="44820" y="8242"/>
                    <a:pt x="414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7"/>
            <p:cNvSpPr/>
            <p:nvPr/>
          </p:nvSpPr>
          <p:spPr>
            <a:xfrm>
              <a:off x="8940925" y="7411750"/>
              <a:ext cx="390275" cy="602875"/>
            </a:xfrm>
            <a:custGeom>
              <a:avLst/>
              <a:gdLst/>
              <a:ahLst/>
              <a:cxnLst/>
              <a:rect l="l" t="t" r="r" b="b"/>
              <a:pathLst>
                <a:path w="15611" h="24115" fill="none" extrusionOk="0">
                  <a:moveTo>
                    <a:pt x="1" y="24114"/>
                  </a:moveTo>
                  <a:lnTo>
                    <a:pt x="9165" y="9943"/>
                  </a:lnTo>
                  <a:cubicBezTo>
                    <a:pt x="9508" y="9436"/>
                    <a:pt x="9919" y="8976"/>
                    <a:pt x="10396" y="8593"/>
                  </a:cubicBezTo>
                  <a:cubicBezTo>
                    <a:pt x="11655" y="7585"/>
                    <a:pt x="15127" y="3712"/>
                    <a:pt x="15611" y="0"/>
                  </a:cubicBez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7"/>
            <p:cNvSpPr/>
            <p:nvPr/>
          </p:nvSpPr>
          <p:spPr>
            <a:xfrm>
              <a:off x="8340550" y="7243750"/>
              <a:ext cx="527675" cy="1701800"/>
            </a:xfrm>
            <a:custGeom>
              <a:avLst/>
              <a:gdLst/>
              <a:ahLst/>
              <a:cxnLst/>
              <a:rect l="l" t="t" r="r" b="b"/>
              <a:pathLst>
                <a:path w="21107" h="68072" fill="none" extrusionOk="0">
                  <a:moveTo>
                    <a:pt x="21107" y="1"/>
                  </a:moveTo>
                  <a:lnTo>
                    <a:pt x="20276" y="5589"/>
                  </a:lnTo>
                  <a:cubicBezTo>
                    <a:pt x="20148" y="6444"/>
                    <a:pt x="19834" y="7261"/>
                    <a:pt x="19354" y="7983"/>
                  </a:cubicBezTo>
                  <a:cubicBezTo>
                    <a:pt x="16769" y="11861"/>
                    <a:pt x="8002" y="25502"/>
                    <a:pt x="5144" y="36150"/>
                  </a:cubicBezTo>
                  <a:cubicBezTo>
                    <a:pt x="3493" y="42295"/>
                    <a:pt x="0" y="68072"/>
                    <a:pt x="0" y="68072"/>
                  </a:cubicBez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7"/>
            <p:cNvSpPr/>
            <p:nvPr/>
          </p:nvSpPr>
          <p:spPr>
            <a:xfrm>
              <a:off x="8279475" y="8843700"/>
              <a:ext cx="423600" cy="25"/>
            </a:xfrm>
            <a:custGeom>
              <a:avLst/>
              <a:gdLst/>
              <a:ahLst/>
              <a:cxnLst/>
              <a:rect l="l" t="t" r="r" b="b"/>
              <a:pathLst>
                <a:path w="16944" h="1" fill="none" extrusionOk="0">
                  <a:moveTo>
                    <a:pt x="1" y="1"/>
                  </a:moveTo>
                  <a:lnTo>
                    <a:pt x="16943" y="1"/>
                  </a:ln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7"/>
            <p:cNvSpPr/>
            <p:nvPr/>
          </p:nvSpPr>
          <p:spPr>
            <a:xfrm>
              <a:off x="8997675" y="7401675"/>
              <a:ext cx="229125" cy="212100"/>
            </a:xfrm>
            <a:custGeom>
              <a:avLst/>
              <a:gdLst/>
              <a:ahLst/>
              <a:cxnLst/>
              <a:rect l="l" t="t" r="r" b="b"/>
              <a:pathLst>
                <a:path w="9165" h="8484" fill="none" extrusionOk="0">
                  <a:moveTo>
                    <a:pt x="9165" y="0"/>
                  </a:moveTo>
                  <a:lnTo>
                    <a:pt x="1020" y="100"/>
                  </a:lnTo>
                  <a:cubicBezTo>
                    <a:pt x="1020" y="100"/>
                    <a:pt x="0" y="5553"/>
                    <a:pt x="316" y="5869"/>
                  </a:cubicBezTo>
                  <a:cubicBezTo>
                    <a:pt x="774" y="6327"/>
                    <a:pt x="3064" y="8484"/>
                    <a:pt x="3909" y="8484"/>
                  </a:cubicBezTo>
                  <a:cubicBezTo>
                    <a:pt x="4755" y="8484"/>
                    <a:pt x="7211" y="6370"/>
                    <a:pt x="7704" y="5877"/>
                  </a:cubicBezTo>
                  <a:cubicBezTo>
                    <a:pt x="8198" y="5384"/>
                    <a:pt x="9165" y="0"/>
                    <a:pt x="9165" y="0"/>
                  </a:cubicBezTo>
                  <a:close/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7"/>
            <p:cNvSpPr/>
            <p:nvPr/>
          </p:nvSpPr>
          <p:spPr>
            <a:xfrm>
              <a:off x="9017725" y="74323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1" y="1"/>
                  </a:moveTo>
                  <a:lnTo>
                    <a:pt x="895" y="1"/>
                  </a:ln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7"/>
            <p:cNvSpPr/>
            <p:nvPr/>
          </p:nvSpPr>
          <p:spPr>
            <a:xfrm>
              <a:off x="9062725" y="7432300"/>
              <a:ext cx="124600" cy="25"/>
            </a:xfrm>
            <a:custGeom>
              <a:avLst/>
              <a:gdLst/>
              <a:ahLst/>
              <a:cxnLst/>
              <a:rect l="l" t="t" r="r" b="b"/>
              <a:pathLst>
                <a:path w="4984" h="1" fill="none" extrusionOk="0">
                  <a:moveTo>
                    <a:pt x="0" y="1"/>
                  </a:moveTo>
                  <a:lnTo>
                    <a:pt x="4983" y="1"/>
                  </a:ln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7"/>
            <p:cNvSpPr/>
            <p:nvPr/>
          </p:nvSpPr>
          <p:spPr>
            <a:xfrm>
              <a:off x="9198600" y="7432300"/>
              <a:ext cx="22425" cy="25"/>
            </a:xfrm>
            <a:custGeom>
              <a:avLst/>
              <a:gdLst/>
              <a:ahLst/>
              <a:cxnLst/>
              <a:rect l="l" t="t" r="r" b="b"/>
              <a:pathLst>
                <a:path w="897" h="1" fill="none" extrusionOk="0">
                  <a:moveTo>
                    <a:pt x="1" y="1"/>
                  </a:moveTo>
                  <a:lnTo>
                    <a:pt x="896" y="1"/>
                  </a:ln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7"/>
            <p:cNvSpPr/>
            <p:nvPr/>
          </p:nvSpPr>
          <p:spPr>
            <a:xfrm>
              <a:off x="9396600" y="7382150"/>
              <a:ext cx="71700" cy="181250"/>
            </a:xfrm>
            <a:custGeom>
              <a:avLst/>
              <a:gdLst/>
              <a:ahLst/>
              <a:cxnLst/>
              <a:rect l="l" t="t" r="r" b="b"/>
              <a:pathLst>
                <a:path w="2868" h="7250" fill="none" extrusionOk="0">
                  <a:moveTo>
                    <a:pt x="2868" y="0"/>
                  </a:moveTo>
                  <a:lnTo>
                    <a:pt x="456" y="279"/>
                  </a:lnTo>
                  <a:cubicBezTo>
                    <a:pt x="456" y="279"/>
                    <a:pt x="0" y="5807"/>
                    <a:pt x="346" y="6088"/>
                  </a:cubicBezTo>
                  <a:lnTo>
                    <a:pt x="1127" y="7249"/>
                  </a:ln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7"/>
            <p:cNvSpPr/>
            <p:nvPr/>
          </p:nvSpPr>
          <p:spPr>
            <a:xfrm>
              <a:off x="9405450" y="7415350"/>
              <a:ext cx="22250" cy="2300"/>
            </a:xfrm>
            <a:custGeom>
              <a:avLst/>
              <a:gdLst/>
              <a:ahLst/>
              <a:cxnLst/>
              <a:rect l="l" t="t" r="r" b="b"/>
              <a:pathLst>
                <a:path w="890" h="92" fill="none" extrusionOk="0">
                  <a:moveTo>
                    <a:pt x="0" y="92"/>
                  </a:moveTo>
                  <a:lnTo>
                    <a:pt x="890" y="0"/>
                  </a:ln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7"/>
            <p:cNvSpPr/>
            <p:nvPr/>
          </p:nvSpPr>
          <p:spPr>
            <a:xfrm>
              <a:off x="9440650" y="7411750"/>
              <a:ext cx="22275" cy="2300"/>
            </a:xfrm>
            <a:custGeom>
              <a:avLst/>
              <a:gdLst/>
              <a:ahLst/>
              <a:cxnLst/>
              <a:rect l="l" t="t" r="r" b="b"/>
              <a:pathLst>
                <a:path w="891" h="92" fill="none" extrusionOk="0">
                  <a:moveTo>
                    <a:pt x="0" y="92"/>
                  </a:moveTo>
                  <a:lnTo>
                    <a:pt x="890" y="0"/>
                  </a:ln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7"/>
            <p:cNvSpPr/>
            <p:nvPr/>
          </p:nvSpPr>
          <p:spPr>
            <a:xfrm>
              <a:off x="9269475" y="8639775"/>
              <a:ext cx="370525" cy="191500"/>
            </a:xfrm>
            <a:custGeom>
              <a:avLst/>
              <a:gdLst/>
              <a:ahLst/>
              <a:cxnLst/>
              <a:rect l="l" t="t" r="r" b="b"/>
              <a:pathLst>
                <a:path w="14821" h="7660" fill="none" extrusionOk="0">
                  <a:moveTo>
                    <a:pt x="1" y="7659"/>
                  </a:moveTo>
                  <a:lnTo>
                    <a:pt x="14821" y="0"/>
                  </a:ln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7"/>
            <p:cNvSpPr/>
            <p:nvPr/>
          </p:nvSpPr>
          <p:spPr>
            <a:xfrm>
              <a:off x="8701325" y="6252550"/>
              <a:ext cx="820725" cy="1093650"/>
            </a:xfrm>
            <a:custGeom>
              <a:avLst/>
              <a:gdLst/>
              <a:ahLst/>
              <a:cxnLst/>
              <a:rect l="l" t="t" r="r" b="b"/>
              <a:pathLst>
                <a:path w="32829" h="43746" extrusionOk="0">
                  <a:moveTo>
                    <a:pt x="8281" y="0"/>
                  </a:moveTo>
                  <a:lnTo>
                    <a:pt x="3234" y="959"/>
                  </a:lnTo>
                  <a:lnTo>
                    <a:pt x="1" y="13789"/>
                  </a:lnTo>
                  <a:cubicBezTo>
                    <a:pt x="1" y="13789"/>
                    <a:pt x="1009" y="34723"/>
                    <a:pt x="749" y="43599"/>
                  </a:cubicBezTo>
                  <a:cubicBezTo>
                    <a:pt x="2243" y="43700"/>
                    <a:pt x="3744" y="43745"/>
                    <a:pt x="5236" y="43745"/>
                  </a:cubicBezTo>
                  <a:cubicBezTo>
                    <a:pt x="19396" y="43745"/>
                    <a:pt x="32828" y="39649"/>
                    <a:pt x="32828" y="39649"/>
                  </a:cubicBezTo>
                  <a:cubicBezTo>
                    <a:pt x="25743" y="19119"/>
                    <a:pt x="19559" y="3741"/>
                    <a:pt x="8281" y="0"/>
                  </a:cubicBezTo>
                  <a:close/>
                </a:path>
              </a:pathLst>
            </a:custGeom>
            <a:solidFill>
              <a:srgbClr val="CE9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7"/>
            <p:cNvSpPr/>
            <p:nvPr/>
          </p:nvSpPr>
          <p:spPr>
            <a:xfrm>
              <a:off x="8973000" y="6283575"/>
              <a:ext cx="320650" cy="382025"/>
            </a:xfrm>
            <a:custGeom>
              <a:avLst/>
              <a:gdLst/>
              <a:ahLst/>
              <a:cxnLst/>
              <a:rect l="l" t="t" r="r" b="b"/>
              <a:pathLst>
                <a:path w="12826" h="15281" fill="none" extrusionOk="0">
                  <a:moveTo>
                    <a:pt x="12825" y="15280"/>
                  </a:moveTo>
                  <a:cubicBezTo>
                    <a:pt x="12825" y="15280"/>
                    <a:pt x="7461" y="4505"/>
                    <a:pt x="0" y="0"/>
                  </a:cubicBezTo>
                </a:path>
              </a:pathLst>
            </a:custGeom>
            <a:noFill/>
            <a:ln w="8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7"/>
            <p:cNvSpPr/>
            <p:nvPr/>
          </p:nvSpPr>
          <p:spPr>
            <a:xfrm>
              <a:off x="8622750" y="6042725"/>
              <a:ext cx="85375" cy="85350"/>
            </a:xfrm>
            <a:custGeom>
              <a:avLst/>
              <a:gdLst/>
              <a:ahLst/>
              <a:cxnLst/>
              <a:rect l="l" t="t" r="r" b="b"/>
              <a:pathLst>
                <a:path w="3415" h="3414" fill="none" extrusionOk="0">
                  <a:moveTo>
                    <a:pt x="3415" y="1643"/>
                  </a:moveTo>
                  <a:cubicBezTo>
                    <a:pt x="3415" y="2307"/>
                    <a:pt x="3015" y="2905"/>
                    <a:pt x="2401" y="3159"/>
                  </a:cubicBezTo>
                  <a:cubicBezTo>
                    <a:pt x="1787" y="3413"/>
                    <a:pt x="1081" y="3273"/>
                    <a:pt x="611" y="2804"/>
                  </a:cubicBezTo>
                  <a:cubicBezTo>
                    <a:pt x="142" y="2334"/>
                    <a:pt x="0" y="1627"/>
                    <a:pt x="254" y="1013"/>
                  </a:cubicBezTo>
                  <a:cubicBezTo>
                    <a:pt x="509" y="400"/>
                    <a:pt x="1108" y="0"/>
                    <a:pt x="1773" y="0"/>
                  </a:cubicBezTo>
                  <a:cubicBezTo>
                    <a:pt x="2679" y="0"/>
                    <a:pt x="3415" y="734"/>
                    <a:pt x="3415" y="1643"/>
                  </a:cubicBezTo>
                  <a:close/>
                </a:path>
              </a:pathLst>
            </a:custGeom>
            <a:solidFill>
              <a:schemeClr val="accent5"/>
            </a:solidFill>
            <a:ln w="56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7"/>
            <p:cNvSpPr/>
            <p:nvPr/>
          </p:nvSpPr>
          <p:spPr>
            <a:xfrm>
              <a:off x="8701325" y="6041300"/>
              <a:ext cx="207025" cy="304775"/>
            </a:xfrm>
            <a:custGeom>
              <a:avLst/>
              <a:gdLst/>
              <a:ahLst/>
              <a:cxnLst/>
              <a:rect l="l" t="t" r="r" b="b"/>
              <a:pathLst>
                <a:path w="8281" h="12191" extrusionOk="0">
                  <a:moveTo>
                    <a:pt x="1324" y="0"/>
                  </a:moveTo>
                  <a:lnTo>
                    <a:pt x="1" y="7094"/>
                  </a:lnTo>
                  <a:lnTo>
                    <a:pt x="2331" y="11801"/>
                  </a:lnTo>
                  <a:cubicBezTo>
                    <a:pt x="2423" y="11984"/>
                    <a:pt x="2594" y="12121"/>
                    <a:pt x="2798" y="12149"/>
                  </a:cubicBezTo>
                  <a:cubicBezTo>
                    <a:pt x="2999" y="12178"/>
                    <a:pt x="3194" y="12191"/>
                    <a:pt x="3384" y="12191"/>
                  </a:cubicBezTo>
                  <a:cubicBezTo>
                    <a:pt x="6568" y="12191"/>
                    <a:pt x="8281" y="8450"/>
                    <a:pt x="8281" y="8450"/>
                  </a:cubicBezTo>
                  <a:lnTo>
                    <a:pt x="6346" y="4737"/>
                  </a:lnTo>
                  <a:lnTo>
                    <a:pt x="5649" y="3767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7"/>
            <p:cNvSpPr/>
            <p:nvPr/>
          </p:nvSpPr>
          <p:spPr>
            <a:xfrm>
              <a:off x="8608675" y="5937825"/>
              <a:ext cx="261300" cy="319675"/>
            </a:xfrm>
            <a:custGeom>
              <a:avLst/>
              <a:gdLst/>
              <a:ahLst/>
              <a:cxnLst/>
              <a:rect l="l" t="t" r="r" b="b"/>
              <a:pathLst>
                <a:path w="10452" h="12787" extrusionOk="0">
                  <a:moveTo>
                    <a:pt x="4127" y="1"/>
                  </a:moveTo>
                  <a:cubicBezTo>
                    <a:pt x="3271" y="1"/>
                    <a:pt x="2524" y="368"/>
                    <a:pt x="2090" y="1321"/>
                  </a:cubicBezTo>
                  <a:cubicBezTo>
                    <a:pt x="1137" y="3415"/>
                    <a:pt x="0" y="11091"/>
                    <a:pt x="1626" y="12175"/>
                  </a:cubicBezTo>
                  <a:cubicBezTo>
                    <a:pt x="2263" y="12600"/>
                    <a:pt x="3101" y="12786"/>
                    <a:pt x="3961" y="12786"/>
                  </a:cubicBezTo>
                  <a:cubicBezTo>
                    <a:pt x="5295" y="12786"/>
                    <a:pt x="6682" y="12337"/>
                    <a:pt x="7451" y="11635"/>
                  </a:cubicBezTo>
                  <a:cubicBezTo>
                    <a:pt x="8548" y="10633"/>
                    <a:pt x="10452" y="4583"/>
                    <a:pt x="9089" y="2797"/>
                  </a:cubicBezTo>
                  <a:cubicBezTo>
                    <a:pt x="8169" y="1590"/>
                    <a:pt x="5910" y="1"/>
                    <a:pt x="4127" y="1"/>
                  </a:cubicBez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7"/>
            <p:cNvSpPr/>
            <p:nvPr/>
          </p:nvSpPr>
          <p:spPr>
            <a:xfrm>
              <a:off x="8586400" y="5909625"/>
              <a:ext cx="321950" cy="278775"/>
            </a:xfrm>
            <a:custGeom>
              <a:avLst/>
              <a:gdLst/>
              <a:ahLst/>
              <a:cxnLst/>
              <a:rect l="l" t="t" r="r" b="b"/>
              <a:pathLst>
                <a:path w="12878" h="11151" extrusionOk="0">
                  <a:moveTo>
                    <a:pt x="6887" y="0"/>
                  </a:moveTo>
                  <a:cubicBezTo>
                    <a:pt x="4702" y="0"/>
                    <a:pt x="2377" y="1"/>
                    <a:pt x="686" y="1447"/>
                  </a:cubicBezTo>
                  <a:cubicBezTo>
                    <a:pt x="285" y="1789"/>
                    <a:pt x="0" y="2191"/>
                    <a:pt x="75" y="2751"/>
                  </a:cubicBezTo>
                  <a:cubicBezTo>
                    <a:pt x="187" y="3612"/>
                    <a:pt x="1091" y="4166"/>
                    <a:pt x="1877" y="4322"/>
                  </a:cubicBezTo>
                  <a:cubicBezTo>
                    <a:pt x="3027" y="4550"/>
                    <a:pt x="4158" y="4770"/>
                    <a:pt x="5293" y="5081"/>
                  </a:cubicBezTo>
                  <a:cubicBezTo>
                    <a:pt x="6467" y="5404"/>
                    <a:pt x="6973" y="6555"/>
                    <a:pt x="7998" y="7105"/>
                  </a:cubicBezTo>
                  <a:cubicBezTo>
                    <a:pt x="8181" y="7204"/>
                    <a:pt x="8374" y="7282"/>
                    <a:pt x="8549" y="7392"/>
                  </a:cubicBezTo>
                  <a:cubicBezTo>
                    <a:pt x="8931" y="7638"/>
                    <a:pt x="9202" y="8022"/>
                    <a:pt x="9303" y="8465"/>
                  </a:cubicBezTo>
                  <a:cubicBezTo>
                    <a:pt x="9378" y="8793"/>
                    <a:pt x="9352" y="9137"/>
                    <a:pt x="9425" y="9467"/>
                  </a:cubicBezTo>
                  <a:cubicBezTo>
                    <a:pt x="9546" y="10018"/>
                    <a:pt x="10032" y="10261"/>
                    <a:pt x="10467" y="10550"/>
                  </a:cubicBezTo>
                  <a:cubicBezTo>
                    <a:pt x="10810" y="10775"/>
                    <a:pt x="11541" y="11151"/>
                    <a:pt x="11541" y="11151"/>
                  </a:cubicBezTo>
                  <a:cubicBezTo>
                    <a:pt x="11541" y="11151"/>
                    <a:pt x="12878" y="8956"/>
                    <a:pt x="12878" y="6838"/>
                  </a:cubicBezTo>
                  <a:cubicBezTo>
                    <a:pt x="12878" y="5745"/>
                    <a:pt x="12615" y="4046"/>
                    <a:pt x="11800" y="3230"/>
                  </a:cubicBezTo>
                  <a:cubicBezTo>
                    <a:pt x="10907" y="478"/>
                    <a:pt x="9293" y="0"/>
                    <a:pt x="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7"/>
            <p:cNvSpPr/>
            <p:nvPr/>
          </p:nvSpPr>
          <p:spPr>
            <a:xfrm>
              <a:off x="8726525" y="6212725"/>
              <a:ext cx="77625" cy="47600"/>
            </a:xfrm>
            <a:custGeom>
              <a:avLst/>
              <a:gdLst/>
              <a:ahLst/>
              <a:cxnLst/>
              <a:rect l="l" t="t" r="r" b="b"/>
              <a:pathLst>
                <a:path w="3105" h="1904" fill="none" extrusionOk="0">
                  <a:moveTo>
                    <a:pt x="1" y="1903"/>
                  </a:moveTo>
                  <a:cubicBezTo>
                    <a:pt x="1" y="1903"/>
                    <a:pt x="2392" y="1675"/>
                    <a:pt x="3104" y="1"/>
                  </a:cubicBezTo>
                </a:path>
              </a:pathLst>
            </a:custGeom>
            <a:noFill/>
            <a:ln w="8400" cap="flat" cmpd="sng">
              <a:solidFill>
                <a:srgbClr val="D850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7"/>
            <p:cNvSpPr/>
            <p:nvPr/>
          </p:nvSpPr>
          <p:spPr>
            <a:xfrm>
              <a:off x="8596600" y="6084850"/>
              <a:ext cx="52700" cy="79975"/>
            </a:xfrm>
            <a:custGeom>
              <a:avLst/>
              <a:gdLst/>
              <a:ahLst/>
              <a:cxnLst/>
              <a:rect l="l" t="t" r="r" b="b"/>
              <a:pathLst>
                <a:path w="2108" h="3199" extrusionOk="0">
                  <a:moveTo>
                    <a:pt x="2107" y="0"/>
                  </a:moveTo>
                  <a:lnTo>
                    <a:pt x="2107" y="0"/>
                  </a:lnTo>
                  <a:cubicBezTo>
                    <a:pt x="2107" y="1"/>
                    <a:pt x="1" y="2138"/>
                    <a:pt x="266" y="2740"/>
                  </a:cubicBezTo>
                  <a:cubicBezTo>
                    <a:pt x="438" y="3130"/>
                    <a:pt x="919" y="3198"/>
                    <a:pt x="1237" y="3198"/>
                  </a:cubicBezTo>
                  <a:cubicBezTo>
                    <a:pt x="1410" y="3198"/>
                    <a:pt x="1535" y="3178"/>
                    <a:pt x="1535" y="3178"/>
                  </a:cubicBezTo>
                  <a:lnTo>
                    <a:pt x="2107" y="0"/>
                  </a:ln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7"/>
            <p:cNvSpPr/>
            <p:nvPr/>
          </p:nvSpPr>
          <p:spPr>
            <a:xfrm>
              <a:off x="8669175" y="6077025"/>
              <a:ext cx="20600" cy="22425"/>
            </a:xfrm>
            <a:custGeom>
              <a:avLst/>
              <a:gdLst/>
              <a:ahLst/>
              <a:cxnLst/>
              <a:rect l="l" t="t" r="r" b="b"/>
              <a:pathLst>
                <a:path w="824" h="897" extrusionOk="0">
                  <a:moveTo>
                    <a:pt x="378" y="0"/>
                  </a:moveTo>
                  <a:cubicBezTo>
                    <a:pt x="275" y="0"/>
                    <a:pt x="209" y="60"/>
                    <a:pt x="163" y="143"/>
                  </a:cubicBezTo>
                  <a:cubicBezTo>
                    <a:pt x="91" y="275"/>
                    <a:pt x="71" y="465"/>
                    <a:pt x="44" y="576"/>
                  </a:cubicBezTo>
                  <a:cubicBezTo>
                    <a:pt x="1" y="759"/>
                    <a:pt x="164" y="897"/>
                    <a:pt x="341" y="897"/>
                  </a:cubicBezTo>
                  <a:cubicBezTo>
                    <a:pt x="357" y="897"/>
                    <a:pt x="373" y="896"/>
                    <a:pt x="390" y="893"/>
                  </a:cubicBezTo>
                  <a:cubicBezTo>
                    <a:pt x="750" y="840"/>
                    <a:pt x="824" y="23"/>
                    <a:pt x="393" y="1"/>
                  </a:cubicBezTo>
                  <a:cubicBezTo>
                    <a:pt x="388" y="0"/>
                    <a:pt x="383" y="0"/>
                    <a:pt x="3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7"/>
            <p:cNvSpPr/>
            <p:nvPr/>
          </p:nvSpPr>
          <p:spPr>
            <a:xfrm>
              <a:off x="8641225" y="6174025"/>
              <a:ext cx="68650" cy="48975"/>
            </a:xfrm>
            <a:custGeom>
              <a:avLst/>
              <a:gdLst/>
              <a:ahLst/>
              <a:cxnLst/>
              <a:rect l="l" t="t" r="r" b="b"/>
              <a:pathLst>
                <a:path w="2746" h="1959" extrusionOk="0">
                  <a:moveTo>
                    <a:pt x="2746" y="1"/>
                  </a:moveTo>
                  <a:lnTo>
                    <a:pt x="111" y="291"/>
                  </a:lnTo>
                  <a:cubicBezTo>
                    <a:pt x="111" y="291"/>
                    <a:pt x="1" y="1959"/>
                    <a:pt x="939" y="1959"/>
                  </a:cubicBezTo>
                  <a:cubicBezTo>
                    <a:pt x="943" y="1959"/>
                    <a:pt x="948" y="1959"/>
                    <a:pt x="952" y="1959"/>
                  </a:cubicBezTo>
                  <a:cubicBezTo>
                    <a:pt x="2520" y="1932"/>
                    <a:pt x="2746" y="1"/>
                    <a:pt x="27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7"/>
            <p:cNvSpPr/>
            <p:nvPr/>
          </p:nvSpPr>
          <p:spPr>
            <a:xfrm>
              <a:off x="8661700" y="6049000"/>
              <a:ext cx="48750" cy="28525"/>
            </a:xfrm>
            <a:custGeom>
              <a:avLst/>
              <a:gdLst/>
              <a:ahLst/>
              <a:cxnLst/>
              <a:rect l="l" t="t" r="r" b="b"/>
              <a:pathLst>
                <a:path w="1950" h="1141" extrusionOk="0">
                  <a:moveTo>
                    <a:pt x="220" y="1"/>
                  </a:moveTo>
                  <a:cubicBezTo>
                    <a:pt x="220" y="1"/>
                    <a:pt x="0" y="420"/>
                    <a:pt x="97" y="510"/>
                  </a:cubicBezTo>
                  <a:cubicBezTo>
                    <a:pt x="657" y="612"/>
                    <a:pt x="1238" y="843"/>
                    <a:pt x="1697" y="1140"/>
                  </a:cubicBezTo>
                  <a:cubicBezTo>
                    <a:pt x="1758" y="1120"/>
                    <a:pt x="1950" y="877"/>
                    <a:pt x="1893" y="706"/>
                  </a:cubicBezTo>
                  <a:cubicBezTo>
                    <a:pt x="1847" y="572"/>
                    <a:pt x="1019" y="118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7"/>
            <p:cNvSpPr/>
            <p:nvPr/>
          </p:nvSpPr>
          <p:spPr>
            <a:xfrm>
              <a:off x="8635625" y="6047175"/>
              <a:ext cx="85400" cy="85350"/>
            </a:xfrm>
            <a:custGeom>
              <a:avLst/>
              <a:gdLst/>
              <a:ahLst/>
              <a:cxnLst/>
              <a:rect l="l" t="t" r="r" b="b"/>
              <a:pathLst>
                <a:path w="3416" h="3414" fill="none" extrusionOk="0">
                  <a:moveTo>
                    <a:pt x="3415" y="1643"/>
                  </a:moveTo>
                  <a:cubicBezTo>
                    <a:pt x="3415" y="2307"/>
                    <a:pt x="3016" y="2906"/>
                    <a:pt x="2401" y="3160"/>
                  </a:cubicBezTo>
                  <a:cubicBezTo>
                    <a:pt x="1787" y="3414"/>
                    <a:pt x="1082" y="3274"/>
                    <a:pt x="612" y="2804"/>
                  </a:cubicBezTo>
                  <a:cubicBezTo>
                    <a:pt x="142" y="2334"/>
                    <a:pt x="1" y="1627"/>
                    <a:pt x="255" y="1015"/>
                  </a:cubicBezTo>
                  <a:cubicBezTo>
                    <a:pt x="509" y="401"/>
                    <a:pt x="1109" y="1"/>
                    <a:pt x="1773" y="1"/>
                  </a:cubicBezTo>
                  <a:cubicBezTo>
                    <a:pt x="2680" y="1"/>
                    <a:pt x="3415" y="736"/>
                    <a:pt x="3415" y="1643"/>
                  </a:cubicBezTo>
                  <a:close/>
                </a:path>
              </a:pathLst>
            </a:custGeom>
            <a:solidFill>
              <a:schemeClr val="accent5"/>
            </a:solidFill>
            <a:ln w="56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7"/>
            <p:cNvSpPr/>
            <p:nvPr/>
          </p:nvSpPr>
          <p:spPr>
            <a:xfrm>
              <a:off x="8626850" y="6074125"/>
              <a:ext cx="13375" cy="3825"/>
            </a:xfrm>
            <a:custGeom>
              <a:avLst/>
              <a:gdLst/>
              <a:ahLst/>
              <a:cxnLst/>
              <a:rect l="l" t="t" r="r" b="b"/>
              <a:pathLst>
                <a:path w="535" h="153" fill="none" extrusionOk="0">
                  <a:moveTo>
                    <a:pt x="535" y="152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 w="56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7"/>
            <p:cNvSpPr/>
            <p:nvPr/>
          </p:nvSpPr>
          <p:spPr>
            <a:xfrm>
              <a:off x="8720900" y="6086050"/>
              <a:ext cx="83250" cy="20500"/>
            </a:xfrm>
            <a:custGeom>
              <a:avLst/>
              <a:gdLst/>
              <a:ahLst/>
              <a:cxnLst/>
              <a:rect l="l" t="t" r="r" b="b"/>
              <a:pathLst>
                <a:path w="3330" h="820" fill="none" extrusionOk="0">
                  <a:moveTo>
                    <a:pt x="0" y="1"/>
                  </a:moveTo>
                  <a:lnTo>
                    <a:pt x="3329" y="819"/>
                  </a:lnTo>
                </a:path>
              </a:pathLst>
            </a:custGeom>
            <a:solidFill>
              <a:schemeClr val="accent5"/>
            </a:solidFill>
            <a:ln w="56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7"/>
            <p:cNvSpPr/>
            <p:nvPr/>
          </p:nvSpPr>
          <p:spPr>
            <a:xfrm>
              <a:off x="8788125" y="6094975"/>
              <a:ext cx="59175" cy="86950"/>
            </a:xfrm>
            <a:custGeom>
              <a:avLst/>
              <a:gdLst/>
              <a:ahLst/>
              <a:cxnLst/>
              <a:rect l="l" t="t" r="r" b="b"/>
              <a:pathLst>
                <a:path w="2367" h="3478" extrusionOk="0">
                  <a:moveTo>
                    <a:pt x="1132" y="1"/>
                  </a:moveTo>
                  <a:cubicBezTo>
                    <a:pt x="736" y="1"/>
                    <a:pt x="397" y="376"/>
                    <a:pt x="127" y="715"/>
                  </a:cubicBezTo>
                  <a:cubicBezTo>
                    <a:pt x="66" y="792"/>
                    <a:pt x="0" y="884"/>
                    <a:pt x="16" y="978"/>
                  </a:cubicBezTo>
                  <a:lnTo>
                    <a:pt x="78" y="3110"/>
                  </a:lnTo>
                  <a:cubicBezTo>
                    <a:pt x="209" y="3373"/>
                    <a:pt x="415" y="3477"/>
                    <a:pt x="640" y="3477"/>
                  </a:cubicBezTo>
                  <a:cubicBezTo>
                    <a:pt x="834" y="3477"/>
                    <a:pt x="1042" y="3399"/>
                    <a:pt x="1227" y="3280"/>
                  </a:cubicBezTo>
                  <a:cubicBezTo>
                    <a:pt x="2183" y="2666"/>
                    <a:pt x="2367" y="1209"/>
                    <a:pt x="1707" y="325"/>
                  </a:cubicBezTo>
                  <a:cubicBezTo>
                    <a:pt x="1579" y="154"/>
                    <a:pt x="1393" y="18"/>
                    <a:pt x="1179" y="2"/>
                  </a:cubicBezTo>
                  <a:cubicBezTo>
                    <a:pt x="1163" y="1"/>
                    <a:pt x="1147" y="1"/>
                    <a:pt x="1132" y="1"/>
                  </a:cubicBez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7"/>
            <p:cNvSpPr/>
            <p:nvPr/>
          </p:nvSpPr>
          <p:spPr>
            <a:xfrm>
              <a:off x="8793025" y="6167275"/>
              <a:ext cx="36425" cy="19150"/>
            </a:xfrm>
            <a:custGeom>
              <a:avLst/>
              <a:gdLst/>
              <a:ahLst/>
              <a:cxnLst/>
              <a:rect l="l" t="t" r="r" b="b"/>
              <a:pathLst>
                <a:path w="1457" h="766" fill="none" extrusionOk="0">
                  <a:moveTo>
                    <a:pt x="1457" y="1"/>
                  </a:moveTo>
                  <a:cubicBezTo>
                    <a:pt x="1457" y="1"/>
                    <a:pt x="733" y="765"/>
                    <a:pt x="0" y="392"/>
                  </a:cubicBezTo>
                </a:path>
              </a:pathLst>
            </a:custGeom>
            <a:noFill/>
            <a:ln w="8400" cap="flat" cmpd="sng">
              <a:solidFill>
                <a:srgbClr val="D850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7"/>
            <p:cNvSpPr/>
            <p:nvPr/>
          </p:nvSpPr>
          <p:spPr>
            <a:xfrm>
              <a:off x="8148050" y="6520300"/>
              <a:ext cx="664550" cy="772525"/>
            </a:xfrm>
            <a:custGeom>
              <a:avLst/>
              <a:gdLst/>
              <a:ahLst/>
              <a:cxnLst/>
              <a:rect l="l" t="t" r="r" b="b"/>
              <a:pathLst>
                <a:path w="26582" h="30901" extrusionOk="0">
                  <a:moveTo>
                    <a:pt x="18723" y="0"/>
                  </a:moveTo>
                  <a:cubicBezTo>
                    <a:pt x="18723" y="0"/>
                    <a:pt x="14431" y="11268"/>
                    <a:pt x="13794" y="12176"/>
                  </a:cubicBezTo>
                  <a:cubicBezTo>
                    <a:pt x="13040" y="13252"/>
                    <a:pt x="1" y="26127"/>
                    <a:pt x="1" y="26127"/>
                  </a:cubicBezTo>
                  <a:lnTo>
                    <a:pt x="2380" y="30901"/>
                  </a:lnTo>
                  <a:cubicBezTo>
                    <a:pt x="2380" y="30901"/>
                    <a:pt x="18968" y="21212"/>
                    <a:pt x="21145" y="18449"/>
                  </a:cubicBezTo>
                  <a:cubicBezTo>
                    <a:pt x="23168" y="15881"/>
                    <a:pt x="26582" y="7015"/>
                    <a:pt x="26582" y="7015"/>
                  </a:cubicBezTo>
                  <a:lnTo>
                    <a:pt x="18723" y="0"/>
                  </a:ln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7"/>
            <p:cNvSpPr/>
            <p:nvPr/>
          </p:nvSpPr>
          <p:spPr>
            <a:xfrm>
              <a:off x="8492875" y="6290975"/>
              <a:ext cx="488075" cy="612150"/>
            </a:xfrm>
            <a:custGeom>
              <a:avLst/>
              <a:gdLst/>
              <a:ahLst/>
              <a:cxnLst/>
              <a:rect l="l" t="t" r="r" b="b"/>
              <a:pathLst>
                <a:path w="19523" h="24486" extrusionOk="0">
                  <a:moveTo>
                    <a:pt x="15134" y="1"/>
                  </a:moveTo>
                  <a:cubicBezTo>
                    <a:pt x="12256" y="1"/>
                    <a:pt x="9127" y="1568"/>
                    <a:pt x="6302" y="6145"/>
                  </a:cubicBezTo>
                  <a:cubicBezTo>
                    <a:pt x="3554" y="10598"/>
                    <a:pt x="1" y="17899"/>
                    <a:pt x="1" y="17899"/>
                  </a:cubicBezTo>
                  <a:lnTo>
                    <a:pt x="12779" y="24486"/>
                  </a:lnTo>
                  <a:lnTo>
                    <a:pt x="19522" y="10471"/>
                  </a:lnTo>
                  <a:lnTo>
                    <a:pt x="18887" y="853"/>
                  </a:lnTo>
                  <a:cubicBezTo>
                    <a:pt x="17725" y="331"/>
                    <a:pt x="16456" y="1"/>
                    <a:pt x="15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7"/>
            <p:cNvSpPr/>
            <p:nvPr/>
          </p:nvSpPr>
          <p:spPr>
            <a:xfrm>
              <a:off x="8492875" y="6604625"/>
              <a:ext cx="463125" cy="298500"/>
            </a:xfrm>
            <a:custGeom>
              <a:avLst/>
              <a:gdLst/>
              <a:ahLst/>
              <a:cxnLst/>
              <a:rect l="l" t="t" r="r" b="b"/>
              <a:pathLst>
                <a:path w="18525" h="11940" fill="none" extrusionOk="0">
                  <a:moveTo>
                    <a:pt x="18524" y="0"/>
                  </a:moveTo>
                  <a:lnTo>
                    <a:pt x="12779" y="11940"/>
                  </a:lnTo>
                  <a:lnTo>
                    <a:pt x="1" y="5353"/>
                  </a:lnTo>
                </a:path>
              </a:pathLst>
            </a:custGeom>
            <a:noFill/>
            <a:ln w="8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7"/>
            <p:cNvSpPr/>
            <p:nvPr/>
          </p:nvSpPr>
          <p:spPr>
            <a:xfrm>
              <a:off x="8828225" y="6281400"/>
              <a:ext cx="123650" cy="25450"/>
            </a:xfrm>
            <a:custGeom>
              <a:avLst/>
              <a:gdLst/>
              <a:ahLst/>
              <a:cxnLst/>
              <a:rect l="l" t="t" r="r" b="b"/>
              <a:pathLst>
                <a:path w="4946" h="1018" fill="none" extrusionOk="0">
                  <a:moveTo>
                    <a:pt x="0" y="577"/>
                  </a:moveTo>
                  <a:cubicBezTo>
                    <a:pt x="0" y="577"/>
                    <a:pt x="2584" y="0"/>
                    <a:pt x="4946" y="1017"/>
                  </a:cubicBezTo>
                </a:path>
              </a:pathLst>
            </a:custGeom>
            <a:noFill/>
            <a:ln w="8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7"/>
            <p:cNvSpPr/>
            <p:nvPr/>
          </p:nvSpPr>
          <p:spPr>
            <a:xfrm>
              <a:off x="8519925" y="6684125"/>
              <a:ext cx="319875" cy="161950"/>
            </a:xfrm>
            <a:custGeom>
              <a:avLst/>
              <a:gdLst/>
              <a:ahLst/>
              <a:cxnLst/>
              <a:rect l="l" t="t" r="r" b="b"/>
              <a:pathLst>
                <a:path w="12795" h="6478" fill="none" extrusionOk="0">
                  <a:moveTo>
                    <a:pt x="0" y="1"/>
                  </a:moveTo>
                  <a:lnTo>
                    <a:pt x="12795" y="6478"/>
                  </a:lnTo>
                </a:path>
              </a:pathLst>
            </a:custGeom>
            <a:noFill/>
            <a:ln w="8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7"/>
            <p:cNvSpPr/>
            <p:nvPr/>
          </p:nvSpPr>
          <p:spPr>
            <a:xfrm>
              <a:off x="7977025" y="7151100"/>
              <a:ext cx="291450" cy="211275"/>
            </a:xfrm>
            <a:custGeom>
              <a:avLst/>
              <a:gdLst/>
              <a:ahLst/>
              <a:cxnLst/>
              <a:rect l="l" t="t" r="r" b="b"/>
              <a:pathLst>
                <a:path w="11658" h="8451" extrusionOk="0">
                  <a:moveTo>
                    <a:pt x="7746" y="1"/>
                  </a:moveTo>
                  <a:cubicBezTo>
                    <a:pt x="7746" y="1"/>
                    <a:pt x="6165" y="1463"/>
                    <a:pt x="4343" y="1890"/>
                  </a:cubicBezTo>
                  <a:cubicBezTo>
                    <a:pt x="4343" y="1890"/>
                    <a:pt x="4395" y="2815"/>
                    <a:pt x="4421" y="3004"/>
                  </a:cubicBezTo>
                  <a:cubicBezTo>
                    <a:pt x="4217" y="3225"/>
                    <a:pt x="2573" y="4005"/>
                    <a:pt x="1948" y="4217"/>
                  </a:cubicBezTo>
                  <a:cubicBezTo>
                    <a:pt x="1141" y="4489"/>
                    <a:pt x="85" y="4949"/>
                    <a:pt x="121" y="5396"/>
                  </a:cubicBezTo>
                  <a:cubicBezTo>
                    <a:pt x="128" y="5486"/>
                    <a:pt x="244" y="5524"/>
                    <a:pt x="434" y="5524"/>
                  </a:cubicBezTo>
                  <a:cubicBezTo>
                    <a:pt x="1465" y="5524"/>
                    <a:pt x="4685" y="4412"/>
                    <a:pt x="4685" y="4412"/>
                  </a:cubicBezTo>
                  <a:lnTo>
                    <a:pt x="4685" y="4412"/>
                  </a:lnTo>
                  <a:cubicBezTo>
                    <a:pt x="4684" y="4413"/>
                    <a:pt x="1" y="6213"/>
                    <a:pt x="69" y="6693"/>
                  </a:cubicBezTo>
                  <a:cubicBezTo>
                    <a:pt x="86" y="6804"/>
                    <a:pt x="221" y="6851"/>
                    <a:pt x="437" y="6851"/>
                  </a:cubicBezTo>
                  <a:cubicBezTo>
                    <a:pt x="1565" y="6851"/>
                    <a:pt x="4884" y="5582"/>
                    <a:pt x="4885" y="5582"/>
                  </a:cubicBezTo>
                  <a:lnTo>
                    <a:pt x="4885" y="5582"/>
                  </a:lnTo>
                  <a:cubicBezTo>
                    <a:pt x="4884" y="5582"/>
                    <a:pt x="919" y="7174"/>
                    <a:pt x="992" y="7685"/>
                  </a:cubicBezTo>
                  <a:cubicBezTo>
                    <a:pt x="1004" y="7772"/>
                    <a:pt x="1097" y="7809"/>
                    <a:pt x="1248" y="7809"/>
                  </a:cubicBezTo>
                  <a:cubicBezTo>
                    <a:pt x="1992" y="7809"/>
                    <a:pt x="4160" y="6913"/>
                    <a:pt x="5205" y="6632"/>
                  </a:cubicBezTo>
                  <a:lnTo>
                    <a:pt x="5205" y="6632"/>
                  </a:lnTo>
                  <a:cubicBezTo>
                    <a:pt x="4365" y="7046"/>
                    <a:pt x="2077" y="7935"/>
                    <a:pt x="2130" y="8310"/>
                  </a:cubicBezTo>
                  <a:cubicBezTo>
                    <a:pt x="2145" y="8411"/>
                    <a:pt x="2288" y="8450"/>
                    <a:pt x="2497" y="8450"/>
                  </a:cubicBezTo>
                  <a:cubicBezTo>
                    <a:pt x="3056" y="8450"/>
                    <a:pt x="4084" y="8171"/>
                    <a:pt x="4394" y="8058"/>
                  </a:cubicBezTo>
                  <a:cubicBezTo>
                    <a:pt x="6969" y="7113"/>
                    <a:pt x="11658" y="4227"/>
                    <a:pt x="11658" y="4227"/>
                  </a:cubicBezTo>
                  <a:lnTo>
                    <a:pt x="7746" y="1"/>
                  </a:ln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7"/>
            <p:cNvSpPr/>
            <p:nvPr/>
          </p:nvSpPr>
          <p:spPr>
            <a:xfrm>
              <a:off x="9791900" y="8700800"/>
              <a:ext cx="429975" cy="510175"/>
            </a:xfrm>
            <a:custGeom>
              <a:avLst/>
              <a:gdLst/>
              <a:ahLst/>
              <a:cxnLst/>
              <a:rect l="l" t="t" r="r" b="b"/>
              <a:pathLst>
                <a:path w="17199" h="20407" extrusionOk="0">
                  <a:moveTo>
                    <a:pt x="8390" y="0"/>
                  </a:moveTo>
                  <a:lnTo>
                    <a:pt x="7568" y="14740"/>
                  </a:lnTo>
                  <a:cubicBezTo>
                    <a:pt x="7568" y="14740"/>
                    <a:pt x="1" y="19973"/>
                    <a:pt x="1" y="20064"/>
                  </a:cubicBezTo>
                  <a:cubicBezTo>
                    <a:pt x="1" y="20155"/>
                    <a:pt x="6979" y="20407"/>
                    <a:pt x="6979" y="20407"/>
                  </a:cubicBezTo>
                  <a:lnTo>
                    <a:pt x="10068" y="18897"/>
                  </a:lnTo>
                  <a:lnTo>
                    <a:pt x="15185" y="18897"/>
                  </a:lnTo>
                  <a:cubicBezTo>
                    <a:pt x="15539" y="18897"/>
                    <a:pt x="15800" y="18569"/>
                    <a:pt x="15722" y="18223"/>
                  </a:cubicBezTo>
                  <a:lnTo>
                    <a:pt x="15093" y="15470"/>
                  </a:lnTo>
                  <a:lnTo>
                    <a:pt x="17198" y="3686"/>
                  </a:lnTo>
                  <a:lnTo>
                    <a:pt x="8390" y="0"/>
                  </a:ln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7"/>
            <p:cNvSpPr/>
            <p:nvPr/>
          </p:nvSpPr>
          <p:spPr>
            <a:xfrm>
              <a:off x="9762525" y="9100800"/>
              <a:ext cx="426275" cy="126175"/>
            </a:xfrm>
            <a:custGeom>
              <a:avLst/>
              <a:gdLst/>
              <a:ahLst/>
              <a:cxnLst/>
              <a:rect l="l" t="t" r="r" b="b"/>
              <a:pathLst>
                <a:path w="17051" h="5047" extrusionOk="0">
                  <a:moveTo>
                    <a:pt x="6570" y="1"/>
                  </a:moveTo>
                  <a:cubicBezTo>
                    <a:pt x="6570" y="1"/>
                    <a:pt x="2778" y="2393"/>
                    <a:pt x="1678" y="3032"/>
                  </a:cubicBezTo>
                  <a:cubicBezTo>
                    <a:pt x="0" y="4008"/>
                    <a:pt x="216" y="5047"/>
                    <a:pt x="1176" y="5047"/>
                  </a:cubicBezTo>
                  <a:lnTo>
                    <a:pt x="8294" y="5047"/>
                  </a:lnTo>
                  <a:cubicBezTo>
                    <a:pt x="8482" y="5047"/>
                    <a:pt x="8668" y="4985"/>
                    <a:pt x="8819" y="4871"/>
                  </a:cubicBezTo>
                  <a:lnTo>
                    <a:pt x="10140" y="3881"/>
                  </a:lnTo>
                  <a:cubicBezTo>
                    <a:pt x="10247" y="3801"/>
                    <a:pt x="10377" y="3757"/>
                    <a:pt x="10510" y="3757"/>
                  </a:cubicBezTo>
                  <a:lnTo>
                    <a:pt x="11037" y="3757"/>
                  </a:lnTo>
                  <a:lnTo>
                    <a:pt x="11037" y="5047"/>
                  </a:lnTo>
                  <a:lnTo>
                    <a:pt x="17051" y="5047"/>
                  </a:lnTo>
                  <a:lnTo>
                    <a:pt x="17051" y="2897"/>
                  </a:lnTo>
                  <a:lnTo>
                    <a:pt x="11220" y="2897"/>
                  </a:lnTo>
                  <a:lnTo>
                    <a:pt x="6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7"/>
            <p:cNvSpPr/>
            <p:nvPr/>
          </p:nvSpPr>
          <p:spPr>
            <a:xfrm>
              <a:off x="10068425" y="9100800"/>
              <a:ext cx="110325" cy="82550"/>
            </a:xfrm>
            <a:custGeom>
              <a:avLst/>
              <a:gdLst/>
              <a:ahLst/>
              <a:cxnLst/>
              <a:rect l="l" t="t" r="r" b="b"/>
              <a:pathLst>
                <a:path w="4413" h="3302" extrusionOk="0">
                  <a:moveTo>
                    <a:pt x="4204" y="1"/>
                  </a:moveTo>
                  <a:lnTo>
                    <a:pt x="1" y="2903"/>
                  </a:lnTo>
                  <a:lnTo>
                    <a:pt x="538" y="3301"/>
                  </a:lnTo>
                  <a:lnTo>
                    <a:pt x="4412" y="912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7"/>
            <p:cNvSpPr/>
            <p:nvPr/>
          </p:nvSpPr>
          <p:spPr>
            <a:xfrm>
              <a:off x="10687600" y="8381375"/>
              <a:ext cx="473025" cy="593300"/>
            </a:xfrm>
            <a:custGeom>
              <a:avLst/>
              <a:gdLst/>
              <a:ahLst/>
              <a:cxnLst/>
              <a:rect l="l" t="t" r="r" b="b"/>
              <a:pathLst>
                <a:path w="18921" h="23732" extrusionOk="0">
                  <a:moveTo>
                    <a:pt x="8581" y="1"/>
                  </a:moveTo>
                  <a:lnTo>
                    <a:pt x="1" y="4194"/>
                  </a:lnTo>
                  <a:lnTo>
                    <a:pt x="10539" y="14532"/>
                  </a:lnTo>
                  <a:cubicBezTo>
                    <a:pt x="10539" y="14532"/>
                    <a:pt x="9482" y="23670"/>
                    <a:pt x="9551" y="23731"/>
                  </a:cubicBezTo>
                  <a:cubicBezTo>
                    <a:pt x="9551" y="23731"/>
                    <a:pt x="9552" y="23731"/>
                    <a:pt x="9553" y="23731"/>
                  </a:cubicBezTo>
                  <a:cubicBezTo>
                    <a:pt x="9676" y="23731"/>
                    <a:pt x="14411" y="18711"/>
                    <a:pt x="14411" y="18711"/>
                  </a:cubicBezTo>
                  <a:lnTo>
                    <a:pt x="15312" y="15393"/>
                  </a:lnTo>
                  <a:lnTo>
                    <a:pt x="18688" y="11547"/>
                  </a:lnTo>
                  <a:cubicBezTo>
                    <a:pt x="18921" y="11280"/>
                    <a:pt x="18847" y="10868"/>
                    <a:pt x="18535" y="10699"/>
                  </a:cubicBezTo>
                  <a:lnTo>
                    <a:pt x="16050" y="9355"/>
                  </a:lnTo>
                  <a:lnTo>
                    <a:pt x="8581" y="1"/>
                  </a:ln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7"/>
            <p:cNvSpPr/>
            <p:nvPr/>
          </p:nvSpPr>
          <p:spPr>
            <a:xfrm>
              <a:off x="10908600" y="8657050"/>
              <a:ext cx="298000" cy="341600"/>
            </a:xfrm>
            <a:custGeom>
              <a:avLst/>
              <a:gdLst/>
              <a:ahLst/>
              <a:cxnLst/>
              <a:rect l="l" t="t" r="r" b="b"/>
              <a:pathLst>
                <a:path w="11920" h="13664" extrusionOk="0">
                  <a:moveTo>
                    <a:pt x="10302" y="1"/>
                  </a:moveTo>
                  <a:lnTo>
                    <a:pt x="6458" y="4384"/>
                  </a:lnTo>
                  <a:lnTo>
                    <a:pt x="1215" y="5969"/>
                  </a:lnTo>
                  <a:cubicBezTo>
                    <a:pt x="1215" y="5969"/>
                    <a:pt x="511" y="10397"/>
                    <a:pt x="267" y="11646"/>
                  </a:cubicBezTo>
                  <a:cubicBezTo>
                    <a:pt x="0" y="13007"/>
                    <a:pt x="395" y="13663"/>
                    <a:pt x="875" y="13663"/>
                  </a:cubicBezTo>
                  <a:cubicBezTo>
                    <a:pt x="1066" y="13663"/>
                    <a:pt x="1271" y="13559"/>
                    <a:pt x="1452" y="13352"/>
                  </a:cubicBezTo>
                  <a:lnTo>
                    <a:pt x="6145" y="8001"/>
                  </a:lnTo>
                  <a:cubicBezTo>
                    <a:pt x="6269" y="7858"/>
                    <a:pt x="6345" y="7680"/>
                    <a:pt x="6359" y="7490"/>
                  </a:cubicBezTo>
                  <a:lnTo>
                    <a:pt x="6485" y="5845"/>
                  </a:lnTo>
                  <a:cubicBezTo>
                    <a:pt x="6495" y="5710"/>
                    <a:pt x="6549" y="5585"/>
                    <a:pt x="6636" y="5485"/>
                  </a:cubicBezTo>
                  <a:lnTo>
                    <a:pt x="6983" y="5089"/>
                  </a:lnTo>
                  <a:lnTo>
                    <a:pt x="7953" y="5939"/>
                  </a:lnTo>
                  <a:lnTo>
                    <a:pt x="11919" y="1419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7"/>
            <p:cNvSpPr/>
            <p:nvPr/>
          </p:nvSpPr>
          <p:spPr>
            <a:xfrm>
              <a:off x="11086925" y="8620775"/>
              <a:ext cx="35300" cy="126875"/>
            </a:xfrm>
            <a:custGeom>
              <a:avLst/>
              <a:gdLst/>
              <a:ahLst/>
              <a:cxnLst/>
              <a:rect l="l" t="t" r="r" b="b"/>
              <a:pathLst>
                <a:path w="1412" h="5075" extrusionOk="0">
                  <a:moveTo>
                    <a:pt x="590" y="1"/>
                  </a:moveTo>
                  <a:lnTo>
                    <a:pt x="0" y="5075"/>
                  </a:lnTo>
                  <a:lnTo>
                    <a:pt x="653" y="4933"/>
                  </a:lnTo>
                  <a:lnTo>
                    <a:pt x="1411" y="445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7"/>
            <p:cNvSpPr/>
            <p:nvPr/>
          </p:nvSpPr>
          <p:spPr>
            <a:xfrm>
              <a:off x="9903800" y="7187625"/>
              <a:ext cx="655125" cy="1757925"/>
            </a:xfrm>
            <a:custGeom>
              <a:avLst/>
              <a:gdLst/>
              <a:ahLst/>
              <a:cxnLst/>
              <a:rect l="l" t="t" r="r" b="b"/>
              <a:pathLst>
                <a:path w="26205" h="70317" extrusionOk="0">
                  <a:moveTo>
                    <a:pt x="11329" y="1"/>
                  </a:moveTo>
                  <a:cubicBezTo>
                    <a:pt x="11329" y="1"/>
                    <a:pt x="3045" y="23761"/>
                    <a:pt x="1988" y="33919"/>
                  </a:cubicBezTo>
                  <a:cubicBezTo>
                    <a:pt x="930" y="44076"/>
                    <a:pt x="0" y="70317"/>
                    <a:pt x="0" y="70317"/>
                  </a:cubicBezTo>
                  <a:lnTo>
                    <a:pt x="15215" y="70317"/>
                  </a:lnTo>
                  <a:cubicBezTo>
                    <a:pt x="15215" y="70317"/>
                    <a:pt x="17334" y="37147"/>
                    <a:pt x="18766" y="32077"/>
                  </a:cubicBezTo>
                  <a:cubicBezTo>
                    <a:pt x="19553" y="29289"/>
                    <a:pt x="20512" y="24132"/>
                    <a:pt x="22397" y="15046"/>
                  </a:cubicBezTo>
                  <a:cubicBezTo>
                    <a:pt x="24930" y="8562"/>
                    <a:pt x="26204" y="6117"/>
                    <a:pt x="25022" y="736"/>
                  </a:cubicBezTo>
                  <a:lnTo>
                    <a:pt x="113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7"/>
            <p:cNvSpPr/>
            <p:nvPr/>
          </p:nvSpPr>
          <p:spPr>
            <a:xfrm>
              <a:off x="10188600" y="7181175"/>
              <a:ext cx="802875" cy="1548275"/>
            </a:xfrm>
            <a:custGeom>
              <a:avLst/>
              <a:gdLst/>
              <a:ahLst/>
              <a:cxnLst/>
              <a:rect l="l" t="t" r="r" b="b"/>
              <a:pathLst>
                <a:path w="32115" h="61931" extrusionOk="0">
                  <a:moveTo>
                    <a:pt x="6259" y="0"/>
                  </a:moveTo>
                  <a:cubicBezTo>
                    <a:pt x="6259" y="0"/>
                    <a:pt x="6259" y="7581"/>
                    <a:pt x="5596" y="11124"/>
                  </a:cubicBezTo>
                  <a:cubicBezTo>
                    <a:pt x="4725" y="14886"/>
                    <a:pt x="1" y="28242"/>
                    <a:pt x="2530" y="35357"/>
                  </a:cubicBezTo>
                  <a:cubicBezTo>
                    <a:pt x="5059" y="42472"/>
                    <a:pt x="23827" y="61930"/>
                    <a:pt x="23827" y="61930"/>
                  </a:cubicBezTo>
                  <a:lnTo>
                    <a:pt x="32114" y="51439"/>
                  </a:lnTo>
                  <a:lnTo>
                    <a:pt x="16360" y="30835"/>
                  </a:lnTo>
                  <a:lnTo>
                    <a:pt x="20425" y="14583"/>
                  </a:lnTo>
                  <a:cubicBezTo>
                    <a:pt x="20425" y="14583"/>
                    <a:pt x="24402" y="7476"/>
                    <a:pt x="20691" y="257"/>
                  </a:cubicBezTo>
                  <a:lnTo>
                    <a:pt x="62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7"/>
            <p:cNvSpPr/>
            <p:nvPr/>
          </p:nvSpPr>
          <p:spPr>
            <a:xfrm>
              <a:off x="10188600" y="7280100"/>
              <a:ext cx="156500" cy="941750"/>
            </a:xfrm>
            <a:custGeom>
              <a:avLst/>
              <a:gdLst/>
              <a:ahLst/>
              <a:cxnLst/>
              <a:rect l="l" t="t" r="r" b="b"/>
              <a:pathLst>
                <a:path w="6260" h="37670" fill="none" extrusionOk="0">
                  <a:moveTo>
                    <a:pt x="6259" y="1"/>
                  </a:moveTo>
                  <a:cubicBezTo>
                    <a:pt x="6259" y="1"/>
                    <a:pt x="6259" y="3624"/>
                    <a:pt x="5596" y="7167"/>
                  </a:cubicBezTo>
                  <a:cubicBezTo>
                    <a:pt x="4725" y="10929"/>
                    <a:pt x="1" y="24285"/>
                    <a:pt x="2530" y="31400"/>
                  </a:cubicBezTo>
                  <a:cubicBezTo>
                    <a:pt x="3113" y="33039"/>
                    <a:pt x="4488" y="35246"/>
                    <a:pt x="6258" y="37669"/>
                  </a:cubicBez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7"/>
            <p:cNvSpPr/>
            <p:nvPr/>
          </p:nvSpPr>
          <p:spPr>
            <a:xfrm>
              <a:off x="10187000" y="6958100"/>
              <a:ext cx="518875" cy="260675"/>
            </a:xfrm>
            <a:custGeom>
              <a:avLst/>
              <a:gdLst/>
              <a:ahLst/>
              <a:cxnLst/>
              <a:rect l="l" t="t" r="r" b="b"/>
              <a:pathLst>
                <a:path w="20755" h="10427" extrusionOk="0">
                  <a:moveTo>
                    <a:pt x="16674" y="0"/>
                  </a:moveTo>
                  <a:lnTo>
                    <a:pt x="1232" y="3880"/>
                  </a:lnTo>
                  <a:lnTo>
                    <a:pt x="1" y="9182"/>
                  </a:lnTo>
                  <a:cubicBezTo>
                    <a:pt x="2614" y="10115"/>
                    <a:pt x="5791" y="10426"/>
                    <a:pt x="8865" y="10426"/>
                  </a:cubicBezTo>
                  <a:cubicBezTo>
                    <a:pt x="15015" y="10426"/>
                    <a:pt x="20755" y="9182"/>
                    <a:pt x="20755" y="9182"/>
                  </a:cubicBezTo>
                  <a:lnTo>
                    <a:pt x="16674" y="0"/>
                  </a:ln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7"/>
            <p:cNvSpPr/>
            <p:nvPr/>
          </p:nvSpPr>
          <p:spPr>
            <a:xfrm>
              <a:off x="10543000" y="7258400"/>
              <a:ext cx="416725" cy="1248975"/>
            </a:xfrm>
            <a:custGeom>
              <a:avLst/>
              <a:gdLst/>
              <a:ahLst/>
              <a:cxnLst/>
              <a:rect l="l" t="t" r="r" b="b"/>
              <a:pathLst>
                <a:path w="16669" h="49959" fill="none" extrusionOk="0">
                  <a:moveTo>
                    <a:pt x="16669" y="49958"/>
                  </a:moveTo>
                  <a:lnTo>
                    <a:pt x="813" y="30416"/>
                  </a:lnTo>
                  <a:cubicBezTo>
                    <a:pt x="234" y="29701"/>
                    <a:pt x="1" y="28767"/>
                    <a:pt x="176" y="27865"/>
                  </a:cubicBezTo>
                  <a:lnTo>
                    <a:pt x="3218" y="12277"/>
                  </a:lnTo>
                  <a:cubicBezTo>
                    <a:pt x="3313" y="11801"/>
                    <a:pt x="3461" y="11340"/>
                    <a:pt x="3664" y="10901"/>
                  </a:cubicBezTo>
                  <a:cubicBezTo>
                    <a:pt x="4511" y="9050"/>
                    <a:pt x="5623" y="2938"/>
                    <a:pt x="4729" y="0"/>
                  </a:cubicBez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7"/>
            <p:cNvSpPr/>
            <p:nvPr/>
          </p:nvSpPr>
          <p:spPr>
            <a:xfrm>
              <a:off x="10167825" y="7243750"/>
              <a:ext cx="561075" cy="92575"/>
            </a:xfrm>
            <a:custGeom>
              <a:avLst/>
              <a:gdLst/>
              <a:ahLst/>
              <a:cxnLst/>
              <a:rect l="l" t="t" r="r" b="b"/>
              <a:pathLst>
                <a:path w="22443" h="3703" fill="none" extrusionOk="0">
                  <a:moveTo>
                    <a:pt x="1" y="1"/>
                  </a:moveTo>
                  <a:cubicBezTo>
                    <a:pt x="1" y="1"/>
                    <a:pt x="6749" y="3702"/>
                    <a:pt x="22443" y="1"/>
                  </a:cubicBez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7"/>
            <p:cNvSpPr/>
            <p:nvPr/>
          </p:nvSpPr>
          <p:spPr>
            <a:xfrm>
              <a:off x="10262600" y="7211325"/>
              <a:ext cx="66925" cy="65875"/>
            </a:xfrm>
            <a:custGeom>
              <a:avLst/>
              <a:gdLst/>
              <a:ahLst/>
              <a:cxnLst/>
              <a:rect l="l" t="t" r="r" b="b"/>
              <a:pathLst>
                <a:path w="2677" h="2635" fill="none" extrusionOk="0">
                  <a:moveTo>
                    <a:pt x="1164" y="2634"/>
                  </a:moveTo>
                  <a:lnTo>
                    <a:pt x="410" y="2532"/>
                  </a:lnTo>
                  <a:cubicBezTo>
                    <a:pt x="166" y="2497"/>
                    <a:pt x="0" y="2305"/>
                    <a:pt x="40" y="2100"/>
                  </a:cubicBezTo>
                  <a:lnTo>
                    <a:pt x="378" y="341"/>
                  </a:lnTo>
                  <a:cubicBezTo>
                    <a:pt x="417" y="139"/>
                    <a:pt x="641" y="1"/>
                    <a:pt x="884" y="29"/>
                  </a:cubicBezTo>
                  <a:lnTo>
                    <a:pt x="2676" y="175"/>
                  </a:ln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7"/>
            <p:cNvSpPr/>
            <p:nvPr/>
          </p:nvSpPr>
          <p:spPr>
            <a:xfrm>
              <a:off x="10187000" y="7187625"/>
              <a:ext cx="518875" cy="70050"/>
            </a:xfrm>
            <a:custGeom>
              <a:avLst/>
              <a:gdLst/>
              <a:ahLst/>
              <a:cxnLst/>
              <a:rect l="l" t="t" r="r" b="b"/>
              <a:pathLst>
                <a:path w="20755" h="2802" fill="none" extrusionOk="0">
                  <a:moveTo>
                    <a:pt x="1" y="1"/>
                  </a:moveTo>
                  <a:cubicBezTo>
                    <a:pt x="7841" y="2801"/>
                    <a:pt x="20755" y="1"/>
                    <a:pt x="20755" y="1"/>
                  </a:cubicBez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7"/>
            <p:cNvSpPr/>
            <p:nvPr/>
          </p:nvSpPr>
          <p:spPr>
            <a:xfrm>
              <a:off x="10289225" y="7230800"/>
              <a:ext cx="33075" cy="27575"/>
            </a:xfrm>
            <a:custGeom>
              <a:avLst/>
              <a:gdLst/>
              <a:ahLst/>
              <a:cxnLst/>
              <a:rect l="l" t="t" r="r" b="b"/>
              <a:pathLst>
                <a:path w="1323" h="1103" extrusionOk="0">
                  <a:moveTo>
                    <a:pt x="662" y="0"/>
                  </a:moveTo>
                  <a:cubicBezTo>
                    <a:pt x="297" y="0"/>
                    <a:pt x="0" y="247"/>
                    <a:pt x="0" y="552"/>
                  </a:cubicBezTo>
                  <a:cubicBezTo>
                    <a:pt x="0" y="856"/>
                    <a:pt x="297" y="1103"/>
                    <a:pt x="662" y="1103"/>
                  </a:cubicBezTo>
                  <a:cubicBezTo>
                    <a:pt x="1027" y="1103"/>
                    <a:pt x="1323" y="856"/>
                    <a:pt x="1323" y="552"/>
                  </a:cubicBezTo>
                  <a:cubicBezTo>
                    <a:pt x="1323" y="247"/>
                    <a:pt x="1027" y="0"/>
                    <a:pt x="662" y="0"/>
                  </a:cubicBezTo>
                  <a:close/>
                </a:path>
              </a:pathLst>
            </a:custGeom>
            <a:solidFill>
              <a:srgbClr val="F8F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7"/>
            <p:cNvSpPr/>
            <p:nvPr/>
          </p:nvSpPr>
          <p:spPr>
            <a:xfrm>
              <a:off x="10446425" y="7218725"/>
              <a:ext cx="7950" cy="65175"/>
            </a:xfrm>
            <a:custGeom>
              <a:avLst/>
              <a:gdLst/>
              <a:ahLst/>
              <a:cxnLst/>
              <a:rect l="l" t="t" r="r" b="b"/>
              <a:pathLst>
                <a:path w="318" h="2607" fill="none" extrusionOk="0">
                  <a:moveTo>
                    <a:pt x="1" y="1"/>
                  </a:moveTo>
                  <a:lnTo>
                    <a:pt x="318" y="2607"/>
                  </a:ln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7"/>
            <p:cNvSpPr/>
            <p:nvPr/>
          </p:nvSpPr>
          <p:spPr>
            <a:xfrm>
              <a:off x="10614875" y="7203200"/>
              <a:ext cx="18450" cy="60400"/>
            </a:xfrm>
            <a:custGeom>
              <a:avLst/>
              <a:gdLst/>
              <a:ahLst/>
              <a:cxnLst/>
              <a:rect l="l" t="t" r="r" b="b"/>
              <a:pathLst>
                <a:path w="738" h="2416" fill="none" extrusionOk="0">
                  <a:moveTo>
                    <a:pt x="1" y="0"/>
                  </a:moveTo>
                  <a:lnTo>
                    <a:pt x="738" y="2415"/>
                  </a:ln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7"/>
            <p:cNvSpPr/>
            <p:nvPr/>
          </p:nvSpPr>
          <p:spPr>
            <a:xfrm>
              <a:off x="10545975" y="7277175"/>
              <a:ext cx="120975" cy="103025"/>
            </a:xfrm>
            <a:custGeom>
              <a:avLst/>
              <a:gdLst/>
              <a:ahLst/>
              <a:cxnLst/>
              <a:rect l="l" t="t" r="r" b="b"/>
              <a:pathLst>
                <a:path w="4839" h="4121" fill="none" extrusionOk="0">
                  <a:moveTo>
                    <a:pt x="0" y="0"/>
                  </a:moveTo>
                  <a:cubicBezTo>
                    <a:pt x="0" y="0"/>
                    <a:pt x="926" y="3304"/>
                    <a:pt x="4839" y="4121"/>
                  </a:cubicBez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7"/>
            <p:cNvSpPr/>
            <p:nvPr/>
          </p:nvSpPr>
          <p:spPr>
            <a:xfrm>
              <a:off x="10296475" y="7279025"/>
              <a:ext cx="28950" cy="192750"/>
            </a:xfrm>
            <a:custGeom>
              <a:avLst/>
              <a:gdLst/>
              <a:ahLst/>
              <a:cxnLst/>
              <a:rect l="l" t="t" r="r" b="b"/>
              <a:pathLst>
                <a:path w="1158" h="7710" fill="none" extrusionOk="0">
                  <a:moveTo>
                    <a:pt x="372" y="1"/>
                  </a:moveTo>
                  <a:cubicBezTo>
                    <a:pt x="372" y="1"/>
                    <a:pt x="0" y="5763"/>
                    <a:pt x="0" y="6450"/>
                  </a:cubicBezTo>
                  <a:cubicBezTo>
                    <a:pt x="0" y="7291"/>
                    <a:pt x="1157" y="7710"/>
                    <a:pt x="1157" y="7710"/>
                  </a:cubicBez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7"/>
            <p:cNvSpPr/>
            <p:nvPr/>
          </p:nvSpPr>
          <p:spPr>
            <a:xfrm>
              <a:off x="10142025" y="7270200"/>
              <a:ext cx="91425" cy="51225"/>
            </a:xfrm>
            <a:custGeom>
              <a:avLst/>
              <a:gdLst/>
              <a:ahLst/>
              <a:cxnLst/>
              <a:rect l="l" t="t" r="r" b="b"/>
              <a:pathLst>
                <a:path w="3657" h="2049" fill="none" extrusionOk="0">
                  <a:moveTo>
                    <a:pt x="0" y="2049"/>
                  </a:moveTo>
                  <a:cubicBezTo>
                    <a:pt x="0" y="2049"/>
                    <a:pt x="2111" y="2015"/>
                    <a:pt x="3656" y="1"/>
                  </a:cubicBez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7"/>
            <p:cNvSpPr/>
            <p:nvPr/>
          </p:nvSpPr>
          <p:spPr>
            <a:xfrm>
              <a:off x="10227425" y="8155300"/>
              <a:ext cx="71825" cy="790250"/>
            </a:xfrm>
            <a:custGeom>
              <a:avLst/>
              <a:gdLst/>
              <a:ahLst/>
              <a:cxnLst/>
              <a:rect l="l" t="t" r="r" b="b"/>
              <a:pathLst>
                <a:path w="2873" h="31610" fill="none" extrusionOk="0">
                  <a:moveTo>
                    <a:pt x="0" y="31610"/>
                  </a:moveTo>
                  <a:lnTo>
                    <a:pt x="2872" y="1"/>
                  </a:ln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7"/>
            <p:cNvSpPr/>
            <p:nvPr/>
          </p:nvSpPr>
          <p:spPr>
            <a:xfrm>
              <a:off x="9623775" y="7159875"/>
              <a:ext cx="158325" cy="195525"/>
            </a:xfrm>
            <a:custGeom>
              <a:avLst/>
              <a:gdLst/>
              <a:ahLst/>
              <a:cxnLst/>
              <a:rect l="l" t="t" r="r" b="b"/>
              <a:pathLst>
                <a:path w="6333" h="7821" extrusionOk="0">
                  <a:moveTo>
                    <a:pt x="4099" y="1"/>
                  </a:moveTo>
                  <a:lnTo>
                    <a:pt x="0" y="2769"/>
                  </a:lnTo>
                  <a:lnTo>
                    <a:pt x="2014" y="6709"/>
                  </a:lnTo>
                  <a:cubicBezTo>
                    <a:pt x="2014" y="6709"/>
                    <a:pt x="4433" y="7820"/>
                    <a:pt x="4646" y="7820"/>
                  </a:cubicBezTo>
                  <a:cubicBezTo>
                    <a:pt x="4652" y="7820"/>
                    <a:pt x="4657" y="7819"/>
                    <a:pt x="4659" y="7817"/>
                  </a:cubicBezTo>
                  <a:cubicBezTo>
                    <a:pt x="4733" y="7744"/>
                    <a:pt x="6333" y="6038"/>
                    <a:pt x="6333" y="5951"/>
                  </a:cubicBezTo>
                  <a:cubicBezTo>
                    <a:pt x="6333" y="5862"/>
                    <a:pt x="4099" y="1"/>
                    <a:pt x="4099" y="1"/>
                  </a:cubicBez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7"/>
            <p:cNvSpPr/>
            <p:nvPr/>
          </p:nvSpPr>
          <p:spPr>
            <a:xfrm>
              <a:off x="9757875" y="6520325"/>
              <a:ext cx="647025" cy="759775"/>
            </a:xfrm>
            <a:custGeom>
              <a:avLst/>
              <a:gdLst/>
              <a:ahLst/>
              <a:cxnLst/>
              <a:rect l="l" t="t" r="r" b="b"/>
              <a:pathLst>
                <a:path w="25881" h="30391" extrusionOk="0">
                  <a:moveTo>
                    <a:pt x="25880" y="1"/>
                  </a:moveTo>
                  <a:lnTo>
                    <a:pt x="16222" y="52"/>
                  </a:lnTo>
                  <a:lnTo>
                    <a:pt x="11506" y="14333"/>
                  </a:lnTo>
                  <a:lnTo>
                    <a:pt x="1" y="27721"/>
                  </a:lnTo>
                  <a:lnTo>
                    <a:pt x="2784" y="30390"/>
                  </a:lnTo>
                  <a:cubicBezTo>
                    <a:pt x="2784" y="30390"/>
                    <a:pt x="16412" y="20432"/>
                    <a:pt x="18482" y="17602"/>
                  </a:cubicBezTo>
                  <a:cubicBezTo>
                    <a:pt x="20553" y="14772"/>
                    <a:pt x="25880" y="1"/>
                    <a:pt x="25880" y="1"/>
                  </a:cubicBez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7"/>
            <p:cNvSpPr/>
            <p:nvPr/>
          </p:nvSpPr>
          <p:spPr>
            <a:xfrm>
              <a:off x="9644875" y="7194400"/>
              <a:ext cx="201275" cy="185825"/>
            </a:xfrm>
            <a:custGeom>
              <a:avLst/>
              <a:gdLst/>
              <a:ahLst/>
              <a:cxnLst/>
              <a:rect l="l" t="t" r="r" b="b"/>
              <a:pathLst>
                <a:path w="8051" h="7433" extrusionOk="0">
                  <a:moveTo>
                    <a:pt x="5499" y="1"/>
                  </a:moveTo>
                  <a:cubicBezTo>
                    <a:pt x="4675" y="664"/>
                    <a:pt x="3090" y="1820"/>
                    <a:pt x="2264" y="2482"/>
                  </a:cubicBezTo>
                  <a:cubicBezTo>
                    <a:pt x="1779" y="2873"/>
                    <a:pt x="963" y="3600"/>
                    <a:pt x="1069" y="3807"/>
                  </a:cubicBezTo>
                  <a:cubicBezTo>
                    <a:pt x="1113" y="3894"/>
                    <a:pt x="1181" y="3930"/>
                    <a:pt x="1265" y="3930"/>
                  </a:cubicBezTo>
                  <a:cubicBezTo>
                    <a:pt x="1648" y="3930"/>
                    <a:pt x="2356" y="3183"/>
                    <a:pt x="2585" y="3183"/>
                  </a:cubicBezTo>
                  <a:cubicBezTo>
                    <a:pt x="2612" y="3183"/>
                    <a:pt x="2633" y="3194"/>
                    <a:pt x="2645" y="3219"/>
                  </a:cubicBezTo>
                  <a:cubicBezTo>
                    <a:pt x="2728" y="3383"/>
                    <a:pt x="1654" y="4198"/>
                    <a:pt x="1106" y="4620"/>
                  </a:cubicBezTo>
                  <a:cubicBezTo>
                    <a:pt x="616" y="4995"/>
                    <a:pt x="0" y="5556"/>
                    <a:pt x="129" y="5855"/>
                  </a:cubicBezTo>
                  <a:cubicBezTo>
                    <a:pt x="143" y="5887"/>
                    <a:pt x="174" y="5901"/>
                    <a:pt x="220" y="5901"/>
                  </a:cubicBezTo>
                  <a:cubicBezTo>
                    <a:pt x="729" y="5901"/>
                    <a:pt x="3027" y="4116"/>
                    <a:pt x="3028" y="4115"/>
                  </a:cubicBezTo>
                  <a:lnTo>
                    <a:pt x="3028" y="4115"/>
                  </a:lnTo>
                  <a:cubicBezTo>
                    <a:pt x="3027" y="4116"/>
                    <a:pt x="238" y="6443"/>
                    <a:pt x="397" y="6758"/>
                  </a:cubicBezTo>
                  <a:cubicBezTo>
                    <a:pt x="418" y="6797"/>
                    <a:pt x="457" y="6815"/>
                    <a:pt x="514" y="6815"/>
                  </a:cubicBezTo>
                  <a:cubicBezTo>
                    <a:pt x="1098" y="6815"/>
                    <a:pt x="3437" y="4871"/>
                    <a:pt x="3438" y="4870"/>
                  </a:cubicBezTo>
                  <a:lnTo>
                    <a:pt x="3438" y="4870"/>
                  </a:lnTo>
                  <a:cubicBezTo>
                    <a:pt x="3437" y="4871"/>
                    <a:pt x="1092" y="6889"/>
                    <a:pt x="1260" y="7223"/>
                  </a:cubicBezTo>
                  <a:cubicBezTo>
                    <a:pt x="1277" y="7255"/>
                    <a:pt x="1308" y="7270"/>
                    <a:pt x="1351" y="7270"/>
                  </a:cubicBezTo>
                  <a:cubicBezTo>
                    <a:pt x="1750" y="7270"/>
                    <a:pt x="3197" y="5989"/>
                    <a:pt x="3902" y="5515"/>
                  </a:cubicBezTo>
                  <a:lnTo>
                    <a:pt x="3902" y="5515"/>
                  </a:lnTo>
                  <a:cubicBezTo>
                    <a:pt x="3424" y="5995"/>
                    <a:pt x="2064" y="7140"/>
                    <a:pt x="2187" y="7383"/>
                  </a:cubicBezTo>
                  <a:cubicBezTo>
                    <a:pt x="2204" y="7417"/>
                    <a:pt x="2240" y="7432"/>
                    <a:pt x="2291" y="7432"/>
                  </a:cubicBezTo>
                  <a:cubicBezTo>
                    <a:pt x="2604" y="7432"/>
                    <a:pt x="3461" y="6860"/>
                    <a:pt x="3681" y="6682"/>
                  </a:cubicBezTo>
                  <a:cubicBezTo>
                    <a:pt x="5225" y="5432"/>
                    <a:pt x="8051" y="2719"/>
                    <a:pt x="8051" y="2719"/>
                  </a:cubicBezTo>
                  <a:lnTo>
                    <a:pt x="5499" y="1"/>
                  </a:ln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7"/>
            <p:cNvSpPr/>
            <p:nvPr/>
          </p:nvSpPr>
          <p:spPr>
            <a:xfrm>
              <a:off x="9711000" y="7265275"/>
              <a:ext cx="58550" cy="12175"/>
            </a:xfrm>
            <a:custGeom>
              <a:avLst/>
              <a:gdLst/>
              <a:ahLst/>
              <a:cxnLst/>
              <a:rect l="l" t="t" r="r" b="b"/>
              <a:pathLst>
                <a:path w="2342" h="487" fill="none" extrusionOk="0">
                  <a:moveTo>
                    <a:pt x="0" y="384"/>
                  </a:moveTo>
                  <a:cubicBezTo>
                    <a:pt x="0" y="384"/>
                    <a:pt x="1211" y="486"/>
                    <a:pt x="2341" y="1"/>
                  </a:cubicBezTo>
                </a:path>
              </a:pathLst>
            </a:custGeom>
            <a:noFill/>
            <a:ln w="8400" cap="flat" cmpd="sng">
              <a:solidFill>
                <a:srgbClr val="E07A6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7"/>
            <p:cNvSpPr/>
            <p:nvPr/>
          </p:nvSpPr>
          <p:spPr>
            <a:xfrm>
              <a:off x="9649875" y="7280100"/>
              <a:ext cx="39975" cy="67400"/>
            </a:xfrm>
            <a:custGeom>
              <a:avLst/>
              <a:gdLst/>
              <a:ahLst/>
              <a:cxnLst/>
              <a:rect l="l" t="t" r="r" b="b"/>
              <a:pathLst>
                <a:path w="1599" h="2696" extrusionOk="0">
                  <a:moveTo>
                    <a:pt x="0" y="1"/>
                  </a:moveTo>
                  <a:cubicBezTo>
                    <a:pt x="319" y="799"/>
                    <a:pt x="555" y="1581"/>
                    <a:pt x="942" y="2347"/>
                  </a:cubicBezTo>
                  <a:cubicBezTo>
                    <a:pt x="1024" y="2510"/>
                    <a:pt x="1171" y="2696"/>
                    <a:pt x="1331" y="2696"/>
                  </a:cubicBezTo>
                  <a:cubicBezTo>
                    <a:pt x="1361" y="2696"/>
                    <a:pt x="1391" y="2689"/>
                    <a:pt x="1421" y="2675"/>
                  </a:cubicBezTo>
                  <a:cubicBezTo>
                    <a:pt x="1599" y="2593"/>
                    <a:pt x="1581" y="2340"/>
                    <a:pt x="1544" y="2150"/>
                  </a:cubicBezTo>
                  <a:cubicBezTo>
                    <a:pt x="1469" y="1769"/>
                    <a:pt x="1270" y="842"/>
                    <a:pt x="1270" y="84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7"/>
            <p:cNvSpPr/>
            <p:nvPr/>
          </p:nvSpPr>
          <p:spPr>
            <a:xfrm>
              <a:off x="9692075" y="7331825"/>
              <a:ext cx="53150" cy="36275"/>
            </a:xfrm>
            <a:custGeom>
              <a:avLst/>
              <a:gdLst/>
              <a:ahLst/>
              <a:cxnLst/>
              <a:rect l="l" t="t" r="r" b="b"/>
              <a:pathLst>
                <a:path w="2126" h="1451" extrusionOk="0">
                  <a:moveTo>
                    <a:pt x="274" y="0"/>
                  </a:moveTo>
                  <a:cubicBezTo>
                    <a:pt x="184" y="0"/>
                    <a:pt x="91" y="38"/>
                    <a:pt x="49" y="118"/>
                  </a:cubicBezTo>
                  <a:cubicBezTo>
                    <a:pt x="0" y="212"/>
                    <a:pt x="39" y="328"/>
                    <a:pt x="90" y="421"/>
                  </a:cubicBezTo>
                  <a:cubicBezTo>
                    <a:pt x="359" y="911"/>
                    <a:pt x="903" y="1176"/>
                    <a:pt x="1427" y="1371"/>
                  </a:cubicBezTo>
                  <a:cubicBezTo>
                    <a:pt x="1537" y="1410"/>
                    <a:pt x="1651" y="1450"/>
                    <a:pt x="1767" y="1450"/>
                  </a:cubicBezTo>
                  <a:cubicBezTo>
                    <a:pt x="1784" y="1450"/>
                    <a:pt x="1801" y="1449"/>
                    <a:pt x="1819" y="1448"/>
                  </a:cubicBezTo>
                  <a:cubicBezTo>
                    <a:pt x="1951" y="1435"/>
                    <a:pt x="2087" y="1348"/>
                    <a:pt x="2113" y="1216"/>
                  </a:cubicBezTo>
                  <a:lnTo>
                    <a:pt x="2126" y="936"/>
                  </a:lnTo>
                  <a:cubicBezTo>
                    <a:pt x="1611" y="648"/>
                    <a:pt x="1093" y="369"/>
                    <a:pt x="569" y="98"/>
                  </a:cubicBezTo>
                  <a:cubicBezTo>
                    <a:pt x="483" y="54"/>
                    <a:pt x="393" y="9"/>
                    <a:pt x="298" y="1"/>
                  </a:cubicBezTo>
                  <a:cubicBezTo>
                    <a:pt x="290" y="0"/>
                    <a:pt x="282" y="0"/>
                    <a:pt x="274" y="0"/>
                  </a:cubicBez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7"/>
            <p:cNvSpPr/>
            <p:nvPr/>
          </p:nvSpPr>
          <p:spPr>
            <a:xfrm>
              <a:off x="9707525" y="7318100"/>
              <a:ext cx="53400" cy="42450"/>
            </a:xfrm>
            <a:custGeom>
              <a:avLst/>
              <a:gdLst/>
              <a:ahLst/>
              <a:cxnLst/>
              <a:rect l="l" t="t" r="r" b="b"/>
              <a:pathLst>
                <a:path w="2136" h="1698" extrusionOk="0">
                  <a:moveTo>
                    <a:pt x="253" y="0"/>
                  </a:moveTo>
                  <a:cubicBezTo>
                    <a:pt x="181" y="0"/>
                    <a:pt x="110" y="26"/>
                    <a:pt x="67" y="83"/>
                  </a:cubicBezTo>
                  <a:cubicBezTo>
                    <a:pt x="1" y="167"/>
                    <a:pt x="21" y="289"/>
                    <a:pt x="55" y="389"/>
                  </a:cubicBezTo>
                  <a:cubicBezTo>
                    <a:pt x="237" y="917"/>
                    <a:pt x="728" y="1271"/>
                    <a:pt x="1212" y="1551"/>
                  </a:cubicBezTo>
                  <a:cubicBezTo>
                    <a:pt x="1328" y="1618"/>
                    <a:pt x="1449" y="1685"/>
                    <a:pt x="1583" y="1695"/>
                  </a:cubicBezTo>
                  <a:cubicBezTo>
                    <a:pt x="1598" y="1696"/>
                    <a:pt x="1615" y="1697"/>
                    <a:pt x="1635" y="1697"/>
                  </a:cubicBezTo>
                  <a:cubicBezTo>
                    <a:pt x="1802" y="1697"/>
                    <a:pt x="2136" y="1639"/>
                    <a:pt x="2110" y="1174"/>
                  </a:cubicBezTo>
                  <a:lnTo>
                    <a:pt x="2015" y="1135"/>
                  </a:lnTo>
                  <a:cubicBezTo>
                    <a:pt x="1558" y="764"/>
                    <a:pt x="1051" y="508"/>
                    <a:pt x="581" y="153"/>
                  </a:cubicBezTo>
                  <a:cubicBezTo>
                    <a:pt x="504" y="94"/>
                    <a:pt x="424" y="34"/>
                    <a:pt x="329" y="10"/>
                  </a:cubicBezTo>
                  <a:cubicBezTo>
                    <a:pt x="305" y="4"/>
                    <a:pt x="279" y="0"/>
                    <a:pt x="253" y="0"/>
                  </a:cubicBez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7"/>
            <p:cNvSpPr/>
            <p:nvPr/>
          </p:nvSpPr>
          <p:spPr>
            <a:xfrm>
              <a:off x="9723775" y="7306375"/>
              <a:ext cx="51250" cy="42400"/>
            </a:xfrm>
            <a:custGeom>
              <a:avLst/>
              <a:gdLst/>
              <a:ahLst/>
              <a:cxnLst/>
              <a:rect l="l" t="t" r="r" b="b"/>
              <a:pathLst>
                <a:path w="2050" h="1696" extrusionOk="0">
                  <a:moveTo>
                    <a:pt x="254" y="1"/>
                  </a:moveTo>
                  <a:cubicBezTo>
                    <a:pt x="181" y="1"/>
                    <a:pt x="109" y="27"/>
                    <a:pt x="66" y="83"/>
                  </a:cubicBezTo>
                  <a:cubicBezTo>
                    <a:pt x="1" y="168"/>
                    <a:pt x="21" y="289"/>
                    <a:pt x="55" y="389"/>
                  </a:cubicBezTo>
                  <a:cubicBezTo>
                    <a:pt x="236" y="918"/>
                    <a:pt x="728" y="1272"/>
                    <a:pt x="1212" y="1552"/>
                  </a:cubicBezTo>
                  <a:cubicBezTo>
                    <a:pt x="1327" y="1619"/>
                    <a:pt x="1449" y="1684"/>
                    <a:pt x="1583" y="1694"/>
                  </a:cubicBezTo>
                  <a:cubicBezTo>
                    <a:pt x="1596" y="1695"/>
                    <a:pt x="1611" y="1696"/>
                    <a:pt x="1628" y="1696"/>
                  </a:cubicBezTo>
                  <a:cubicBezTo>
                    <a:pt x="1779" y="1696"/>
                    <a:pt x="2049" y="1639"/>
                    <a:pt x="1987" y="1133"/>
                  </a:cubicBezTo>
                  <a:lnTo>
                    <a:pt x="1797" y="1073"/>
                  </a:lnTo>
                  <a:cubicBezTo>
                    <a:pt x="1339" y="702"/>
                    <a:pt x="1050" y="508"/>
                    <a:pt x="581" y="152"/>
                  </a:cubicBezTo>
                  <a:cubicBezTo>
                    <a:pt x="503" y="93"/>
                    <a:pt x="423" y="35"/>
                    <a:pt x="331" y="11"/>
                  </a:cubicBezTo>
                  <a:cubicBezTo>
                    <a:pt x="306" y="4"/>
                    <a:pt x="280" y="1"/>
                    <a:pt x="254" y="1"/>
                  </a:cubicBez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7"/>
            <p:cNvSpPr/>
            <p:nvPr/>
          </p:nvSpPr>
          <p:spPr>
            <a:xfrm>
              <a:off x="9741000" y="7292825"/>
              <a:ext cx="50350" cy="44675"/>
            </a:xfrm>
            <a:custGeom>
              <a:avLst/>
              <a:gdLst/>
              <a:ahLst/>
              <a:cxnLst/>
              <a:rect l="l" t="t" r="r" b="b"/>
              <a:pathLst>
                <a:path w="2014" h="1787" extrusionOk="0">
                  <a:moveTo>
                    <a:pt x="241" y="0"/>
                  </a:moveTo>
                  <a:cubicBezTo>
                    <a:pt x="176" y="0"/>
                    <a:pt x="112" y="21"/>
                    <a:pt x="70" y="70"/>
                  </a:cubicBezTo>
                  <a:cubicBezTo>
                    <a:pt x="0" y="150"/>
                    <a:pt x="10" y="271"/>
                    <a:pt x="39" y="374"/>
                  </a:cubicBezTo>
                  <a:cubicBezTo>
                    <a:pt x="181" y="914"/>
                    <a:pt x="647" y="1302"/>
                    <a:pt x="1110" y="1615"/>
                  </a:cubicBezTo>
                  <a:cubicBezTo>
                    <a:pt x="1220" y="1691"/>
                    <a:pt x="1337" y="1767"/>
                    <a:pt x="1470" y="1785"/>
                  </a:cubicBezTo>
                  <a:cubicBezTo>
                    <a:pt x="1477" y="1786"/>
                    <a:pt x="1486" y="1787"/>
                    <a:pt x="1495" y="1787"/>
                  </a:cubicBezTo>
                  <a:cubicBezTo>
                    <a:pt x="1649" y="1787"/>
                    <a:pt x="2013" y="1623"/>
                    <a:pt x="1791" y="1040"/>
                  </a:cubicBezTo>
                  <a:lnTo>
                    <a:pt x="1791" y="1040"/>
                  </a:lnTo>
                  <a:lnTo>
                    <a:pt x="1644" y="1172"/>
                  </a:lnTo>
                  <a:cubicBezTo>
                    <a:pt x="1214" y="770"/>
                    <a:pt x="1023" y="563"/>
                    <a:pt x="578" y="176"/>
                  </a:cubicBezTo>
                  <a:cubicBezTo>
                    <a:pt x="506" y="111"/>
                    <a:pt x="430" y="47"/>
                    <a:pt x="339" y="16"/>
                  </a:cubicBezTo>
                  <a:cubicBezTo>
                    <a:pt x="307" y="6"/>
                    <a:pt x="274" y="0"/>
                    <a:pt x="241" y="0"/>
                  </a:cubicBez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7"/>
            <p:cNvSpPr/>
            <p:nvPr/>
          </p:nvSpPr>
          <p:spPr>
            <a:xfrm>
              <a:off x="10026225" y="6380950"/>
              <a:ext cx="309125" cy="506550"/>
            </a:xfrm>
            <a:custGeom>
              <a:avLst/>
              <a:gdLst/>
              <a:ahLst/>
              <a:cxnLst/>
              <a:rect l="l" t="t" r="r" b="b"/>
              <a:pathLst>
                <a:path w="12365" h="20262" extrusionOk="0">
                  <a:moveTo>
                    <a:pt x="12364" y="0"/>
                  </a:moveTo>
                  <a:cubicBezTo>
                    <a:pt x="12364" y="0"/>
                    <a:pt x="7174" y="510"/>
                    <a:pt x="4152" y="4487"/>
                  </a:cubicBezTo>
                  <a:cubicBezTo>
                    <a:pt x="1467" y="8020"/>
                    <a:pt x="1" y="16055"/>
                    <a:pt x="1" y="16055"/>
                  </a:cubicBezTo>
                  <a:lnTo>
                    <a:pt x="5599" y="20261"/>
                  </a:lnTo>
                  <a:lnTo>
                    <a:pt x="10375" y="12256"/>
                  </a:lnTo>
                  <a:lnTo>
                    <a:pt x="123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7"/>
            <p:cNvSpPr/>
            <p:nvPr/>
          </p:nvSpPr>
          <p:spPr>
            <a:xfrm>
              <a:off x="10105625" y="6346050"/>
              <a:ext cx="645250" cy="790500"/>
            </a:xfrm>
            <a:custGeom>
              <a:avLst/>
              <a:gdLst/>
              <a:ahLst/>
              <a:cxnLst/>
              <a:rect l="l" t="t" r="r" b="b"/>
              <a:pathLst>
                <a:path w="25810" h="31620" extrusionOk="0">
                  <a:moveTo>
                    <a:pt x="10375" y="1"/>
                  </a:moveTo>
                  <a:lnTo>
                    <a:pt x="5112" y="4201"/>
                  </a:lnTo>
                  <a:lnTo>
                    <a:pt x="3934" y="7877"/>
                  </a:lnTo>
                  <a:cubicBezTo>
                    <a:pt x="1" y="13935"/>
                    <a:pt x="1" y="30080"/>
                    <a:pt x="1" y="30080"/>
                  </a:cubicBezTo>
                  <a:cubicBezTo>
                    <a:pt x="1" y="30080"/>
                    <a:pt x="4247" y="31620"/>
                    <a:pt x="11415" y="31620"/>
                  </a:cubicBezTo>
                  <a:cubicBezTo>
                    <a:pt x="15389" y="31620"/>
                    <a:pt x="20263" y="31147"/>
                    <a:pt x="25809" y="29675"/>
                  </a:cubicBezTo>
                  <a:cubicBezTo>
                    <a:pt x="25809" y="29675"/>
                    <a:pt x="22571" y="13014"/>
                    <a:pt x="21035" y="11527"/>
                  </a:cubicBezTo>
                  <a:cubicBezTo>
                    <a:pt x="19498" y="10041"/>
                    <a:pt x="10375" y="1"/>
                    <a:pt x="10375" y="1"/>
                  </a:cubicBezTo>
                  <a:close/>
                </a:path>
              </a:pathLst>
            </a:custGeom>
            <a:solidFill>
              <a:srgbClr val="509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7"/>
            <p:cNvSpPr/>
            <p:nvPr/>
          </p:nvSpPr>
          <p:spPr>
            <a:xfrm>
              <a:off x="10840875" y="7363825"/>
              <a:ext cx="104975" cy="213000"/>
            </a:xfrm>
            <a:custGeom>
              <a:avLst/>
              <a:gdLst/>
              <a:ahLst/>
              <a:cxnLst/>
              <a:rect l="l" t="t" r="r" b="b"/>
              <a:pathLst>
                <a:path w="4199" h="8520" extrusionOk="0">
                  <a:moveTo>
                    <a:pt x="3768" y="1"/>
                  </a:moveTo>
                  <a:lnTo>
                    <a:pt x="55" y="335"/>
                  </a:lnTo>
                  <a:cubicBezTo>
                    <a:pt x="68" y="1392"/>
                    <a:pt x="1" y="3354"/>
                    <a:pt x="14" y="4412"/>
                  </a:cubicBezTo>
                  <a:cubicBezTo>
                    <a:pt x="22" y="5035"/>
                    <a:pt x="92" y="6126"/>
                    <a:pt x="319" y="6170"/>
                  </a:cubicBezTo>
                  <a:cubicBezTo>
                    <a:pt x="338" y="6174"/>
                    <a:pt x="355" y="6176"/>
                    <a:pt x="372" y="6176"/>
                  </a:cubicBezTo>
                  <a:cubicBezTo>
                    <a:pt x="875" y="6176"/>
                    <a:pt x="551" y="4565"/>
                    <a:pt x="815" y="4565"/>
                  </a:cubicBezTo>
                  <a:cubicBezTo>
                    <a:pt x="820" y="4565"/>
                    <a:pt x="824" y="4565"/>
                    <a:pt x="829" y="4566"/>
                  </a:cubicBezTo>
                  <a:cubicBezTo>
                    <a:pt x="1009" y="4602"/>
                    <a:pt x="989" y="5950"/>
                    <a:pt x="983" y="6643"/>
                  </a:cubicBezTo>
                  <a:cubicBezTo>
                    <a:pt x="976" y="7260"/>
                    <a:pt x="1039" y="8091"/>
                    <a:pt x="1353" y="8174"/>
                  </a:cubicBezTo>
                  <a:cubicBezTo>
                    <a:pt x="1359" y="8175"/>
                    <a:pt x="1365" y="8176"/>
                    <a:pt x="1371" y="8176"/>
                  </a:cubicBezTo>
                  <a:cubicBezTo>
                    <a:pt x="1758" y="8176"/>
                    <a:pt x="1770" y="4818"/>
                    <a:pt x="1770" y="4818"/>
                  </a:cubicBezTo>
                  <a:cubicBezTo>
                    <a:pt x="1770" y="4818"/>
                    <a:pt x="1883" y="8449"/>
                    <a:pt x="2227" y="8518"/>
                  </a:cubicBezTo>
                  <a:cubicBezTo>
                    <a:pt x="2234" y="8519"/>
                    <a:pt x="2240" y="8520"/>
                    <a:pt x="2247" y="8520"/>
                  </a:cubicBezTo>
                  <a:cubicBezTo>
                    <a:pt x="2721" y="8520"/>
                    <a:pt x="2617" y="4962"/>
                    <a:pt x="2617" y="4959"/>
                  </a:cubicBezTo>
                  <a:lnTo>
                    <a:pt x="2617" y="4959"/>
                  </a:lnTo>
                  <a:cubicBezTo>
                    <a:pt x="2617" y="4962"/>
                    <a:pt x="2760" y="8052"/>
                    <a:pt x="3127" y="8124"/>
                  </a:cubicBezTo>
                  <a:cubicBezTo>
                    <a:pt x="3133" y="8125"/>
                    <a:pt x="3139" y="8126"/>
                    <a:pt x="3144" y="8126"/>
                  </a:cubicBezTo>
                  <a:cubicBezTo>
                    <a:pt x="3491" y="8126"/>
                    <a:pt x="3345" y="5917"/>
                    <a:pt x="3413" y="4992"/>
                  </a:cubicBezTo>
                  <a:lnTo>
                    <a:pt x="3413" y="4992"/>
                  </a:lnTo>
                  <a:cubicBezTo>
                    <a:pt x="3496" y="5665"/>
                    <a:pt x="3557" y="7441"/>
                    <a:pt x="3825" y="7494"/>
                  </a:cubicBezTo>
                  <a:cubicBezTo>
                    <a:pt x="3831" y="7495"/>
                    <a:pt x="3836" y="7496"/>
                    <a:pt x="3841" y="7496"/>
                  </a:cubicBezTo>
                  <a:cubicBezTo>
                    <a:pt x="4097" y="7496"/>
                    <a:pt x="4198" y="6208"/>
                    <a:pt x="4194" y="5886"/>
                  </a:cubicBezTo>
                  <a:cubicBezTo>
                    <a:pt x="4163" y="3901"/>
                    <a:pt x="3768" y="1"/>
                    <a:pt x="3768" y="1"/>
                  </a:cubicBez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7"/>
            <p:cNvSpPr/>
            <p:nvPr/>
          </p:nvSpPr>
          <p:spPr>
            <a:xfrm>
              <a:off x="10559975" y="6599975"/>
              <a:ext cx="378650" cy="780700"/>
            </a:xfrm>
            <a:custGeom>
              <a:avLst/>
              <a:gdLst/>
              <a:ahLst/>
              <a:cxnLst/>
              <a:rect l="l" t="t" r="r" b="b"/>
              <a:pathLst>
                <a:path w="15146" h="31228" extrusionOk="0">
                  <a:moveTo>
                    <a:pt x="7531" y="1"/>
                  </a:moveTo>
                  <a:lnTo>
                    <a:pt x="0" y="4151"/>
                  </a:lnTo>
                  <a:cubicBezTo>
                    <a:pt x="0" y="4151"/>
                    <a:pt x="5286" y="12380"/>
                    <a:pt x="6858" y="14338"/>
                  </a:cubicBezTo>
                  <a:cubicBezTo>
                    <a:pt x="7272" y="14853"/>
                    <a:pt x="11351" y="31227"/>
                    <a:pt x="11351" y="31227"/>
                  </a:cubicBezTo>
                  <a:lnTo>
                    <a:pt x="15061" y="31150"/>
                  </a:lnTo>
                  <a:cubicBezTo>
                    <a:pt x="15061" y="31150"/>
                    <a:pt x="15146" y="16849"/>
                    <a:pt x="12731" y="11017"/>
                  </a:cubicBezTo>
                  <a:cubicBezTo>
                    <a:pt x="11892" y="8995"/>
                    <a:pt x="7531" y="1"/>
                    <a:pt x="7531" y="1"/>
                  </a:cubicBez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7"/>
            <p:cNvSpPr/>
            <p:nvPr/>
          </p:nvSpPr>
          <p:spPr>
            <a:xfrm>
              <a:off x="10387225" y="6380950"/>
              <a:ext cx="491700" cy="521275"/>
            </a:xfrm>
            <a:custGeom>
              <a:avLst/>
              <a:gdLst/>
              <a:ahLst/>
              <a:cxnLst/>
              <a:rect l="l" t="t" r="r" b="b"/>
              <a:pathLst>
                <a:path w="19668" h="20851" extrusionOk="0">
                  <a:moveTo>
                    <a:pt x="1" y="0"/>
                  </a:moveTo>
                  <a:lnTo>
                    <a:pt x="4368" y="11384"/>
                  </a:lnTo>
                  <a:lnTo>
                    <a:pt x="8737" y="20851"/>
                  </a:lnTo>
                  <a:lnTo>
                    <a:pt x="19668" y="16118"/>
                  </a:lnTo>
                  <a:cubicBezTo>
                    <a:pt x="19668" y="16118"/>
                    <a:pt x="16203" y="6480"/>
                    <a:pt x="11977" y="3392"/>
                  </a:cubicBezTo>
                  <a:cubicBezTo>
                    <a:pt x="7750" y="30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7"/>
            <p:cNvSpPr/>
            <p:nvPr/>
          </p:nvSpPr>
          <p:spPr>
            <a:xfrm>
              <a:off x="10496425" y="6665575"/>
              <a:ext cx="382500" cy="236700"/>
            </a:xfrm>
            <a:custGeom>
              <a:avLst/>
              <a:gdLst/>
              <a:ahLst/>
              <a:cxnLst/>
              <a:rect l="l" t="t" r="r" b="b"/>
              <a:pathLst>
                <a:path w="15300" h="9468" fill="none" extrusionOk="0">
                  <a:moveTo>
                    <a:pt x="0" y="0"/>
                  </a:moveTo>
                  <a:lnTo>
                    <a:pt x="4369" y="9467"/>
                  </a:lnTo>
                  <a:lnTo>
                    <a:pt x="15300" y="4733"/>
                  </a:ln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7"/>
            <p:cNvSpPr/>
            <p:nvPr/>
          </p:nvSpPr>
          <p:spPr>
            <a:xfrm>
              <a:off x="10273575" y="6243650"/>
              <a:ext cx="146675" cy="194100"/>
            </a:xfrm>
            <a:custGeom>
              <a:avLst/>
              <a:gdLst/>
              <a:ahLst/>
              <a:cxnLst/>
              <a:rect l="l" t="t" r="r" b="b"/>
              <a:pathLst>
                <a:path w="5867" h="7764" extrusionOk="0">
                  <a:moveTo>
                    <a:pt x="3126" y="1"/>
                  </a:moveTo>
                  <a:lnTo>
                    <a:pt x="1" y="1132"/>
                  </a:lnTo>
                  <a:lnTo>
                    <a:pt x="1108" y="6422"/>
                  </a:lnTo>
                  <a:cubicBezTo>
                    <a:pt x="1108" y="6422"/>
                    <a:pt x="1446" y="7764"/>
                    <a:pt x="2650" y="7764"/>
                  </a:cubicBezTo>
                  <a:cubicBezTo>
                    <a:pt x="2860" y="7764"/>
                    <a:pt x="3096" y="7723"/>
                    <a:pt x="3361" y="7627"/>
                  </a:cubicBezTo>
                  <a:cubicBezTo>
                    <a:pt x="5866" y="6720"/>
                    <a:pt x="5718" y="4652"/>
                    <a:pt x="5718" y="4652"/>
                  </a:cubicBezTo>
                  <a:lnTo>
                    <a:pt x="3126" y="1"/>
                  </a:ln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7"/>
            <p:cNvSpPr/>
            <p:nvPr/>
          </p:nvSpPr>
          <p:spPr>
            <a:xfrm>
              <a:off x="10136150" y="6068325"/>
              <a:ext cx="244525" cy="261625"/>
            </a:xfrm>
            <a:custGeom>
              <a:avLst/>
              <a:gdLst/>
              <a:ahLst/>
              <a:cxnLst/>
              <a:rect l="l" t="t" r="r" b="b"/>
              <a:pathLst>
                <a:path w="9781" h="10465" extrusionOk="0">
                  <a:moveTo>
                    <a:pt x="4778" y="0"/>
                  </a:moveTo>
                  <a:cubicBezTo>
                    <a:pt x="4038" y="0"/>
                    <a:pt x="3359" y="304"/>
                    <a:pt x="2877" y="1011"/>
                  </a:cubicBezTo>
                  <a:cubicBezTo>
                    <a:pt x="949" y="3842"/>
                    <a:pt x="1" y="10447"/>
                    <a:pt x="3895" y="10464"/>
                  </a:cubicBezTo>
                  <a:cubicBezTo>
                    <a:pt x="3906" y="10464"/>
                    <a:pt x="3916" y="10464"/>
                    <a:pt x="3926" y="10464"/>
                  </a:cubicBezTo>
                  <a:cubicBezTo>
                    <a:pt x="7006" y="10464"/>
                    <a:pt x="9142" y="8104"/>
                    <a:pt x="9445" y="5566"/>
                  </a:cubicBezTo>
                  <a:cubicBezTo>
                    <a:pt x="9781" y="2746"/>
                    <a:pt x="7001" y="0"/>
                    <a:pt x="4778" y="0"/>
                  </a:cubicBez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7"/>
            <p:cNvSpPr/>
            <p:nvPr/>
          </p:nvSpPr>
          <p:spPr>
            <a:xfrm>
              <a:off x="10283825" y="6277150"/>
              <a:ext cx="58150" cy="43900"/>
            </a:xfrm>
            <a:custGeom>
              <a:avLst/>
              <a:gdLst/>
              <a:ahLst/>
              <a:cxnLst/>
              <a:rect l="l" t="t" r="r" b="b"/>
              <a:pathLst>
                <a:path w="2326" h="1756" fill="none" extrusionOk="0">
                  <a:moveTo>
                    <a:pt x="1" y="1756"/>
                  </a:moveTo>
                  <a:cubicBezTo>
                    <a:pt x="1" y="1756"/>
                    <a:pt x="1156" y="1339"/>
                    <a:pt x="2326" y="0"/>
                  </a:cubicBezTo>
                </a:path>
              </a:pathLst>
            </a:custGeom>
            <a:noFill/>
            <a:ln w="8400" cap="flat" cmpd="sng">
              <a:solidFill>
                <a:srgbClr val="E07A6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7"/>
            <p:cNvSpPr/>
            <p:nvPr/>
          </p:nvSpPr>
          <p:spPr>
            <a:xfrm>
              <a:off x="10203000" y="6181475"/>
              <a:ext cx="21100" cy="17550"/>
            </a:xfrm>
            <a:custGeom>
              <a:avLst/>
              <a:gdLst/>
              <a:ahLst/>
              <a:cxnLst/>
              <a:rect l="l" t="t" r="r" b="b"/>
              <a:pathLst>
                <a:path w="844" h="702" extrusionOk="0">
                  <a:moveTo>
                    <a:pt x="457" y="1"/>
                  </a:moveTo>
                  <a:cubicBezTo>
                    <a:pt x="435" y="1"/>
                    <a:pt x="413" y="3"/>
                    <a:pt x="390" y="7"/>
                  </a:cubicBezTo>
                  <a:cubicBezTo>
                    <a:pt x="83" y="64"/>
                    <a:pt x="0" y="464"/>
                    <a:pt x="257" y="640"/>
                  </a:cubicBezTo>
                  <a:cubicBezTo>
                    <a:pt x="320" y="682"/>
                    <a:pt x="388" y="702"/>
                    <a:pt x="454" y="702"/>
                  </a:cubicBezTo>
                  <a:cubicBezTo>
                    <a:pt x="658" y="702"/>
                    <a:pt x="843" y="517"/>
                    <a:pt x="799" y="286"/>
                  </a:cubicBezTo>
                  <a:cubicBezTo>
                    <a:pt x="767" y="118"/>
                    <a:pt x="621" y="1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7"/>
            <p:cNvSpPr/>
            <p:nvPr/>
          </p:nvSpPr>
          <p:spPr>
            <a:xfrm>
              <a:off x="10197225" y="6157200"/>
              <a:ext cx="55350" cy="23525"/>
            </a:xfrm>
            <a:custGeom>
              <a:avLst/>
              <a:gdLst/>
              <a:ahLst/>
              <a:cxnLst/>
              <a:rect l="l" t="t" r="r" b="b"/>
              <a:pathLst>
                <a:path w="2214" h="941" extrusionOk="0">
                  <a:moveTo>
                    <a:pt x="874" y="0"/>
                  </a:moveTo>
                  <a:cubicBezTo>
                    <a:pt x="779" y="0"/>
                    <a:pt x="683" y="9"/>
                    <a:pt x="588" y="27"/>
                  </a:cubicBezTo>
                  <a:cubicBezTo>
                    <a:pt x="396" y="64"/>
                    <a:pt x="214" y="143"/>
                    <a:pt x="57" y="260"/>
                  </a:cubicBezTo>
                  <a:cubicBezTo>
                    <a:pt x="0" y="300"/>
                    <a:pt x="33" y="380"/>
                    <a:pt x="90" y="380"/>
                  </a:cubicBezTo>
                  <a:cubicBezTo>
                    <a:pt x="100" y="380"/>
                    <a:pt x="111" y="377"/>
                    <a:pt x="123" y="371"/>
                  </a:cubicBezTo>
                  <a:cubicBezTo>
                    <a:pt x="263" y="301"/>
                    <a:pt x="411" y="251"/>
                    <a:pt x="566" y="221"/>
                  </a:cubicBezTo>
                  <a:cubicBezTo>
                    <a:pt x="657" y="202"/>
                    <a:pt x="750" y="193"/>
                    <a:pt x="843" y="193"/>
                  </a:cubicBezTo>
                  <a:cubicBezTo>
                    <a:pt x="905" y="193"/>
                    <a:pt x="967" y="197"/>
                    <a:pt x="1028" y="205"/>
                  </a:cubicBezTo>
                  <a:cubicBezTo>
                    <a:pt x="1317" y="245"/>
                    <a:pt x="1567" y="374"/>
                    <a:pt x="1787" y="562"/>
                  </a:cubicBezTo>
                  <a:cubicBezTo>
                    <a:pt x="1912" y="670"/>
                    <a:pt x="2008" y="798"/>
                    <a:pt x="2112" y="924"/>
                  </a:cubicBezTo>
                  <a:cubicBezTo>
                    <a:pt x="2122" y="936"/>
                    <a:pt x="2134" y="941"/>
                    <a:pt x="2147" y="941"/>
                  </a:cubicBezTo>
                  <a:cubicBezTo>
                    <a:pt x="2180" y="941"/>
                    <a:pt x="2213" y="906"/>
                    <a:pt x="2204" y="870"/>
                  </a:cubicBezTo>
                  <a:cubicBezTo>
                    <a:pt x="2162" y="715"/>
                    <a:pt x="2067" y="582"/>
                    <a:pt x="1961" y="464"/>
                  </a:cubicBezTo>
                  <a:cubicBezTo>
                    <a:pt x="1852" y="347"/>
                    <a:pt x="1725" y="250"/>
                    <a:pt x="1584" y="175"/>
                  </a:cubicBezTo>
                  <a:cubicBezTo>
                    <a:pt x="1364" y="59"/>
                    <a:pt x="1120" y="0"/>
                    <a:pt x="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7"/>
            <p:cNvSpPr/>
            <p:nvPr/>
          </p:nvSpPr>
          <p:spPr>
            <a:xfrm>
              <a:off x="10143650" y="6179425"/>
              <a:ext cx="38700" cy="72100"/>
            </a:xfrm>
            <a:custGeom>
              <a:avLst/>
              <a:gdLst/>
              <a:ahLst/>
              <a:cxnLst/>
              <a:rect l="l" t="t" r="r" b="b"/>
              <a:pathLst>
                <a:path w="1548" h="2884" extrusionOk="0">
                  <a:moveTo>
                    <a:pt x="1548" y="1"/>
                  </a:moveTo>
                  <a:lnTo>
                    <a:pt x="1548" y="1"/>
                  </a:lnTo>
                  <a:cubicBezTo>
                    <a:pt x="1547" y="1"/>
                    <a:pt x="1" y="2226"/>
                    <a:pt x="202" y="2523"/>
                  </a:cubicBezTo>
                  <a:cubicBezTo>
                    <a:pt x="407" y="2826"/>
                    <a:pt x="789" y="2884"/>
                    <a:pt x="1052" y="2884"/>
                  </a:cubicBezTo>
                  <a:cubicBezTo>
                    <a:pt x="1216" y="2884"/>
                    <a:pt x="1333" y="2861"/>
                    <a:pt x="1333" y="2861"/>
                  </a:cubicBezTo>
                  <a:lnTo>
                    <a:pt x="1548" y="1"/>
                  </a:ln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7"/>
            <p:cNvSpPr/>
            <p:nvPr/>
          </p:nvSpPr>
          <p:spPr>
            <a:xfrm>
              <a:off x="10179750" y="6259875"/>
              <a:ext cx="51700" cy="43550"/>
            </a:xfrm>
            <a:custGeom>
              <a:avLst/>
              <a:gdLst/>
              <a:ahLst/>
              <a:cxnLst/>
              <a:rect l="l" t="t" r="r" b="b"/>
              <a:pathLst>
                <a:path w="2068" h="1742" extrusionOk="0">
                  <a:moveTo>
                    <a:pt x="1" y="0"/>
                  </a:moveTo>
                  <a:cubicBezTo>
                    <a:pt x="1" y="0"/>
                    <a:pt x="41" y="1601"/>
                    <a:pt x="719" y="1720"/>
                  </a:cubicBezTo>
                  <a:cubicBezTo>
                    <a:pt x="806" y="1735"/>
                    <a:pt x="888" y="1742"/>
                    <a:pt x="964" y="1742"/>
                  </a:cubicBezTo>
                  <a:cubicBezTo>
                    <a:pt x="2040" y="1742"/>
                    <a:pt x="2067" y="326"/>
                    <a:pt x="2067" y="32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7"/>
            <p:cNvSpPr/>
            <p:nvPr/>
          </p:nvSpPr>
          <p:spPr>
            <a:xfrm>
              <a:off x="10149800" y="5994650"/>
              <a:ext cx="625375" cy="554050"/>
            </a:xfrm>
            <a:custGeom>
              <a:avLst/>
              <a:gdLst/>
              <a:ahLst/>
              <a:cxnLst/>
              <a:rect l="l" t="t" r="r" b="b"/>
              <a:pathLst>
                <a:path w="25015" h="22162" extrusionOk="0">
                  <a:moveTo>
                    <a:pt x="7545" y="1"/>
                  </a:moveTo>
                  <a:cubicBezTo>
                    <a:pt x="6294" y="1"/>
                    <a:pt x="5041" y="421"/>
                    <a:pt x="4048" y="1263"/>
                  </a:cubicBezTo>
                  <a:cubicBezTo>
                    <a:pt x="2774" y="1263"/>
                    <a:pt x="990" y="1990"/>
                    <a:pt x="383" y="3737"/>
                  </a:cubicBezTo>
                  <a:cubicBezTo>
                    <a:pt x="38" y="4734"/>
                    <a:pt x="0" y="5961"/>
                    <a:pt x="979" y="6982"/>
                  </a:cubicBezTo>
                  <a:cubicBezTo>
                    <a:pt x="1116" y="6503"/>
                    <a:pt x="1809" y="4654"/>
                    <a:pt x="2493" y="4054"/>
                  </a:cubicBezTo>
                  <a:cubicBezTo>
                    <a:pt x="3164" y="4565"/>
                    <a:pt x="4158" y="5666"/>
                    <a:pt x="4489" y="6112"/>
                  </a:cubicBezTo>
                  <a:cubicBezTo>
                    <a:pt x="5150" y="7002"/>
                    <a:pt x="5725" y="7954"/>
                    <a:pt x="6203" y="8955"/>
                  </a:cubicBezTo>
                  <a:cubicBezTo>
                    <a:pt x="6701" y="9998"/>
                    <a:pt x="7307" y="10979"/>
                    <a:pt x="7857" y="11999"/>
                  </a:cubicBezTo>
                  <a:cubicBezTo>
                    <a:pt x="8419" y="13043"/>
                    <a:pt x="9065" y="14055"/>
                    <a:pt x="9906" y="14899"/>
                  </a:cubicBezTo>
                  <a:cubicBezTo>
                    <a:pt x="11156" y="16155"/>
                    <a:pt x="12780" y="16980"/>
                    <a:pt x="14456" y="17551"/>
                  </a:cubicBezTo>
                  <a:cubicBezTo>
                    <a:pt x="16133" y="18123"/>
                    <a:pt x="17880" y="18458"/>
                    <a:pt x="19605" y="18862"/>
                  </a:cubicBezTo>
                  <a:cubicBezTo>
                    <a:pt x="20720" y="19125"/>
                    <a:pt x="21868" y="19435"/>
                    <a:pt x="22757" y="20161"/>
                  </a:cubicBezTo>
                  <a:cubicBezTo>
                    <a:pt x="23344" y="20640"/>
                    <a:pt x="24045" y="21537"/>
                    <a:pt x="24476" y="22161"/>
                  </a:cubicBezTo>
                  <a:cubicBezTo>
                    <a:pt x="25015" y="20482"/>
                    <a:pt x="24959" y="18824"/>
                    <a:pt x="24496" y="17493"/>
                  </a:cubicBezTo>
                  <a:cubicBezTo>
                    <a:pt x="24042" y="16185"/>
                    <a:pt x="23142" y="15736"/>
                    <a:pt x="22884" y="15204"/>
                  </a:cubicBezTo>
                  <a:cubicBezTo>
                    <a:pt x="22271" y="13941"/>
                    <a:pt x="22725" y="13483"/>
                    <a:pt x="22530" y="12124"/>
                  </a:cubicBezTo>
                  <a:cubicBezTo>
                    <a:pt x="22368" y="11012"/>
                    <a:pt x="21744" y="10001"/>
                    <a:pt x="20869" y="9307"/>
                  </a:cubicBezTo>
                  <a:cubicBezTo>
                    <a:pt x="19795" y="8456"/>
                    <a:pt x="18467" y="8291"/>
                    <a:pt x="17158" y="8061"/>
                  </a:cubicBezTo>
                  <a:cubicBezTo>
                    <a:pt x="16040" y="7864"/>
                    <a:pt x="14886" y="7494"/>
                    <a:pt x="13966" y="6805"/>
                  </a:cubicBezTo>
                  <a:cubicBezTo>
                    <a:pt x="13078" y="6139"/>
                    <a:pt x="13020" y="4355"/>
                    <a:pt x="12574" y="3384"/>
                  </a:cubicBezTo>
                  <a:cubicBezTo>
                    <a:pt x="12066" y="2274"/>
                    <a:pt x="11112" y="1129"/>
                    <a:pt x="9976" y="565"/>
                  </a:cubicBezTo>
                  <a:cubicBezTo>
                    <a:pt x="9219" y="189"/>
                    <a:pt x="8383" y="1"/>
                    <a:pt x="7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7"/>
            <p:cNvSpPr/>
            <p:nvPr/>
          </p:nvSpPr>
          <p:spPr>
            <a:xfrm>
              <a:off x="10285575" y="6208100"/>
              <a:ext cx="52375" cy="74800"/>
            </a:xfrm>
            <a:custGeom>
              <a:avLst/>
              <a:gdLst/>
              <a:ahLst/>
              <a:cxnLst/>
              <a:rect l="l" t="t" r="r" b="b"/>
              <a:pathLst>
                <a:path w="2095" h="2992" extrusionOk="0">
                  <a:moveTo>
                    <a:pt x="881" y="1"/>
                  </a:moveTo>
                  <a:cubicBezTo>
                    <a:pt x="578" y="1"/>
                    <a:pt x="203" y="123"/>
                    <a:pt x="1" y="530"/>
                  </a:cubicBezTo>
                  <a:lnTo>
                    <a:pt x="98" y="2025"/>
                  </a:lnTo>
                  <a:cubicBezTo>
                    <a:pt x="145" y="2590"/>
                    <a:pt x="484" y="2991"/>
                    <a:pt x="847" y="2991"/>
                  </a:cubicBezTo>
                  <a:cubicBezTo>
                    <a:pt x="866" y="2991"/>
                    <a:pt x="885" y="2990"/>
                    <a:pt x="905" y="2988"/>
                  </a:cubicBezTo>
                  <a:cubicBezTo>
                    <a:pt x="1289" y="2941"/>
                    <a:pt x="1769" y="2674"/>
                    <a:pt x="1942" y="1867"/>
                  </a:cubicBezTo>
                  <a:cubicBezTo>
                    <a:pt x="2094" y="1147"/>
                    <a:pt x="1892" y="305"/>
                    <a:pt x="1202" y="52"/>
                  </a:cubicBezTo>
                  <a:cubicBezTo>
                    <a:pt x="1118" y="21"/>
                    <a:pt x="1005" y="1"/>
                    <a:pt x="881" y="1"/>
                  </a:cubicBez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7"/>
            <p:cNvSpPr/>
            <p:nvPr/>
          </p:nvSpPr>
          <p:spPr>
            <a:xfrm>
              <a:off x="10120525" y="6554250"/>
              <a:ext cx="47325" cy="298975"/>
            </a:xfrm>
            <a:custGeom>
              <a:avLst/>
              <a:gdLst/>
              <a:ahLst/>
              <a:cxnLst/>
              <a:rect l="l" t="t" r="r" b="b"/>
              <a:pathLst>
                <a:path w="1893" h="11959" fill="none" extrusionOk="0">
                  <a:moveTo>
                    <a:pt x="0" y="11958"/>
                  </a:moveTo>
                  <a:cubicBezTo>
                    <a:pt x="0" y="11958"/>
                    <a:pt x="572" y="2715"/>
                    <a:pt x="1893" y="0"/>
                  </a:cubicBezTo>
                </a:path>
              </a:pathLst>
            </a:custGeom>
            <a:noFill/>
            <a:ln w="8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3"/>
          <p:cNvSpPr txBox="1">
            <a:spLocks noGrp="1"/>
          </p:cNvSpPr>
          <p:nvPr>
            <p:ph type="title" idx="2"/>
          </p:nvPr>
        </p:nvSpPr>
        <p:spPr>
          <a:xfrm>
            <a:off x="2027675" y="699066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9" name="Google Shape;439;p33"/>
          <p:cNvSpPr txBox="1">
            <a:spLocks noGrp="1"/>
          </p:cNvSpPr>
          <p:nvPr>
            <p:ph type="title"/>
          </p:nvPr>
        </p:nvSpPr>
        <p:spPr>
          <a:xfrm>
            <a:off x="2027675" y="1254666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440" name="Google Shape;440;p33"/>
          <p:cNvSpPr txBox="1">
            <a:spLocks noGrp="1"/>
          </p:cNvSpPr>
          <p:nvPr>
            <p:ph type="subTitle" idx="1"/>
          </p:nvPr>
        </p:nvSpPr>
        <p:spPr>
          <a:xfrm>
            <a:off x="2027675" y="1715416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Tell me more about the data</a:t>
            </a:r>
            <a:endParaRPr dirty="0"/>
          </a:p>
        </p:txBody>
      </p:sp>
      <p:sp>
        <p:nvSpPr>
          <p:cNvPr id="441" name="Google Shape;441;p33"/>
          <p:cNvSpPr txBox="1">
            <a:spLocks noGrp="1"/>
          </p:cNvSpPr>
          <p:nvPr>
            <p:ph type="title" idx="3"/>
          </p:nvPr>
        </p:nvSpPr>
        <p:spPr>
          <a:xfrm>
            <a:off x="4572000" y="1254666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</a:t>
            </a:r>
            <a:endParaRPr dirty="0"/>
          </a:p>
        </p:txBody>
      </p:sp>
      <p:sp>
        <p:nvSpPr>
          <p:cNvPr id="442" name="Google Shape;442;p33"/>
          <p:cNvSpPr txBox="1">
            <a:spLocks noGrp="1"/>
          </p:cNvSpPr>
          <p:nvPr>
            <p:ph type="subTitle" idx="4"/>
          </p:nvPr>
        </p:nvSpPr>
        <p:spPr>
          <a:xfrm>
            <a:off x="4572000" y="1715416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The Modelling Journey</a:t>
            </a:r>
            <a:endParaRPr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3" name="Google Shape;443;p33"/>
          <p:cNvSpPr txBox="1">
            <a:spLocks noGrp="1"/>
          </p:cNvSpPr>
          <p:nvPr>
            <p:ph type="title" idx="5"/>
          </p:nvPr>
        </p:nvSpPr>
        <p:spPr>
          <a:xfrm>
            <a:off x="4572000" y="699066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4" name="Google Shape;444;p33"/>
          <p:cNvSpPr txBox="1">
            <a:spLocks noGrp="1"/>
          </p:cNvSpPr>
          <p:nvPr>
            <p:ph type="title" idx="6"/>
          </p:nvPr>
        </p:nvSpPr>
        <p:spPr>
          <a:xfrm>
            <a:off x="2027675" y="3516866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Afterthoughts</a:t>
            </a:r>
            <a:endParaRPr dirty="0"/>
          </a:p>
        </p:txBody>
      </p:sp>
      <p:sp>
        <p:nvSpPr>
          <p:cNvPr id="445" name="Google Shape;445;p33"/>
          <p:cNvSpPr txBox="1">
            <a:spLocks noGrp="1"/>
          </p:cNvSpPr>
          <p:nvPr>
            <p:ph type="subTitle" idx="7"/>
          </p:nvPr>
        </p:nvSpPr>
        <p:spPr>
          <a:xfrm>
            <a:off x="2027675" y="3977616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Conclusion, Limitations &amp; Recommendations</a:t>
            </a:r>
            <a:endParaRPr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6" name="Google Shape;446;p33"/>
          <p:cNvSpPr txBox="1">
            <a:spLocks noGrp="1"/>
          </p:cNvSpPr>
          <p:nvPr>
            <p:ph type="title" idx="8"/>
          </p:nvPr>
        </p:nvSpPr>
        <p:spPr>
          <a:xfrm>
            <a:off x="2027675" y="2961266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7" name="Google Shape;447;p33"/>
          <p:cNvSpPr txBox="1">
            <a:spLocks noGrp="1"/>
          </p:cNvSpPr>
          <p:nvPr>
            <p:ph type="title" idx="9"/>
          </p:nvPr>
        </p:nvSpPr>
        <p:spPr>
          <a:xfrm>
            <a:off x="4572000" y="3516866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448" name="Google Shape;448;p33"/>
          <p:cNvSpPr txBox="1">
            <a:spLocks noGrp="1"/>
          </p:cNvSpPr>
          <p:nvPr>
            <p:ph type="subTitle" idx="13"/>
          </p:nvPr>
        </p:nvSpPr>
        <p:spPr>
          <a:xfrm>
            <a:off x="4572000" y="3977616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Webapp demonstration</a:t>
            </a:r>
            <a:endParaRPr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9" name="Google Shape;449;p33"/>
          <p:cNvSpPr txBox="1">
            <a:spLocks noGrp="1"/>
          </p:cNvSpPr>
          <p:nvPr>
            <p:ph type="title" idx="14"/>
          </p:nvPr>
        </p:nvSpPr>
        <p:spPr>
          <a:xfrm>
            <a:off x="4572000" y="2961266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2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3000"/>
              </a:spcAft>
            </a:pPr>
            <a:r>
              <a:rPr lang="en-US" sz="1600" dirty="0"/>
              <a:t>To design and create a robust recommendation systems where titles are pushed to users based on their initial choices/preferences</a:t>
            </a:r>
          </a:p>
          <a:p>
            <a:pPr marL="171450" indent="-171450">
              <a:spcAft>
                <a:spcPts val="3000"/>
              </a:spcAft>
            </a:pPr>
            <a:r>
              <a:rPr lang="en-US" sz="1600" dirty="0"/>
              <a:t>Recommendation system must eliminate cold start problem for new users - New users should be provided with recommendations that are in-line with their preferences.</a:t>
            </a:r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50943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63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5"/>
          <p:cNvSpPr txBox="1">
            <a:spLocks noGrp="1"/>
          </p:cNvSpPr>
          <p:nvPr>
            <p:ph type="title"/>
          </p:nvPr>
        </p:nvSpPr>
        <p:spPr>
          <a:xfrm>
            <a:off x="5648325" y="2303250"/>
            <a:ext cx="2440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528" name="Google Shape;528;p35"/>
          <p:cNvSpPr txBox="1">
            <a:spLocks noGrp="1"/>
          </p:cNvSpPr>
          <p:nvPr>
            <p:ph type="subTitle" idx="1"/>
          </p:nvPr>
        </p:nvSpPr>
        <p:spPr>
          <a:xfrm>
            <a:off x="5648325" y="2992650"/>
            <a:ext cx="244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Tell me more about the data</a:t>
            </a:r>
            <a:endParaRPr dirty="0"/>
          </a:p>
        </p:txBody>
      </p:sp>
      <p:sp>
        <p:nvSpPr>
          <p:cNvPr id="529" name="Google Shape;529;p35"/>
          <p:cNvSpPr txBox="1">
            <a:spLocks noGrp="1"/>
          </p:cNvSpPr>
          <p:nvPr>
            <p:ph type="title" idx="2"/>
          </p:nvPr>
        </p:nvSpPr>
        <p:spPr>
          <a:xfrm>
            <a:off x="5648325" y="1192975"/>
            <a:ext cx="1917000" cy="11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30" name="Google Shape;530;p35"/>
          <p:cNvSpPr/>
          <p:nvPr/>
        </p:nvSpPr>
        <p:spPr>
          <a:xfrm>
            <a:off x="2799780" y="3094209"/>
            <a:ext cx="1179247" cy="1173432"/>
          </a:xfrm>
          <a:custGeom>
            <a:avLst/>
            <a:gdLst/>
            <a:ahLst/>
            <a:cxnLst/>
            <a:rect l="l" t="t" r="r" b="b"/>
            <a:pathLst>
              <a:path w="62868" h="62558" extrusionOk="0">
                <a:moveTo>
                  <a:pt x="9396" y="1"/>
                </a:moveTo>
                <a:cubicBezTo>
                  <a:pt x="6342" y="3"/>
                  <a:pt x="3807" y="2367"/>
                  <a:pt x="3592" y="5415"/>
                </a:cubicBezTo>
                <a:lnTo>
                  <a:pt x="2602" y="19411"/>
                </a:lnTo>
                <a:cubicBezTo>
                  <a:pt x="2569" y="19878"/>
                  <a:pt x="2723" y="20321"/>
                  <a:pt x="3037" y="20655"/>
                </a:cubicBezTo>
                <a:cubicBezTo>
                  <a:pt x="3354" y="20997"/>
                  <a:pt x="3799" y="21191"/>
                  <a:pt x="4266" y="21192"/>
                </a:cubicBezTo>
                <a:cubicBezTo>
                  <a:pt x="4612" y="21191"/>
                  <a:pt x="4950" y="21082"/>
                  <a:pt x="5232" y="20880"/>
                </a:cubicBezTo>
                <a:cubicBezTo>
                  <a:pt x="6700" y="19843"/>
                  <a:pt x="8378" y="19294"/>
                  <a:pt x="10085" y="19294"/>
                </a:cubicBezTo>
                <a:cubicBezTo>
                  <a:pt x="10276" y="19294"/>
                  <a:pt x="10467" y="19300"/>
                  <a:pt x="10656" y="19313"/>
                </a:cubicBezTo>
                <a:cubicBezTo>
                  <a:pt x="11883" y="19400"/>
                  <a:pt x="13054" y="19759"/>
                  <a:pt x="14136" y="20377"/>
                </a:cubicBezTo>
                <a:cubicBezTo>
                  <a:pt x="15185" y="20977"/>
                  <a:pt x="16107" y="21796"/>
                  <a:pt x="16879" y="22811"/>
                </a:cubicBezTo>
                <a:cubicBezTo>
                  <a:pt x="17652" y="23829"/>
                  <a:pt x="18235" y="24994"/>
                  <a:pt x="18608" y="26270"/>
                </a:cubicBezTo>
                <a:cubicBezTo>
                  <a:pt x="18997" y="27595"/>
                  <a:pt x="19143" y="28984"/>
                  <a:pt x="19043" y="30398"/>
                </a:cubicBezTo>
                <a:cubicBezTo>
                  <a:pt x="18854" y="33081"/>
                  <a:pt x="17785" y="35568"/>
                  <a:pt x="16036" y="37401"/>
                </a:cubicBezTo>
                <a:cubicBezTo>
                  <a:pt x="14303" y="39214"/>
                  <a:pt x="12072" y="40214"/>
                  <a:pt x="9753" y="40214"/>
                </a:cubicBezTo>
                <a:cubicBezTo>
                  <a:pt x="9563" y="40214"/>
                  <a:pt x="9371" y="40207"/>
                  <a:pt x="9180" y="40194"/>
                </a:cubicBezTo>
                <a:cubicBezTo>
                  <a:pt x="7271" y="40059"/>
                  <a:pt x="5491" y="39258"/>
                  <a:pt x="4031" y="37879"/>
                </a:cubicBezTo>
                <a:cubicBezTo>
                  <a:pt x="3708" y="37572"/>
                  <a:pt x="3294" y="37418"/>
                  <a:pt x="2878" y="37418"/>
                </a:cubicBezTo>
                <a:cubicBezTo>
                  <a:pt x="2484" y="37418"/>
                  <a:pt x="2090" y="37557"/>
                  <a:pt x="1773" y="37836"/>
                </a:cubicBezTo>
                <a:cubicBezTo>
                  <a:pt x="1446" y="38123"/>
                  <a:pt x="1248" y="38529"/>
                  <a:pt x="1221" y="38963"/>
                </a:cubicBezTo>
                <a:lnTo>
                  <a:pt x="231" y="52961"/>
                </a:lnTo>
                <a:cubicBezTo>
                  <a:pt x="1" y="56170"/>
                  <a:pt x="2419" y="58958"/>
                  <a:pt x="5630" y="59181"/>
                </a:cubicBezTo>
                <a:lnTo>
                  <a:pt x="53176" y="62544"/>
                </a:lnTo>
                <a:cubicBezTo>
                  <a:pt x="53314" y="62553"/>
                  <a:pt x="53454" y="62558"/>
                  <a:pt x="53592" y="62558"/>
                </a:cubicBezTo>
                <a:lnTo>
                  <a:pt x="53591" y="62557"/>
                </a:lnTo>
                <a:cubicBezTo>
                  <a:pt x="56646" y="62553"/>
                  <a:pt x="59181" y="60191"/>
                  <a:pt x="59395" y="57143"/>
                </a:cubicBezTo>
                <a:lnTo>
                  <a:pt x="62758" y="9597"/>
                </a:lnTo>
                <a:cubicBezTo>
                  <a:pt x="62868" y="8055"/>
                  <a:pt x="62361" y="6533"/>
                  <a:pt x="61347" y="5366"/>
                </a:cubicBezTo>
                <a:cubicBezTo>
                  <a:pt x="60335" y="4200"/>
                  <a:pt x="58900" y="3483"/>
                  <a:pt x="57358" y="3375"/>
                </a:cubicBezTo>
                <a:lnTo>
                  <a:pt x="42897" y="2352"/>
                </a:lnTo>
                <a:cubicBezTo>
                  <a:pt x="42854" y="2350"/>
                  <a:pt x="42813" y="2349"/>
                  <a:pt x="42773" y="2349"/>
                </a:cubicBezTo>
                <a:cubicBezTo>
                  <a:pt x="42127" y="2349"/>
                  <a:pt x="41553" y="2714"/>
                  <a:pt x="41273" y="3301"/>
                </a:cubicBezTo>
                <a:cubicBezTo>
                  <a:pt x="40996" y="3876"/>
                  <a:pt x="41077" y="4560"/>
                  <a:pt x="41482" y="5055"/>
                </a:cubicBezTo>
                <a:cubicBezTo>
                  <a:pt x="42170" y="5904"/>
                  <a:pt x="42687" y="6837"/>
                  <a:pt x="43018" y="7827"/>
                </a:cubicBezTo>
                <a:cubicBezTo>
                  <a:pt x="43360" y="8839"/>
                  <a:pt x="43497" y="9909"/>
                  <a:pt x="43421" y="10975"/>
                </a:cubicBezTo>
                <a:cubicBezTo>
                  <a:pt x="43258" y="13275"/>
                  <a:pt x="42121" y="15402"/>
                  <a:pt x="40217" y="16966"/>
                </a:cubicBezTo>
                <a:cubicBezTo>
                  <a:pt x="38313" y="18531"/>
                  <a:pt x="35819" y="19392"/>
                  <a:pt x="33192" y="19392"/>
                </a:cubicBezTo>
                <a:cubicBezTo>
                  <a:pt x="32909" y="19392"/>
                  <a:pt x="32621" y="19382"/>
                  <a:pt x="32336" y="19362"/>
                </a:cubicBezTo>
                <a:cubicBezTo>
                  <a:pt x="30922" y="19262"/>
                  <a:pt x="29567" y="18922"/>
                  <a:pt x="28310" y="18351"/>
                </a:cubicBezTo>
                <a:cubicBezTo>
                  <a:pt x="27099" y="17801"/>
                  <a:pt x="26028" y="17061"/>
                  <a:pt x="25129" y="16152"/>
                </a:cubicBezTo>
                <a:cubicBezTo>
                  <a:pt x="24232" y="15246"/>
                  <a:pt x="23552" y="14216"/>
                  <a:pt x="23105" y="13093"/>
                </a:cubicBezTo>
                <a:cubicBezTo>
                  <a:pt x="22645" y="11935"/>
                  <a:pt x="22456" y="10726"/>
                  <a:pt x="22542" y="9500"/>
                </a:cubicBezTo>
                <a:cubicBezTo>
                  <a:pt x="22617" y="8433"/>
                  <a:pt x="22903" y="7393"/>
                  <a:pt x="23384" y="6439"/>
                </a:cubicBezTo>
                <a:cubicBezTo>
                  <a:pt x="23851" y="5506"/>
                  <a:pt x="24493" y="4656"/>
                  <a:pt x="25296" y="3911"/>
                </a:cubicBezTo>
                <a:cubicBezTo>
                  <a:pt x="25785" y="3455"/>
                  <a:pt x="25952" y="2779"/>
                  <a:pt x="25729" y="2146"/>
                </a:cubicBezTo>
                <a:cubicBezTo>
                  <a:pt x="25504" y="1511"/>
                  <a:pt x="24946" y="1085"/>
                  <a:pt x="24274" y="1038"/>
                </a:cubicBezTo>
                <a:lnTo>
                  <a:pt x="9812" y="15"/>
                </a:lnTo>
                <a:cubicBezTo>
                  <a:pt x="9675" y="5"/>
                  <a:pt x="9534" y="1"/>
                  <a:pt x="93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5"/>
          <p:cNvSpPr/>
          <p:nvPr/>
        </p:nvSpPr>
        <p:spPr>
          <a:xfrm>
            <a:off x="1533420" y="1859402"/>
            <a:ext cx="1226628" cy="1217118"/>
          </a:xfrm>
          <a:custGeom>
            <a:avLst/>
            <a:gdLst/>
            <a:ahLst/>
            <a:cxnLst/>
            <a:rect l="l" t="t" r="r" b="b"/>
            <a:pathLst>
              <a:path w="65394" h="64887" extrusionOk="0">
                <a:moveTo>
                  <a:pt x="12121" y="0"/>
                </a:moveTo>
                <a:cubicBezTo>
                  <a:pt x="9188" y="4"/>
                  <a:pt x="6714" y="2189"/>
                  <a:pt x="6349" y="5099"/>
                </a:cubicBezTo>
                <a:lnTo>
                  <a:pt x="403" y="52392"/>
                </a:lnTo>
                <a:cubicBezTo>
                  <a:pt x="0" y="55584"/>
                  <a:pt x="2264" y="58497"/>
                  <a:pt x="5456" y="58896"/>
                </a:cubicBezTo>
                <a:lnTo>
                  <a:pt x="19906" y="60712"/>
                </a:lnTo>
                <a:cubicBezTo>
                  <a:pt x="19978" y="60722"/>
                  <a:pt x="20052" y="60727"/>
                  <a:pt x="20124" y="60727"/>
                </a:cubicBezTo>
                <a:cubicBezTo>
                  <a:pt x="20749" y="60727"/>
                  <a:pt x="21315" y="60378"/>
                  <a:pt x="21603" y="59809"/>
                </a:cubicBezTo>
                <a:cubicBezTo>
                  <a:pt x="21890" y="59241"/>
                  <a:pt x="21835" y="58594"/>
                  <a:pt x="21458" y="58081"/>
                </a:cubicBezTo>
                <a:cubicBezTo>
                  <a:pt x="20800" y="57187"/>
                  <a:pt x="20322" y="56218"/>
                  <a:pt x="20036" y="55199"/>
                </a:cubicBezTo>
                <a:cubicBezTo>
                  <a:pt x="19432" y="53056"/>
                  <a:pt x="19737" y="50758"/>
                  <a:pt x="20879" y="48848"/>
                </a:cubicBezTo>
                <a:cubicBezTo>
                  <a:pt x="21440" y="47903"/>
                  <a:pt x="22184" y="47066"/>
                  <a:pt x="23092" y="46358"/>
                </a:cubicBezTo>
                <a:cubicBezTo>
                  <a:pt x="24937" y="44919"/>
                  <a:pt x="27325" y="44127"/>
                  <a:pt x="29819" y="44127"/>
                </a:cubicBezTo>
                <a:cubicBezTo>
                  <a:pt x="30320" y="44127"/>
                  <a:pt x="30823" y="44159"/>
                  <a:pt x="31321" y="44222"/>
                </a:cubicBezTo>
                <a:cubicBezTo>
                  <a:pt x="32728" y="44398"/>
                  <a:pt x="34062" y="44811"/>
                  <a:pt x="35286" y="45449"/>
                </a:cubicBezTo>
                <a:cubicBezTo>
                  <a:pt x="36467" y="46065"/>
                  <a:pt x="37495" y="46862"/>
                  <a:pt x="38343" y="47819"/>
                </a:cubicBezTo>
                <a:cubicBezTo>
                  <a:pt x="39189" y="48773"/>
                  <a:pt x="39812" y="49838"/>
                  <a:pt x="40197" y="50983"/>
                </a:cubicBezTo>
                <a:cubicBezTo>
                  <a:pt x="40595" y="52164"/>
                  <a:pt x="40718" y="53383"/>
                  <a:pt x="40565" y="54603"/>
                </a:cubicBezTo>
                <a:cubicBezTo>
                  <a:pt x="40429" y="55677"/>
                  <a:pt x="40080" y="56713"/>
                  <a:pt x="39538" y="57649"/>
                </a:cubicBezTo>
                <a:cubicBezTo>
                  <a:pt x="39009" y="58567"/>
                  <a:pt x="38306" y="59388"/>
                  <a:pt x="37447" y="60090"/>
                </a:cubicBezTo>
                <a:cubicBezTo>
                  <a:pt x="36926" y="60517"/>
                  <a:pt x="36719" y="61184"/>
                  <a:pt x="36905" y="61832"/>
                </a:cubicBezTo>
                <a:cubicBezTo>
                  <a:pt x="37093" y="62484"/>
                  <a:pt x="37627" y="62941"/>
                  <a:pt x="38300" y="63025"/>
                </a:cubicBezTo>
                <a:lnTo>
                  <a:pt x="52750" y="64841"/>
                </a:lnTo>
                <a:cubicBezTo>
                  <a:pt x="52993" y="64872"/>
                  <a:pt x="53238" y="64887"/>
                  <a:pt x="53483" y="64887"/>
                </a:cubicBezTo>
                <a:cubicBezTo>
                  <a:pt x="56416" y="64883"/>
                  <a:pt x="58889" y="62699"/>
                  <a:pt x="59255" y="59789"/>
                </a:cubicBezTo>
                <a:lnTo>
                  <a:pt x="61042" y="45575"/>
                </a:lnTo>
                <a:cubicBezTo>
                  <a:pt x="61102" y="45092"/>
                  <a:pt x="60961" y="44629"/>
                  <a:pt x="60643" y="44269"/>
                </a:cubicBezTo>
                <a:cubicBezTo>
                  <a:pt x="60326" y="43906"/>
                  <a:pt x="59868" y="43698"/>
                  <a:pt x="59386" y="43696"/>
                </a:cubicBezTo>
                <a:cubicBezTo>
                  <a:pt x="59053" y="43696"/>
                  <a:pt x="58727" y="43800"/>
                  <a:pt x="58454" y="43992"/>
                </a:cubicBezTo>
                <a:cubicBezTo>
                  <a:pt x="56981" y="45008"/>
                  <a:pt x="55310" y="45545"/>
                  <a:pt x="53621" y="45545"/>
                </a:cubicBezTo>
                <a:cubicBezTo>
                  <a:pt x="53284" y="45545"/>
                  <a:pt x="52948" y="45524"/>
                  <a:pt x="52615" y="45482"/>
                </a:cubicBezTo>
                <a:cubicBezTo>
                  <a:pt x="51395" y="45329"/>
                  <a:pt x="50246" y="44908"/>
                  <a:pt x="49199" y="44231"/>
                </a:cubicBezTo>
                <a:cubicBezTo>
                  <a:pt x="48184" y="43574"/>
                  <a:pt x="47307" y="42708"/>
                  <a:pt x="46593" y="41652"/>
                </a:cubicBezTo>
                <a:cubicBezTo>
                  <a:pt x="45875" y="40592"/>
                  <a:pt x="45357" y="39400"/>
                  <a:pt x="45053" y="38103"/>
                </a:cubicBezTo>
                <a:cubicBezTo>
                  <a:pt x="44738" y="36759"/>
                  <a:pt x="44668" y="35364"/>
                  <a:pt x="44844" y="33957"/>
                </a:cubicBezTo>
                <a:cubicBezTo>
                  <a:pt x="45168" y="31377"/>
                  <a:pt x="46313" y="29007"/>
                  <a:pt x="48066" y="27286"/>
                </a:cubicBezTo>
                <a:cubicBezTo>
                  <a:pt x="49797" y="25585"/>
                  <a:pt x="51980" y="24650"/>
                  <a:pt x="54215" y="24650"/>
                </a:cubicBezTo>
                <a:cubicBezTo>
                  <a:pt x="55590" y="24650"/>
                  <a:pt x="56941" y="25001"/>
                  <a:pt x="58143" y="25669"/>
                </a:cubicBezTo>
                <a:cubicBezTo>
                  <a:pt x="59024" y="26158"/>
                  <a:pt x="59822" y="26809"/>
                  <a:pt x="60514" y="27603"/>
                </a:cubicBezTo>
                <a:cubicBezTo>
                  <a:pt x="60833" y="27970"/>
                  <a:pt x="61272" y="28171"/>
                  <a:pt x="61750" y="28171"/>
                </a:cubicBezTo>
                <a:cubicBezTo>
                  <a:pt x="62144" y="28171"/>
                  <a:pt x="62526" y="28033"/>
                  <a:pt x="62830" y="27782"/>
                </a:cubicBezTo>
                <a:cubicBezTo>
                  <a:pt x="63153" y="27512"/>
                  <a:pt x="63362" y="27128"/>
                  <a:pt x="63413" y="26709"/>
                </a:cubicBezTo>
                <a:lnTo>
                  <a:pt x="65199" y="12495"/>
                </a:lnTo>
                <a:cubicBezTo>
                  <a:pt x="65393" y="10963"/>
                  <a:pt x="64969" y="9415"/>
                  <a:pt x="64023" y="8195"/>
                </a:cubicBezTo>
                <a:cubicBezTo>
                  <a:pt x="63075" y="6975"/>
                  <a:pt x="61680" y="6182"/>
                  <a:pt x="60148" y="5990"/>
                </a:cubicBezTo>
                <a:lnTo>
                  <a:pt x="12854" y="46"/>
                </a:lnTo>
                <a:cubicBezTo>
                  <a:pt x="12611" y="16"/>
                  <a:pt x="12365" y="0"/>
                  <a:pt x="121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5"/>
          <p:cNvSpPr/>
          <p:nvPr/>
        </p:nvSpPr>
        <p:spPr>
          <a:xfrm>
            <a:off x="2543440" y="2395961"/>
            <a:ext cx="51564" cy="48207"/>
          </a:xfrm>
          <a:custGeom>
            <a:avLst/>
            <a:gdLst/>
            <a:ahLst/>
            <a:cxnLst/>
            <a:rect l="l" t="t" r="r" b="b"/>
            <a:pathLst>
              <a:path w="2749" h="2570" extrusionOk="0">
                <a:moveTo>
                  <a:pt x="1363" y="0"/>
                </a:moveTo>
                <a:cubicBezTo>
                  <a:pt x="954" y="0"/>
                  <a:pt x="562" y="197"/>
                  <a:pt x="317" y="540"/>
                </a:cubicBezTo>
                <a:cubicBezTo>
                  <a:pt x="16" y="964"/>
                  <a:pt x="0" y="1526"/>
                  <a:pt x="276" y="1966"/>
                </a:cubicBezTo>
                <a:cubicBezTo>
                  <a:pt x="514" y="2346"/>
                  <a:pt x="928" y="2569"/>
                  <a:pt x="1365" y="2569"/>
                </a:cubicBezTo>
                <a:cubicBezTo>
                  <a:pt x="1435" y="2569"/>
                  <a:pt x="1506" y="2563"/>
                  <a:pt x="1577" y="2552"/>
                </a:cubicBezTo>
                <a:cubicBezTo>
                  <a:pt x="2277" y="2433"/>
                  <a:pt x="2749" y="1770"/>
                  <a:pt x="2630" y="1070"/>
                </a:cubicBezTo>
                <a:cubicBezTo>
                  <a:pt x="2544" y="558"/>
                  <a:pt x="2158" y="149"/>
                  <a:pt x="1651" y="33"/>
                </a:cubicBezTo>
                <a:cubicBezTo>
                  <a:pt x="1555" y="11"/>
                  <a:pt x="1459" y="0"/>
                  <a:pt x="1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3" name="Google Shape;533;p35"/>
          <p:cNvGrpSpPr/>
          <p:nvPr/>
        </p:nvGrpSpPr>
        <p:grpSpPr>
          <a:xfrm>
            <a:off x="2476823" y="1904814"/>
            <a:ext cx="1462447" cy="1451193"/>
            <a:chOff x="3726600" y="1133825"/>
            <a:chExt cx="1949150" cy="1934150"/>
          </a:xfrm>
        </p:grpSpPr>
        <p:sp>
          <p:nvSpPr>
            <p:cNvPr id="534" name="Google Shape;534;p35"/>
            <p:cNvSpPr/>
            <p:nvPr/>
          </p:nvSpPr>
          <p:spPr>
            <a:xfrm>
              <a:off x="4772325" y="2322350"/>
              <a:ext cx="258475" cy="453125"/>
            </a:xfrm>
            <a:custGeom>
              <a:avLst/>
              <a:gdLst/>
              <a:ahLst/>
              <a:cxnLst/>
              <a:rect l="l" t="t" r="r" b="b"/>
              <a:pathLst>
                <a:path w="10339" h="18125" extrusionOk="0">
                  <a:moveTo>
                    <a:pt x="3934" y="0"/>
                  </a:moveTo>
                  <a:lnTo>
                    <a:pt x="2290" y="13638"/>
                  </a:lnTo>
                  <a:cubicBezTo>
                    <a:pt x="2202" y="14861"/>
                    <a:pt x="1065" y="16677"/>
                    <a:pt x="431" y="17578"/>
                  </a:cubicBezTo>
                  <a:lnTo>
                    <a:pt x="431" y="17578"/>
                  </a:lnTo>
                  <a:cubicBezTo>
                    <a:pt x="3783" y="16294"/>
                    <a:pt x="6919" y="14878"/>
                    <a:pt x="10339" y="13786"/>
                  </a:cubicBezTo>
                  <a:cubicBezTo>
                    <a:pt x="9280" y="11568"/>
                    <a:pt x="4993" y="2218"/>
                    <a:pt x="3934" y="0"/>
                  </a:cubicBezTo>
                  <a:close/>
                  <a:moveTo>
                    <a:pt x="431" y="17578"/>
                  </a:moveTo>
                  <a:lnTo>
                    <a:pt x="431" y="17578"/>
                  </a:lnTo>
                  <a:cubicBezTo>
                    <a:pt x="413" y="17585"/>
                    <a:pt x="396" y="17591"/>
                    <a:pt x="378" y="17598"/>
                  </a:cubicBezTo>
                  <a:cubicBezTo>
                    <a:pt x="104" y="17967"/>
                    <a:pt x="0" y="18125"/>
                    <a:pt x="12" y="18125"/>
                  </a:cubicBezTo>
                  <a:cubicBezTo>
                    <a:pt x="26" y="18125"/>
                    <a:pt x="193" y="17916"/>
                    <a:pt x="431" y="17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4718100" y="2626975"/>
              <a:ext cx="337225" cy="222700"/>
            </a:xfrm>
            <a:custGeom>
              <a:avLst/>
              <a:gdLst/>
              <a:ahLst/>
              <a:cxnLst/>
              <a:rect l="l" t="t" r="r" b="b"/>
              <a:pathLst>
                <a:path w="13489" h="8908" extrusionOk="0">
                  <a:moveTo>
                    <a:pt x="11816" y="1"/>
                  </a:moveTo>
                  <a:cubicBezTo>
                    <a:pt x="11201" y="1412"/>
                    <a:pt x="6369" y="3726"/>
                    <a:pt x="3188" y="4483"/>
                  </a:cubicBezTo>
                  <a:cubicBezTo>
                    <a:pt x="3107" y="4533"/>
                    <a:pt x="1475" y="6324"/>
                    <a:pt x="726" y="7150"/>
                  </a:cubicBezTo>
                  <a:cubicBezTo>
                    <a:pt x="1" y="7951"/>
                    <a:pt x="339" y="8907"/>
                    <a:pt x="1077" y="8907"/>
                  </a:cubicBezTo>
                  <a:cubicBezTo>
                    <a:pt x="1180" y="8907"/>
                    <a:pt x="1291" y="8889"/>
                    <a:pt x="1408" y="8848"/>
                  </a:cubicBezTo>
                  <a:lnTo>
                    <a:pt x="9142" y="6179"/>
                  </a:lnTo>
                  <a:cubicBezTo>
                    <a:pt x="9444" y="6075"/>
                    <a:pt x="9677" y="5823"/>
                    <a:pt x="9763" y="5497"/>
                  </a:cubicBezTo>
                  <a:cubicBezTo>
                    <a:pt x="9826" y="5254"/>
                    <a:pt x="9903" y="5005"/>
                    <a:pt x="9976" y="4940"/>
                  </a:cubicBezTo>
                  <a:cubicBezTo>
                    <a:pt x="10065" y="4863"/>
                    <a:pt x="10828" y="4535"/>
                    <a:pt x="11196" y="4407"/>
                  </a:cubicBezTo>
                  <a:cubicBezTo>
                    <a:pt x="11306" y="4567"/>
                    <a:pt x="11462" y="5152"/>
                    <a:pt x="11539" y="5351"/>
                  </a:cubicBezTo>
                  <a:lnTo>
                    <a:pt x="13485" y="4680"/>
                  </a:lnTo>
                  <a:cubicBezTo>
                    <a:pt x="13489" y="4653"/>
                    <a:pt x="12844" y="556"/>
                    <a:pt x="11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4558675" y="1688650"/>
              <a:ext cx="431525" cy="974650"/>
            </a:xfrm>
            <a:custGeom>
              <a:avLst/>
              <a:gdLst/>
              <a:ahLst/>
              <a:cxnLst/>
              <a:rect l="l" t="t" r="r" b="b"/>
              <a:pathLst>
                <a:path w="17261" h="38986" extrusionOk="0">
                  <a:moveTo>
                    <a:pt x="11629" y="1"/>
                  </a:moveTo>
                  <a:lnTo>
                    <a:pt x="0" y="822"/>
                  </a:lnTo>
                  <a:cubicBezTo>
                    <a:pt x="0" y="6724"/>
                    <a:pt x="158" y="13902"/>
                    <a:pt x="2190" y="20419"/>
                  </a:cubicBezTo>
                  <a:cubicBezTo>
                    <a:pt x="5329" y="30477"/>
                    <a:pt x="10836" y="38986"/>
                    <a:pt x="10836" y="38986"/>
                  </a:cubicBezTo>
                  <a:lnTo>
                    <a:pt x="17260" y="35652"/>
                  </a:lnTo>
                  <a:cubicBezTo>
                    <a:pt x="17260" y="35652"/>
                    <a:pt x="12388" y="22198"/>
                    <a:pt x="11956" y="19493"/>
                  </a:cubicBezTo>
                  <a:cubicBezTo>
                    <a:pt x="11269" y="15193"/>
                    <a:pt x="11802" y="5055"/>
                    <a:pt x="11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5268800" y="2061300"/>
              <a:ext cx="276550" cy="457175"/>
            </a:xfrm>
            <a:custGeom>
              <a:avLst/>
              <a:gdLst/>
              <a:ahLst/>
              <a:cxnLst/>
              <a:rect l="l" t="t" r="r" b="b"/>
              <a:pathLst>
                <a:path w="11062" h="18287" extrusionOk="0">
                  <a:moveTo>
                    <a:pt x="1" y="1"/>
                  </a:moveTo>
                  <a:lnTo>
                    <a:pt x="3532" y="13275"/>
                  </a:lnTo>
                  <a:cubicBezTo>
                    <a:pt x="3905" y="14443"/>
                    <a:pt x="3522" y="16552"/>
                    <a:pt x="3268" y="17623"/>
                  </a:cubicBezTo>
                  <a:lnTo>
                    <a:pt x="3268" y="17623"/>
                  </a:lnTo>
                  <a:cubicBezTo>
                    <a:pt x="5903" y="15187"/>
                    <a:pt x="8292" y="12710"/>
                    <a:pt x="11062" y="10427"/>
                  </a:cubicBezTo>
                  <a:cubicBezTo>
                    <a:pt x="9257" y="8760"/>
                    <a:pt x="1806" y="1667"/>
                    <a:pt x="1" y="1"/>
                  </a:cubicBezTo>
                  <a:close/>
                  <a:moveTo>
                    <a:pt x="3268" y="17623"/>
                  </a:moveTo>
                  <a:lnTo>
                    <a:pt x="3268" y="17623"/>
                  </a:lnTo>
                  <a:cubicBezTo>
                    <a:pt x="3254" y="17636"/>
                    <a:pt x="3240" y="17649"/>
                    <a:pt x="3226" y="17662"/>
                  </a:cubicBezTo>
                  <a:cubicBezTo>
                    <a:pt x="3109" y="18100"/>
                    <a:pt x="3071" y="18286"/>
                    <a:pt x="3081" y="18286"/>
                  </a:cubicBezTo>
                  <a:cubicBezTo>
                    <a:pt x="3093" y="18286"/>
                    <a:pt x="3171" y="18029"/>
                    <a:pt x="3268" y="176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5315150" y="2291225"/>
              <a:ext cx="281450" cy="307800"/>
            </a:xfrm>
            <a:custGeom>
              <a:avLst/>
              <a:gdLst/>
              <a:ahLst/>
              <a:cxnLst/>
              <a:rect l="l" t="t" r="r" b="b"/>
              <a:pathLst>
                <a:path w="11258" h="12312" extrusionOk="0">
                  <a:moveTo>
                    <a:pt x="7970" y="1"/>
                  </a:moveTo>
                  <a:cubicBezTo>
                    <a:pt x="7924" y="1539"/>
                    <a:pt x="4295" y="5480"/>
                    <a:pt x="1621" y="7364"/>
                  </a:cubicBezTo>
                  <a:cubicBezTo>
                    <a:pt x="1566" y="7440"/>
                    <a:pt x="714" y="9709"/>
                    <a:pt x="325" y="10755"/>
                  </a:cubicBezTo>
                  <a:cubicBezTo>
                    <a:pt x="1" y="11625"/>
                    <a:pt x="451" y="12311"/>
                    <a:pt x="1019" y="12311"/>
                  </a:cubicBezTo>
                  <a:cubicBezTo>
                    <a:pt x="1204" y="12311"/>
                    <a:pt x="1401" y="12239"/>
                    <a:pt x="1588" y="12077"/>
                  </a:cubicBezTo>
                  <a:lnTo>
                    <a:pt x="7781" y="6730"/>
                  </a:lnTo>
                  <a:cubicBezTo>
                    <a:pt x="8022" y="6521"/>
                    <a:pt x="8144" y="6201"/>
                    <a:pt x="8104" y="5866"/>
                  </a:cubicBezTo>
                  <a:cubicBezTo>
                    <a:pt x="8074" y="5617"/>
                    <a:pt x="8053" y="5357"/>
                    <a:pt x="8096" y="5270"/>
                  </a:cubicBezTo>
                  <a:cubicBezTo>
                    <a:pt x="8150" y="5165"/>
                    <a:pt x="8737" y="4577"/>
                    <a:pt x="9031" y="4323"/>
                  </a:cubicBezTo>
                  <a:cubicBezTo>
                    <a:pt x="9192" y="4431"/>
                    <a:pt x="9555" y="4915"/>
                    <a:pt x="9699" y="5073"/>
                  </a:cubicBezTo>
                  <a:lnTo>
                    <a:pt x="11258" y="3727"/>
                  </a:lnTo>
                  <a:cubicBezTo>
                    <a:pt x="11250" y="3699"/>
                    <a:pt x="9133" y="135"/>
                    <a:pt x="7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4824125" y="1450500"/>
              <a:ext cx="585750" cy="942675"/>
            </a:xfrm>
            <a:custGeom>
              <a:avLst/>
              <a:gdLst/>
              <a:ahLst/>
              <a:cxnLst/>
              <a:rect l="l" t="t" r="r" b="b"/>
              <a:pathLst>
                <a:path w="23430" h="37707" extrusionOk="0">
                  <a:moveTo>
                    <a:pt x="11522" y="1"/>
                  </a:moveTo>
                  <a:lnTo>
                    <a:pt x="1" y="863"/>
                  </a:lnTo>
                  <a:cubicBezTo>
                    <a:pt x="1" y="863"/>
                    <a:pt x="207" y="18573"/>
                    <a:pt x="4569" y="24179"/>
                  </a:cubicBezTo>
                  <a:cubicBezTo>
                    <a:pt x="10314" y="31564"/>
                    <a:pt x="21320" y="37707"/>
                    <a:pt x="21320" y="37707"/>
                  </a:cubicBezTo>
                  <a:lnTo>
                    <a:pt x="23430" y="29860"/>
                  </a:lnTo>
                  <a:cubicBezTo>
                    <a:pt x="23430" y="29860"/>
                    <a:pt x="15592" y="23153"/>
                    <a:pt x="13178" y="18680"/>
                  </a:cubicBezTo>
                  <a:cubicBezTo>
                    <a:pt x="11129" y="14889"/>
                    <a:pt x="11522" y="1"/>
                    <a:pt x="115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4523900" y="1139375"/>
              <a:ext cx="766925" cy="804975"/>
            </a:xfrm>
            <a:custGeom>
              <a:avLst/>
              <a:gdLst/>
              <a:ahLst/>
              <a:cxnLst/>
              <a:rect l="l" t="t" r="r" b="b"/>
              <a:pathLst>
                <a:path w="30677" h="32199" extrusionOk="0">
                  <a:moveTo>
                    <a:pt x="22922" y="0"/>
                  </a:moveTo>
                  <a:lnTo>
                    <a:pt x="6142" y="1609"/>
                  </a:lnTo>
                  <a:cubicBezTo>
                    <a:pt x="4084" y="5133"/>
                    <a:pt x="429" y="10486"/>
                    <a:pt x="1" y="31081"/>
                  </a:cubicBezTo>
                  <a:cubicBezTo>
                    <a:pt x="1" y="31081"/>
                    <a:pt x="7341" y="32198"/>
                    <a:pt x="14380" y="32198"/>
                  </a:cubicBezTo>
                  <a:cubicBezTo>
                    <a:pt x="21419" y="32198"/>
                    <a:pt x="30042" y="29933"/>
                    <a:pt x="30042" y="29933"/>
                  </a:cubicBezTo>
                  <a:cubicBezTo>
                    <a:pt x="30042" y="29933"/>
                    <a:pt x="30676" y="5985"/>
                    <a:pt x="229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3726600" y="1133825"/>
              <a:ext cx="1922100" cy="1934150"/>
            </a:xfrm>
            <a:custGeom>
              <a:avLst/>
              <a:gdLst/>
              <a:ahLst/>
              <a:cxnLst/>
              <a:rect l="l" t="t" r="r" b="b"/>
              <a:pathLst>
                <a:path w="76884" h="77366" extrusionOk="0">
                  <a:moveTo>
                    <a:pt x="23359" y="0"/>
                  </a:moveTo>
                  <a:cubicBezTo>
                    <a:pt x="20167" y="0"/>
                    <a:pt x="17570" y="2571"/>
                    <a:pt x="17537" y="5763"/>
                  </a:cubicBezTo>
                  <a:lnTo>
                    <a:pt x="17390" y="19871"/>
                  </a:lnTo>
                  <a:cubicBezTo>
                    <a:pt x="17390" y="20142"/>
                    <a:pt x="17277" y="20400"/>
                    <a:pt x="17080" y="20585"/>
                  </a:cubicBezTo>
                  <a:cubicBezTo>
                    <a:pt x="16891" y="20761"/>
                    <a:pt x="16644" y="20860"/>
                    <a:pt x="16387" y="20862"/>
                  </a:cubicBezTo>
                  <a:cubicBezTo>
                    <a:pt x="16155" y="20861"/>
                    <a:pt x="15932" y="20777"/>
                    <a:pt x="15759" y="20625"/>
                  </a:cubicBezTo>
                  <a:cubicBezTo>
                    <a:pt x="14940" y="19922"/>
                    <a:pt x="14036" y="19373"/>
                    <a:pt x="13070" y="18993"/>
                  </a:cubicBezTo>
                  <a:cubicBezTo>
                    <a:pt x="12076" y="18600"/>
                    <a:pt x="11017" y="18393"/>
                    <a:pt x="9949" y="18381"/>
                  </a:cubicBezTo>
                  <a:lnTo>
                    <a:pt x="9857" y="18381"/>
                  </a:lnTo>
                  <a:cubicBezTo>
                    <a:pt x="8536" y="18381"/>
                    <a:pt x="7253" y="18674"/>
                    <a:pt x="6044" y="19251"/>
                  </a:cubicBezTo>
                  <a:cubicBezTo>
                    <a:pt x="4878" y="19808"/>
                    <a:pt x="3830" y="20605"/>
                    <a:pt x="2928" y="21620"/>
                  </a:cubicBezTo>
                  <a:cubicBezTo>
                    <a:pt x="2028" y="22632"/>
                    <a:pt x="1319" y="23812"/>
                    <a:pt x="819" y="25125"/>
                  </a:cubicBezTo>
                  <a:cubicBezTo>
                    <a:pt x="302" y="26482"/>
                    <a:pt x="32" y="27925"/>
                    <a:pt x="17" y="29414"/>
                  </a:cubicBezTo>
                  <a:cubicBezTo>
                    <a:pt x="1" y="30913"/>
                    <a:pt x="244" y="32369"/>
                    <a:pt x="737" y="33744"/>
                  </a:cubicBezTo>
                  <a:cubicBezTo>
                    <a:pt x="1215" y="35074"/>
                    <a:pt x="1907" y="36270"/>
                    <a:pt x="2795" y="37302"/>
                  </a:cubicBezTo>
                  <a:cubicBezTo>
                    <a:pt x="3685" y="38338"/>
                    <a:pt x="4727" y="39155"/>
                    <a:pt x="5890" y="39730"/>
                  </a:cubicBezTo>
                  <a:cubicBezTo>
                    <a:pt x="7099" y="40329"/>
                    <a:pt x="8386" y="40639"/>
                    <a:pt x="9718" y="40652"/>
                  </a:cubicBezTo>
                  <a:lnTo>
                    <a:pt x="9809" y="40652"/>
                  </a:lnTo>
                  <a:cubicBezTo>
                    <a:pt x="10861" y="40652"/>
                    <a:pt x="11906" y="40463"/>
                    <a:pt x="12891" y="40091"/>
                  </a:cubicBezTo>
                  <a:cubicBezTo>
                    <a:pt x="13850" y="39733"/>
                    <a:pt x="14752" y="39207"/>
                    <a:pt x="15572" y="38531"/>
                  </a:cubicBezTo>
                  <a:cubicBezTo>
                    <a:pt x="15743" y="38387"/>
                    <a:pt x="15961" y="38308"/>
                    <a:pt x="16186" y="38307"/>
                  </a:cubicBezTo>
                  <a:cubicBezTo>
                    <a:pt x="16456" y="38308"/>
                    <a:pt x="16715" y="38418"/>
                    <a:pt x="16905" y="38610"/>
                  </a:cubicBezTo>
                  <a:cubicBezTo>
                    <a:pt x="17092" y="38798"/>
                    <a:pt x="17194" y="39054"/>
                    <a:pt x="17188" y="39319"/>
                  </a:cubicBezTo>
                  <a:lnTo>
                    <a:pt x="17042" y="53427"/>
                  </a:lnTo>
                  <a:cubicBezTo>
                    <a:pt x="17005" y="56644"/>
                    <a:pt x="19588" y="59280"/>
                    <a:pt x="22805" y="59310"/>
                  </a:cubicBezTo>
                  <a:lnTo>
                    <a:pt x="37386" y="59461"/>
                  </a:lnTo>
                  <a:cubicBezTo>
                    <a:pt x="37871" y="59467"/>
                    <a:pt x="38174" y="59782"/>
                    <a:pt x="38296" y="60076"/>
                  </a:cubicBezTo>
                  <a:cubicBezTo>
                    <a:pt x="38417" y="60367"/>
                    <a:pt x="38428" y="60801"/>
                    <a:pt x="38093" y="61145"/>
                  </a:cubicBezTo>
                  <a:cubicBezTo>
                    <a:pt x="37259" y="62001"/>
                    <a:pt x="36605" y="62967"/>
                    <a:pt x="36150" y="64016"/>
                  </a:cubicBezTo>
                  <a:cubicBezTo>
                    <a:pt x="35678" y="65094"/>
                    <a:pt x="35430" y="66255"/>
                    <a:pt x="35418" y="67432"/>
                  </a:cubicBezTo>
                  <a:cubicBezTo>
                    <a:pt x="35405" y="68762"/>
                    <a:pt x="35687" y="70057"/>
                    <a:pt x="36260" y="71276"/>
                  </a:cubicBezTo>
                  <a:cubicBezTo>
                    <a:pt x="36813" y="72453"/>
                    <a:pt x="37607" y="73511"/>
                    <a:pt x="38623" y="74423"/>
                  </a:cubicBezTo>
                  <a:cubicBezTo>
                    <a:pt x="39637" y="75330"/>
                    <a:pt x="40820" y="76047"/>
                    <a:pt x="42140" y="76554"/>
                  </a:cubicBezTo>
                  <a:cubicBezTo>
                    <a:pt x="43503" y="77075"/>
                    <a:pt x="44954" y="77348"/>
                    <a:pt x="46452" y="77364"/>
                  </a:cubicBezTo>
                  <a:cubicBezTo>
                    <a:pt x="46497" y="77365"/>
                    <a:pt x="46541" y="77365"/>
                    <a:pt x="46586" y="77365"/>
                  </a:cubicBezTo>
                  <a:cubicBezTo>
                    <a:pt x="48070" y="77365"/>
                    <a:pt x="49510" y="77112"/>
                    <a:pt x="50868" y="76613"/>
                  </a:cubicBezTo>
                  <a:cubicBezTo>
                    <a:pt x="52183" y="76128"/>
                    <a:pt x="53367" y="75434"/>
                    <a:pt x="54384" y="74549"/>
                  </a:cubicBezTo>
                  <a:cubicBezTo>
                    <a:pt x="55407" y="73660"/>
                    <a:pt x="56213" y="72622"/>
                    <a:pt x="56780" y="71465"/>
                  </a:cubicBezTo>
                  <a:cubicBezTo>
                    <a:pt x="57370" y="70264"/>
                    <a:pt x="57676" y="68985"/>
                    <a:pt x="57690" y="67664"/>
                  </a:cubicBezTo>
                  <a:cubicBezTo>
                    <a:pt x="57702" y="66489"/>
                    <a:pt x="57478" y="65322"/>
                    <a:pt x="57030" y="64234"/>
                  </a:cubicBezTo>
                  <a:cubicBezTo>
                    <a:pt x="56597" y="63176"/>
                    <a:pt x="55962" y="62197"/>
                    <a:pt x="55147" y="61323"/>
                  </a:cubicBezTo>
                  <a:cubicBezTo>
                    <a:pt x="54870" y="61027"/>
                    <a:pt x="54802" y="60627"/>
                    <a:pt x="54963" y="60254"/>
                  </a:cubicBezTo>
                  <a:cubicBezTo>
                    <a:pt x="55088" y="59964"/>
                    <a:pt x="55395" y="59654"/>
                    <a:pt x="55876" y="59654"/>
                  </a:cubicBezTo>
                  <a:lnTo>
                    <a:pt x="55888" y="59654"/>
                  </a:lnTo>
                  <a:lnTo>
                    <a:pt x="70469" y="59805"/>
                  </a:lnTo>
                  <a:lnTo>
                    <a:pt x="70531" y="59805"/>
                  </a:lnTo>
                  <a:cubicBezTo>
                    <a:pt x="73723" y="59805"/>
                    <a:pt x="76320" y="57234"/>
                    <a:pt x="76353" y="54042"/>
                  </a:cubicBezTo>
                  <a:lnTo>
                    <a:pt x="76847" y="6379"/>
                  </a:lnTo>
                  <a:cubicBezTo>
                    <a:pt x="76884" y="3162"/>
                    <a:pt x="74302" y="526"/>
                    <a:pt x="71084" y="495"/>
                  </a:cubicBezTo>
                  <a:lnTo>
                    <a:pt x="23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4329875" y="1197350"/>
              <a:ext cx="68750" cy="64250"/>
            </a:xfrm>
            <a:custGeom>
              <a:avLst/>
              <a:gdLst/>
              <a:ahLst/>
              <a:cxnLst/>
              <a:rect l="l" t="t" r="r" b="b"/>
              <a:pathLst>
                <a:path w="2750" h="2570" extrusionOk="0">
                  <a:moveTo>
                    <a:pt x="1365" y="1"/>
                  </a:moveTo>
                  <a:cubicBezTo>
                    <a:pt x="955" y="1"/>
                    <a:pt x="562" y="197"/>
                    <a:pt x="318" y="540"/>
                  </a:cubicBezTo>
                  <a:cubicBezTo>
                    <a:pt x="17" y="964"/>
                    <a:pt x="0" y="1527"/>
                    <a:pt x="276" y="1967"/>
                  </a:cubicBezTo>
                  <a:cubicBezTo>
                    <a:pt x="513" y="2346"/>
                    <a:pt x="927" y="2569"/>
                    <a:pt x="1364" y="2569"/>
                  </a:cubicBezTo>
                  <a:cubicBezTo>
                    <a:pt x="1435" y="2569"/>
                    <a:pt x="1507" y="2564"/>
                    <a:pt x="1578" y="2551"/>
                  </a:cubicBezTo>
                  <a:cubicBezTo>
                    <a:pt x="2278" y="2433"/>
                    <a:pt x="2750" y="1770"/>
                    <a:pt x="2631" y="1072"/>
                  </a:cubicBezTo>
                  <a:cubicBezTo>
                    <a:pt x="2545" y="560"/>
                    <a:pt x="2157" y="149"/>
                    <a:pt x="1652" y="33"/>
                  </a:cubicBezTo>
                  <a:cubicBezTo>
                    <a:pt x="1556" y="11"/>
                    <a:pt x="1460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4628500" y="114697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3" y="1"/>
                  </a:moveTo>
                  <a:cubicBezTo>
                    <a:pt x="954" y="1"/>
                    <a:pt x="562" y="198"/>
                    <a:pt x="318" y="541"/>
                  </a:cubicBezTo>
                  <a:cubicBezTo>
                    <a:pt x="16" y="965"/>
                    <a:pt x="0" y="1527"/>
                    <a:pt x="276" y="1967"/>
                  </a:cubicBezTo>
                  <a:cubicBezTo>
                    <a:pt x="513" y="2347"/>
                    <a:pt x="927" y="2570"/>
                    <a:pt x="1366" y="2570"/>
                  </a:cubicBezTo>
                  <a:cubicBezTo>
                    <a:pt x="1436" y="2570"/>
                    <a:pt x="1507" y="2564"/>
                    <a:pt x="1578" y="2552"/>
                  </a:cubicBezTo>
                  <a:cubicBezTo>
                    <a:pt x="2277" y="2434"/>
                    <a:pt x="2748" y="1771"/>
                    <a:pt x="2630" y="1071"/>
                  </a:cubicBezTo>
                  <a:cubicBezTo>
                    <a:pt x="2543" y="559"/>
                    <a:pt x="2157" y="149"/>
                    <a:pt x="1651" y="34"/>
                  </a:cubicBezTo>
                  <a:cubicBezTo>
                    <a:pt x="1555" y="12"/>
                    <a:pt x="1458" y="1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4371225" y="1442500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5" y="1"/>
                  </a:moveTo>
                  <a:cubicBezTo>
                    <a:pt x="955" y="1"/>
                    <a:pt x="562" y="197"/>
                    <a:pt x="318" y="541"/>
                  </a:cubicBezTo>
                  <a:cubicBezTo>
                    <a:pt x="18" y="964"/>
                    <a:pt x="1" y="1527"/>
                    <a:pt x="276" y="1967"/>
                  </a:cubicBezTo>
                  <a:cubicBezTo>
                    <a:pt x="513" y="2346"/>
                    <a:pt x="928" y="2569"/>
                    <a:pt x="1365" y="2569"/>
                  </a:cubicBezTo>
                  <a:cubicBezTo>
                    <a:pt x="1436" y="2569"/>
                    <a:pt x="1507" y="2564"/>
                    <a:pt x="1579" y="2551"/>
                  </a:cubicBezTo>
                  <a:cubicBezTo>
                    <a:pt x="2277" y="2433"/>
                    <a:pt x="2749" y="1772"/>
                    <a:pt x="2631" y="1072"/>
                  </a:cubicBezTo>
                  <a:cubicBezTo>
                    <a:pt x="2545" y="560"/>
                    <a:pt x="2158" y="150"/>
                    <a:pt x="1652" y="33"/>
                  </a:cubicBezTo>
                  <a:cubicBezTo>
                    <a:pt x="1557" y="11"/>
                    <a:pt x="1461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4669850" y="1392150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5" y="0"/>
                  </a:moveTo>
                  <a:cubicBezTo>
                    <a:pt x="955" y="0"/>
                    <a:pt x="562" y="196"/>
                    <a:pt x="318" y="540"/>
                  </a:cubicBezTo>
                  <a:cubicBezTo>
                    <a:pt x="16" y="964"/>
                    <a:pt x="0" y="1527"/>
                    <a:pt x="276" y="1967"/>
                  </a:cubicBezTo>
                  <a:cubicBezTo>
                    <a:pt x="513" y="2345"/>
                    <a:pt x="927" y="2569"/>
                    <a:pt x="1363" y="2569"/>
                  </a:cubicBezTo>
                  <a:cubicBezTo>
                    <a:pt x="1434" y="2569"/>
                    <a:pt x="1506" y="2563"/>
                    <a:pt x="1577" y="2551"/>
                  </a:cubicBezTo>
                  <a:cubicBezTo>
                    <a:pt x="2277" y="2433"/>
                    <a:pt x="2749" y="1770"/>
                    <a:pt x="2631" y="1071"/>
                  </a:cubicBezTo>
                  <a:cubicBezTo>
                    <a:pt x="2544" y="559"/>
                    <a:pt x="2158" y="148"/>
                    <a:pt x="1651" y="33"/>
                  </a:cubicBezTo>
                  <a:cubicBezTo>
                    <a:pt x="1556" y="11"/>
                    <a:pt x="1460" y="0"/>
                    <a:pt x="1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4968475" y="1341775"/>
              <a:ext cx="68725" cy="64225"/>
            </a:xfrm>
            <a:custGeom>
              <a:avLst/>
              <a:gdLst/>
              <a:ahLst/>
              <a:cxnLst/>
              <a:rect l="l" t="t" r="r" b="b"/>
              <a:pathLst>
                <a:path w="2749" h="2569" extrusionOk="0">
                  <a:moveTo>
                    <a:pt x="1364" y="1"/>
                  </a:moveTo>
                  <a:cubicBezTo>
                    <a:pt x="954" y="1"/>
                    <a:pt x="562" y="198"/>
                    <a:pt x="318" y="540"/>
                  </a:cubicBezTo>
                  <a:cubicBezTo>
                    <a:pt x="18" y="963"/>
                    <a:pt x="0" y="1526"/>
                    <a:pt x="276" y="1966"/>
                  </a:cubicBezTo>
                  <a:cubicBezTo>
                    <a:pt x="513" y="2345"/>
                    <a:pt x="927" y="2569"/>
                    <a:pt x="1364" y="2569"/>
                  </a:cubicBezTo>
                  <a:cubicBezTo>
                    <a:pt x="1435" y="2569"/>
                    <a:pt x="1507" y="2563"/>
                    <a:pt x="1579" y="2551"/>
                  </a:cubicBezTo>
                  <a:cubicBezTo>
                    <a:pt x="2277" y="2432"/>
                    <a:pt x="2749" y="1771"/>
                    <a:pt x="2631" y="1071"/>
                  </a:cubicBezTo>
                  <a:cubicBezTo>
                    <a:pt x="2545" y="559"/>
                    <a:pt x="2158" y="149"/>
                    <a:pt x="1652" y="34"/>
                  </a:cubicBezTo>
                  <a:cubicBezTo>
                    <a:pt x="1556" y="11"/>
                    <a:pt x="1460" y="1"/>
                    <a:pt x="1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5267075" y="1291400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5" y="1"/>
                  </a:moveTo>
                  <a:cubicBezTo>
                    <a:pt x="955" y="1"/>
                    <a:pt x="562" y="197"/>
                    <a:pt x="318" y="541"/>
                  </a:cubicBezTo>
                  <a:cubicBezTo>
                    <a:pt x="17" y="964"/>
                    <a:pt x="0" y="1527"/>
                    <a:pt x="276" y="1967"/>
                  </a:cubicBezTo>
                  <a:cubicBezTo>
                    <a:pt x="513" y="2346"/>
                    <a:pt x="926" y="2569"/>
                    <a:pt x="1364" y="2569"/>
                  </a:cubicBezTo>
                  <a:cubicBezTo>
                    <a:pt x="1435" y="2569"/>
                    <a:pt x="1507" y="2564"/>
                    <a:pt x="1578" y="2551"/>
                  </a:cubicBezTo>
                  <a:cubicBezTo>
                    <a:pt x="2277" y="2433"/>
                    <a:pt x="2748" y="1770"/>
                    <a:pt x="2630" y="1072"/>
                  </a:cubicBezTo>
                  <a:cubicBezTo>
                    <a:pt x="2545" y="559"/>
                    <a:pt x="2158" y="150"/>
                    <a:pt x="1652" y="33"/>
                  </a:cubicBezTo>
                  <a:cubicBezTo>
                    <a:pt x="1556" y="11"/>
                    <a:pt x="1460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4113975" y="1738050"/>
              <a:ext cx="68750" cy="64250"/>
            </a:xfrm>
            <a:custGeom>
              <a:avLst/>
              <a:gdLst/>
              <a:ahLst/>
              <a:cxnLst/>
              <a:rect l="l" t="t" r="r" b="b"/>
              <a:pathLst>
                <a:path w="2750" h="2570" extrusionOk="0">
                  <a:moveTo>
                    <a:pt x="1365" y="0"/>
                  </a:moveTo>
                  <a:cubicBezTo>
                    <a:pt x="955" y="0"/>
                    <a:pt x="562" y="197"/>
                    <a:pt x="318" y="541"/>
                  </a:cubicBezTo>
                  <a:cubicBezTo>
                    <a:pt x="17" y="964"/>
                    <a:pt x="0" y="1527"/>
                    <a:pt x="276" y="1967"/>
                  </a:cubicBezTo>
                  <a:cubicBezTo>
                    <a:pt x="513" y="2345"/>
                    <a:pt x="927" y="2569"/>
                    <a:pt x="1364" y="2569"/>
                  </a:cubicBezTo>
                  <a:cubicBezTo>
                    <a:pt x="1435" y="2569"/>
                    <a:pt x="1507" y="2563"/>
                    <a:pt x="1578" y="2551"/>
                  </a:cubicBezTo>
                  <a:cubicBezTo>
                    <a:pt x="2277" y="2433"/>
                    <a:pt x="2750" y="1771"/>
                    <a:pt x="2631" y="1071"/>
                  </a:cubicBezTo>
                  <a:cubicBezTo>
                    <a:pt x="2545" y="559"/>
                    <a:pt x="2157" y="149"/>
                    <a:pt x="1652" y="33"/>
                  </a:cubicBezTo>
                  <a:cubicBezTo>
                    <a:pt x="1556" y="11"/>
                    <a:pt x="1460" y="0"/>
                    <a:pt x="1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4412575" y="1687675"/>
              <a:ext cx="68750" cy="64250"/>
            </a:xfrm>
            <a:custGeom>
              <a:avLst/>
              <a:gdLst/>
              <a:ahLst/>
              <a:cxnLst/>
              <a:rect l="l" t="t" r="r" b="b"/>
              <a:pathLst>
                <a:path w="2750" h="2570" extrusionOk="0">
                  <a:moveTo>
                    <a:pt x="1365" y="0"/>
                  </a:moveTo>
                  <a:cubicBezTo>
                    <a:pt x="955" y="0"/>
                    <a:pt x="563" y="197"/>
                    <a:pt x="319" y="540"/>
                  </a:cubicBezTo>
                  <a:cubicBezTo>
                    <a:pt x="17" y="964"/>
                    <a:pt x="1" y="1526"/>
                    <a:pt x="277" y="1966"/>
                  </a:cubicBezTo>
                  <a:cubicBezTo>
                    <a:pt x="514" y="2346"/>
                    <a:pt x="928" y="2569"/>
                    <a:pt x="1366" y="2569"/>
                  </a:cubicBezTo>
                  <a:cubicBezTo>
                    <a:pt x="1436" y="2569"/>
                    <a:pt x="1507" y="2564"/>
                    <a:pt x="1578" y="2552"/>
                  </a:cubicBezTo>
                  <a:cubicBezTo>
                    <a:pt x="2278" y="2434"/>
                    <a:pt x="2749" y="1771"/>
                    <a:pt x="2631" y="1071"/>
                  </a:cubicBezTo>
                  <a:cubicBezTo>
                    <a:pt x="2544" y="559"/>
                    <a:pt x="2158" y="149"/>
                    <a:pt x="1653" y="33"/>
                  </a:cubicBezTo>
                  <a:cubicBezTo>
                    <a:pt x="1557" y="11"/>
                    <a:pt x="1460" y="0"/>
                    <a:pt x="1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4711175" y="1637300"/>
              <a:ext cx="68775" cy="64250"/>
            </a:xfrm>
            <a:custGeom>
              <a:avLst/>
              <a:gdLst/>
              <a:ahLst/>
              <a:cxnLst/>
              <a:rect l="l" t="t" r="r" b="b"/>
              <a:pathLst>
                <a:path w="2751" h="2570" extrusionOk="0">
                  <a:moveTo>
                    <a:pt x="1366" y="0"/>
                  </a:moveTo>
                  <a:cubicBezTo>
                    <a:pt x="956" y="0"/>
                    <a:pt x="564" y="197"/>
                    <a:pt x="318" y="541"/>
                  </a:cubicBezTo>
                  <a:cubicBezTo>
                    <a:pt x="18" y="964"/>
                    <a:pt x="1" y="1527"/>
                    <a:pt x="278" y="1967"/>
                  </a:cubicBezTo>
                  <a:cubicBezTo>
                    <a:pt x="515" y="2345"/>
                    <a:pt x="928" y="2569"/>
                    <a:pt x="1365" y="2569"/>
                  </a:cubicBezTo>
                  <a:cubicBezTo>
                    <a:pt x="1436" y="2569"/>
                    <a:pt x="1507" y="2563"/>
                    <a:pt x="1579" y="2551"/>
                  </a:cubicBezTo>
                  <a:cubicBezTo>
                    <a:pt x="2279" y="2433"/>
                    <a:pt x="2750" y="1771"/>
                    <a:pt x="2632" y="1071"/>
                  </a:cubicBezTo>
                  <a:cubicBezTo>
                    <a:pt x="2545" y="559"/>
                    <a:pt x="2159" y="150"/>
                    <a:pt x="1652" y="33"/>
                  </a:cubicBezTo>
                  <a:cubicBezTo>
                    <a:pt x="1557" y="11"/>
                    <a:pt x="1461" y="0"/>
                    <a:pt x="1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5009800" y="158692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4" y="1"/>
                  </a:moveTo>
                  <a:cubicBezTo>
                    <a:pt x="954" y="1"/>
                    <a:pt x="562" y="198"/>
                    <a:pt x="318" y="540"/>
                  </a:cubicBezTo>
                  <a:cubicBezTo>
                    <a:pt x="18" y="964"/>
                    <a:pt x="1" y="1526"/>
                    <a:pt x="276" y="1968"/>
                  </a:cubicBezTo>
                  <a:cubicBezTo>
                    <a:pt x="514" y="2346"/>
                    <a:pt x="928" y="2570"/>
                    <a:pt x="1365" y="2570"/>
                  </a:cubicBezTo>
                  <a:cubicBezTo>
                    <a:pt x="1436" y="2570"/>
                    <a:pt x="1507" y="2564"/>
                    <a:pt x="1579" y="2552"/>
                  </a:cubicBezTo>
                  <a:cubicBezTo>
                    <a:pt x="2277" y="2434"/>
                    <a:pt x="2749" y="1771"/>
                    <a:pt x="2632" y="1072"/>
                  </a:cubicBezTo>
                  <a:cubicBezTo>
                    <a:pt x="2545" y="560"/>
                    <a:pt x="2158" y="149"/>
                    <a:pt x="1652" y="34"/>
                  </a:cubicBezTo>
                  <a:cubicBezTo>
                    <a:pt x="1557" y="11"/>
                    <a:pt x="1460" y="1"/>
                    <a:pt x="1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5308425" y="1536575"/>
              <a:ext cx="68725" cy="64225"/>
            </a:xfrm>
            <a:custGeom>
              <a:avLst/>
              <a:gdLst/>
              <a:ahLst/>
              <a:cxnLst/>
              <a:rect l="l" t="t" r="r" b="b"/>
              <a:pathLst>
                <a:path w="2749" h="2569" extrusionOk="0">
                  <a:moveTo>
                    <a:pt x="1363" y="0"/>
                  </a:moveTo>
                  <a:cubicBezTo>
                    <a:pt x="954" y="0"/>
                    <a:pt x="562" y="197"/>
                    <a:pt x="318" y="540"/>
                  </a:cubicBezTo>
                  <a:cubicBezTo>
                    <a:pt x="16" y="963"/>
                    <a:pt x="1" y="1526"/>
                    <a:pt x="276" y="1966"/>
                  </a:cubicBezTo>
                  <a:cubicBezTo>
                    <a:pt x="514" y="2345"/>
                    <a:pt x="927" y="2568"/>
                    <a:pt x="1364" y="2568"/>
                  </a:cubicBezTo>
                  <a:cubicBezTo>
                    <a:pt x="1434" y="2568"/>
                    <a:pt x="1506" y="2563"/>
                    <a:pt x="1578" y="2550"/>
                  </a:cubicBezTo>
                  <a:cubicBezTo>
                    <a:pt x="2277" y="2434"/>
                    <a:pt x="2749" y="1770"/>
                    <a:pt x="2631" y="1071"/>
                  </a:cubicBezTo>
                  <a:cubicBezTo>
                    <a:pt x="2544" y="558"/>
                    <a:pt x="2158" y="149"/>
                    <a:pt x="1651" y="33"/>
                  </a:cubicBezTo>
                  <a:cubicBezTo>
                    <a:pt x="1555" y="11"/>
                    <a:pt x="1459" y="0"/>
                    <a:pt x="1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5607025" y="148617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6" y="0"/>
                  </a:moveTo>
                  <a:cubicBezTo>
                    <a:pt x="955" y="0"/>
                    <a:pt x="562" y="197"/>
                    <a:pt x="318" y="541"/>
                  </a:cubicBezTo>
                  <a:cubicBezTo>
                    <a:pt x="17" y="963"/>
                    <a:pt x="0" y="1527"/>
                    <a:pt x="276" y="1967"/>
                  </a:cubicBezTo>
                  <a:cubicBezTo>
                    <a:pt x="514" y="2347"/>
                    <a:pt x="928" y="2570"/>
                    <a:pt x="1366" y="2570"/>
                  </a:cubicBezTo>
                  <a:cubicBezTo>
                    <a:pt x="1437" y="2570"/>
                    <a:pt x="1508" y="2564"/>
                    <a:pt x="1579" y="2552"/>
                  </a:cubicBezTo>
                  <a:cubicBezTo>
                    <a:pt x="2278" y="2433"/>
                    <a:pt x="2749" y="1771"/>
                    <a:pt x="2632" y="1071"/>
                  </a:cubicBezTo>
                  <a:cubicBezTo>
                    <a:pt x="2545" y="559"/>
                    <a:pt x="2159" y="149"/>
                    <a:pt x="1652" y="32"/>
                  </a:cubicBezTo>
                  <a:cubicBezTo>
                    <a:pt x="1557" y="11"/>
                    <a:pt x="1461" y="0"/>
                    <a:pt x="1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3856700" y="2033575"/>
              <a:ext cx="68775" cy="64250"/>
            </a:xfrm>
            <a:custGeom>
              <a:avLst/>
              <a:gdLst/>
              <a:ahLst/>
              <a:cxnLst/>
              <a:rect l="l" t="t" r="r" b="b"/>
              <a:pathLst>
                <a:path w="2751" h="2570" extrusionOk="0">
                  <a:moveTo>
                    <a:pt x="1364" y="0"/>
                  </a:moveTo>
                  <a:cubicBezTo>
                    <a:pt x="955" y="0"/>
                    <a:pt x="563" y="197"/>
                    <a:pt x="318" y="540"/>
                  </a:cubicBezTo>
                  <a:cubicBezTo>
                    <a:pt x="18" y="963"/>
                    <a:pt x="1" y="1526"/>
                    <a:pt x="276" y="1966"/>
                  </a:cubicBezTo>
                  <a:cubicBezTo>
                    <a:pt x="514" y="2346"/>
                    <a:pt x="929" y="2569"/>
                    <a:pt x="1366" y="2569"/>
                  </a:cubicBezTo>
                  <a:cubicBezTo>
                    <a:pt x="1437" y="2569"/>
                    <a:pt x="1508" y="2563"/>
                    <a:pt x="1579" y="2552"/>
                  </a:cubicBezTo>
                  <a:cubicBezTo>
                    <a:pt x="2279" y="2433"/>
                    <a:pt x="2750" y="1770"/>
                    <a:pt x="2632" y="1070"/>
                  </a:cubicBezTo>
                  <a:cubicBezTo>
                    <a:pt x="2545" y="558"/>
                    <a:pt x="2159" y="149"/>
                    <a:pt x="1652" y="33"/>
                  </a:cubicBezTo>
                  <a:cubicBezTo>
                    <a:pt x="1556" y="11"/>
                    <a:pt x="1460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4155325" y="1983225"/>
              <a:ext cx="68725" cy="64225"/>
            </a:xfrm>
            <a:custGeom>
              <a:avLst/>
              <a:gdLst/>
              <a:ahLst/>
              <a:cxnLst/>
              <a:rect l="l" t="t" r="r" b="b"/>
              <a:pathLst>
                <a:path w="2749" h="2569" extrusionOk="0">
                  <a:moveTo>
                    <a:pt x="1364" y="0"/>
                  </a:moveTo>
                  <a:cubicBezTo>
                    <a:pt x="954" y="0"/>
                    <a:pt x="562" y="197"/>
                    <a:pt x="318" y="540"/>
                  </a:cubicBezTo>
                  <a:cubicBezTo>
                    <a:pt x="18" y="963"/>
                    <a:pt x="0" y="1526"/>
                    <a:pt x="276" y="1966"/>
                  </a:cubicBezTo>
                  <a:cubicBezTo>
                    <a:pt x="514" y="2346"/>
                    <a:pt x="928" y="2569"/>
                    <a:pt x="1366" y="2569"/>
                  </a:cubicBezTo>
                  <a:cubicBezTo>
                    <a:pt x="1436" y="2569"/>
                    <a:pt x="1508" y="2563"/>
                    <a:pt x="1579" y="2551"/>
                  </a:cubicBezTo>
                  <a:cubicBezTo>
                    <a:pt x="2277" y="2433"/>
                    <a:pt x="2749" y="1770"/>
                    <a:pt x="2631" y="1070"/>
                  </a:cubicBezTo>
                  <a:cubicBezTo>
                    <a:pt x="2545" y="558"/>
                    <a:pt x="2158" y="148"/>
                    <a:pt x="1652" y="33"/>
                  </a:cubicBezTo>
                  <a:cubicBezTo>
                    <a:pt x="1556" y="11"/>
                    <a:pt x="1460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4453950" y="193282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5" y="1"/>
                  </a:moveTo>
                  <a:cubicBezTo>
                    <a:pt x="955" y="1"/>
                    <a:pt x="562" y="197"/>
                    <a:pt x="318" y="541"/>
                  </a:cubicBezTo>
                  <a:cubicBezTo>
                    <a:pt x="16" y="964"/>
                    <a:pt x="0" y="1528"/>
                    <a:pt x="276" y="1967"/>
                  </a:cubicBezTo>
                  <a:cubicBezTo>
                    <a:pt x="513" y="2346"/>
                    <a:pt x="927" y="2570"/>
                    <a:pt x="1363" y="2570"/>
                  </a:cubicBezTo>
                  <a:cubicBezTo>
                    <a:pt x="1434" y="2570"/>
                    <a:pt x="1506" y="2564"/>
                    <a:pt x="1577" y="2552"/>
                  </a:cubicBezTo>
                  <a:cubicBezTo>
                    <a:pt x="2277" y="2434"/>
                    <a:pt x="2749" y="1771"/>
                    <a:pt x="2631" y="1072"/>
                  </a:cubicBezTo>
                  <a:cubicBezTo>
                    <a:pt x="2544" y="560"/>
                    <a:pt x="2158" y="150"/>
                    <a:pt x="1651" y="33"/>
                  </a:cubicBezTo>
                  <a:cubicBezTo>
                    <a:pt x="1556" y="12"/>
                    <a:pt x="1460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4752550" y="188247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4" y="0"/>
                  </a:moveTo>
                  <a:cubicBezTo>
                    <a:pt x="954" y="0"/>
                    <a:pt x="562" y="197"/>
                    <a:pt x="318" y="540"/>
                  </a:cubicBezTo>
                  <a:cubicBezTo>
                    <a:pt x="17" y="964"/>
                    <a:pt x="0" y="1526"/>
                    <a:pt x="276" y="1966"/>
                  </a:cubicBezTo>
                  <a:cubicBezTo>
                    <a:pt x="513" y="2346"/>
                    <a:pt x="928" y="2569"/>
                    <a:pt x="1366" y="2569"/>
                  </a:cubicBezTo>
                  <a:cubicBezTo>
                    <a:pt x="1436" y="2569"/>
                    <a:pt x="1507" y="2563"/>
                    <a:pt x="1578" y="2552"/>
                  </a:cubicBezTo>
                  <a:cubicBezTo>
                    <a:pt x="2277" y="2433"/>
                    <a:pt x="2748" y="1770"/>
                    <a:pt x="2632" y="1070"/>
                  </a:cubicBezTo>
                  <a:cubicBezTo>
                    <a:pt x="2545" y="558"/>
                    <a:pt x="2157" y="149"/>
                    <a:pt x="1652" y="33"/>
                  </a:cubicBezTo>
                  <a:cubicBezTo>
                    <a:pt x="1556" y="11"/>
                    <a:pt x="1459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5051175" y="183207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3" y="1"/>
                  </a:moveTo>
                  <a:cubicBezTo>
                    <a:pt x="954" y="1"/>
                    <a:pt x="561" y="198"/>
                    <a:pt x="317" y="540"/>
                  </a:cubicBezTo>
                  <a:cubicBezTo>
                    <a:pt x="16" y="964"/>
                    <a:pt x="0" y="1528"/>
                    <a:pt x="276" y="1968"/>
                  </a:cubicBezTo>
                  <a:cubicBezTo>
                    <a:pt x="513" y="2346"/>
                    <a:pt x="926" y="2570"/>
                    <a:pt x="1364" y="2570"/>
                  </a:cubicBezTo>
                  <a:cubicBezTo>
                    <a:pt x="1435" y="2570"/>
                    <a:pt x="1507" y="2564"/>
                    <a:pt x="1578" y="2552"/>
                  </a:cubicBezTo>
                  <a:cubicBezTo>
                    <a:pt x="2277" y="2434"/>
                    <a:pt x="2748" y="1771"/>
                    <a:pt x="2630" y="1072"/>
                  </a:cubicBezTo>
                  <a:cubicBezTo>
                    <a:pt x="2544" y="560"/>
                    <a:pt x="2157" y="149"/>
                    <a:pt x="1651" y="34"/>
                  </a:cubicBezTo>
                  <a:cubicBezTo>
                    <a:pt x="1555" y="11"/>
                    <a:pt x="1458" y="1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5349800" y="178172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3" y="0"/>
                  </a:moveTo>
                  <a:cubicBezTo>
                    <a:pt x="954" y="0"/>
                    <a:pt x="561" y="197"/>
                    <a:pt x="317" y="540"/>
                  </a:cubicBezTo>
                  <a:cubicBezTo>
                    <a:pt x="16" y="964"/>
                    <a:pt x="0" y="1528"/>
                    <a:pt x="276" y="1967"/>
                  </a:cubicBezTo>
                  <a:cubicBezTo>
                    <a:pt x="513" y="2346"/>
                    <a:pt x="926" y="2570"/>
                    <a:pt x="1363" y="2570"/>
                  </a:cubicBezTo>
                  <a:cubicBezTo>
                    <a:pt x="1434" y="2570"/>
                    <a:pt x="1506" y="2564"/>
                    <a:pt x="1577" y="2552"/>
                  </a:cubicBezTo>
                  <a:cubicBezTo>
                    <a:pt x="2277" y="2434"/>
                    <a:pt x="2748" y="1770"/>
                    <a:pt x="2630" y="1072"/>
                  </a:cubicBezTo>
                  <a:cubicBezTo>
                    <a:pt x="2543" y="558"/>
                    <a:pt x="2157" y="149"/>
                    <a:pt x="1651" y="33"/>
                  </a:cubicBezTo>
                  <a:cubicBezTo>
                    <a:pt x="1555" y="11"/>
                    <a:pt x="1458" y="0"/>
                    <a:pt x="1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4196675" y="2228375"/>
              <a:ext cx="68750" cy="64250"/>
            </a:xfrm>
            <a:custGeom>
              <a:avLst/>
              <a:gdLst/>
              <a:ahLst/>
              <a:cxnLst/>
              <a:rect l="l" t="t" r="r" b="b"/>
              <a:pathLst>
                <a:path w="2750" h="2570" extrusionOk="0">
                  <a:moveTo>
                    <a:pt x="1365" y="1"/>
                  </a:moveTo>
                  <a:cubicBezTo>
                    <a:pt x="955" y="1"/>
                    <a:pt x="563" y="197"/>
                    <a:pt x="319" y="540"/>
                  </a:cubicBezTo>
                  <a:cubicBezTo>
                    <a:pt x="17" y="964"/>
                    <a:pt x="1" y="1527"/>
                    <a:pt x="277" y="1967"/>
                  </a:cubicBezTo>
                  <a:cubicBezTo>
                    <a:pt x="514" y="2345"/>
                    <a:pt x="927" y="2569"/>
                    <a:pt x="1364" y="2569"/>
                  </a:cubicBezTo>
                  <a:cubicBezTo>
                    <a:pt x="1435" y="2569"/>
                    <a:pt x="1506" y="2563"/>
                    <a:pt x="1578" y="2551"/>
                  </a:cubicBezTo>
                  <a:cubicBezTo>
                    <a:pt x="2278" y="2433"/>
                    <a:pt x="2749" y="1770"/>
                    <a:pt x="2631" y="1072"/>
                  </a:cubicBezTo>
                  <a:cubicBezTo>
                    <a:pt x="2544" y="559"/>
                    <a:pt x="2158" y="148"/>
                    <a:pt x="1651" y="33"/>
                  </a:cubicBezTo>
                  <a:cubicBezTo>
                    <a:pt x="1556" y="11"/>
                    <a:pt x="1460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4495275" y="2178000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5" y="1"/>
                  </a:moveTo>
                  <a:cubicBezTo>
                    <a:pt x="956" y="1"/>
                    <a:pt x="563" y="198"/>
                    <a:pt x="318" y="540"/>
                  </a:cubicBezTo>
                  <a:cubicBezTo>
                    <a:pt x="18" y="963"/>
                    <a:pt x="1" y="1527"/>
                    <a:pt x="276" y="1966"/>
                  </a:cubicBezTo>
                  <a:cubicBezTo>
                    <a:pt x="514" y="2347"/>
                    <a:pt x="929" y="2570"/>
                    <a:pt x="1367" y="2570"/>
                  </a:cubicBezTo>
                  <a:cubicBezTo>
                    <a:pt x="1437" y="2570"/>
                    <a:pt x="1508" y="2564"/>
                    <a:pt x="1579" y="2552"/>
                  </a:cubicBezTo>
                  <a:cubicBezTo>
                    <a:pt x="2279" y="2434"/>
                    <a:pt x="2749" y="1771"/>
                    <a:pt x="2632" y="1071"/>
                  </a:cubicBezTo>
                  <a:cubicBezTo>
                    <a:pt x="2545" y="559"/>
                    <a:pt x="2159" y="149"/>
                    <a:pt x="1652" y="34"/>
                  </a:cubicBezTo>
                  <a:cubicBezTo>
                    <a:pt x="1557" y="12"/>
                    <a:pt x="1460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4793900" y="212762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4" y="0"/>
                  </a:moveTo>
                  <a:cubicBezTo>
                    <a:pt x="954" y="0"/>
                    <a:pt x="562" y="197"/>
                    <a:pt x="318" y="540"/>
                  </a:cubicBezTo>
                  <a:cubicBezTo>
                    <a:pt x="16" y="964"/>
                    <a:pt x="1" y="1527"/>
                    <a:pt x="276" y="1967"/>
                  </a:cubicBezTo>
                  <a:cubicBezTo>
                    <a:pt x="514" y="2346"/>
                    <a:pt x="927" y="2570"/>
                    <a:pt x="1364" y="2570"/>
                  </a:cubicBezTo>
                  <a:cubicBezTo>
                    <a:pt x="1435" y="2570"/>
                    <a:pt x="1507" y="2564"/>
                    <a:pt x="1579" y="2552"/>
                  </a:cubicBezTo>
                  <a:cubicBezTo>
                    <a:pt x="2277" y="2433"/>
                    <a:pt x="2749" y="1770"/>
                    <a:pt x="2631" y="1072"/>
                  </a:cubicBezTo>
                  <a:cubicBezTo>
                    <a:pt x="2545" y="560"/>
                    <a:pt x="2158" y="149"/>
                    <a:pt x="1652" y="33"/>
                  </a:cubicBezTo>
                  <a:cubicBezTo>
                    <a:pt x="1556" y="11"/>
                    <a:pt x="1460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5092525" y="2077250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3" y="1"/>
                  </a:moveTo>
                  <a:cubicBezTo>
                    <a:pt x="954" y="1"/>
                    <a:pt x="562" y="198"/>
                    <a:pt x="317" y="541"/>
                  </a:cubicBezTo>
                  <a:cubicBezTo>
                    <a:pt x="16" y="965"/>
                    <a:pt x="1" y="1527"/>
                    <a:pt x="276" y="1968"/>
                  </a:cubicBezTo>
                  <a:cubicBezTo>
                    <a:pt x="514" y="2347"/>
                    <a:pt x="928" y="2570"/>
                    <a:pt x="1365" y="2570"/>
                  </a:cubicBezTo>
                  <a:cubicBezTo>
                    <a:pt x="1436" y="2570"/>
                    <a:pt x="1507" y="2564"/>
                    <a:pt x="1578" y="2552"/>
                  </a:cubicBezTo>
                  <a:cubicBezTo>
                    <a:pt x="2277" y="2434"/>
                    <a:pt x="2749" y="1771"/>
                    <a:pt x="2631" y="1071"/>
                  </a:cubicBezTo>
                  <a:cubicBezTo>
                    <a:pt x="2544" y="559"/>
                    <a:pt x="2158" y="149"/>
                    <a:pt x="1651" y="34"/>
                  </a:cubicBezTo>
                  <a:cubicBezTo>
                    <a:pt x="1555" y="12"/>
                    <a:pt x="1459" y="1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5391125" y="202687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4" y="1"/>
                  </a:moveTo>
                  <a:cubicBezTo>
                    <a:pt x="955" y="1"/>
                    <a:pt x="562" y="197"/>
                    <a:pt x="318" y="541"/>
                  </a:cubicBezTo>
                  <a:cubicBezTo>
                    <a:pt x="16" y="964"/>
                    <a:pt x="0" y="1528"/>
                    <a:pt x="276" y="1967"/>
                  </a:cubicBezTo>
                  <a:cubicBezTo>
                    <a:pt x="513" y="2346"/>
                    <a:pt x="926" y="2570"/>
                    <a:pt x="1364" y="2570"/>
                  </a:cubicBezTo>
                  <a:cubicBezTo>
                    <a:pt x="1435" y="2570"/>
                    <a:pt x="1507" y="2564"/>
                    <a:pt x="1579" y="2552"/>
                  </a:cubicBezTo>
                  <a:cubicBezTo>
                    <a:pt x="2277" y="2434"/>
                    <a:pt x="2748" y="1772"/>
                    <a:pt x="2630" y="1072"/>
                  </a:cubicBezTo>
                  <a:cubicBezTo>
                    <a:pt x="2544" y="560"/>
                    <a:pt x="2158" y="150"/>
                    <a:pt x="1651" y="33"/>
                  </a:cubicBezTo>
                  <a:cubicBezTo>
                    <a:pt x="1555" y="11"/>
                    <a:pt x="1459" y="1"/>
                    <a:pt x="1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4238025" y="2473525"/>
              <a:ext cx="68750" cy="64250"/>
            </a:xfrm>
            <a:custGeom>
              <a:avLst/>
              <a:gdLst/>
              <a:ahLst/>
              <a:cxnLst/>
              <a:rect l="l" t="t" r="r" b="b"/>
              <a:pathLst>
                <a:path w="2750" h="2570" extrusionOk="0">
                  <a:moveTo>
                    <a:pt x="1365" y="1"/>
                  </a:moveTo>
                  <a:cubicBezTo>
                    <a:pt x="955" y="1"/>
                    <a:pt x="562" y="198"/>
                    <a:pt x="318" y="541"/>
                  </a:cubicBezTo>
                  <a:cubicBezTo>
                    <a:pt x="17" y="965"/>
                    <a:pt x="0" y="1527"/>
                    <a:pt x="276" y="1967"/>
                  </a:cubicBezTo>
                  <a:cubicBezTo>
                    <a:pt x="514" y="2346"/>
                    <a:pt x="927" y="2569"/>
                    <a:pt x="1364" y="2569"/>
                  </a:cubicBezTo>
                  <a:cubicBezTo>
                    <a:pt x="1435" y="2569"/>
                    <a:pt x="1507" y="2563"/>
                    <a:pt x="1578" y="2551"/>
                  </a:cubicBezTo>
                  <a:cubicBezTo>
                    <a:pt x="2278" y="2433"/>
                    <a:pt x="2750" y="1770"/>
                    <a:pt x="2631" y="1072"/>
                  </a:cubicBezTo>
                  <a:cubicBezTo>
                    <a:pt x="2544" y="558"/>
                    <a:pt x="2157" y="150"/>
                    <a:pt x="1651" y="33"/>
                  </a:cubicBezTo>
                  <a:cubicBezTo>
                    <a:pt x="1556" y="11"/>
                    <a:pt x="1460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4536650" y="2423150"/>
              <a:ext cx="68725" cy="64275"/>
            </a:xfrm>
            <a:custGeom>
              <a:avLst/>
              <a:gdLst/>
              <a:ahLst/>
              <a:cxnLst/>
              <a:rect l="l" t="t" r="r" b="b"/>
              <a:pathLst>
                <a:path w="2749" h="2571" extrusionOk="0">
                  <a:moveTo>
                    <a:pt x="1364" y="1"/>
                  </a:moveTo>
                  <a:cubicBezTo>
                    <a:pt x="954" y="1"/>
                    <a:pt x="562" y="198"/>
                    <a:pt x="318" y="540"/>
                  </a:cubicBezTo>
                  <a:cubicBezTo>
                    <a:pt x="17" y="965"/>
                    <a:pt x="0" y="1527"/>
                    <a:pt x="276" y="1968"/>
                  </a:cubicBezTo>
                  <a:cubicBezTo>
                    <a:pt x="513" y="2346"/>
                    <a:pt x="927" y="2570"/>
                    <a:pt x="1364" y="2570"/>
                  </a:cubicBezTo>
                  <a:cubicBezTo>
                    <a:pt x="1435" y="2570"/>
                    <a:pt x="1507" y="2564"/>
                    <a:pt x="1578" y="2552"/>
                  </a:cubicBezTo>
                  <a:cubicBezTo>
                    <a:pt x="2277" y="2434"/>
                    <a:pt x="2748" y="1771"/>
                    <a:pt x="2631" y="1072"/>
                  </a:cubicBezTo>
                  <a:cubicBezTo>
                    <a:pt x="2545" y="560"/>
                    <a:pt x="2157" y="149"/>
                    <a:pt x="1652" y="34"/>
                  </a:cubicBezTo>
                  <a:cubicBezTo>
                    <a:pt x="1556" y="11"/>
                    <a:pt x="1459" y="1"/>
                    <a:pt x="1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4835275" y="2372800"/>
              <a:ext cx="68725" cy="64225"/>
            </a:xfrm>
            <a:custGeom>
              <a:avLst/>
              <a:gdLst/>
              <a:ahLst/>
              <a:cxnLst/>
              <a:rect l="l" t="t" r="r" b="b"/>
              <a:pathLst>
                <a:path w="2749" h="2569" extrusionOk="0">
                  <a:moveTo>
                    <a:pt x="1363" y="1"/>
                  </a:moveTo>
                  <a:cubicBezTo>
                    <a:pt x="954" y="1"/>
                    <a:pt x="562" y="197"/>
                    <a:pt x="318" y="540"/>
                  </a:cubicBezTo>
                  <a:cubicBezTo>
                    <a:pt x="16" y="963"/>
                    <a:pt x="0" y="1526"/>
                    <a:pt x="276" y="1966"/>
                  </a:cubicBezTo>
                  <a:cubicBezTo>
                    <a:pt x="513" y="2346"/>
                    <a:pt x="926" y="2569"/>
                    <a:pt x="1362" y="2569"/>
                  </a:cubicBezTo>
                  <a:cubicBezTo>
                    <a:pt x="1433" y="2569"/>
                    <a:pt x="1505" y="2563"/>
                    <a:pt x="1577" y="2551"/>
                  </a:cubicBezTo>
                  <a:cubicBezTo>
                    <a:pt x="2277" y="2432"/>
                    <a:pt x="2748" y="1771"/>
                    <a:pt x="2630" y="1071"/>
                  </a:cubicBezTo>
                  <a:cubicBezTo>
                    <a:pt x="2543" y="559"/>
                    <a:pt x="2157" y="149"/>
                    <a:pt x="1651" y="33"/>
                  </a:cubicBezTo>
                  <a:cubicBezTo>
                    <a:pt x="1555" y="11"/>
                    <a:pt x="1458" y="1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5133850" y="2322450"/>
              <a:ext cx="68775" cy="64250"/>
            </a:xfrm>
            <a:custGeom>
              <a:avLst/>
              <a:gdLst/>
              <a:ahLst/>
              <a:cxnLst/>
              <a:rect l="l" t="t" r="r" b="b"/>
              <a:pathLst>
                <a:path w="2751" h="2570" extrusionOk="0">
                  <a:moveTo>
                    <a:pt x="1365" y="0"/>
                  </a:moveTo>
                  <a:cubicBezTo>
                    <a:pt x="956" y="0"/>
                    <a:pt x="563" y="197"/>
                    <a:pt x="318" y="540"/>
                  </a:cubicBezTo>
                  <a:cubicBezTo>
                    <a:pt x="18" y="963"/>
                    <a:pt x="1" y="1526"/>
                    <a:pt x="278" y="1966"/>
                  </a:cubicBezTo>
                  <a:cubicBezTo>
                    <a:pt x="515" y="2346"/>
                    <a:pt x="929" y="2569"/>
                    <a:pt x="1367" y="2569"/>
                  </a:cubicBezTo>
                  <a:cubicBezTo>
                    <a:pt x="1437" y="2569"/>
                    <a:pt x="1508" y="2563"/>
                    <a:pt x="1579" y="2552"/>
                  </a:cubicBezTo>
                  <a:cubicBezTo>
                    <a:pt x="2279" y="2433"/>
                    <a:pt x="2750" y="1770"/>
                    <a:pt x="2632" y="1070"/>
                  </a:cubicBezTo>
                  <a:cubicBezTo>
                    <a:pt x="2545" y="558"/>
                    <a:pt x="2159" y="149"/>
                    <a:pt x="1653" y="33"/>
                  </a:cubicBezTo>
                  <a:cubicBezTo>
                    <a:pt x="1557" y="11"/>
                    <a:pt x="1460" y="0"/>
                    <a:pt x="1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5432500" y="2272050"/>
              <a:ext cx="68750" cy="64250"/>
            </a:xfrm>
            <a:custGeom>
              <a:avLst/>
              <a:gdLst/>
              <a:ahLst/>
              <a:cxnLst/>
              <a:rect l="l" t="t" r="r" b="b"/>
              <a:pathLst>
                <a:path w="2750" h="2570" extrusionOk="0">
                  <a:moveTo>
                    <a:pt x="1364" y="1"/>
                  </a:moveTo>
                  <a:cubicBezTo>
                    <a:pt x="955" y="1"/>
                    <a:pt x="563" y="198"/>
                    <a:pt x="319" y="540"/>
                  </a:cubicBezTo>
                  <a:cubicBezTo>
                    <a:pt x="17" y="963"/>
                    <a:pt x="1" y="1527"/>
                    <a:pt x="277" y="1966"/>
                  </a:cubicBezTo>
                  <a:cubicBezTo>
                    <a:pt x="513" y="2346"/>
                    <a:pt x="928" y="2570"/>
                    <a:pt x="1366" y="2570"/>
                  </a:cubicBezTo>
                  <a:cubicBezTo>
                    <a:pt x="1437" y="2570"/>
                    <a:pt x="1507" y="2564"/>
                    <a:pt x="1578" y="2552"/>
                  </a:cubicBezTo>
                  <a:cubicBezTo>
                    <a:pt x="2278" y="2434"/>
                    <a:pt x="2749" y="1771"/>
                    <a:pt x="2631" y="1071"/>
                  </a:cubicBezTo>
                  <a:cubicBezTo>
                    <a:pt x="2544" y="559"/>
                    <a:pt x="2158" y="149"/>
                    <a:pt x="1652" y="34"/>
                  </a:cubicBezTo>
                  <a:cubicBezTo>
                    <a:pt x="1556" y="11"/>
                    <a:pt x="1459" y="1"/>
                    <a:pt x="1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4876625" y="2617950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3" y="1"/>
                  </a:moveTo>
                  <a:cubicBezTo>
                    <a:pt x="954" y="1"/>
                    <a:pt x="562" y="197"/>
                    <a:pt x="318" y="540"/>
                  </a:cubicBezTo>
                  <a:cubicBezTo>
                    <a:pt x="16" y="964"/>
                    <a:pt x="1" y="1526"/>
                    <a:pt x="276" y="1968"/>
                  </a:cubicBezTo>
                  <a:cubicBezTo>
                    <a:pt x="513" y="2346"/>
                    <a:pt x="927" y="2570"/>
                    <a:pt x="1363" y="2570"/>
                  </a:cubicBezTo>
                  <a:cubicBezTo>
                    <a:pt x="1434" y="2570"/>
                    <a:pt x="1506" y="2564"/>
                    <a:pt x="1578" y="2552"/>
                  </a:cubicBezTo>
                  <a:cubicBezTo>
                    <a:pt x="2277" y="2434"/>
                    <a:pt x="2749" y="1771"/>
                    <a:pt x="2631" y="1072"/>
                  </a:cubicBezTo>
                  <a:cubicBezTo>
                    <a:pt x="2544" y="559"/>
                    <a:pt x="2158" y="149"/>
                    <a:pt x="1651" y="33"/>
                  </a:cubicBezTo>
                  <a:cubicBezTo>
                    <a:pt x="1555" y="11"/>
                    <a:pt x="1459" y="1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5473850" y="251722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5" y="0"/>
                  </a:moveTo>
                  <a:cubicBezTo>
                    <a:pt x="955" y="0"/>
                    <a:pt x="562" y="196"/>
                    <a:pt x="318" y="539"/>
                  </a:cubicBezTo>
                  <a:cubicBezTo>
                    <a:pt x="16" y="964"/>
                    <a:pt x="0" y="1527"/>
                    <a:pt x="276" y="1967"/>
                  </a:cubicBezTo>
                  <a:cubicBezTo>
                    <a:pt x="513" y="2345"/>
                    <a:pt x="926" y="2569"/>
                    <a:pt x="1363" y="2569"/>
                  </a:cubicBezTo>
                  <a:cubicBezTo>
                    <a:pt x="1434" y="2569"/>
                    <a:pt x="1506" y="2563"/>
                    <a:pt x="1577" y="2551"/>
                  </a:cubicBezTo>
                  <a:cubicBezTo>
                    <a:pt x="2277" y="2433"/>
                    <a:pt x="2748" y="1770"/>
                    <a:pt x="2630" y="1071"/>
                  </a:cubicBezTo>
                  <a:cubicBezTo>
                    <a:pt x="2544" y="559"/>
                    <a:pt x="2158" y="148"/>
                    <a:pt x="1652" y="33"/>
                  </a:cubicBezTo>
                  <a:cubicBezTo>
                    <a:pt x="1556" y="11"/>
                    <a:pt x="1460" y="0"/>
                    <a:pt x="1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4917950" y="2863125"/>
              <a:ext cx="68725" cy="64225"/>
            </a:xfrm>
            <a:custGeom>
              <a:avLst/>
              <a:gdLst/>
              <a:ahLst/>
              <a:cxnLst/>
              <a:rect l="l" t="t" r="r" b="b"/>
              <a:pathLst>
                <a:path w="2749" h="2569" extrusionOk="0">
                  <a:moveTo>
                    <a:pt x="1366" y="0"/>
                  </a:moveTo>
                  <a:cubicBezTo>
                    <a:pt x="957" y="0"/>
                    <a:pt x="564" y="196"/>
                    <a:pt x="318" y="541"/>
                  </a:cubicBezTo>
                  <a:cubicBezTo>
                    <a:pt x="18" y="963"/>
                    <a:pt x="1" y="1527"/>
                    <a:pt x="276" y="1967"/>
                  </a:cubicBezTo>
                  <a:cubicBezTo>
                    <a:pt x="514" y="2345"/>
                    <a:pt x="928" y="2569"/>
                    <a:pt x="1365" y="2569"/>
                  </a:cubicBezTo>
                  <a:cubicBezTo>
                    <a:pt x="1436" y="2569"/>
                    <a:pt x="1507" y="2563"/>
                    <a:pt x="1579" y="2551"/>
                  </a:cubicBezTo>
                  <a:cubicBezTo>
                    <a:pt x="2279" y="2433"/>
                    <a:pt x="2749" y="1771"/>
                    <a:pt x="2632" y="1071"/>
                  </a:cubicBezTo>
                  <a:cubicBezTo>
                    <a:pt x="2545" y="559"/>
                    <a:pt x="2159" y="149"/>
                    <a:pt x="1653" y="32"/>
                  </a:cubicBezTo>
                  <a:cubicBezTo>
                    <a:pt x="1557" y="11"/>
                    <a:pt x="1461" y="0"/>
                    <a:pt x="1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" name="Google Shape;573;p35"/>
          <p:cNvSpPr/>
          <p:nvPr/>
        </p:nvSpPr>
        <p:spPr>
          <a:xfrm>
            <a:off x="1550921" y="2794783"/>
            <a:ext cx="1467793" cy="1468881"/>
          </a:xfrm>
          <a:custGeom>
            <a:avLst/>
            <a:gdLst/>
            <a:ahLst/>
            <a:cxnLst/>
            <a:rect l="l" t="t" r="r" b="b"/>
            <a:pathLst>
              <a:path w="78251" h="78309" extrusionOk="0">
                <a:moveTo>
                  <a:pt x="29193" y="1"/>
                </a:moveTo>
                <a:cubicBezTo>
                  <a:pt x="28955" y="1"/>
                  <a:pt x="28714" y="7"/>
                  <a:pt x="28475" y="21"/>
                </a:cubicBezTo>
                <a:cubicBezTo>
                  <a:pt x="26979" y="105"/>
                  <a:pt x="25542" y="443"/>
                  <a:pt x="24204" y="1028"/>
                </a:cubicBezTo>
                <a:cubicBezTo>
                  <a:pt x="22908" y="1594"/>
                  <a:pt x="21760" y="2363"/>
                  <a:pt x="20789" y="3316"/>
                </a:cubicBezTo>
                <a:cubicBezTo>
                  <a:pt x="19815" y="4274"/>
                  <a:pt x="19069" y="5367"/>
                  <a:pt x="18571" y="6566"/>
                </a:cubicBezTo>
                <a:cubicBezTo>
                  <a:pt x="18055" y="7812"/>
                  <a:pt x="17832" y="9117"/>
                  <a:pt x="17906" y="10446"/>
                </a:cubicBezTo>
                <a:cubicBezTo>
                  <a:pt x="17971" y="11610"/>
                  <a:pt x="18267" y="12748"/>
                  <a:pt x="18779" y="13795"/>
                </a:cubicBezTo>
                <a:cubicBezTo>
                  <a:pt x="19273" y="14812"/>
                  <a:pt x="19958" y="15742"/>
                  <a:pt x="20817" y="16555"/>
                </a:cubicBezTo>
                <a:cubicBezTo>
                  <a:pt x="21111" y="16834"/>
                  <a:pt x="21203" y="17230"/>
                  <a:pt x="21064" y="17612"/>
                </a:cubicBezTo>
                <a:cubicBezTo>
                  <a:pt x="20955" y="17908"/>
                  <a:pt x="20664" y="18237"/>
                  <a:pt x="20183" y="18264"/>
                </a:cubicBezTo>
                <a:lnTo>
                  <a:pt x="5673" y="19077"/>
                </a:lnTo>
                <a:cubicBezTo>
                  <a:pt x="2460" y="19254"/>
                  <a:pt x="1" y="22005"/>
                  <a:pt x="184" y="25218"/>
                </a:cubicBezTo>
                <a:lnTo>
                  <a:pt x="2851" y="72810"/>
                </a:lnTo>
                <a:cubicBezTo>
                  <a:pt x="3025" y="75894"/>
                  <a:pt x="5576" y="78308"/>
                  <a:pt x="8662" y="78308"/>
                </a:cubicBezTo>
                <a:cubicBezTo>
                  <a:pt x="8772" y="78308"/>
                  <a:pt x="8882" y="78306"/>
                  <a:pt x="8993" y="78299"/>
                </a:cubicBezTo>
                <a:lnTo>
                  <a:pt x="56583" y="75631"/>
                </a:lnTo>
                <a:cubicBezTo>
                  <a:pt x="58126" y="75546"/>
                  <a:pt x="59572" y="74851"/>
                  <a:pt x="60601" y="73698"/>
                </a:cubicBezTo>
                <a:cubicBezTo>
                  <a:pt x="61631" y="72547"/>
                  <a:pt x="62160" y="71033"/>
                  <a:pt x="62072" y="69490"/>
                </a:cubicBezTo>
                <a:lnTo>
                  <a:pt x="61274" y="55246"/>
                </a:lnTo>
                <a:cubicBezTo>
                  <a:pt x="61254" y="54890"/>
                  <a:pt x="61408" y="54648"/>
                  <a:pt x="61539" y="54509"/>
                </a:cubicBezTo>
                <a:cubicBezTo>
                  <a:pt x="61731" y="54305"/>
                  <a:pt x="61996" y="54190"/>
                  <a:pt x="62274" y="54189"/>
                </a:cubicBezTo>
                <a:cubicBezTo>
                  <a:pt x="62491" y="54189"/>
                  <a:pt x="62702" y="54263"/>
                  <a:pt x="62872" y="54400"/>
                </a:cubicBezTo>
                <a:cubicBezTo>
                  <a:pt x="64539" y="55708"/>
                  <a:pt x="66484" y="56400"/>
                  <a:pt x="68497" y="56400"/>
                </a:cubicBezTo>
                <a:cubicBezTo>
                  <a:pt x="68660" y="56400"/>
                  <a:pt x="68825" y="56394"/>
                  <a:pt x="68988" y="56385"/>
                </a:cubicBezTo>
                <a:cubicBezTo>
                  <a:pt x="70317" y="56310"/>
                  <a:pt x="71589" y="55943"/>
                  <a:pt x="72770" y="55290"/>
                </a:cubicBezTo>
                <a:cubicBezTo>
                  <a:pt x="73905" y="54663"/>
                  <a:pt x="74909" y="53799"/>
                  <a:pt x="75750" y="52723"/>
                </a:cubicBezTo>
                <a:cubicBezTo>
                  <a:pt x="76589" y="51653"/>
                  <a:pt x="77226" y="50424"/>
                  <a:pt x="77644" y="49074"/>
                </a:cubicBezTo>
                <a:cubicBezTo>
                  <a:pt x="78074" y="47680"/>
                  <a:pt x="78250" y="46213"/>
                  <a:pt x="78166" y="44717"/>
                </a:cubicBezTo>
                <a:cubicBezTo>
                  <a:pt x="78006" y="41854"/>
                  <a:pt x="76895" y="39185"/>
                  <a:pt x="75040" y="37208"/>
                </a:cubicBezTo>
                <a:cubicBezTo>
                  <a:pt x="74134" y="36243"/>
                  <a:pt x="73094" y="35485"/>
                  <a:pt x="71948" y="34957"/>
                </a:cubicBezTo>
                <a:cubicBezTo>
                  <a:pt x="70763" y="34411"/>
                  <a:pt x="69513" y="34135"/>
                  <a:pt x="68234" y="34135"/>
                </a:cubicBezTo>
                <a:cubicBezTo>
                  <a:pt x="68071" y="34135"/>
                  <a:pt x="67906" y="34139"/>
                  <a:pt x="67742" y="34148"/>
                </a:cubicBezTo>
                <a:cubicBezTo>
                  <a:pt x="66639" y="34210"/>
                  <a:pt x="65557" y="34481"/>
                  <a:pt x="64554" y="34946"/>
                </a:cubicBezTo>
                <a:cubicBezTo>
                  <a:pt x="63579" y="35396"/>
                  <a:pt x="62681" y="36022"/>
                  <a:pt x="61884" y="36806"/>
                </a:cubicBezTo>
                <a:cubicBezTo>
                  <a:pt x="61706" y="36987"/>
                  <a:pt x="61461" y="37088"/>
                  <a:pt x="61207" y="37088"/>
                </a:cubicBezTo>
                <a:cubicBezTo>
                  <a:pt x="60957" y="37087"/>
                  <a:pt x="60717" y="36995"/>
                  <a:pt x="60529" y="36830"/>
                </a:cubicBezTo>
                <a:cubicBezTo>
                  <a:pt x="60332" y="36655"/>
                  <a:pt x="60214" y="36407"/>
                  <a:pt x="60204" y="36143"/>
                </a:cubicBezTo>
                <a:lnTo>
                  <a:pt x="59405" y="21899"/>
                </a:lnTo>
                <a:cubicBezTo>
                  <a:pt x="59232" y="18816"/>
                  <a:pt x="56681" y="16401"/>
                  <a:pt x="53595" y="16401"/>
                </a:cubicBezTo>
                <a:cubicBezTo>
                  <a:pt x="53485" y="16401"/>
                  <a:pt x="53373" y="16404"/>
                  <a:pt x="53264" y="16410"/>
                </a:cubicBezTo>
                <a:lnTo>
                  <a:pt x="38755" y="17223"/>
                </a:lnTo>
                <a:cubicBezTo>
                  <a:pt x="38734" y="17224"/>
                  <a:pt x="38713" y="17224"/>
                  <a:pt x="38693" y="17224"/>
                </a:cubicBezTo>
                <a:cubicBezTo>
                  <a:pt x="38228" y="17224"/>
                  <a:pt x="37923" y="16926"/>
                  <a:pt x="37793" y="16647"/>
                </a:cubicBezTo>
                <a:cubicBezTo>
                  <a:pt x="37628" y="16289"/>
                  <a:pt x="37679" y="15897"/>
                  <a:pt x="37934" y="15595"/>
                </a:cubicBezTo>
                <a:cubicBezTo>
                  <a:pt x="38695" y="14691"/>
                  <a:pt x="39273" y="13691"/>
                  <a:pt x="39650" y="12623"/>
                </a:cubicBezTo>
                <a:cubicBezTo>
                  <a:pt x="40041" y="11526"/>
                  <a:pt x="40208" y="10362"/>
                  <a:pt x="40142" y="9200"/>
                </a:cubicBezTo>
                <a:cubicBezTo>
                  <a:pt x="40002" y="6684"/>
                  <a:pt x="38789" y="4352"/>
                  <a:pt x="36727" y="2636"/>
                </a:cubicBezTo>
                <a:cubicBezTo>
                  <a:pt x="34687" y="937"/>
                  <a:pt x="32011" y="1"/>
                  <a:pt x="291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4" name="Google Shape;574;p35"/>
          <p:cNvGrpSpPr/>
          <p:nvPr/>
        </p:nvGrpSpPr>
        <p:grpSpPr>
          <a:xfrm>
            <a:off x="2659878" y="1192974"/>
            <a:ext cx="941720" cy="1078781"/>
            <a:chOff x="3970575" y="238125"/>
            <a:chExt cx="1255125" cy="1437800"/>
          </a:xfrm>
        </p:grpSpPr>
        <p:sp>
          <p:nvSpPr>
            <p:cNvPr id="575" name="Google Shape;575;p35"/>
            <p:cNvSpPr/>
            <p:nvPr/>
          </p:nvSpPr>
          <p:spPr>
            <a:xfrm>
              <a:off x="4641525" y="321975"/>
              <a:ext cx="137325" cy="179300"/>
            </a:xfrm>
            <a:custGeom>
              <a:avLst/>
              <a:gdLst/>
              <a:ahLst/>
              <a:cxnLst/>
              <a:rect l="l" t="t" r="r" b="b"/>
              <a:pathLst>
                <a:path w="5493" h="7172" extrusionOk="0">
                  <a:moveTo>
                    <a:pt x="3743" y="1"/>
                  </a:moveTo>
                  <a:lnTo>
                    <a:pt x="866" y="858"/>
                  </a:lnTo>
                  <a:cubicBezTo>
                    <a:pt x="866" y="858"/>
                    <a:pt x="0" y="4498"/>
                    <a:pt x="83" y="7091"/>
                  </a:cubicBezTo>
                  <a:cubicBezTo>
                    <a:pt x="461" y="7111"/>
                    <a:pt x="1262" y="7172"/>
                    <a:pt x="2122" y="7172"/>
                  </a:cubicBezTo>
                  <a:cubicBezTo>
                    <a:pt x="3504" y="7172"/>
                    <a:pt x="5037" y="7016"/>
                    <a:pt x="5211" y="6284"/>
                  </a:cubicBezTo>
                  <a:cubicBezTo>
                    <a:pt x="5493" y="5097"/>
                    <a:pt x="3743" y="1"/>
                    <a:pt x="3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4749850" y="385000"/>
              <a:ext cx="151000" cy="178650"/>
            </a:xfrm>
            <a:custGeom>
              <a:avLst/>
              <a:gdLst/>
              <a:ahLst/>
              <a:cxnLst/>
              <a:rect l="l" t="t" r="r" b="b"/>
              <a:pathLst>
                <a:path w="6040" h="7146" extrusionOk="0">
                  <a:moveTo>
                    <a:pt x="3749" y="1"/>
                  </a:moveTo>
                  <a:lnTo>
                    <a:pt x="0" y="3475"/>
                  </a:lnTo>
                  <a:lnTo>
                    <a:pt x="414" y="6313"/>
                  </a:lnTo>
                  <a:cubicBezTo>
                    <a:pt x="414" y="6313"/>
                    <a:pt x="1707" y="7146"/>
                    <a:pt x="3105" y="7146"/>
                  </a:cubicBezTo>
                  <a:cubicBezTo>
                    <a:pt x="3474" y="7146"/>
                    <a:pt x="3850" y="7088"/>
                    <a:pt x="4211" y="6942"/>
                  </a:cubicBezTo>
                  <a:cubicBezTo>
                    <a:pt x="6039" y="6203"/>
                    <a:pt x="5941" y="5205"/>
                    <a:pt x="5941" y="5205"/>
                  </a:cubicBezTo>
                  <a:lnTo>
                    <a:pt x="3749" y="1"/>
                  </a:ln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4676675" y="313275"/>
              <a:ext cx="187525" cy="192650"/>
            </a:xfrm>
            <a:custGeom>
              <a:avLst/>
              <a:gdLst/>
              <a:ahLst/>
              <a:cxnLst/>
              <a:rect l="l" t="t" r="r" b="b"/>
              <a:pathLst>
                <a:path w="7501" h="7706" extrusionOk="0">
                  <a:moveTo>
                    <a:pt x="2377" y="0"/>
                  </a:moveTo>
                  <a:cubicBezTo>
                    <a:pt x="1151" y="0"/>
                    <a:pt x="122" y="461"/>
                    <a:pt x="32" y="1360"/>
                  </a:cubicBezTo>
                  <a:cubicBezTo>
                    <a:pt x="0" y="4905"/>
                    <a:pt x="613" y="7705"/>
                    <a:pt x="2848" y="7705"/>
                  </a:cubicBezTo>
                  <a:cubicBezTo>
                    <a:pt x="2919" y="7705"/>
                    <a:pt x="2992" y="7703"/>
                    <a:pt x="3067" y="7697"/>
                  </a:cubicBezTo>
                  <a:cubicBezTo>
                    <a:pt x="5611" y="7501"/>
                    <a:pt x="7501" y="5409"/>
                    <a:pt x="6588" y="2557"/>
                  </a:cubicBezTo>
                  <a:cubicBezTo>
                    <a:pt x="6039" y="836"/>
                    <a:pt x="4030" y="0"/>
                    <a:pt x="2377" y="0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4755550" y="447225"/>
              <a:ext cx="85025" cy="63700"/>
            </a:xfrm>
            <a:custGeom>
              <a:avLst/>
              <a:gdLst/>
              <a:ahLst/>
              <a:cxnLst/>
              <a:rect l="l" t="t" r="r" b="b"/>
              <a:pathLst>
                <a:path w="3401" h="2548" fill="none" extrusionOk="0">
                  <a:moveTo>
                    <a:pt x="1" y="2548"/>
                  </a:moveTo>
                  <a:cubicBezTo>
                    <a:pt x="1240" y="2344"/>
                    <a:pt x="2744" y="1689"/>
                    <a:pt x="3400" y="0"/>
                  </a:cubicBezTo>
                </a:path>
              </a:pathLst>
            </a:custGeom>
            <a:noFill/>
            <a:ln w="8375" cap="flat" cmpd="sng">
              <a:solidFill>
                <a:srgbClr val="EF97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4831575" y="373250"/>
              <a:ext cx="125" cy="100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2" y="1"/>
                  </a:moveTo>
                  <a:cubicBezTo>
                    <a:pt x="1" y="1"/>
                    <a:pt x="1" y="4"/>
                    <a:pt x="2" y="4"/>
                  </a:cubicBezTo>
                  <a:cubicBezTo>
                    <a:pt x="5" y="4"/>
                    <a:pt x="5" y="1"/>
                    <a:pt x="2" y="1"/>
                  </a:cubicBezTo>
                  <a:close/>
                </a:path>
              </a:pathLst>
            </a:custGeom>
            <a:solidFill>
              <a:srgbClr val="FF8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4831150" y="372900"/>
              <a:ext cx="925" cy="1650"/>
            </a:xfrm>
            <a:custGeom>
              <a:avLst/>
              <a:gdLst/>
              <a:ahLst/>
              <a:cxnLst/>
              <a:rect l="l" t="t" r="r" b="b"/>
              <a:pathLst>
                <a:path w="37" h="66" extrusionOk="0">
                  <a:moveTo>
                    <a:pt x="20" y="0"/>
                  </a:moveTo>
                  <a:cubicBezTo>
                    <a:pt x="12" y="0"/>
                    <a:pt x="4" y="6"/>
                    <a:pt x="4" y="16"/>
                  </a:cubicBezTo>
                  <a:cubicBezTo>
                    <a:pt x="2" y="28"/>
                    <a:pt x="1" y="39"/>
                    <a:pt x="1" y="49"/>
                  </a:cubicBezTo>
                  <a:cubicBezTo>
                    <a:pt x="1" y="60"/>
                    <a:pt x="9" y="66"/>
                    <a:pt x="17" y="66"/>
                  </a:cubicBezTo>
                  <a:cubicBezTo>
                    <a:pt x="26" y="66"/>
                    <a:pt x="34" y="60"/>
                    <a:pt x="34" y="49"/>
                  </a:cubicBezTo>
                  <a:cubicBezTo>
                    <a:pt x="34" y="39"/>
                    <a:pt x="35" y="28"/>
                    <a:pt x="36" y="16"/>
                  </a:cubicBezTo>
                  <a:cubicBezTo>
                    <a:pt x="36" y="6"/>
                    <a:pt x="28" y="0"/>
                    <a:pt x="20" y="0"/>
                  </a:cubicBezTo>
                  <a:close/>
                </a:path>
              </a:pathLst>
            </a:custGeom>
            <a:solidFill>
              <a:srgbClr val="FF8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4649925" y="238125"/>
              <a:ext cx="290875" cy="253000"/>
            </a:xfrm>
            <a:custGeom>
              <a:avLst/>
              <a:gdLst/>
              <a:ahLst/>
              <a:cxnLst/>
              <a:rect l="l" t="t" r="r" b="b"/>
              <a:pathLst>
                <a:path w="11635" h="10120" extrusionOk="0">
                  <a:moveTo>
                    <a:pt x="5867" y="1"/>
                  </a:moveTo>
                  <a:cubicBezTo>
                    <a:pt x="5098" y="1"/>
                    <a:pt x="4148" y="212"/>
                    <a:pt x="3281" y="1008"/>
                  </a:cubicBezTo>
                  <a:cubicBezTo>
                    <a:pt x="976" y="1057"/>
                    <a:pt x="220" y="2824"/>
                    <a:pt x="0" y="4061"/>
                  </a:cubicBezTo>
                  <a:cubicBezTo>
                    <a:pt x="716" y="4326"/>
                    <a:pt x="1461" y="4473"/>
                    <a:pt x="2306" y="4473"/>
                  </a:cubicBezTo>
                  <a:cubicBezTo>
                    <a:pt x="3069" y="4473"/>
                    <a:pt x="3914" y="4354"/>
                    <a:pt x="4896" y="4094"/>
                  </a:cubicBezTo>
                  <a:cubicBezTo>
                    <a:pt x="6435" y="5170"/>
                    <a:pt x="7195" y="10115"/>
                    <a:pt x="7145" y="10120"/>
                  </a:cubicBezTo>
                  <a:lnTo>
                    <a:pt x="7145" y="10120"/>
                  </a:lnTo>
                  <a:cubicBezTo>
                    <a:pt x="8306" y="10054"/>
                    <a:pt x="9813" y="9795"/>
                    <a:pt x="11612" y="9303"/>
                  </a:cubicBezTo>
                  <a:cubicBezTo>
                    <a:pt x="11634" y="7651"/>
                    <a:pt x="11389" y="4667"/>
                    <a:pt x="10220" y="2700"/>
                  </a:cubicBezTo>
                  <a:cubicBezTo>
                    <a:pt x="9502" y="1488"/>
                    <a:pt x="8616" y="664"/>
                    <a:pt x="7266" y="226"/>
                  </a:cubicBezTo>
                  <a:cubicBezTo>
                    <a:pt x="7030" y="149"/>
                    <a:pt x="6512" y="1"/>
                    <a:pt x="5867" y="1"/>
                  </a:cubicBezTo>
                  <a:close/>
                  <a:moveTo>
                    <a:pt x="7145" y="10120"/>
                  </a:moveTo>
                  <a:cubicBezTo>
                    <a:pt x="7145" y="10120"/>
                    <a:pt x="7145" y="10120"/>
                    <a:pt x="7145" y="10120"/>
                  </a:cubicBezTo>
                  <a:cubicBezTo>
                    <a:pt x="7145" y="10120"/>
                    <a:pt x="7145" y="10120"/>
                    <a:pt x="7145" y="10120"/>
                  </a:cubicBezTo>
                  <a:cubicBezTo>
                    <a:pt x="7145" y="10120"/>
                    <a:pt x="7145" y="10120"/>
                    <a:pt x="7145" y="101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4801975" y="385025"/>
              <a:ext cx="35750" cy="57225"/>
            </a:xfrm>
            <a:custGeom>
              <a:avLst/>
              <a:gdLst/>
              <a:ahLst/>
              <a:cxnLst/>
              <a:rect l="l" t="t" r="r" b="b"/>
              <a:pathLst>
                <a:path w="1430" h="2289" extrusionOk="0">
                  <a:moveTo>
                    <a:pt x="632" y="1"/>
                  </a:moveTo>
                  <a:cubicBezTo>
                    <a:pt x="541" y="1"/>
                    <a:pt x="447" y="27"/>
                    <a:pt x="351" y="84"/>
                  </a:cubicBezTo>
                  <a:cubicBezTo>
                    <a:pt x="61" y="259"/>
                    <a:pt x="1" y="566"/>
                    <a:pt x="23" y="662"/>
                  </a:cubicBezTo>
                  <a:lnTo>
                    <a:pt x="258" y="2076"/>
                  </a:lnTo>
                  <a:cubicBezTo>
                    <a:pt x="379" y="2223"/>
                    <a:pt x="512" y="2288"/>
                    <a:pt x="643" y="2288"/>
                  </a:cubicBezTo>
                  <a:cubicBezTo>
                    <a:pt x="848" y="2288"/>
                    <a:pt x="1048" y="2130"/>
                    <a:pt x="1190" y="1879"/>
                  </a:cubicBezTo>
                  <a:cubicBezTo>
                    <a:pt x="1367" y="1568"/>
                    <a:pt x="1429" y="1278"/>
                    <a:pt x="1396" y="932"/>
                  </a:cubicBezTo>
                  <a:cubicBezTo>
                    <a:pt x="1355" y="484"/>
                    <a:pt x="1027" y="1"/>
                    <a:pt x="632" y="1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4714325" y="395950"/>
              <a:ext cx="28100" cy="50250"/>
            </a:xfrm>
            <a:custGeom>
              <a:avLst/>
              <a:gdLst/>
              <a:ahLst/>
              <a:cxnLst/>
              <a:rect l="l" t="t" r="r" b="b"/>
              <a:pathLst>
                <a:path w="1124" h="2010" fill="none" extrusionOk="0">
                  <a:moveTo>
                    <a:pt x="425" y="0"/>
                  </a:moveTo>
                  <a:cubicBezTo>
                    <a:pt x="425" y="0"/>
                    <a:pt x="1" y="1397"/>
                    <a:pt x="167" y="1703"/>
                  </a:cubicBezTo>
                  <a:cubicBezTo>
                    <a:pt x="334" y="2009"/>
                    <a:pt x="1123" y="1823"/>
                    <a:pt x="1123" y="1823"/>
                  </a:cubicBezTo>
                </a:path>
              </a:pathLst>
            </a:custGeom>
            <a:noFill/>
            <a:ln w="5575" cap="flat" cmpd="sng">
              <a:solidFill>
                <a:srgbClr val="EF97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4724025" y="449800"/>
              <a:ext cx="55225" cy="32700"/>
            </a:xfrm>
            <a:custGeom>
              <a:avLst/>
              <a:gdLst/>
              <a:ahLst/>
              <a:cxnLst/>
              <a:rect l="l" t="t" r="r" b="b"/>
              <a:pathLst>
                <a:path w="2209" h="1308" extrusionOk="0">
                  <a:moveTo>
                    <a:pt x="2209" y="1"/>
                  </a:moveTo>
                  <a:lnTo>
                    <a:pt x="0" y="319"/>
                  </a:lnTo>
                  <a:cubicBezTo>
                    <a:pt x="0" y="319"/>
                    <a:pt x="21" y="1308"/>
                    <a:pt x="819" y="1308"/>
                  </a:cubicBezTo>
                  <a:cubicBezTo>
                    <a:pt x="843" y="1308"/>
                    <a:pt x="869" y="1307"/>
                    <a:pt x="896" y="1305"/>
                  </a:cubicBezTo>
                  <a:cubicBezTo>
                    <a:pt x="2121" y="1214"/>
                    <a:pt x="2209" y="1"/>
                    <a:pt x="2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4699450" y="389175"/>
              <a:ext cx="9125" cy="15725"/>
            </a:xfrm>
            <a:custGeom>
              <a:avLst/>
              <a:gdLst/>
              <a:ahLst/>
              <a:cxnLst/>
              <a:rect l="l" t="t" r="r" b="b"/>
              <a:pathLst>
                <a:path w="365" h="629" extrusionOk="0">
                  <a:moveTo>
                    <a:pt x="185" y="1"/>
                  </a:moveTo>
                  <a:cubicBezTo>
                    <a:pt x="184" y="1"/>
                    <a:pt x="182" y="1"/>
                    <a:pt x="181" y="1"/>
                  </a:cubicBezTo>
                  <a:cubicBezTo>
                    <a:pt x="119" y="3"/>
                    <a:pt x="43" y="45"/>
                    <a:pt x="32" y="114"/>
                  </a:cubicBezTo>
                  <a:cubicBezTo>
                    <a:pt x="17" y="224"/>
                    <a:pt x="1" y="340"/>
                    <a:pt x="7" y="452"/>
                  </a:cubicBezTo>
                  <a:cubicBezTo>
                    <a:pt x="13" y="542"/>
                    <a:pt x="82" y="629"/>
                    <a:pt x="177" y="629"/>
                  </a:cubicBezTo>
                  <a:cubicBezTo>
                    <a:pt x="179" y="629"/>
                    <a:pt x="181" y="628"/>
                    <a:pt x="183" y="628"/>
                  </a:cubicBezTo>
                  <a:cubicBezTo>
                    <a:pt x="281" y="626"/>
                    <a:pt x="358" y="548"/>
                    <a:pt x="359" y="452"/>
                  </a:cubicBezTo>
                  <a:cubicBezTo>
                    <a:pt x="365" y="341"/>
                    <a:pt x="346" y="223"/>
                    <a:pt x="328" y="114"/>
                  </a:cubicBezTo>
                  <a:cubicBezTo>
                    <a:pt x="319" y="52"/>
                    <a:pt x="246" y="1"/>
                    <a:pt x="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4693450" y="366900"/>
              <a:ext cx="20650" cy="12075"/>
            </a:xfrm>
            <a:custGeom>
              <a:avLst/>
              <a:gdLst/>
              <a:ahLst/>
              <a:cxnLst/>
              <a:rect l="l" t="t" r="r" b="b"/>
              <a:pathLst>
                <a:path w="826" h="483" fill="none" extrusionOk="0">
                  <a:moveTo>
                    <a:pt x="825" y="346"/>
                  </a:moveTo>
                  <a:cubicBezTo>
                    <a:pt x="825" y="346"/>
                    <a:pt x="372" y="0"/>
                    <a:pt x="1" y="482"/>
                  </a:cubicBezTo>
                </a:path>
              </a:pathLst>
            </a:custGeom>
            <a:noFill/>
            <a:ln w="5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4764350" y="385850"/>
              <a:ext cx="9100" cy="15675"/>
            </a:xfrm>
            <a:custGeom>
              <a:avLst/>
              <a:gdLst/>
              <a:ahLst/>
              <a:cxnLst/>
              <a:rect l="l" t="t" r="r" b="b"/>
              <a:pathLst>
                <a:path w="364" h="627" extrusionOk="0">
                  <a:moveTo>
                    <a:pt x="167" y="1"/>
                  </a:moveTo>
                  <a:cubicBezTo>
                    <a:pt x="159" y="1"/>
                    <a:pt x="152" y="1"/>
                    <a:pt x="145" y="2"/>
                  </a:cubicBezTo>
                  <a:cubicBezTo>
                    <a:pt x="65" y="13"/>
                    <a:pt x="19" y="76"/>
                    <a:pt x="13" y="152"/>
                  </a:cubicBezTo>
                  <a:cubicBezTo>
                    <a:pt x="1" y="251"/>
                    <a:pt x="1" y="350"/>
                    <a:pt x="9" y="450"/>
                  </a:cubicBezTo>
                  <a:cubicBezTo>
                    <a:pt x="20" y="539"/>
                    <a:pt x="80" y="626"/>
                    <a:pt x="179" y="626"/>
                  </a:cubicBezTo>
                  <a:cubicBezTo>
                    <a:pt x="182" y="626"/>
                    <a:pt x="184" y="626"/>
                    <a:pt x="186" y="626"/>
                  </a:cubicBezTo>
                  <a:cubicBezTo>
                    <a:pt x="279" y="622"/>
                    <a:pt x="363" y="549"/>
                    <a:pt x="362" y="450"/>
                  </a:cubicBezTo>
                  <a:cubicBezTo>
                    <a:pt x="357" y="336"/>
                    <a:pt x="341" y="223"/>
                    <a:pt x="313" y="111"/>
                  </a:cubicBezTo>
                  <a:cubicBezTo>
                    <a:pt x="299" y="44"/>
                    <a:pt x="232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4756650" y="361650"/>
              <a:ext cx="29650" cy="11450"/>
            </a:xfrm>
            <a:custGeom>
              <a:avLst/>
              <a:gdLst/>
              <a:ahLst/>
              <a:cxnLst/>
              <a:rect l="l" t="t" r="r" b="b"/>
              <a:pathLst>
                <a:path w="1186" h="458" fill="none" extrusionOk="0">
                  <a:moveTo>
                    <a:pt x="0" y="328"/>
                  </a:moveTo>
                  <a:cubicBezTo>
                    <a:pt x="0" y="328"/>
                    <a:pt x="469" y="0"/>
                    <a:pt x="1186" y="457"/>
                  </a:cubicBezTo>
                </a:path>
              </a:pathLst>
            </a:custGeom>
            <a:noFill/>
            <a:ln w="5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4094475" y="738550"/>
              <a:ext cx="607625" cy="576950"/>
            </a:xfrm>
            <a:custGeom>
              <a:avLst/>
              <a:gdLst/>
              <a:ahLst/>
              <a:cxnLst/>
              <a:rect l="l" t="t" r="r" b="b"/>
              <a:pathLst>
                <a:path w="24305" h="23078" extrusionOk="0">
                  <a:moveTo>
                    <a:pt x="17191" y="1"/>
                  </a:moveTo>
                  <a:cubicBezTo>
                    <a:pt x="10738" y="10335"/>
                    <a:pt x="0" y="19334"/>
                    <a:pt x="0" y="19334"/>
                  </a:cubicBezTo>
                  <a:lnTo>
                    <a:pt x="2957" y="23078"/>
                  </a:lnTo>
                  <a:cubicBezTo>
                    <a:pt x="2957" y="23078"/>
                    <a:pt x="17287" y="14316"/>
                    <a:pt x="24305" y="4568"/>
                  </a:cubicBezTo>
                  <a:lnTo>
                    <a:pt x="17191" y="1"/>
                  </a:ln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3970575" y="1197025"/>
              <a:ext cx="243725" cy="191850"/>
            </a:xfrm>
            <a:custGeom>
              <a:avLst/>
              <a:gdLst/>
              <a:ahLst/>
              <a:cxnLst/>
              <a:rect l="l" t="t" r="r" b="b"/>
              <a:pathLst>
                <a:path w="9749" h="7674" extrusionOk="0">
                  <a:moveTo>
                    <a:pt x="6217" y="0"/>
                  </a:moveTo>
                  <a:cubicBezTo>
                    <a:pt x="4902" y="1146"/>
                    <a:pt x="494" y="3858"/>
                    <a:pt x="590" y="4201"/>
                  </a:cubicBezTo>
                  <a:cubicBezTo>
                    <a:pt x="605" y="4255"/>
                    <a:pt x="658" y="4278"/>
                    <a:pt x="735" y="4278"/>
                  </a:cubicBezTo>
                  <a:cubicBezTo>
                    <a:pt x="1077" y="4278"/>
                    <a:pt x="1906" y="3844"/>
                    <a:pt x="2183" y="3844"/>
                  </a:cubicBezTo>
                  <a:cubicBezTo>
                    <a:pt x="2238" y="3844"/>
                    <a:pt x="2271" y="3862"/>
                    <a:pt x="2275" y="3902"/>
                  </a:cubicBezTo>
                  <a:cubicBezTo>
                    <a:pt x="2297" y="4195"/>
                    <a:pt x="1" y="5789"/>
                    <a:pt x="192" y="6111"/>
                  </a:cubicBezTo>
                  <a:cubicBezTo>
                    <a:pt x="221" y="6159"/>
                    <a:pt x="274" y="6180"/>
                    <a:pt x="345" y="6180"/>
                  </a:cubicBezTo>
                  <a:cubicBezTo>
                    <a:pt x="922" y="6180"/>
                    <a:pt x="2709" y="4792"/>
                    <a:pt x="2709" y="4791"/>
                  </a:cubicBezTo>
                  <a:lnTo>
                    <a:pt x="2709" y="4791"/>
                  </a:lnTo>
                  <a:cubicBezTo>
                    <a:pt x="2709" y="4792"/>
                    <a:pt x="343" y="6832"/>
                    <a:pt x="682" y="7151"/>
                  </a:cubicBezTo>
                  <a:cubicBezTo>
                    <a:pt x="699" y="7167"/>
                    <a:pt x="724" y="7174"/>
                    <a:pt x="756" y="7174"/>
                  </a:cubicBezTo>
                  <a:cubicBezTo>
                    <a:pt x="1182" y="7174"/>
                    <a:pt x="2864" y="5866"/>
                    <a:pt x="3606" y="5423"/>
                  </a:cubicBezTo>
                  <a:lnTo>
                    <a:pt x="3606" y="5423"/>
                  </a:lnTo>
                  <a:cubicBezTo>
                    <a:pt x="2814" y="6045"/>
                    <a:pt x="1663" y="7202"/>
                    <a:pt x="1918" y="7433"/>
                  </a:cubicBezTo>
                  <a:cubicBezTo>
                    <a:pt x="1943" y="7457"/>
                    <a:pt x="1980" y="7467"/>
                    <a:pt x="2026" y="7467"/>
                  </a:cubicBezTo>
                  <a:cubicBezTo>
                    <a:pt x="2433" y="7467"/>
                    <a:pt x="3582" y="6610"/>
                    <a:pt x="4521" y="5982"/>
                  </a:cubicBezTo>
                  <a:lnTo>
                    <a:pt x="4521" y="5982"/>
                  </a:lnTo>
                  <a:cubicBezTo>
                    <a:pt x="3915" y="6477"/>
                    <a:pt x="2863" y="7436"/>
                    <a:pt x="3089" y="7658"/>
                  </a:cubicBezTo>
                  <a:cubicBezTo>
                    <a:pt x="3100" y="7669"/>
                    <a:pt x="3118" y="7674"/>
                    <a:pt x="3142" y="7674"/>
                  </a:cubicBezTo>
                  <a:cubicBezTo>
                    <a:pt x="3634" y="7674"/>
                    <a:pt x="6821" y="5610"/>
                    <a:pt x="9749" y="3553"/>
                  </a:cubicBezTo>
                  <a:lnTo>
                    <a:pt x="6217" y="0"/>
                  </a:ln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4041525" y="1285775"/>
              <a:ext cx="60675" cy="8950"/>
            </a:xfrm>
            <a:custGeom>
              <a:avLst/>
              <a:gdLst/>
              <a:ahLst/>
              <a:cxnLst/>
              <a:rect l="l" t="t" r="r" b="b"/>
              <a:pathLst>
                <a:path w="2427" h="358" fill="none" extrusionOk="0">
                  <a:moveTo>
                    <a:pt x="0" y="316"/>
                  </a:moveTo>
                  <a:cubicBezTo>
                    <a:pt x="0" y="316"/>
                    <a:pt x="1707" y="358"/>
                    <a:pt x="2427" y="1"/>
                  </a:cubicBezTo>
                </a:path>
              </a:pathLst>
            </a:custGeom>
            <a:noFill/>
            <a:ln w="8375" cap="flat" cmpd="sng">
              <a:solidFill>
                <a:srgbClr val="EF97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4471900" y="541400"/>
              <a:ext cx="283100" cy="370925"/>
            </a:xfrm>
            <a:custGeom>
              <a:avLst/>
              <a:gdLst/>
              <a:ahLst/>
              <a:cxnLst/>
              <a:rect l="l" t="t" r="r" b="b"/>
              <a:pathLst>
                <a:path w="11324" h="14837" extrusionOk="0">
                  <a:moveTo>
                    <a:pt x="9750" y="1"/>
                  </a:moveTo>
                  <a:cubicBezTo>
                    <a:pt x="7088" y="1"/>
                    <a:pt x="4792" y="1931"/>
                    <a:pt x="3725" y="3631"/>
                  </a:cubicBezTo>
                  <a:cubicBezTo>
                    <a:pt x="1319" y="7463"/>
                    <a:pt x="1" y="10491"/>
                    <a:pt x="1" y="10491"/>
                  </a:cubicBezTo>
                  <a:lnTo>
                    <a:pt x="7217" y="14837"/>
                  </a:lnTo>
                  <a:lnTo>
                    <a:pt x="11323" y="1925"/>
                  </a:lnTo>
                  <a:lnTo>
                    <a:pt x="10719" y="87"/>
                  </a:lnTo>
                  <a:cubicBezTo>
                    <a:pt x="10392" y="28"/>
                    <a:pt x="10068" y="1"/>
                    <a:pt x="97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4574500" y="517275"/>
              <a:ext cx="556125" cy="688200"/>
            </a:xfrm>
            <a:custGeom>
              <a:avLst/>
              <a:gdLst/>
              <a:ahLst/>
              <a:cxnLst/>
              <a:rect l="l" t="t" r="r" b="b"/>
              <a:pathLst>
                <a:path w="22245" h="27528" extrusionOk="0">
                  <a:moveTo>
                    <a:pt x="12613" y="0"/>
                  </a:moveTo>
                  <a:lnTo>
                    <a:pt x="12613" y="0"/>
                  </a:lnTo>
                  <a:cubicBezTo>
                    <a:pt x="12443" y="12"/>
                    <a:pt x="12401" y="41"/>
                    <a:pt x="12466" y="94"/>
                  </a:cubicBezTo>
                  <a:lnTo>
                    <a:pt x="12466" y="94"/>
                  </a:lnTo>
                  <a:cubicBezTo>
                    <a:pt x="12562" y="35"/>
                    <a:pt x="12613" y="0"/>
                    <a:pt x="12613" y="0"/>
                  </a:cubicBezTo>
                  <a:close/>
                  <a:moveTo>
                    <a:pt x="12466" y="94"/>
                  </a:moveTo>
                  <a:cubicBezTo>
                    <a:pt x="12063" y="344"/>
                    <a:pt x="10874" y="1039"/>
                    <a:pt x="9403" y="1505"/>
                  </a:cubicBezTo>
                  <a:cubicBezTo>
                    <a:pt x="9174" y="1577"/>
                    <a:pt x="8979" y="1607"/>
                    <a:pt x="8798" y="1607"/>
                  </a:cubicBezTo>
                  <a:cubicBezTo>
                    <a:pt x="8178" y="1607"/>
                    <a:pt x="7722" y="1255"/>
                    <a:pt x="6615" y="1052"/>
                  </a:cubicBezTo>
                  <a:cubicBezTo>
                    <a:pt x="6615" y="1052"/>
                    <a:pt x="2785" y="4752"/>
                    <a:pt x="2721" y="6721"/>
                  </a:cubicBezTo>
                  <a:cubicBezTo>
                    <a:pt x="762" y="9961"/>
                    <a:pt x="0" y="13927"/>
                    <a:pt x="1754" y="17465"/>
                  </a:cubicBezTo>
                  <a:cubicBezTo>
                    <a:pt x="3016" y="21306"/>
                    <a:pt x="4118" y="26493"/>
                    <a:pt x="4118" y="26493"/>
                  </a:cubicBezTo>
                  <a:cubicBezTo>
                    <a:pt x="4118" y="26493"/>
                    <a:pt x="7430" y="27527"/>
                    <a:pt x="12290" y="27527"/>
                  </a:cubicBezTo>
                  <a:cubicBezTo>
                    <a:pt x="15184" y="27527"/>
                    <a:pt x="18626" y="27160"/>
                    <a:pt x="22245" y="25990"/>
                  </a:cubicBezTo>
                  <a:cubicBezTo>
                    <a:pt x="21867" y="14099"/>
                    <a:pt x="21716" y="9620"/>
                    <a:pt x="20406" y="5117"/>
                  </a:cubicBezTo>
                  <a:cubicBezTo>
                    <a:pt x="17071" y="1595"/>
                    <a:pt x="12856" y="412"/>
                    <a:pt x="12466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4803675" y="486650"/>
              <a:ext cx="107750" cy="126400"/>
            </a:xfrm>
            <a:custGeom>
              <a:avLst/>
              <a:gdLst/>
              <a:ahLst/>
              <a:cxnLst/>
              <a:rect l="l" t="t" r="r" b="b"/>
              <a:pathLst>
                <a:path w="4310" h="5056" extrusionOk="0">
                  <a:moveTo>
                    <a:pt x="3308" y="0"/>
                  </a:moveTo>
                  <a:lnTo>
                    <a:pt x="1" y="2802"/>
                  </a:lnTo>
                  <a:lnTo>
                    <a:pt x="2116" y="5056"/>
                  </a:lnTo>
                  <a:lnTo>
                    <a:pt x="4309" y="1726"/>
                  </a:lnTo>
                  <a:lnTo>
                    <a:pt x="33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4739875" y="519975"/>
              <a:ext cx="63825" cy="91400"/>
            </a:xfrm>
            <a:custGeom>
              <a:avLst/>
              <a:gdLst/>
              <a:ahLst/>
              <a:cxnLst/>
              <a:rect l="l" t="t" r="r" b="b"/>
              <a:pathLst>
                <a:path w="2553" h="3656" extrusionOk="0">
                  <a:moveTo>
                    <a:pt x="680" y="0"/>
                  </a:moveTo>
                  <a:lnTo>
                    <a:pt x="0" y="944"/>
                  </a:lnTo>
                  <a:lnTo>
                    <a:pt x="898" y="3656"/>
                  </a:lnTo>
                  <a:lnTo>
                    <a:pt x="2553" y="1469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4590875" y="706900"/>
              <a:ext cx="33950" cy="146500"/>
            </a:xfrm>
            <a:custGeom>
              <a:avLst/>
              <a:gdLst/>
              <a:ahLst/>
              <a:cxnLst/>
              <a:rect l="l" t="t" r="r" b="b"/>
              <a:pathLst>
                <a:path w="1358" h="5860" fill="none" extrusionOk="0">
                  <a:moveTo>
                    <a:pt x="117" y="5860"/>
                  </a:moveTo>
                  <a:cubicBezTo>
                    <a:pt x="0" y="3563"/>
                    <a:pt x="1358" y="1"/>
                    <a:pt x="1358" y="1"/>
                  </a:cubicBezTo>
                </a:path>
              </a:pathLst>
            </a:custGeom>
            <a:noFill/>
            <a:ln w="8375" cap="flat" cmpd="sng">
              <a:solidFill>
                <a:schemeClr val="accent5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4958950" y="1412325"/>
              <a:ext cx="186675" cy="263600"/>
            </a:xfrm>
            <a:custGeom>
              <a:avLst/>
              <a:gdLst/>
              <a:ahLst/>
              <a:cxnLst/>
              <a:rect l="l" t="t" r="r" b="b"/>
              <a:pathLst>
                <a:path w="7467" h="10544" extrusionOk="0">
                  <a:moveTo>
                    <a:pt x="2037" y="0"/>
                  </a:moveTo>
                  <a:cubicBezTo>
                    <a:pt x="1762" y="2372"/>
                    <a:pt x="1" y="7866"/>
                    <a:pt x="346" y="8090"/>
                  </a:cubicBezTo>
                  <a:cubicBezTo>
                    <a:pt x="363" y="8102"/>
                    <a:pt x="382" y="8107"/>
                    <a:pt x="402" y="8107"/>
                  </a:cubicBezTo>
                  <a:cubicBezTo>
                    <a:pt x="754" y="8107"/>
                    <a:pt x="1448" y="6418"/>
                    <a:pt x="1722" y="6418"/>
                  </a:cubicBezTo>
                  <a:cubicBezTo>
                    <a:pt x="1738" y="6418"/>
                    <a:pt x="1752" y="6424"/>
                    <a:pt x="1765" y="6436"/>
                  </a:cubicBezTo>
                  <a:cubicBezTo>
                    <a:pt x="2011" y="6668"/>
                    <a:pt x="1083" y="9864"/>
                    <a:pt x="1491" y="10002"/>
                  </a:cubicBezTo>
                  <a:cubicBezTo>
                    <a:pt x="1507" y="10007"/>
                    <a:pt x="1523" y="10010"/>
                    <a:pt x="1539" y="10010"/>
                  </a:cubicBezTo>
                  <a:cubicBezTo>
                    <a:pt x="2088" y="10010"/>
                    <a:pt x="2776" y="7030"/>
                    <a:pt x="2777" y="7029"/>
                  </a:cubicBezTo>
                  <a:lnTo>
                    <a:pt x="2777" y="7029"/>
                  </a:lnTo>
                  <a:cubicBezTo>
                    <a:pt x="2776" y="7031"/>
                    <a:pt x="2177" y="10512"/>
                    <a:pt x="2707" y="10543"/>
                  </a:cubicBezTo>
                  <a:cubicBezTo>
                    <a:pt x="2709" y="10543"/>
                    <a:pt x="2710" y="10543"/>
                    <a:pt x="2712" y="10543"/>
                  </a:cubicBezTo>
                  <a:cubicBezTo>
                    <a:pt x="3089" y="10543"/>
                    <a:pt x="3721" y="8044"/>
                    <a:pt x="4017" y="7075"/>
                  </a:cubicBezTo>
                  <a:lnTo>
                    <a:pt x="4017" y="7075"/>
                  </a:lnTo>
                  <a:cubicBezTo>
                    <a:pt x="3837" y="8168"/>
                    <a:pt x="3567" y="9892"/>
                    <a:pt x="3958" y="9908"/>
                  </a:cubicBezTo>
                  <a:cubicBezTo>
                    <a:pt x="3960" y="9908"/>
                    <a:pt x="3962" y="9908"/>
                    <a:pt x="3964" y="9908"/>
                  </a:cubicBezTo>
                  <a:cubicBezTo>
                    <a:pt x="4350" y="9908"/>
                    <a:pt x="4789" y="8429"/>
                    <a:pt x="5120" y="7098"/>
                  </a:cubicBezTo>
                  <a:lnTo>
                    <a:pt x="5120" y="7098"/>
                  </a:lnTo>
                  <a:cubicBezTo>
                    <a:pt x="4996" y="7950"/>
                    <a:pt x="4599" y="9642"/>
                    <a:pt x="4960" y="9673"/>
                  </a:cubicBezTo>
                  <a:cubicBezTo>
                    <a:pt x="4962" y="9673"/>
                    <a:pt x="4963" y="9673"/>
                    <a:pt x="4964" y="9673"/>
                  </a:cubicBezTo>
                  <a:cubicBezTo>
                    <a:pt x="5331" y="9673"/>
                    <a:pt x="6635" y="5841"/>
                    <a:pt x="7467" y="1068"/>
                  </a:cubicBezTo>
                  <a:lnTo>
                    <a:pt x="2037" y="0"/>
                  </a:ln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4996875" y="809900"/>
              <a:ext cx="228825" cy="689500"/>
            </a:xfrm>
            <a:custGeom>
              <a:avLst/>
              <a:gdLst/>
              <a:ahLst/>
              <a:cxnLst/>
              <a:rect l="l" t="t" r="r" b="b"/>
              <a:pathLst>
                <a:path w="9153" h="27580" extrusionOk="0">
                  <a:moveTo>
                    <a:pt x="7449" y="0"/>
                  </a:moveTo>
                  <a:lnTo>
                    <a:pt x="0" y="938"/>
                  </a:lnTo>
                  <a:cubicBezTo>
                    <a:pt x="2185" y="12877"/>
                    <a:pt x="245" y="26469"/>
                    <a:pt x="245" y="26469"/>
                  </a:cubicBezTo>
                  <a:lnTo>
                    <a:pt x="5419" y="27580"/>
                  </a:lnTo>
                  <a:cubicBezTo>
                    <a:pt x="5419" y="27580"/>
                    <a:pt x="9152" y="12529"/>
                    <a:pt x="7449" y="0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4910425" y="530800"/>
              <a:ext cx="289250" cy="328850"/>
            </a:xfrm>
            <a:custGeom>
              <a:avLst/>
              <a:gdLst/>
              <a:ahLst/>
              <a:cxnLst/>
              <a:rect l="l" t="t" r="r" b="b"/>
              <a:pathLst>
                <a:path w="11570" h="13154" extrusionOk="0">
                  <a:moveTo>
                    <a:pt x="1" y="0"/>
                  </a:moveTo>
                  <a:lnTo>
                    <a:pt x="2913" y="6077"/>
                  </a:lnTo>
                  <a:cubicBezTo>
                    <a:pt x="2978" y="7883"/>
                    <a:pt x="3408" y="13153"/>
                    <a:pt x="3408" y="13153"/>
                  </a:cubicBezTo>
                  <a:lnTo>
                    <a:pt x="11569" y="11521"/>
                  </a:lnTo>
                  <a:cubicBezTo>
                    <a:pt x="11569" y="11521"/>
                    <a:pt x="10704" y="5271"/>
                    <a:pt x="7252" y="2563"/>
                  </a:cubicBezTo>
                  <a:cubicBezTo>
                    <a:pt x="4999" y="795"/>
                    <a:pt x="2454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4963150" y="744800"/>
              <a:ext cx="25050" cy="114850"/>
            </a:xfrm>
            <a:custGeom>
              <a:avLst/>
              <a:gdLst/>
              <a:ahLst/>
              <a:cxnLst/>
              <a:rect l="l" t="t" r="r" b="b"/>
              <a:pathLst>
                <a:path w="1002" h="4594" fill="none" extrusionOk="0">
                  <a:moveTo>
                    <a:pt x="1001" y="4593"/>
                  </a:moveTo>
                  <a:cubicBezTo>
                    <a:pt x="748" y="2173"/>
                    <a:pt x="1" y="0"/>
                    <a:pt x="1" y="0"/>
                  </a:cubicBezTo>
                </a:path>
              </a:pathLst>
            </a:custGeom>
            <a:noFill/>
            <a:ln w="8375" cap="flat" cmpd="sng">
              <a:solidFill>
                <a:schemeClr val="accent5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5"/>
          <p:cNvGrpSpPr/>
          <p:nvPr/>
        </p:nvGrpSpPr>
        <p:grpSpPr>
          <a:xfrm>
            <a:off x="722622" y="2198969"/>
            <a:ext cx="1561318" cy="2215054"/>
            <a:chOff x="1388600" y="1525875"/>
            <a:chExt cx="2080925" cy="2952225"/>
          </a:xfrm>
        </p:grpSpPr>
        <p:sp>
          <p:nvSpPr>
            <p:cNvPr id="602" name="Google Shape;602;p35"/>
            <p:cNvSpPr/>
            <p:nvPr/>
          </p:nvSpPr>
          <p:spPr>
            <a:xfrm>
              <a:off x="2123750" y="3650225"/>
              <a:ext cx="69675" cy="64275"/>
            </a:xfrm>
            <a:custGeom>
              <a:avLst/>
              <a:gdLst/>
              <a:ahLst/>
              <a:cxnLst/>
              <a:rect l="l" t="t" r="r" b="b"/>
              <a:pathLst>
                <a:path w="2787" h="2571" extrusionOk="0">
                  <a:moveTo>
                    <a:pt x="1370" y="1"/>
                  </a:moveTo>
                  <a:cubicBezTo>
                    <a:pt x="924" y="1"/>
                    <a:pt x="503" y="234"/>
                    <a:pt x="268" y="624"/>
                  </a:cubicBezTo>
                  <a:cubicBezTo>
                    <a:pt x="0" y="1069"/>
                    <a:pt x="28" y="1632"/>
                    <a:pt x="336" y="2050"/>
                  </a:cubicBezTo>
                  <a:cubicBezTo>
                    <a:pt x="582" y="2382"/>
                    <a:pt x="967" y="2570"/>
                    <a:pt x="1368" y="2570"/>
                  </a:cubicBezTo>
                  <a:cubicBezTo>
                    <a:pt x="1472" y="2570"/>
                    <a:pt x="1576" y="2558"/>
                    <a:pt x="1680" y="2532"/>
                  </a:cubicBezTo>
                  <a:cubicBezTo>
                    <a:pt x="2368" y="2360"/>
                    <a:pt x="2787" y="1663"/>
                    <a:pt x="2616" y="975"/>
                  </a:cubicBezTo>
                  <a:cubicBezTo>
                    <a:pt x="2490" y="470"/>
                    <a:pt x="2072" y="92"/>
                    <a:pt x="1559" y="15"/>
                  </a:cubicBezTo>
                  <a:cubicBezTo>
                    <a:pt x="1496" y="5"/>
                    <a:pt x="1433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2417575" y="3576925"/>
              <a:ext cx="69675" cy="64250"/>
            </a:xfrm>
            <a:custGeom>
              <a:avLst/>
              <a:gdLst/>
              <a:ahLst/>
              <a:cxnLst/>
              <a:rect l="l" t="t" r="r" b="b"/>
              <a:pathLst>
                <a:path w="2787" h="2570" extrusionOk="0">
                  <a:moveTo>
                    <a:pt x="1370" y="1"/>
                  </a:moveTo>
                  <a:cubicBezTo>
                    <a:pt x="924" y="1"/>
                    <a:pt x="503" y="234"/>
                    <a:pt x="268" y="624"/>
                  </a:cubicBezTo>
                  <a:cubicBezTo>
                    <a:pt x="1" y="1069"/>
                    <a:pt x="28" y="1631"/>
                    <a:pt x="337" y="2049"/>
                  </a:cubicBezTo>
                  <a:cubicBezTo>
                    <a:pt x="582" y="2381"/>
                    <a:pt x="969" y="2570"/>
                    <a:pt x="1371" y="2570"/>
                  </a:cubicBezTo>
                  <a:cubicBezTo>
                    <a:pt x="1474" y="2570"/>
                    <a:pt x="1577" y="2557"/>
                    <a:pt x="1680" y="2532"/>
                  </a:cubicBezTo>
                  <a:cubicBezTo>
                    <a:pt x="2368" y="2360"/>
                    <a:pt x="2787" y="1663"/>
                    <a:pt x="2615" y="975"/>
                  </a:cubicBezTo>
                  <a:cubicBezTo>
                    <a:pt x="2490" y="470"/>
                    <a:pt x="2073" y="91"/>
                    <a:pt x="1559" y="15"/>
                  </a:cubicBezTo>
                  <a:cubicBezTo>
                    <a:pt x="1496" y="5"/>
                    <a:pt x="1433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2711400" y="3503650"/>
              <a:ext cx="69700" cy="64250"/>
            </a:xfrm>
            <a:custGeom>
              <a:avLst/>
              <a:gdLst/>
              <a:ahLst/>
              <a:cxnLst/>
              <a:rect l="l" t="t" r="r" b="b"/>
              <a:pathLst>
                <a:path w="2788" h="2570" extrusionOk="0">
                  <a:moveTo>
                    <a:pt x="1368" y="1"/>
                  </a:moveTo>
                  <a:cubicBezTo>
                    <a:pt x="923" y="1"/>
                    <a:pt x="503" y="233"/>
                    <a:pt x="269" y="623"/>
                  </a:cubicBezTo>
                  <a:cubicBezTo>
                    <a:pt x="1" y="1068"/>
                    <a:pt x="28" y="1631"/>
                    <a:pt x="337" y="2049"/>
                  </a:cubicBezTo>
                  <a:cubicBezTo>
                    <a:pt x="582" y="2381"/>
                    <a:pt x="968" y="2569"/>
                    <a:pt x="1369" y="2569"/>
                  </a:cubicBezTo>
                  <a:cubicBezTo>
                    <a:pt x="1472" y="2569"/>
                    <a:pt x="1577" y="2557"/>
                    <a:pt x="1680" y="2531"/>
                  </a:cubicBezTo>
                  <a:cubicBezTo>
                    <a:pt x="2368" y="2359"/>
                    <a:pt x="2787" y="1661"/>
                    <a:pt x="2615" y="973"/>
                  </a:cubicBezTo>
                  <a:cubicBezTo>
                    <a:pt x="2490" y="469"/>
                    <a:pt x="2073" y="91"/>
                    <a:pt x="1559" y="15"/>
                  </a:cubicBezTo>
                  <a:cubicBezTo>
                    <a:pt x="1495" y="5"/>
                    <a:pt x="1432" y="1"/>
                    <a:pt x="1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2183950" y="3891475"/>
              <a:ext cx="69650" cy="64250"/>
            </a:xfrm>
            <a:custGeom>
              <a:avLst/>
              <a:gdLst/>
              <a:ahLst/>
              <a:cxnLst/>
              <a:rect l="l" t="t" r="r" b="b"/>
              <a:pathLst>
                <a:path w="2786" h="2570" extrusionOk="0">
                  <a:moveTo>
                    <a:pt x="1369" y="1"/>
                  </a:moveTo>
                  <a:cubicBezTo>
                    <a:pt x="923" y="1"/>
                    <a:pt x="502" y="233"/>
                    <a:pt x="267" y="624"/>
                  </a:cubicBezTo>
                  <a:cubicBezTo>
                    <a:pt x="1" y="1069"/>
                    <a:pt x="27" y="1631"/>
                    <a:pt x="335" y="2048"/>
                  </a:cubicBezTo>
                  <a:cubicBezTo>
                    <a:pt x="582" y="2381"/>
                    <a:pt x="968" y="2569"/>
                    <a:pt x="1369" y="2569"/>
                  </a:cubicBezTo>
                  <a:cubicBezTo>
                    <a:pt x="1472" y="2569"/>
                    <a:pt x="1576" y="2557"/>
                    <a:pt x="1679" y="2532"/>
                  </a:cubicBezTo>
                  <a:cubicBezTo>
                    <a:pt x="2367" y="2360"/>
                    <a:pt x="2786" y="1662"/>
                    <a:pt x="2615" y="974"/>
                  </a:cubicBezTo>
                  <a:cubicBezTo>
                    <a:pt x="2489" y="470"/>
                    <a:pt x="2073" y="91"/>
                    <a:pt x="1558" y="14"/>
                  </a:cubicBezTo>
                  <a:cubicBezTo>
                    <a:pt x="1495" y="5"/>
                    <a:pt x="1432" y="1"/>
                    <a:pt x="13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2771575" y="3744875"/>
              <a:ext cx="69700" cy="64250"/>
            </a:xfrm>
            <a:custGeom>
              <a:avLst/>
              <a:gdLst/>
              <a:ahLst/>
              <a:cxnLst/>
              <a:rect l="l" t="t" r="r" b="b"/>
              <a:pathLst>
                <a:path w="2788" h="2570" extrusionOk="0">
                  <a:moveTo>
                    <a:pt x="1371" y="0"/>
                  </a:moveTo>
                  <a:cubicBezTo>
                    <a:pt x="924" y="0"/>
                    <a:pt x="504" y="233"/>
                    <a:pt x="269" y="624"/>
                  </a:cubicBezTo>
                  <a:cubicBezTo>
                    <a:pt x="1" y="1069"/>
                    <a:pt x="28" y="1631"/>
                    <a:pt x="337" y="2048"/>
                  </a:cubicBezTo>
                  <a:cubicBezTo>
                    <a:pt x="583" y="2381"/>
                    <a:pt x="969" y="2569"/>
                    <a:pt x="1371" y="2569"/>
                  </a:cubicBezTo>
                  <a:cubicBezTo>
                    <a:pt x="1474" y="2569"/>
                    <a:pt x="1577" y="2557"/>
                    <a:pt x="1680" y="2531"/>
                  </a:cubicBezTo>
                  <a:cubicBezTo>
                    <a:pt x="2368" y="2359"/>
                    <a:pt x="2787" y="1662"/>
                    <a:pt x="2616" y="974"/>
                  </a:cubicBezTo>
                  <a:cubicBezTo>
                    <a:pt x="2490" y="470"/>
                    <a:pt x="2073" y="92"/>
                    <a:pt x="1559" y="14"/>
                  </a:cubicBezTo>
                  <a:cubicBezTo>
                    <a:pt x="1496" y="5"/>
                    <a:pt x="1433" y="0"/>
                    <a:pt x="1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3065425" y="3671575"/>
              <a:ext cx="69675" cy="64250"/>
            </a:xfrm>
            <a:custGeom>
              <a:avLst/>
              <a:gdLst/>
              <a:ahLst/>
              <a:cxnLst/>
              <a:rect l="l" t="t" r="r" b="b"/>
              <a:pathLst>
                <a:path w="2787" h="2570" extrusionOk="0">
                  <a:moveTo>
                    <a:pt x="1370" y="0"/>
                  </a:moveTo>
                  <a:cubicBezTo>
                    <a:pt x="924" y="0"/>
                    <a:pt x="503" y="233"/>
                    <a:pt x="268" y="624"/>
                  </a:cubicBezTo>
                  <a:cubicBezTo>
                    <a:pt x="0" y="1069"/>
                    <a:pt x="28" y="1631"/>
                    <a:pt x="336" y="2048"/>
                  </a:cubicBezTo>
                  <a:cubicBezTo>
                    <a:pt x="582" y="2381"/>
                    <a:pt x="968" y="2569"/>
                    <a:pt x="1370" y="2569"/>
                  </a:cubicBezTo>
                  <a:cubicBezTo>
                    <a:pt x="1473" y="2569"/>
                    <a:pt x="1577" y="2557"/>
                    <a:pt x="1679" y="2531"/>
                  </a:cubicBezTo>
                  <a:cubicBezTo>
                    <a:pt x="2367" y="2359"/>
                    <a:pt x="2786" y="1662"/>
                    <a:pt x="2614" y="974"/>
                  </a:cubicBezTo>
                  <a:cubicBezTo>
                    <a:pt x="2490" y="470"/>
                    <a:pt x="2072" y="92"/>
                    <a:pt x="1559" y="14"/>
                  </a:cubicBezTo>
                  <a:cubicBezTo>
                    <a:pt x="1495" y="5"/>
                    <a:pt x="1432" y="0"/>
                    <a:pt x="1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1950300" y="4206000"/>
              <a:ext cx="69675" cy="64250"/>
            </a:xfrm>
            <a:custGeom>
              <a:avLst/>
              <a:gdLst/>
              <a:ahLst/>
              <a:cxnLst/>
              <a:rect l="l" t="t" r="r" b="b"/>
              <a:pathLst>
                <a:path w="2787" h="2570" extrusionOk="0">
                  <a:moveTo>
                    <a:pt x="1367" y="1"/>
                  </a:moveTo>
                  <a:cubicBezTo>
                    <a:pt x="922" y="1"/>
                    <a:pt x="502" y="234"/>
                    <a:pt x="268" y="623"/>
                  </a:cubicBezTo>
                  <a:cubicBezTo>
                    <a:pt x="0" y="1068"/>
                    <a:pt x="28" y="1632"/>
                    <a:pt x="336" y="2049"/>
                  </a:cubicBezTo>
                  <a:cubicBezTo>
                    <a:pt x="582" y="2381"/>
                    <a:pt x="967" y="2570"/>
                    <a:pt x="1368" y="2570"/>
                  </a:cubicBezTo>
                  <a:cubicBezTo>
                    <a:pt x="1472" y="2570"/>
                    <a:pt x="1576" y="2557"/>
                    <a:pt x="1680" y="2531"/>
                  </a:cubicBezTo>
                  <a:cubicBezTo>
                    <a:pt x="2368" y="2359"/>
                    <a:pt x="2786" y="1663"/>
                    <a:pt x="2614" y="974"/>
                  </a:cubicBezTo>
                  <a:cubicBezTo>
                    <a:pt x="2490" y="471"/>
                    <a:pt x="2072" y="91"/>
                    <a:pt x="1559" y="15"/>
                  </a:cubicBezTo>
                  <a:cubicBezTo>
                    <a:pt x="1495" y="6"/>
                    <a:pt x="1431" y="1"/>
                    <a:pt x="1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2244125" y="4132700"/>
              <a:ext cx="69675" cy="64250"/>
            </a:xfrm>
            <a:custGeom>
              <a:avLst/>
              <a:gdLst/>
              <a:ahLst/>
              <a:cxnLst/>
              <a:rect l="l" t="t" r="r" b="b"/>
              <a:pathLst>
                <a:path w="2787" h="2570" extrusionOk="0">
                  <a:moveTo>
                    <a:pt x="1366" y="1"/>
                  </a:moveTo>
                  <a:cubicBezTo>
                    <a:pt x="921" y="1"/>
                    <a:pt x="502" y="234"/>
                    <a:pt x="268" y="623"/>
                  </a:cubicBezTo>
                  <a:cubicBezTo>
                    <a:pt x="0" y="1070"/>
                    <a:pt x="27" y="1632"/>
                    <a:pt x="337" y="2049"/>
                  </a:cubicBezTo>
                  <a:cubicBezTo>
                    <a:pt x="582" y="2381"/>
                    <a:pt x="967" y="2569"/>
                    <a:pt x="1368" y="2569"/>
                  </a:cubicBezTo>
                  <a:cubicBezTo>
                    <a:pt x="1472" y="2569"/>
                    <a:pt x="1576" y="2557"/>
                    <a:pt x="1680" y="2531"/>
                  </a:cubicBezTo>
                  <a:cubicBezTo>
                    <a:pt x="2368" y="2360"/>
                    <a:pt x="2787" y="1663"/>
                    <a:pt x="2615" y="974"/>
                  </a:cubicBezTo>
                  <a:cubicBezTo>
                    <a:pt x="2489" y="471"/>
                    <a:pt x="2072" y="91"/>
                    <a:pt x="1558" y="15"/>
                  </a:cubicBezTo>
                  <a:cubicBezTo>
                    <a:pt x="1494" y="6"/>
                    <a:pt x="1430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2831775" y="3986100"/>
              <a:ext cx="69650" cy="64250"/>
            </a:xfrm>
            <a:custGeom>
              <a:avLst/>
              <a:gdLst/>
              <a:ahLst/>
              <a:cxnLst/>
              <a:rect l="l" t="t" r="r" b="b"/>
              <a:pathLst>
                <a:path w="2786" h="2570" extrusionOk="0">
                  <a:moveTo>
                    <a:pt x="1367" y="1"/>
                  </a:moveTo>
                  <a:cubicBezTo>
                    <a:pt x="922" y="1"/>
                    <a:pt x="502" y="234"/>
                    <a:pt x="267" y="624"/>
                  </a:cubicBezTo>
                  <a:cubicBezTo>
                    <a:pt x="1" y="1069"/>
                    <a:pt x="27" y="1631"/>
                    <a:pt x="336" y="2049"/>
                  </a:cubicBezTo>
                  <a:cubicBezTo>
                    <a:pt x="582" y="2381"/>
                    <a:pt x="967" y="2569"/>
                    <a:pt x="1368" y="2569"/>
                  </a:cubicBezTo>
                  <a:cubicBezTo>
                    <a:pt x="1471" y="2569"/>
                    <a:pt x="1576" y="2557"/>
                    <a:pt x="1679" y="2531"/>
                  </a:cubicBezTo>
                  <a:cubicBezTo>
                    <a:pt x="2367" y="2360"/>
                    <a:pt x="2786" y="1663"/>
                    <a:pt x="2615" y="975"/>
                  </a:cubicBezTo>
                  <a:cubicBezTo>
                    <a:pt x="2489" y="471"/>
                    <a:pt x="2073" y="91"/>
                    <a:pt x="1558" y="15"/>
                  </a:cubicBezTo>
                  <a:cubicBezTo>
                    <a:pt x="1494" y="5"/>
                    <a:pt x="1430" y="1"/>
                    <a:pt x="1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2891925" y="4227325"/>
              <a:ext cx="69725" cy="64275"/>
            </a:xfrm>
            <a:custGeom>
              <a:avLst/>
              <a:gdLst/>
              <a:ahLst/>
              <a:cxnLst/>
              <a:rect l="l" t="t" r="r" b="b"/>
              <a:pathLst>
                <a:path w="2789" h="2571" extrusionOk="0">
                  <a:moveTo>
                    <a:pt x="1370" y="1"/>
                  </a:moveTo>
                  <a:cubicBezTo>
                    <a:pt x="924" y="1"/>
                    <a:pt x="503" y="233"/>
                    <a:pt x="268" y="624"/>
                  </a:cubicBezTo>
                  <a:cubicBezTo>
                    <a:pt x="0" y="1069"/>
                    <a:pt x="28" y="1632"/>
                    <a:pt x="337" y="2050"/>
                  </a:cubicBezTo>
                  <a:cubicBezTo>
                    <a:pt x="583" y="2382"/>
                    <a:pt x="968" y="2570"/>
                    <a:pt x="1369" y="2570"/>
                  </a:cubicBezTo>
                  <a:cubicBezTo>
                    <a:pt x="1472" y="2570"/>
                    <a:pt x="1576" y="2558"/>
                    <a:pt x="1680" y="2532"/>
                  </a:cubicBezTo>
                  <a:cubicBezTo>
                    <a:pt x="2369" y="2360"/>
                    <a:pt x="2788" y="1662"/>
                    <a:pt x="2616" y="974"/>
                  </a:cubicBezTo>
                  <a:cubicBezTo>
                    <a:pt x="2490" y="470"/>
                    <a:pt x="2074" y="92"/>
                    <a:pt x="1559" y="14"/>
                  </a:cubicBezTo>
                  <a:cubicBezTo>
                    <a:pt x="1496" y="5"/>
                    <a:pt x="1433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1429275" y="4036600"/>
              <a:ext cx="447050" cy="421750"/>
            </a:xfrm>
            <a:custGeom>
              <a:avLst/>
              <a:gdLst/>
              <a:ahLst/>
              <a:cxnLst/>
              <a:rect l="l" t="t" r="r" b="b"/>
              <a:pathLst>
                <a:path w="17882" h="16870" extrusionOk="0">
                  <a:moveTo>
                    <a:pt x="4148" y="0"/>
                  </a:moveTo>
                  <a:lnTo>
                    <a:pt x="0" y="428"/>
                  </a:lnTo>
                  <a:lnTo>
                    <a:pt x="82" y="16153"/>
                  </a:lnTo>
                  <a:cubicBezTo>
                    <a:pt x="84" y="16549"/>
                    <a:pt x="406" y="16869"/>
                    <a:pt x="801" y="16869"/>
                  </a:cubicBezTo>
                  <a:cubicBezTo>
                    <a:pt x="802" y="16869"/>
                    <a:pt x="803" y="16869"/>
                    <a:pt x="804" y="16869"/>
                  </a:cubicBezTo>
                  <a:cubicBezTo>
                    <a:pt x="1102" y="16868"/>
                    <a:pt x="1367" y="16683"/>
                    <a:pt x="1472" y="16404"/>
                  </a:cubicBezTo>
                  <a:lnTo>
                    <a:pt x="4700" y="9390"/>
                  </a:lnTo>
                  <a:lnTo>
                    <a:pt x="17881" y="10973"/>
                  </a:lnTo>
                  <a:lnTo>
                    <a:pt x="16796" y="942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1388600" y="4025325"/>
              <a:ext cx="158175" cy="452775"/>
            </a:xfrm>
            <a:custGeom>
              <a:avLst/>
              <a:gdLst/>
              <a:ahLst/>
              <a:cxnLst/>
              <a:rect l="l" t="t" r="r" b="b"/>
              <a:pathLst>
                <a:path w="6327" h="18111" extrusionOk="0">
                  <a:moveTo>
                    <a:pt x="335" y="1"/>
                  </a:moveTo>
                  <a:cubicBezTo>
                    <a:pt x="150" y="2"/>
                    <a:pt x="0" y="153"/>
                    <a:pt x="2" y="338"/>
                  </a:cubicBezTo>
                  <a:lnTo>
                    <a:pt x="93" y="17907"/>
                  </a:lnTo>
                  <a:cubicBezTo>
                    <a:pt x="95" y="18065"/>
                    <a:pt x="431" y="18111"/>
                    <a:pt x="813" y="18111"/>
                  </a:cubicBezTo>
                  <a:cubicBezTo>
                    <a:pt x="1307" y="18111"/>
                    <a:pt x="1876" y="18035"/>
                    <a:pt x="1884" y="18032"/>
                  </a:cubicBezTo>
                  <a:cubicBezTo>
                    <a:pt x="2406" y="17865"/>
                    <a:pt x="2990" y="17560"/>
                    <a:pt x="3123" y="17252"/>
                  </a:cubicBezTo>
                  <a:lnTo>
                    <a:pt x="6327" y="9815"/>
                  </a:lnTo>
                  <a:cubicBezTo>
                    <a:pt x="4666" y="5714"/>
                    <a:pt x="5935" y="408"/>
                    <a:pt x="5935" y="408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1494725" y="4284700"/>
              <a:ext cx="44050" cy="26250"/>
            </a:xfrm>
            <a:custGeom>
              <a:avLst/>
              <a:gdLst/>
              <a:ahLst/>
              <a:cxnLst/>
              <a:rect l="l" t="t" r="r" b="b"/>
              <a:pathLst>
                <a:path w="1762" h="1050" fill="none" extrusionOk="0">
                  <a:moveTo>
                    <a:pt x="1761" y="1049"/>
                  </a:moveTo>
                  <a:cubicBezTo>
                    <a:pt x="1216" y="632"/>
                    <a:pt x="625" y="280"/>
                    <a:pt x="0" y="0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1487300" y="4312750"/>
              <a:ext cx="37450" cy="21600"/>
            </a:xfrm>
            <a:custGeom>
              <a:avLst/>
              <a:gdLst/>
              <a:ahLst/>
              <a:cxnLst/>
              <a:rect l="l" t="t" r="r" b="b"/>
              <a:pathLst>
                <a:path w="1498" h="864" fill="none" extrusionOk="0">
                  <a:moveTo>
                    <a:pt x="1497" y="864"/>
                  </a:moveTo>
                  <a:cubicBezTo>
                    <a:pt x="900" y="432"/>
                    <a:pt x="555" y="260"/>
                    <a:pt x="1" y="1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1480175" y="4333900"/>
              <a:ext cx="34375" cy="20250"/>
            </a:xfrm>
            <a:custGeom>
              <a:avLst/>
              <a:gdLst/>
              <a:ahLst/>
              <a:cxnLst/>
              <a:rect l="l" t="t" r="r" b="b"/>
              <a:pathLst>
                <a:path w="1375" h="810" fill="none" extrusionOk="0">
                  <a:moveTo>
                    <a:pt x="1374" y="809"/>
                  </a:moveTo>
                  <a:cubicBezTo>
                    <a:pt x="980" y="517"/>
                    <a:pt x="435" y="229"/>
                    <a:pt x="1" y="1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1418825" y="4027725"/>
              <a:ext cx="2425" cy="450300"/>
            </a:xfrm>
            <a:custGeom>
              <a:avLst/>
              <a:gdLst/>
              <a:ahLst/>
              <a:cxnLst/>
              <a:rect l="l" t="t" r="r" b="b"/>
              <a:pathLst>
                <a:path w="97" h="18012" fill="none" extrusionOk="0">
                  <a:moveTo>
                    <a:pt x="1" y="1"/>
                  </a:moveTo>
                  <a:lnTo>
                    <a:pt x="96" y="18012"/>
                  </a:ln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1419450" y="4031800"/>
              <a:ext cx="66400" cy="113675"/>
            </a:xfrm>
            <a:custGeom>
              <a:avLst/>
              <a:gdLst/>
              <a:ahLst/>
              <a:cxnLst/>
              <a:rect l="l" t="t" r="r" b="b"/>
              <a:pathLst>
                <a:path w="2656" h="4547" fill="none" extrusionOk="0">
                  <a:moveTo>
                    <a:pt x="2656" y="0"/>
                  </a:moveTo>
                  <a:cubicBezTo>
                    <a:pt x="2656" y="0"/>
                    <a:pt x="2627" y="4171"/>
                    <a:pt x="0" y="4546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1420700" y="4382550"/>
              <a:ext cx="62400" cy="35975"/>
            </a:xfrm>
            <a:custGeom>
              <a:avLst/>
              <a:gdLst/>
              <a:ahLst/>
              <a:cxnLst/>
              <a:rect l="l" t="t" r="r" b="b"/>
              <a:pathLst>
                <a:path w="2496" h="1439" fill="none" extrusionOk="0">
                  <a:moveTo>
                    <a:pt x="2495" y="1438"/>
                  </a:moveTo>
                  <a:cubicBezTo>
                    <a:pt x="2495" y="1438"/>
                    <a:pt x="788" y="237"/>
                    <a:pt x="0" y="1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1643450" y="3383675"/>
              <a:ext cx="892600" cy="1023600"/>
            </a:xfrm>
            <a:custGeom>
              <a:avLst/>
              <a:gdLst/>
              <a:ahLst/>
              <a:cxnLst/>
              <a:rect l="l" t="t" r="r" b="b"/>
              <a:pathLst>
                <a:path w="35704" h="40944" extrusionOk="0">
                  <a:moveTo>
                    <a:pt x="16182" y="0"/>
                  </a:moveTo>
                  <a:cubicBezTo>
                    <a:pt x="12605" y="7410"/>
                    <a:pt x="17459" y="13882"/>
                    <a:pt x="17459" y="13882"/>
                  </a:cubicBezTo>
                  <a:lnTo>
                    <a:pt x="20072" y="26839"/>
                  </a:lnTo>
                  <a:lnTo>
                    <a:pt x="20072" y="26839"/>
                  </a:lnTo>
                  <a:lnTo>
                    <a:pt x="1" y="25882"/>
                  </a:lnTo>
                  <a:lnTo>
                    <a:pt x="341" y="38979"/>
                  </a:lnTo>
                  <a:cubicBezTo>
                    <a:pt x="341" y="38979"/>
                    <a:pt x="10517" y="39640"/>
                    <a:pt x="25122" y="40838"/>
                  </a:cubicBezTo>
                  <a:cubicBezTo>
                    <a:pt x="25985" y="40909"/>
                    <a:pt x="26776" y="40943"/>
                    <a:pt x="27501" y="40943"/>
                  </a:cubicBezTo>
                  <a:cubicBezTo>
                    <a:pt x="35703" y="40943"/>
                    <a:pt x="35512" y="36518"/>
                    <a:pt x="34544" y="29824"/>
                  </a:cubicBezTo>
                  <a:cubicBezTo>
                    <a:pt x="32859" y="18185"/>
                    <a:pt x="30506" y="1496"/>
                    <a:pt x="30318" y="1108"/>
                  </a:cubicBezTo>
                  <a:lnTo>
                    <a:pt x="161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1645825" y="3627575"/>
              <a:ext cx="757600" cy="538750"/>
            </a:xfrm>
            <a:custGeom>
              <a:avLst/>
              <a:gdLst/>
              <a:ahLst/>
              <a:cxnLst/>
              <a:rect l="l" t="t" r="r" b="b"/>
              <a:pathLst>
                <a:path w="30304" h="21550" fill="none" extrusionOk="0">
                  <a:moveTo>
                    <a:pt x="26706" y="0"/>
                  </a:moveTo>
                  <a:lnTo>
                    <a:pt x="30234" y="20503"/>
                  </a:lnTo>
                  <a:cubicBezTo>
                    <a:pt x="30303" y="21063"/>
                    <a:pt x="29848" y="21549"/>
                    <a:pt x="29283" y="21516"/>
                  </a:cubicBezTo>
                  <a:lnTo>
                    <a:pt x="0" y="19711"/>
                  </a:ln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2710250" y="3990425"/>
              <a:ext cx="424625" cy="447025"/>
            </a:xfrm>
            <a:custGeom>
              <a:avLst/>
              <a:gdLst/>
              <a:ahLst/>
              <a:cxnLst/>
              <a:rect l="l" t="t" r="r" b="b"/>
              <a:pathLst>
                <a:path w="16985" h="17881" extrusionOk="0">
                  <a:moveTo>
                    <a:pt x="12814" y="1"/>
                  </a:moveTo>
                  <a:lnTo>
                    <a:pt x="2783" y="1086"/>
                  </a:lnTo>
                  <a:lnTo>
                    <a:pt x="113" y="13733"/>
                  </a:lnTo>
                  <a:lnTo>
                    <a:pt x="1" y="17881"/>
                  </a:lnTo>
                  <a:lnTo>
                    <a:pt x="16267" y="17800"/>
                  </a:lnTo>
                  <a:cubicBezTo>
                    <a:pt x="16664" y="17797"/>
                    <a:pt x="16984" y="17473"/>
                    <a:pt x="16982" y="17076"/>
                  </a:cubicBezTo>
                  <a:cubicBezTo>
                    <a:pt x="16980" y="16778"/>
                    <a:pt x="16795" y="16513"/>
                    <a:pt x="16518" y="16408"/>
                  </a:cubicBezTo>
                  <a:lnTo>
                    <a:pt x="9502" y="13182"/>
                  </a:lnTo>
                  <a:lnTo>
                    <a:pt x="12814" y="1"/>
                  </a:ln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2688300" y="4319950"/>
              <a:ext cx="470300" cy="158150"/>
            </a:xfrm>
            <a:custGeom>
              <a:avLst/>
              <a:gdLst/>
              <a:ahLst/>
              <a:cxnLst/>
              <a:rect l="l" t="t" r="r" b="b"/>
              <a:pathLst>
                <a:path w="18812" h="6326" extrusionOk="0">
                  <a:moveTo>
                    <a:pt x="10354" y="1"/>
                  </a:moveTo>
                  <a:cubicBezTo>
                    <a:pt x="8733" y="657"/>
                    <a:pt x="6923" y="856"/>
                    <a:pt x="5327" y="856"/>
                  </a:cubicBezTo>
                  <a:cubicBezTo>
                    <a:pt x="2887" y="856"/>
                    <a:pt x="947" y="392"/>
                    <a:pt x="947" y="392"/>
                  </a:cubicBezTo>
                  <a:lnTo>
                    <a:pt x="0" y="5992"/>
                  </a:lnTo>
                  <a:cubicBezTo>
                    <a:pt x="2" y="6176"/>
                    <a:pt x="151" y="6326"/>
                    <a:pt x="336" y="6326"/>
                  </a:cubicBezTo>
                  <a:cubicBezTo>
                    <a:pt x="336" y="6326"/>
                    <a:pt x="337" y="6326"/>
                    <a:pt x="338" y="6326"/>
                  </a:cubicBezTo>
                  <a:lnTo>
                    <a:pt x="18446" y="6232"/>
                  </a:lnTo>
                  <a:cubicBezTo>
                    <a:pt x="18811" y="6231"/>
                    <a:pt x="18576" y="4458"/>
                    <a:pt x="18571" y="4443"/>
                  </a:cubicBezTo>
                  <a:cubicBezTo>
                    <a:pt x="18404" y="3921"/>
                    <a:pt x="18100" y="3336"/>
                    <a:pt x="17793" y="3203"/>
                  </a:cubicBezTo>
                  <a:lnTo>
                    <a:pt x="10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2961200" y="4327950"/>
              <a:ext cx="26200" cy="44050"/>
            </a:xfrm>
            <a:custGeom>
              <a:avLst/>
              <a:gdLst/>
              <a:ahLst/>
              <a:cxnLst/>
              <a:rect l="l" t="t" r="r" b="b"/>
              <a:pathLst>
                <a:path w="1048" h="1762" fill="none" extrusionOk="0">
                  <a:moveTo>
                    <a:pt x="1048" y="1"/>
                  </a:moveTo>
                  <a:cubicBezTo>
                    <a:pt x="630" y="545"/>
                    <a:pt x="278" y="1135"/>
                    <a:pt x="0" y="1762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2989300" y="4341950"/>
              <a:ext cx="21550" cy="37450"/>
            </a:xfrm>
            <a:custGeom>
              <a:avLst/>
              <a:gdLst/>
              <a:ahLst/>
              <a:cxnLst/>
              <a:rect l="l" t="t" r="r" b="b"/>
              <a:pathLst>
                <a:path w="862" h="1498" fill="none" extrusionOk="0">
                  <a:moveTo>
                    <a:pt x="861" y="0"/>
                  </a:moveTo>
                  <a:cubicBezTo>
                    <a:pt x="429" y="598"/>
                    <a:pt x="257" y="943"/>
                    <a:pt x="0" y="1497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3010400" y="4352150"/>
              <a:ext cx="20200" cy="34400"/>
            </a:xfrm>
            <a:custGeom>
              <a:avLst/>
              <a:gdLst/>
              <a:ahLst/>
              <a:cxnLst/>
              <a:rect l="l" t="t" r="r" b="b"/>
              <a:pathLst>
                <a:path w="808" h="1376" fill="none" extrusionOk="0">
                  <a:moveTo>
                    <a:pt x="808" y="1"/>
                  </a:moveTo>
                  <a:cubicBezTo>
                    <a:pt x="515" y="395"/>
                    <a:pt x="227" y="939"/>
                    <a:pt x="0" y="1375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2690700" y="4445475"/>
              <a:ext cx="463800" cy="2400"/>
            </a:xfrm>
            <a:custGeom>
              <a:avLst/>
              <a:gdLst/>
              <a:ahLst/>
              <a:cxnLst/>
              <a:rect l="l" t="t" r="r" b="b"/>
              <a:pathLst>
                <a:path w="18552" h="96" fill="none" extrusionOk="0">
                  <a:moveTo>
                    <a:pt x="0" y="95"/>
                  </a:moveTo>
                  <a:lnTo>
                    <a:pt x="18551" y="1"/>
                  </a:ln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2703575" y="4379375"/>
              <a:ext cx="118350" cy="67875"/>
            </a:xfrm>
            <a:custGeom>
              <a:avLst/>
              <a:gdLst/>
              <a:ahLst/>
              <a:cxnLst/>
              <a:rect l="l" t="t" r="r" b="b"/>
              <a:pathLst>
                <a:path w="4734" h="2715" fill="none" extrusionOk="0">
                  <a:moveTo>
                    <a:pt x="0" y="0"/>
                  </a:moveTo>
                  <a:cubicBezTo>
                    <a:pt x="0" y="0"/>
                    <a:pt x="4358" y="89"/>
                    <a:pt x="4734" y="2714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3059000" y="4383600"/>
              <a:ext cx="36025" cy="62400"/>
            </a:xfrm>
            <a:custGeom>
              <a:avLst/>
              <a:gdLst/>
              <a:ahLst/>
              <a:cxnLst/>
              <a:rect l="l" t="t" r="r" b="b"/>
              <a:pathLst>
                <a:path w="1441" h="2496" fill="none" extrusionOk="0">
                  <a:moveTo>
                    <a:pt x="1440" y="1"/>
                  </a:moveTo>
                  <a:cubicBezTo>
                    <a:pt x="1440" y="1"/>
                    <a:pt x="239" y="1708"/>
                    <a:pt x="1" y="2495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2168200" y="3316050"/>
              <a:ext cx="1007175" cy="932200"/>
            </a:xfrm>
            <a:custGeom>
              <a:avLst/>
              <a:gdLst/>
              <a:ahLst/>
              <a:cxnLst/>
              <a:rect l="l" t="t" r="r" b="b"/>
              <a:pathLst>
                <a:path w="40287" h="37288" extrusionOk="0">
                  <a:moveTo>
                    <a:pt x="16093" y="0"/>
                  </a:moveTo>
                  <a:lnTo>
                    <a:pt x="1319" y="8108"/>
                  </a:lnTo>
                  <a:cubicBezTo>
                    <a:pt x="1" y="17653"/>
                    <a:pt x="9346" y="17729"/>
                    <a:pt x="9645" y="17729"/>
                  </a:cubicBezTo>
                  <a:cubicBezTo>
                    <a:pt x="9650" y="17729"/>
                    <a:pt x="9653" y="17729"/>
                    <a:pt x="9653" y="17729"/>
                  </a:cubicBezTo>
                  <a:lnTo>
                    <a:pt x="24601" y="17729"/>
                  </a:lnTo>
                  <a:lnTo>
                    <a:pt x="20942" y="37287"/>
                  </a:lnTo>
                  <a:lnTo>
                    <a:pt x="33896" y="37287"/>
                  </a:lnTo>
                  <a:cubicBezTo>
                    <a:pt x="33896" y="37287"/>
                    <a:pt x="37541" y="20904"/>
                    <a:pt x="38572" y="17309"/>
                  </a:cubicBezTo>
                  <a:cubicBezTo>
                    <a:pt x="39773" y="13119"/>
                    <a:pt x="40286" y="9474"/>
                    <a:pt x="38842" y="7284"/>
                  </a:cubicBezTo>
                  <a:cubicBezTo>
                    <a:pt x="37081" y="4612"/>
                    <a:pt x="33830" y="4532"/>
                    <a:pt x="30750" y="4532"/>
                  </a:cubicBezTo>
                  <a:lnTo>
                    <a:pt x="18161" y="4532"/>
                  </a:lnTo>
                  <a:cubicBezTo>
                    <a:pt x="17623" y="4532"/>
                    <a:pt x="17154" y="4167"/>
                    <a:pt x="17022" y="3645"/>
                  </a:cubicBezTo>
                  <a:lnTo>
                    <a:pt x="160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2700450" y="4197575"/>
              <a:ext cx="324350" cy="25"/>
            </a:xfrm>
            <a:custGeom>
              <a:avLst/>
              <a:gdLst/>
              <a:ahLst/>
              <a:cxnLst/>
              <a:rect l="l" t="t" r="r" b="b"/>
              <a:pathLst>
                <a:path w="12974" h="1" fill="none" extrusionOk="0">
                  <a:moveTo>
                    <a:pt x="0" y="0"/>
                  </a:moveTo>
                  <a:lnTo>
                    <a:pt x="12973" y="0"/>
                  </a:ln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2174925" y="3518750"/>
              <a:ext cx="278925" cy="240500"/>
            </a:xfrm>
            <a:custGeom>
              <a:avLst/>
              <a:gdLst/>
              <a:ahLst/>
              <a:cxnLst/>
              <a:rect l="l" t="t" r="r" b="b"/>
              <a:pathLst>
                <a:path w="11157" h="9620" fill="none" extrusionOk="0">
                  <a:moveTo>
                    <a:pt x="11156" y="9620"/>
                  </a:moveTo>
                  <a:lnTo>
                    <a:pt x="9384" y="9620"/>
                  </a:lnTo>
                  <a:cubicBezTo>
                    <a:pt x="9384" y="9620"/>
                    <a:pt x="117" y="9620"/>
                    <a:pt x="0" y="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428150" y="3394050"/>
              <a:ext cx="443075" cy="853400"/>
            </a:xfrm>
            <a:custGeom>
              <a:avLst/>
              <a:gdLst/>
              <a:ahLst/>
              <a:cxnLst/>
              <a:rect l="l" t="t" r="r" b="b"/>
              <a:pathLst>
                <a:path w="17723" h="34136" fill="none" extrusionOk="0">
                  <a:moveTo>
                    <a:pt x="0" y="0"/>
                  </a:moveTo>
                  <a:cubicBezTo>
                    <a:pt x="0" y="0"/>
                    <a:pt x="235" y="10850"/>
                    <a:pt x="9363" y="10850"/>
                  </a:cubicBezTo>
                  <a:lnTo>
                    <a:pt x="16231" y="10850"/>
                  </a:lnTo>
                  <a:cubicBezTo>
                    <a:pt x="17085" y="10850"/>
                    <a:pt x="17723" y="11634"/>
                    <a:pt x="17548" y="12470"/>
                  </a:cubicBezTo>
                  <a:lnTo>
                    <a:pt x="13017" y="34136"/>
                  </a:ln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2450475" y="3394050"/>
              <a:ext cx="95875" cy="117425"/>
            </a:xfrm>
            <a:custGeom>
              <a:avLst/>
              <a:gdLst/>
              <a:ahLst/>
              <a:cxnLst/>
              <a:rect l="l" t="t" r="r" b="b"/>
              <a:pathLst>
                <a:path w="3835" h="4697" fill="none" extrusionOk="0">
                  <a:moveTo>
                    <a:pt x="0" y="4503"/>
                  </a:moveTo>
                  <a:cubicBezTo>
                    <a:pt x="73" y="4697"/>
                    <a:pt x="3834" y="3640"/>
                    <a:pt x="3764" y="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2252825" y="3532000"/>
              <a:ext cx="94225" cy="13075"/>
            </a:xfrm>
            <a:custGeom>
              <a:avLst/>
              <a:gdLst/>
              <a:ahLst/>
              <a:cxnLst/>
              <a:rect l="l" t="t" r="r" b="b"/>
              <a:pathLst>
                <a:path w="3769" h="523" fill="none" extrusionOk="0">
                  <a:moveTo>
                    <a:pt x="0" y="522"/>
                  </a:moveTo>
                  <a:cubicBezTo>
                    <a:pt x="0" y="522"/>
                    <a:pt x="1974" y="522"/>
                    <a:pt x="3769" y="1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2015675" y="3545050"/>
              <a:ext cx="80125" cy="1300"/>
            </a:xfrm>
            <a:custGeom>
              <a:avLst/>
              <a:gdLst/>
              <a:ahLst/>
              <a:cxnLst/>
              <a:rect l="l" t="t" r="r" b="b"/>
              <a:pathLst>
                <a:path w="3205" h="52" fill="none" extrusionOk="0">
                  <a:moveTo>
                    <a:pt x="1" y="0"/>
                  </a:moveTo>
                  <a:cubicBezTo>
                    <a:pt x="1" y="0"/>
                    <a:pt x="1822" y="51"/>
                    <a:pt x="3205" y="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2095775" y="1696875"/>
              <a:ext cx="517050" cy="714625"/>
            </a:xfrm>
            <a:custGeom>
              <a:avLst/>
              <a:gdLst/>
              <a:ahLst/>
              <a:cxnLst/>
              <a:rect l="l" t="t" r="r" b="b"/>
              <a:pathLst>
                <a:path w="20682" h="28585" extrusionOk="0">
                  <a:moveTo>
                    <a:pt x="14975" y="0"/>
                  </a:moveTo>
                  <a:cubicBezTo>
                    <a:pt x="5947" y="9794"/>
                    <a:pt x="1" y="26176"/>
                    <a:pt x="1" y="26176"/>
                  </a:cubicBezTo>
                  <a:lnTo>
                    <a:pt x="7851" y="28584"/>
                  </a:lnTo>
                  <a:cubicBezTo>
                    <a:pt x="7851" y="28584"/>
                    <a:pt x="12333" y="14676"/>
                    <a:pt x="20681" y="3480"/>
                  </a:cubicBezTo>
                  <a:lnTo>
                    <a:pt x="14975" y="0"/>
                  </a:ln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1961675" y="2213200"/>
              <a:ext cx="385375" cy="788775"/>
            </a:xfrm>
            <a:custGeom>
              <a:avLst/>
              <a:gdLst/>
              <a:ahLst/>
              <a:cxnLst/>
              <a:rect l="l" t="t" r="r" b="b"/>
              <a:pathLst>
                <a:path w="15415" h="31551" extrusionOk="0">
                  <a:moveTo>
                    <a:pt x="7069" y="0"/>
                  </a:moveTo>
                  <a:cubicBezTo>
                    <a:pt x="1" y="14393"/>
                    <a:pt x="1867" y="31551"/>
                    <a:pt x="1867" y="31551"/>
                  </a:cubicBezTo>
                  <a:lnTo>
                    <a:pt x="13215" y="13727"/>
                  </a:lnTo>
                  <a:lnTo>
                    <a:pt x="15415" y="2725"/>
                  </a:lnTo>
                  <a:lnTo>
                    <a:pt x="70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2122700" y="2253700"/>
              <a:ext cx="205625" cy="71125"/>
            </a:xfrm>
            <a:custGeom>
              <a:avLst/>
              <a:gdLst/>
              <a:ahLst/>
              <a:cxnLst/>
              <a:rect l="l" t="t" r="r" b="b"/>
              <a:pathLst>
                <a:path w="8225" h="2845" fill="none" extrusionOk="0">
                  <a:moveTo>
                    <a:pt x="0" y="1"/>
                  </a:moveTo>
                  <a:lnTo>
                    <a:pt x="8224" y="2845"/>
                  </a:lnTo>
                </a:path>
              </a:pathLst>
            </a:custGeom>
            <a:noFill/>
            <a:ln w="8375" cap="flat" cmpd="sng">
              <a:solidFill>
                <a:schemeClr val="accent3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2406875" y="1525875"/>
              <a:ext cx="332175" cy="298125"/>
            </a:xfrm>
            <a:custGeom>
              <a:avLst/>
              <a:gdLst/>
              <a:ahLst/>
              <a:cxnLst/>
              <a:rect l="l" t="t" r="r" b="b"/>
              <a:pathLst>
                <a:path w="13287" h="11925" extrusionOk="0">
                  <a:moveTo>
                    <a:pt x="11900" y="1"/>
                  </a:moveTo>
                  <a:cubicBezTo>
                    <a:pt x="11408" y="1"/>
                    <a:pt x="9547" y="2540"/>
                    <a:pt x="8694" y="3445"/>
                  </a:cubicBezTo>
                  <a:cubicBezTo>
                    <a:pt x="9527" y="2300"/>
                    <a:pt x="10657" y="284"/>
                    <a:pt x="10250" y="52"/>
                  </a:cubicBezTo>
                  <a:cubicBezTo>
                    <a:pt x="10227" y="38"/>
                    <a:pt x="10200" y="32"/>
                    <a:pt x="10170" y="32"/>
                  </a:cubicBezTo>
                  <a:cubicBezTo>
                    <a:pt x="9685" y="32"/>
                    <a:pt x="8391" y="1722"/>
                    <a:pt x="7317" y="2982"/>
                  </a:cubicBezTo>
                  <a:cubicBezTo>
                    <a:pt x="7950" y="2080"/>
                    <a:pt x="9013" y="376"/>
                    <a:pt x="8647" y="143"/>
                  </a:cubicBezTo>
                  <a:cubicBezTo>
                    <a:pt x="8639" y="138"/>
                    <a:pt x="8628" y="136"/>
                    <a:pt x="8616" y="136"/>
                  </a:cubicBezTo>
                  <a:cubicBezTo>
                    <a:pt x="8071" y="136"/>
                    <a:pt x="3568" y="4943"/>
                    <a:pt x="1" y="9823"/>
                  </a:cubicBezTo>
                  <a:lnTo>
                    <a:pt x="7040" y="11924"/>
                  </a:lnTo>
                  <a:cubicBezTo>
                    <a:pt x="8386" y="9867"/>
                    <a:pt x="13265" y="4546"/>
                    <a:pt x="13029" y="4101"/>
                  </a:cubicBezTo>
                  <a:cubicBezTo>
                    <a:pt x="13003" y="4053"/>
                    <a:pt x="12960" y="4032"/>
                    <a:pt x="12903" y="4032"/>
                  </a:cubicBezTo>
                  <a:cubicBezTo>
                    <a:pt x="12486" y="4032"/>
                    <a:pt x="11337" y="5162"/>
                    <a:pt x="11008" y="5162"/>
                  </a:cubicBezTo>
                  <a:cubicBezTo>
                    <a:pt x="10967" y="5162"/>
                    <a:pt x="10939" y="5144"/>
                    <a:pt x="10927" y="5104"/>
                  </a:cubicBezTo>
                  <a:cubicBezTo>
                    <a:pt x="10801" y="4704"/>
                    <a:pt x="13286" y="1677"/>
                    <a:pt x="12932" y="1296"/>
                  </a:cubicBezTo>
                  <a:cubicBezTo>
                    <a:pt x="12896" y="1258"/>
                    <a:pt x="12850" y="1241"/>
                    <a:pt x="12796" y="1241"/>
                  </a:cubicBezTo>
                  <a:cubicBezTo>
                    <a:pt x="12112" y="1241"/>
                    <a:pt x="10070" y="4016"/>
                    <a:pt x="10070" y="4016"/>
                  </a:cubicBezTo>
                  <a:cubicBezTo>
                    <a:pt x="10070" y="4016"/>
                    <a:pt x="12501" y="342"/>
                    <a:pt x="11955" y="15"/>
                  </a:cubicBezTo>
                  <a:cubicBezTo>
                    <a:pt x="11939" y="5"/>
                    <a:pt x="11921" y="1"/>
                    <a:pt x="11900" y="1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2430050" y="2673100"/>
              <a:ext cx="844050" cy="313500"/>
            </a:xfrm>
            <a:custGeom>
              <a:avLst/>
              <a:gdLst/>
              <a:ahLst/>
              <a:cxnLst/>
              <a:rect l="l" t="t" r="r" b="b"/>
              <a:pathLst>
                <a:path w="33762" h="12540" extrusionOk="0">
                  <a:moveTo>
                    <a:pt x="3938" y="0"/>
                  </a:moveTo>
                  <a:lnTo>
                    <a:pt x="1" y="8798"/>
                  </a:lnTo>
                  <a:cubicBezTo>
                    <a:pt x="1" y="8798"/>
                    <a:pt x="8539" y="12070"/>
                    <a:pt x="14801" y="12477"/>
                  </a:cubicBezTo>
                  <a:cubicBezTo>
                    <a:pt x="15459" y="12520"/>
                    <a:pt x="16126" y="12540"/>
                    <a:pt x="16796" y="12540"/>
                  </a:cubicBezTo>
                  <a:cubicBezTo>
                    <a:pt x="24481" y="12540"/>
                    <a:pt x="32559" y="9951"/>
                    <a:pt x="32559" y="9951"/>
                  </a:cubicBezTo>
                  <a:cubicBezTo>
                    <a:pt x="32559" y="9951"/>
                    <a:pt x="33762" y="3514"/>
                    <a:pt x="30757" y="3514"/>
                  </a:cubicBezTo>
                  <a:cubicBezTo>
                    <a:pt x="30685" y="3514"/>
                    <a:pt x="30611" y="3517"/>
                    <a:pt x="30535" y="3525"/>
                  </a:cubicBezTo>
                  <a:cubicBezTo>
                    <a:pt x="27769" y="4030"/>
                    <a:pt x="23626" y="4431"/>
                    <a:pt x="19598" y="4431"/>
                  </a:cubicBezTo>
                  <a:cubicBezTo>
                    <a:pt x="17730" y="4431"/>
                    <a:pt x="15886" y="4344"/>
                    <a:pt x="14216" y="4142"/>
                  </a:cubicBezTo>
                  <a:cubicBezTo>
                    <a:pt x="10931" y="3744"/>
                    <a:pt x="3938" y="0"/>
                    <a:pt x="3938" y="0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3146850" y="2718575"/>
              <a:ext cx="322675" cy="221950"/>
            </a:xfrm>
            <a:custGeom>
              <a:avLst/>
              <a:gdLst/>
              <a:ahLst/>
              <a:cxnLst/>
              <a:rect l="l" t="t" r="r" b="b"/>
              <a:pathLst>
                <a:path w="12907" h="8878" extrusionOk="0">
                  <a:moveTo>
                    <a:pt x="9422" y="1"/>
                  </a:moveTo>
                  <a:cubicBezTo>
                    <a:pt x="8171" y="1"/>
                    <a:pt x="2225" y="1772"/>
                    <a:pt x="1" y="2068"/>
                  </a:cubicBezTo>
                  <a:lnTo>
                    <a:pt x="871" y="8878"/>
                  </a:lnTo>
                  <a:cubicBezTo>
                    <a:pt x="5990" y="7655"/>
                    <a:pt x="11369" y="6145"/>
                    <a:pt x="11318" y="5716"/>
                  </a:cubicBezTo>
                  <a:cubicBezTo>
                    <a:pt x="11296" y="5532"/>
                    <a:pt x="10918" y="5467"/>
                    <a:pt x="10407" y="5467"/>
                  </a:cubicBezTo>
                  <a:cubicBezTo>
                    <a:pt x="9724" y="5467"/>
                    <a:pt x="8804" y="5583"/>
                    <a:pt x="8182" y="5686"/>
                  </a:cubicBezTo>
                  <a:cubicBezTo>
                    <a:pt x="9883" y="5238"/>
                    <a:pt x="12127" y="4773"/>
                    <a:pt x="12094" y="4310"/>
                  </a:cubicBezTo>
                  <a:cubicBezTo>
                    <a:pt x="12079" y="4089"/>
                    <a:pt x="11555" y="4006"/>
                    <a:pt x="10860" y="4006"/>
                  </a:cubicBezTo>
                  <a:cubicBezTo>
                    <a:pt x="10085" y="4006"/>
                    <a:pt x="9097" y="4110"/>
                    <a:pt x="8362" y="4244"/>
                  </a:cubicBezTo>
                  <a:cubicBezTo>
                    <a:pt x="9598" y="3851"/>
                    <a:pt x="12907" y="3239"/>
                    <a:pt x="12865" y="2790"/>
                  </a:cubicBezTo>
                  <a:cubicBezTo>
                    <a:pt x="12845" y="2571"/>
                    <a:pt x="12312" y="2500"/>
                    <a:pt x="11622" y="2500"/>
                  </a:cubicBezTo>
                  <a:cubicBezTo>
                    <a:pt x="10314" y="2500"/>
                    <a:pt x="8442" y="2758"/>
                    <a:pt x="8442" y="2758"/>
                  </a:cubicBezTo>
                  <a:cubicBezTo>
                    <a:pt x="8442" y="2758"/>
                    <a:pt x="12390" y="2012"/>
                    <a:pt x="12132" y="1355"/>
                  </a:cubicBezTo>
                  <a:cubicBezTo>
                    <a:pt x="12091" y="1252"/>
                    <a:pt x="11886" y="1213"/>
                    <a:pt x="11585" y="1213"/>
                  </a:cubicBezTo>
                  <a:cubicBezTo>
                    <a:pt x="10672" y="1213"/>
                    <a:pt x="8878" y="1571"/>
                    <a:pt x="8140" y="1571"/>
                  </a:cubicBezTo>
                  <a:cubicBezTo>
                    <a:pt x="7983" y="1571"/>
                    <a:pt x="7873" y="1555"/>
                    <a:pt x="7831" y="1515"/>
                  </a:cubicBezTo>
                  <a:cubicBezTo>
                    <a:pt x="7523" y="1228"/>
                    <a:pt x="9945" y="458"/>
                    <a:pt x="9645" y="53"/>
                  </a:cubicBezTo>
                  <a:cubicBezTo>
                    <a:pt x="9619" y="17"/>
                    <a:pt x="9542" y="1"/>
                    <a:pt x="9422" y="1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2180150" y="2490200"/>
              <a:ext cx="168200" cy="185400"/>
            </a:xfrm>
            <a:custGeom>
              <a:avLst/>
              <a:gdLst/>
              <a:ahLst/>
              <a:cxnLst/>
              <a:rect l="l" t="t" r="r" b="b"/>
              <a:pathLst>
                <a:path w="6728" h="7416" extrusionOk="0">
                  <a:moveTo>
                    <a:pt x="1166" y="0"/>
                  </a:moveTo>
                  <a:lnTo>
                    <a:pt x="0" y="5867"/>
                  </a:lnTo>
                  <a:cubicBezTo>
                    <a:pt x="0" y="5867"/>
                    <a:pt x="1530" y="7416"/>
                    <a:pt x="3595" y="7416"/>
                  </a:cubicBezTo>
                  <a:cubicBezTo>
                    <a:pt x="4557" y="7416"/>
                    <a:pt x="5634" y="7080"/>
                    <a:pt x="6727" y="6097"/>
                  </a:cubicBezTo>
                  <a:lnTo>
                    <a:pt x="6688" y="2164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2199250" y="2351275"/>
              <a:ext cx="235625" cy="210975"/>
            </a:xfrm>
            <a:custGeom>
              <a:avLst/>
              <a:gdLst/>
              <a:ahLst/>
              <a:cxnLst/>
              <a:rect l="l" t="t" r="r" b="b"/>
              <a:pathLst>
                <a:path w="9425" h="8439" extrusionOk="0">
                  <a:moveTo>
                    <a:pt x="5951" y="0"/>
                  </a:moveTo>
                  <a:cubicBezTo>
                    <a:pt x="4659" y="0"/>
                    <a:pt x="1831" y="268"/>
                    <a:pt x="470" y="2473"/>
                  </a:cubicBezTo>
                  <a:cubicBezTo>
                    <a:pt x="0" y="3237"/>
                    <a:pt x="3389" y="7258"/>
                    <a:pt x="4273" y="7925"/>
                  </a:cubicBezTo>
                  <a:cubicBezTo>
                    <a:pt x="4745" y="8281"/>
                    <a:pt x="5238" y="8439"/>
                    <a:pt x="5718" y="8439"/>
                  </a:cubicBezTo>
                  <a:cubicBezTo>
                    <a:pt x="6447" y="8439"/>
                    <a:pt x="7144" y="8074"/>
                    <a:pt x="7688" y="7493"/>
                  </a:cubicBezTo>
                  <a:cubicBezTo>
                    <a:pt x="9424" y="5637"/>
                    <a:pt x="6621" y="28"/>
                    <a:pt x="6621" y="28"/>
                  </a:cubicBezTo>
                  <a:cubicBezTo>
                    <a:pt x="6621" y="28"/>
                    <a:pt x="6365" y="0"/>
                    <a:pt x="5951" y="0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2392700" y="2431000"/>
              <a:ext cx="25850" cy="51525"/>
            </a:xfrm>
            <a:custGeom>
              <a:avLst/>
              <a:gdLst/>
              <a:ahLst/>
              <a:cxnLst/>
              <a:rect l="l" t="t" r="r" b="b"/>
              <a:pathLst>
                <a:path w="1034" h="2061" extrusionOk="0">
                  <a:moveTo>
                    <a:pt x="0" y="1"/>
                  </a:moveTo>
                  <a:lnTo>
                    <a:pt x="0" y="2061"/>
                  </a:lnTo>
                  <a:cubicBezTo>
                    <a:pt x="0" y="2061"/>
                    <a:pt x="1034" y="2015"/>
                    <a:pt x="1034" y="1713"/>
                  </a:cubicBezTo>
                  <a:cubicBezTo>
                    <a:pt x="1034" y="103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2344475" y="2490200"/>
              <a:ext cx="47000" cy="32775"/>
            </a:xfrm>
            <a:custGeom>
              <a:avLst/>
              <a:gdLst/>
              <a:ahLst/>
              <a:cxnLst/>
              <a:rect l="l" t="t" r="r" b="b"/>
              <a:pathLst>
                <a:path w="1880" h="1311" extrusionOk="0">
                  <a:moveTo>
                    <a:pt x="58" y="0"/>
                  </a:moveTo>
                  <a:lnTo>
                    <a:pt x="58" y="0"/>
                  </a:lnTo>
                  <a:cubicBezTo>
                    <a:pt x="1" y="443"/>
                    <a:pt x="538" y="1310"/>
                    <a:pt x="1077" y="1310"/>
                  </a:cubicBezTo>
                  <a:cubicBezTo>
                    <a:pt x="1378" y="1310"/>
                    <a:pt x="1681" y="1038"/>
                    <a:pt x="1879" y="268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2357725" y="2426375"/>
              <a:ext cx="9775" cy="16200"/>
            </a:xfrm>
            <a:custGeom>
              <a:avLst/>
              <a:gdLst/>
              <a:ahLst/>
              <a:cxnLst/>
              <a:rect l="l" t="t" r="r" b="b"/>
              <a:pathLst>
                <a:path w="391" h="648" extrusionOk="0">
                  <a:moveTo>
                    <a:pt x="146" y="0"/>
                  </a:moveTo>
                  <a:cubicBezTo>
                    <a:pt x="90" y="0"/>
                    <a:pt x="33" y="32"/>
                    <a:pt x="18" y="94"/>
                  </a:cubicBezTo>
                  <a:cubicBezTo>
                    <a:pt x="6" y="137"/>
                    <a:pt x="1" y="182"/>
                    <a:pt x="2" y="228"/>
                  </a:cubicBezTo>
                  <a:cubicBezTo>
                    <a:pt x="6" y="274"/>
                    <a:pt x="13" y="320"/>
                    <a:pt x="22" y="364"/>
                  </a:cubicBezTo>
                  <a:cubicBezTo>
                    <a:pt x="40" y="450"/>
                    <a:pt x="70" y="551"/>
                    <a:pt x="143" y="607"/>
                  </a:cubicBezTo>
                  <a:cubicBezTo>
                    <a:pt x="174" y="631"/>
                    <a:pt x="208" y="647"/>
                    <a:pt x="244" y="647"/>
                  </a:cubicBezTo>
                  <a:cubicBezTo>
                    <a:pt x="261" y="647"/>
                    <a:pt x="279" y="644"/>
                    <a:pt x="298" y="636"/>
                  </a:cubicBezTo>
                  <a:cubicBezTo>
                    <a:pt x="344" y="616"/>
                    <a:pt x="391" y="561"/>
                    <a:pt x="384" y="506"/>
                  </a:cubicBezTo>
                  <a:cubicBezTo>
                    <a:pt x="379" y="457"/>
                    <a:pt x="366" y="410"/>
                    <a:pt x="346" y="364"/>
                  </a:cubicBezTo>
                  <a:cubicBezTo>
                    <a:pt x="343" y="359"/>
                    <a:pt x="340" y="354"/>
                    <a:pt x="338" y="349"/>
                  </a:cubicBezTo>
                  <a:lnTo>
                    <a:pt x="338" y="349"/>
                  </a:lnTo>
                  <a:cubicBezTo>
                    <a:pt x="337" y="347"/>
                    <a:pt x="335" y="343"/>
                    <a:pt x="333" y="338"/>
                  </a:cubicBezTo>
                  <a:cubicBezTo>
                    <a:pt x="327" y="321"/>
                    <a:pt x="321" y="306"/>
                    <a:pt x="316" y="291"/>
                  </a:cubicBezTo>
                  <a:cubicBezTo>
                    <a:pt x="307" y="259"/>
                    <a:pt x="300" y="226"/>
                    <a:pt x="294" y="195"/>
                  </a:cubicBezTo>
                  <a:cubicBezTo>
                    <a:pt x="294" y="194"/>
                    <a:pt x="293" y="193"/>
                    <a:pt x="293" y="193"/>
                  </a:cubicBezTo>
                  <a:lnTo>
                    <a:pt x="293" y="193"/>
                  </a:lnTo>
                  <a:cubicBezTo>
                    <a:pt x="292" y="177"/>
                    <a:pt x="289" y="161"/>
                    <a:pt x="285" y="146"/>
                  </a:cubicBezTo>
                  <a:cubicBezTo>
                    <a:pt x="279" y="129"/>
                    <a:pt x="275" y="112"/>
                    <a:pt x="271" y="94"/>
                  </a:cubicBezTo>
                  <a:cubicBezTo>
                    <a:pt x="257" y="31"/>
                    <a:pt x="202" y="0"/>
                    <a:pt x="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2336300" y="2407150"/>
              <a:ext cx="32350" cy="13150"/>
            </a:xfrm>
            <a:custGeom>
              <a:avLst/>
              <a:gdLst/>
              <a:ahLst/>
              <a:cxnLst/>
              <a:rect l="l" t="t" r="r" b="b"/>
              <a:pathLst>
                <a:path w="1294" h="526" fill="none" extrusionOk="0">
                  <a:moveTo>
                    <a:pt x="0" y="525"/>
                  </a:moveTo>
                  <a:cubicBezTo>
                    <a:pt x="197" y="231"/>
                    <a:pt x="516" y="42"/>
                    <a:pt x="868" y="12"/>
                  </a:cubicBezTo>
                  <a:cubicBezTo>
                    <a:pt x="1017" y="0"/>
                    <a:pt x="1177" y="20"/>
                    <a:pt x="1294" y="114"/>
                  </a:cubicBezTo>
                </a:path>
              </a:pathLst>
            </a:custGeom>
            <a:solidFill>
              <a:schemeClr val="accent2"/>
            </a:solidFill>
            <a:ln w="5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2156475" y="2310675"/>
              <a:ext cx="237800" cy="237900"/>
            </a:xfrm>
            <a:custGeom>
              <a:avLst/>
              <a:gdLst/>
              <a:ahLst/>
              <a:cxnLst/>
              <a:rect l="l" t="t" r="r" b="b"/>
              <a:pathLst>
                <a:path w="9512" h="9516" extrusionOk="0">
                  <a:moveTo>
                    <a:pt x="4981" y="1"/>
                  </a:moveTo>
                  <a:cubicBezTo>
                    <a:pt x="2898" y="1"/>
                    <a:pt x="1749" y="611"/>
                    <a:pt x="1529" y="2072"/>
                  </a:cubicBezTo>
                  <a:cubicBezTo>
                    <a:pt x="1499" y="2064"/>
                    <a:pt x="1466" y="2060"/>
                    <a:pt x="1431" y="2060"/>
                  </a:cubicBezTo>
                  <a:cubicBezTo>
                    <a:pt x="986" y="2060"/>
                    <a:pt x="200" y="2723"/>
                    <a:pt x="111" y="3771"/>
                  </a:cubicBezTo>
                  <a:cubicBezTo>
                    <a:pt x="0" y="5071"/>
                    <a:pt x="175" y="6398"/>
                    <a:pt x="489" y="7662"/>
                  </a:cubicBezTo>
                  <a:cubicBezTo>
                    <a:pt x="585" y="8056"/>
                    <a:pt x="451" y="8967"/>
                    <a:pt x="784" y="9227"/>
                  </a:cubicBezTo>
                  <a:cubicBezTo>
                    <a:pt x="879" y="9302"/>
                    <a:pt x="1001" y="9325"/>
                    <a:pt x="1121" y="9348"/>
                  </a:cubicBezTo>
                  <a:cubicBezTo>
                    <a:pt x="1591" y="9436"/>
                    <a:pt x="2087" y="9516"/>
                    <a:pt x="2568" y="9516"/>
                  </a:cubicBezTo>
                  <a:cubicBezTo>
                    <a:pt x="3079" y="9516"/>
                    <a:pt x="3573" y="9426"/>
                    <a:pt x="4007" y="9159"/>
                  </a:cubicBezTo>
                  <a:cubicBezTo>
                    <a:pt x="5483" y="8251"/>
                    <a:pt x="4890" y="6498"/>
                    <a:pt x="5786" y="5307"/>
                  </a:cubicBezTo>
                  <a:cubicBezTo>
                    <a:pt x="6324" y="4592"/>
                    <a:pt x="5821" y="3613"/>
                    <a:pt x="6838" y="3248"/>
                  </a:cubicBezTo>
                  <a:cubicBezTo>
                    <a:pt x="7465" y="3023"/>
                    <a:pt x="8256" y="3248"/>
                    <a:pt x="8818" y="2823"/>
                  </a:cubicBezTo>
                  <a:cubicBezTo>
                    <a:pt x="9460" y="2336"/>
                    <a:pt x="9511" y="1132"/>
                    <a:pt x="9256" y="512"/>
                  </a:cubicBezTo>
                  <a:cubicBezTo>
                    <a:pt x="9157" y="271"/>
                    <a:pt x="8866" y="223"/>
                    <a:pt x="8537" y="223"/>
                  </a:cubicBezTo>
                  <a:cubicBezTo>
                    <a:pt x="8313" y="223"/>
                    <a:pt x="8071" y="245"/>
                    <a:pt x="7861" y="245"/>
                  </a:cubicBezTo>
                  <a:cubicBezTo>
                    <a:pt x="7776" y="245"/>
                    <a:pt x="7696" y="242"/>
                    <a:pt x="7624" y="231"/>
                  </a:cubicBezTo>
                  <a:cubicBezTo>
                    <a:pt x="6619" y="81"/>
                    <a:pt x="5739" y="1"/>
                    <a:pt x="49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2256925" y="2431100"/>
              <a:ext cx="57200" cy="70525"/>
            </a:xfrm>
            <a:custGeom>
              <a:avLst/>
              <a:gdLst/>
              <a:ahLst/>
              <a:cxnLst/>
              <a:rect l="l" t="t" r="r" b="b"/>
              <a:pathLst>
                <a:path w="2288" h="2821" extrusionOk="0">
                  <a:moveTo>
                    <a:pt x="1169" y="0"/>
                  </a:moveTo>
                  <a:cubicBezTo>
                    <a:pt x="883" y="0"/>
                    <a:pt x="579" y="207"/>
                    <a:pt x="419" y="415"/>
                  </a:cubicBezTo>
                  <a:cubicBezTo>
                    <a:pt x="0" y="963"/>
                    <a:pt x="632" y="2233"/>
                    <a:pt x="958" y="2469"/>
                  </a:cubicBezTo>
                  <a:cubicBezTo>
                    <a:pt x="1276" y="2700"/>
                    <a:pt x="1573" y="2821"/>
                    <a:pt x="1807" y="2821"/>
                  </a:cubicBezTo>
                  <a:cubicBezTo>
                    <a:pt x="2057" y="2821"/>
                    <a:pt x="2234" y="2682"/>
                    <a:pt x="2288" y="2392"/>
                  </a:cubicBezTo>
                  <a:lnTo>
                    <a:pt x="1805" y="771"/>
                  </a:lnTo>
                  <a:cubicBezTo>
                    <a:pt x="1707" y="195"/>
                    <a:pt x="1446" y="0"/>
                    <a:pt x="1169" y="0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2294225" y="2538575"/>
              <a:ext cx="51675" cy="25700"/>
            </a:xfrm>
            <a:custGeom>
              <a:avLst/>
              <a:gdLst/>
              <a:ahLst/>
              <a:cxnLst/>
              <a:rect l="l" t="t" r="r" b="b"/>
              <a:pathLst>
                <a:path w="2067" h="1028" fill="none" extrusionOk="0">
                  <a:moveTo>
                    <a:pt x="2067" y="1027"/>
                  </a:moveTo>
                  <a:cubicBezTo>
                    <a:pt x="796" y="632"/>
                    <a:pt x="0" y="1"/>
                    <a:pt x="0" y="1"/>
                  </a:cubicBezTo>
                </a:path>
              </a:pathLst>
            </a:custGeom>
            <a:noFill/>
            <a:ln w="8375" cap="flat" cmpd="sng">
              <a:solidFill>
                <a:srgbClr val="9130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1995275" y="2592025"/>
              <a:ext cx="606225" cy="844425"/>
            </a:xfrm>
            <a:custGeom>
              <a:avLst/>
              <a:gdLst/>
              <a:ahLst/>
              <a:cxnLst/>
              <a:rect l="l" t="t" r="r" b="b"/>
              <a:pathLst>
                <a:path w="24249" h="33777" extrusionOk="0">
                  <a:moveTo>
                    <a:pt x="7365" y="0"/>
                  </a:moveTo>
                  <a:cubicBezTo>
                    <a:pt x="7365" y="0"/>
                    <a:pt x="2269" y="2159"/>
                    <a:pt x="699" y="10208"/>
                  </a:cubicBezTo>
                  <a:cubicBezTo>
                    <a:pt x="0" y="13787"/>
                    <a:pt x="1342" y="33029"/>
                    <a:pt x="1343" y="33029"/>
                  </a:cubicBezTo>
                  <a:cubicBezTo>
                    <a:pt x="1343" y="33029"/>
                    <a:pt x="1343" y="33029"/>
                    <a:pt x="1343" y="33029"/>
                  </a:cubicBezTo>
                  <a:cubicBezTo>
                    <a:pt x="4133" y="33574"/>
                    <a:pt x="6977" y="33777"/>
                    <a:pt x="9670" y="33777"/>
                  </a:cubicBezTo>
                  <a:cubicBezTo>
                    <a:pt x="17621" y="33777"/>
                    <a:pt x="24248" y="32004"/>
                    <a:pt x="24248" y="32004"/>
                  </a:cubicBezTo>
                  <a:cubicBezTo>
                    <a:pt x="24248" y="32004"/>
                    <a:pt x="22888" y="19452"/>
                    <a:pt x="22267" y="14724"/>
                  </a:cubicBezTo>
                  <a:cubicBezTo>
                    <a:pt x="20837" y="3815"/>
                    <a:pt x="13322" y="348"/>
                    <a:pt x="13322" y="348"/>
                  </a:cubicBezTo>
                  <a:lnTo>
                    <a:pt x="73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2328325" y="2600725"/>
              <a:ext cx="395525" cy="373775"/>
            </a:xfrm>
            <a:custGeom>
              <a:avLst/>
              <a:gdLst/>
              <a:ahLst/>
              <a:cxnLst/>
              <a:rect l="l" t="t" r="r" b="b"/>
              <a:pathLst>
                <a:path w="15821" h="14951" extrusionOk="0">
                  <a:moveTo>
                    <a:pt x="0" y="0"/>
                  </a:moveTo>
                  <a:lnTo>
                    <a:pt x="1543" y="11433"/>
                  </a:lnTo>
                  <a:lnTo>
                    <a:pt x="12669" y="14951"/>
                  </a:lnTo>
                  <a:lnTo>
                    <a:pt x="15820" y="6233"/>
                  </a:lnTo>
                  <a:cubicBezTo>
                    <a:pt x="15820" y="6233"/>
                    <a:pt x="9690" y="3251"/>
                    <a:pt x="6965" y="1951"/>
                  </a:cubicBezTo>
                  <a:cubicBezTo>
                    <a:pt x="4240" y="65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2392750" y="2894725"/>
              <a:ext cx="156325" cy="45850"/>
            </a:xfrm>
            <a:custGeom>
              <a:avLst/>
              <a:gdLst/>
              <a:ahLst/>
              <a:cxnLst/>
              <a:rect l="l" t="t" r="r" b="b"/>
              <a:pathLst>
                <a:path w="6253" h="1834" fill="none" extrusionOk="0">
                  <a:moveTo>
                    <a:pt x="6252" y="1833"/>
                  </a:moveTo>
                  <a:lnTo>
                    <a:pt x="1" y="0"/>
                  </a:lnTo>
                </a:path>
              </a:pathLst>
            </a:custGeom>
            <a:noFill/>
            <a:ln w="8375" cap="flat" cmpd="sng">
              <a:solidFill>
                <a:schemeClr val="accent3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2601450" y="2733375"/>
              <a:ext cx="74700" cy="223975"/>
            </a:xfrm>
            <a:custGeom>
              <a:avLst/>
              <a:gdLst/>
              <a:ahLst/>
              <a:cxnLst/>
              <a:rect l="l" t="t" r="r" b="b"/>
              <a:pathLst>
                <a:path w="2988" h="8959" fill="none" extrusionOk="0">
                  <a:moveTo>
                    <a:pt x="2987" y="0"/>
                  </a:moveTo>
                  <a:lnTo>
                    <a:pt x="0" y="8958"/>
                  </a:lnTo>
                </a:path>
              </a:pathLst>
            </a:custGeom>
            <a:noFill/>
            <a:ln w="8375" cap="flat" cmpd="sng">
              <a:solidFill>
                <a:schemeClr val="accent3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2026175" y="3362825"/>
              <a:ext cx="570075" cy="61575"/>
            </a:xfrm>
            <a:custGeom>
              <a:avLst/>
              <a:gdLst/>
              <a:ahLst/>
              <a:cxnLst/>
              <a:rect l="l" t="t" r="r" b="b"/>
              <a:pathLst>
                <a:path w="22803" h="2463" fill="none" extrusionOk="0">
                  <a:moveTo>
                    <a:pt x="1" y="835"/>
                  </a:moveTo>
                  <a:cubicBezTo>
                    <a:pt x="1" y="835"/>
                    <a:pt x="10742" y="2462"/>
                    <a:pt x="22802" y="0"/>
                  </a:cubicBezTo>
                </a:path>
              </a:pathLst>
            </a:custGeom>
            <a:noFill/>
            <a:ln w="8375" cap="flat" cmpd="sng">
              <a:solidFill>
                <a:schemeClr val="accent3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5"/>
          <p:cNvGrpSpPr/>
          <p:nvPr/>
        </p:nvGrpSpPr>
        <p:grpSpPr>
          <a:xfrm>
            <a:off x="3813670" y="2135512"/>
            <a:ext cx="1083339" cy="2257184"/>
            <a:chOff x="5508350" y="1441300"/>
            <a:chExt cx="1443875" cy="3008375"/>
          </a:xfrm>
        </p:grpSpPr>
        <p:sp>
          <p:nvSpPr>
            <p:cNvPr id="658" name="Google Shape;658;p35"/>
            <p:cNvSpPr/>
            <p:nvPr/>
          </p:nvSpPr>
          <p:spPr>
            <a:xfrm>
              <a:off x="5950625" y="3962000"/>
              <a:ext cx="421800" cy="447025"/>
            </a:xfrm>
            <a:custGeom>
              <a:avLst/>
              <a:gdLst/>
              <a:ahLst/>
              <a:cxnLst/>
              <a:rect l="l" t="t" r="r" b="b"/>
              <a:pathLst>
                <a:path w="16872" h="17881" extrusionOk="0">
                  <a:moveTo>
                    <a:pt x="4170" y="1"/>
                  </a:moveTo>
                  <a:lnTo>
                    <a:pt x="7482" y="13181"/>
                  </a:lnTo>
                  <a:lnTo>
                    <a:pt x="466" y="16408"/>
                  </a:lnTo>
                  <a:cubicBezTo>
                    <a:pt x="188" y="16513"/>
                    <a:pt x="4" y="16779"/>
                    <a:pt x="3" y="17076"/>
                  </a:cubicBezTo>
                  <a:cubicBezTo>
                    <a:pt x="0" y="17474"/>
                    <a:pt x="321" y="17797"/>
                    <a:pt x="717" y="17798"/>
                  </a:cubicBezTo>
                  <a:lnTo>
                    <a:pt x="16442" y="17881"/>
                  </a:lnTo>
                  <a:lnTo>
                    <a:pt x="16872" y="13733"/>
                  </a:lnTo>
                  <a:lnTo>
                    <a:pt x="14201" y="1085"/>
                  </a:lnTo>
                  <a:lnTo>
                    <a:pt x="4170" y="1"/>
                  </a:ln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5926875" y="4291500"/>
              <a:ext cx="456775" cy="158175"/>
            </a:xfrm>
            <a:custGeom>
              <a:avLst/>
              <a:gdLst/>
              <a:ahLst/>
              <a:cxnLst/>
              <a:rect l="l" t="t" r="r" b="b"/>
              <a:pathLst>
                <a:path w="18271" h="6327" extrusionOk="0">
                  <a:moveTo>
                    <a:pt x="8458" y="0"/>
                  </a:moveTo>
                  <a:lnTo>
                    <a:pt x="1020" y="3204"/>
                  </a:lnTo>
                  <a:cubicBezTo>
                    <a:pt x="712" y="3337"/>
                    <a:pt x="407" y="3922"/>
                    <a:pt x="241" y="4442"/>
                  </a:cubicBezTo>
                  <a:cubicBezTo>
                    <a:pt x="236" y="4459"/>
                    <a:pt x="1" y="6232"/>
                    <a:pt x="365" y="6233"/>
                  </a:cubicBezTo>
                  <a:lnTo>
                    <a:pt x="17933" y="6326"/>
                  </a:lnTo>
                  <a:cubicBezTo>
                    <a:pt x="18119" y="6326"/>
                    <a:pt x="18270" y="6178"/>
                    <a:pt x="18271" y="5993"/>
                  </a:cubicBezTo>
                  <a:lnTo>
                    <a:pt x="17865" y="393"/>
                  </a:lnTo>
                  <a:cubicBezTo>
                    <a:pt x="17865" y="393"/>
                    <a:pt x="15926" y="857"/>
                    <a:pt x="13488" y="857"/>
                  </a:cubicBezTo>
                  <a:cubicBezTo>
                    <a:pt x="11891" y="857"/>
                    <a:pt x="10080" y="658"/>
                    <a:pt x="8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6098075" y="4299525"/>
              <a:ext cx="26225" cy="44050"/>
            </a:xfrm>
            <a:custGeom>
              <a:avLst/>
              <a:gdLst/>
              <a:ahLst/>
              <a:cxnLst/>
              <a:rect l="l" t="t" r="r" b="b"/>
              <a:pathLst>
                <a:path w="1049" h="1762" fill="none" extrusionOk="0">
                  <a:moveTo>
                    <a:pt x="0" y="1"/>
                  </a:moveTo>
                  <a:cubicBezTo>
                    <a:pt x="417" y="544"/>
                    <a:pt x="769" y="1135"/>
                    <a:pt x="1048" y="1762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6074625" y="4313525"/>
              <a:ext cx="21600" cy="37450"/>
            </a:xfrm>
            <a:custGeom>
              <a:avLst/>
              <a:gdLst/>
              <a:ahLst/>
              <a:cxnLst/>
              <a:rect l="l" t="t" r="r" b="b"/>
              <a:pathLst>
                <a:path w="864" h="1498" fill="none" extrusionOk="0">
                  <a:moveTo>
                    <a:pt x="1" y="0"/>
                  </a:moveTo>
                  <a:cubicBezTo>
                    <a:pt x="433" y="598"/>
                    <a:pt x="605" y="943"/>
                    <a:pt x="864" y="1497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6054875" y="4323725"/>
              <a:ext cx="20200" cy="34400"/>
            </a:xfrm>
            <a:custGeom>
              <a:avLst/>
              <a:gdLst/>
              <a:ahLst/>
              <a:cxnLst/>
              <a:rect l="l" t="t" r="r" b="b"/>
              <a:pathLst>
                <a:path w="808" h="1376" fill="none" extrusionOk="0">
                  <a:moveTo>
                    <a:pt x="0" y="1"/>
                  </a:moveTo>
                  <a:cubicBezTo>
                    <a:pt x="293" y="394"/>
                    <a:pt x="581" y="939"/>
                    <a:pt x="808" y="1375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5930950" y="4417050"/>
              <a:ext cx="450300" cy="2400"/>
            </a:xfrm>
            <a:custGeom>
              <a:avLst/>
              <a:gdLst/>
              <a:ahLst/>
              <a:cxnLst/>
              <a:rect l="l" t="t" r="r" b="b"/>
              <a:pathLst>
                <a:path w="18012" h="96" fill="none" extrusionOk="0">
                  <a:moveTo>
                    <a:pt x="18012" y="95"/>
                  </a:moveTo>
                  <a:lnTo>
                    <a:pt x="1" y="1"/>
                  </a:ln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6263550" y="4352425"/>
              <a:ext cx="113675" cy="66400"/>
            </a:xfrm>
            <a:custGeom>
              <a:avLst/>
              <a:gdLst/>
              <a:ahLst/>
              <a:cxnLst/>
              <a:rect l="l" t="t" r="r" b="b"/>
              <a:pathLst>
                <a:path w="4547" h="2656" fill="none" extrusionOk="0">
                  <a:moveTo>
                    <a:pt x="4546" y="0"/>
                  </a:moveTo>
                  <a:cubicBezTo>
                    <a:pt x="4546" y="0"/>
                    <a:pt x="376" y="30"/>
                    <a:pt x="1" y="2655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5990475" y="4355175"/>
              <a:ext cx="35975" cy="62400"/>
            </a:xfrm>
            <a:custGeom>
              <a:avLst/>
              <a:gdLst/>
              <a:ahLst/>
              <a:cxnLst/>
              <a:rect l="l" t="t" r="r" b="b"/>
              <a:pathLst>
                <a:path w="1439" h="2496" fill="none" extrusionOk="0">
                  <a:moveTo>
                    <a:pt x="0" y="0"/>
                  </a:moveTo>
                  <a:cubicBezTo>
                    <a:pt x="0" y="0"/>
                    <a:pt x="1202" y="1707"/>
                    <a:pt x="1438" y="2495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5913200" y="2824625"/>
              <a:ext cx="594150" cy="1433550"/>
            </a:xfrm>
            <a:custGeom>
              <a:avLst/>
              <a:gdLst/>
              <a:ahLst/>
              <a:cxnLst/>
              <a:rect l="l" t="t" r="r" b="b"/>
              <a:pathLst>
                <a:path w="23766" h="57342" extrusionOk="0">
                  <a:moveTo>
                    <a:pt x="22789" y="1"/>
                  </a:moveTo>
                  <a:lnTo>
                    <a:pt x="10062" y="653"/>
                  </a:lnTo>
                  <a:cubicBezTo>
                    <a:pt x="10062" y="653"/>
                    <a:pt x="0" y="23155"/>
                    <a:pt x="531" y="31124"/>
                  </a:cubicBezTo>
                  <a:cubicBezTo>
                    <a:pt x="1026" y="38546"/>
                    <a:pt x="6654" y="57341"/>
                    <a:pt x="6654" y="57341"/>
                  </a:cubicBezTo>
                  <a:lnTo>
                    <a:pt x="18717" y="55130"/>
                  </a:lnTo>
                  <a:cubicBezTo>
                    <a:pt x="18717" y="55130"/>
                    <a:pt x="12948" y="31916"/>
                    <a:pt x="13248" y="29514"/>
                  </a:cubicBezTo>
                  <a:cubicBezTo>
                    <a:pt x="13547" y="27114"/>
                    <a:pt x="20913" y="10589"/>
                    <a:pt x="20913" y="10589"/>
                  </a:cubicBezTo>
                  <a:cubicBezTo>
                    <a:pt x="20913" y="10589"/>
                    <a:pt x="23765" y="6695"/>
                    <a:pt x="227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6190025" y="3100700"/>
              <a:ext cx="189300" cy="1111400"/>
            </a:xfrm>
            <a:custGeom>
              <a:avLst/>
              <a:gdLst/>
              <a:ahLst/>
              <a:cxnLst/>
              <a:rect l="l" t="t" r="r" b="b"/>
              <a:pathLst>
                <a:path w="7572" h="44456" fill="none" extrusionOk="0">
                  <a:moveTo>
                    <a:pt x="5626" y="44456"/>
                  </a:moveTo>
                  <a:cubicBezTo>
                    <a:pt x="5626" y="44456"/>
                    <a:pt x="0" y="21023"/>
                    <a:pt x="300" y="18621"/>
                  </a:cubicBezTo>
                  <a:cubicBezTo>
                    <a:pt x="599" y="16220"/>
                    <a:pt x="7571" y="1"/>
                    <a:pt x="7571" y="1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6064950" y="4147450"/>
              <a:ext cx="302550" cy="60975"/>
            </a:xfrm>
            <a:custGeom>
              <a:avLst/>
              <a:gdLst/>
              <a:ahLst/>
              <a:cxnLst/>
              <a:rect l="l" t="t" r="r" b="b"/>
              <a:pathLst>
                <a:path w="12102" h="2439" fill="none" extrusionOk="0">
                  <a:moveTo>
                    <a:pt x="12102" y="0"/>
                  </a:moveTo>
                  <a:lnTo>
                    <a:pt x="1" y="2439"/>
                  </a:ln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6503100" y="3841400"/>
              <a:ext cx="413600" cy="559325"/>
            </a:xfrm>
            <a:custGeom>
              <a:avLst/>
              <a:gdLst/>
              <a:ahLst/>
              <a:cxnLst/>
              <a:rect l="l" t="t" r="r" b="b"/>
              <a:pathLst>
                <a:path w="16544" h="22373" extrusionOk="0">
                  <a:moveTo>
                    <a:pt x="9545" y="1"/>
                  </a:moveTo>
                  <a:lnTo>
                    <a:pt x="0" y="3274"/>
                  </a:lnTo>
                  <a:lnTo>
                    <a:pt x="6434" y="15256"/>
                  </a:lnTo>
                  <a:lnTo>
                    <a:pt x="1450" y="21152"/>
                  </a:lnTo>
                  <a:cubicBezTo>
                    <a:pt x="1242" y="21366"/>
                    <a:pt x="1188" y="21685"/>
                    <a:pt x="1313" y="21954"/>
                  </a:cubicBezTo>
                  <a:cubicBezTo>
                    <a:pt x="1434" y="22217"/>
                    <a:pt x="1694" y="22372"/>
                    <a:pt x="1966" y="22372"/>
                  </a:cubicBezTo>
                  <a:cubicBezTo>
                    <a:pt x="2067" y="22372"/>
                    <a:pt x="2169" y="22351"/>
                    <a:pt x="2266" y="22306"/>
                  </a:cubicBezTo>
                  <a:lnTo>
                    <a:pt x="16543" y="15711"/>
                  </a:lnTo>
                  <a:lnTo>
                    <a:pt x="15173" y="11772"/>
                  </a:lnTo>
                  <a:lnTo>
                    <a:pt x="9545" y="1"/>
                  </a:ln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6523825" y="4131600"/>
              <a:ext cx="428400" cy="318050"/>
            </a:xfrm>
            <a:custGeom>
              <a:avLst/>
              <a:gdLst/>
              <a:ahLst/>
              <a:cxnLst/>
              <a:rect l="l" t="t" r="r" b="b"/>
              <a:pathLst>
                <a:path w="17136" h="12722" extrusionOk="0">
                  <a:moveTo>
                    <a:pt x="14315" y="0"/>
                  </a:moveTo>
                  <a:cubicBezTo>
                    <a:pt x="14315" y="0"/>
                    <a:pt x="10047" y="3401"/>
                    <a:pt x="5630" y="3635"/>
                  </a:cubicBezTo>
                  <a:lnTo>
                    <a:pt x="252" y="9692"/>
                  </a:lnTo>
                  <a:cubicBezTo>
                    <a:pt x="30" y="9941"/>
                    <a:pt x="1" y="10602"/>
                    <a:pt x="72" y="11144"/>
                  </a:cubicBezTo>
                  <a:cubicBezTo>
                    <a:pt x="73" y="11160"/>
                    <a:pt x="567" y="12722"/>
                    <a:pt x="900" y="12722"/>
                  </a:cubicBezTo>
                  <a:cubicBezTo>
                    <a:pt x="915" y="12722"/>
                    <a:pt x="929" y="12719"/>
                    <a:pt x="944" y="12712"/>
                  </a:cubicBezTo>
                  <a:lnTo>
                    <a:pt x="16894" y="5344"/>
                  </a:lnTo>
                  <a:cubicBezTo>
                    <a:pt x="17062" y="5267"/>
                    <a:pt x="17135" y="5067"/>
                    <a:pt x="17058" y="4899"/>
                  </a:cubicBezTo>
                  <a:lnTo>
                    <a:pt x="143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6631475" y="4246825"/>
              <a:ext cx="42425" cy="28775"/>
            </a:xfrm>
            <a:custGeom>
              <a:avLst/>
              <a:gdLst/>
              <a:ahLst/>
              <a:cxnLst/>
              <a:rect l="l" t="t" r="r" b="b"/>
              <a:pathLst>
                <a:path w="1697" h="1151" fill="none" extrusionOk="0">
                  <a:moveTo>
                    <a:pt x="0" y="0"/>
                  </a:moveTo>
                  <a:cubicBezTo>
                    <a:pt x="610" y="315"/>
                    <a:pt x="1178" y="701"/>
                    <a:pt x="1697" y="115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6616200" y="4269425"/>
              <a:ext cx="35450" cy="24775"/>
            </a:xfrm>
            <a:custGeom>
              <a:avLst/>
              <a:gdLst/>
              <a:ahLst/>
              <a:cxnLst/>
              <a:rect l="l" t="t" r="r" b="b"/>
              <a:pathLst>
                <a:path w="1418" h="991" fill="none" extrusionOk="0">
                  <a:moveTo>
                    <a:pt x="1" y="1"/>
                  </a:moveTo>
                  <a:cubicBezTo>
                    <a:pt x="646" y="358"/>
                    <a:pt x="949" y="598"/>
                    <a:pt x="1418" y="991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6602625" y="4287050"/>
              <a:ext cx="32900" cy="22575"/>
            </a:xfrm>
            <a:custGeom>
              <a:avLst/>
              <a:gdLst/>
              <a:ahLst/>
              <a:cxnLst/>
              <a:rect l="l" t="t" r="r" b="b"/>
              <a:pathLst>
                <a:path w="1316" h="903" fill="none" extrusionOk="0">
                  <a:moveTo>
                    <a:pt x="0" y="1"/>
                  </a:moveTo>
                  <a:cubicBezTo>
                    <a:pt x="434" y="233"/>
                    <a:pt x="925" y="605"/>
                    <a:pt x="1316" y="903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6530000" y="4235300"/>
              <a:ext cx="408825" cy="188825"/>
            </a:xfrm>
            <a:custGeom>
              <a:avLst/>
              <a:gdLst/>
              <a:ahLst/>
              <a:cxnLst/>
              <a:rect l="l" t="t" r="r" b="b"/>
              <a:pathLst>
                <a:path w="16353" h="7553" fill="none" extrusionOk="0">
                  <a:moveTo>
                    <a:pt x="16352" y="0"/>
                  </a:moveTo>
                  <a:lnTo>
                    <a:pt x="1" y="7553"/>
                  </a:ln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6812575" y="4176325"/>
              <a:ext cx="94150" cy="108325"/>
            </a:xfrm>
            <a:custGeom>
              <a:avLst/>
              <a:gdLst/>
              <a:ahLst/>
              <a:cxnLst/>
              <a:rect l="l" t="t" r="r" b="b"/>
              <a:pathLst>
                <a:path w="3766" h="4333" fill="none" extrusionOk="0">
                  <a:moveTo>
                    <a:pt x="3765" y="1"/>
                  </a:moveTo>
                  <a:cubicBezTo>
                    <a:pt x="3765" y="1"/>
                    <a:pt x="1" y="1797"/>
                    <a:pt x="775" y="4333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6557650" y="4342825"/>
              <a:ext cx="59050" cy="41250"/>
            </a:xfrm>
            <a:custGeom>
              <a:avLst/>
              <a:gdLst/>
              <a:ahLst/>
              <a:cxnLst/>
              <a:rect l="l" t="t" r="r" b="b"/>
              <a:pathLst>
                <a:path w="2362" h="1650" fill="none" extrusionOk="0">
                  <a:moveTo>
                    <a:pt x="0" y="1"/>
                  </a:moveTo>
                  <a:cubicBezTo>
                    <a:pt x="0" y="1"/>
                    <a:pt x="1814" y="1038"/>
                    <a:pt x="2361" y="165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6267800" y="2787850"/>
              <a:ext cx="585900" cy="1382100"/>
            </a:xfrm>
            <a:custGeom>
              <a:avLst/>
              <a:gdLst/>
              <a:ahLst/>
              <a:cxnLst/>
              <a:rect l="l" t="t" r="r" b="b"/>
              <a:pathLst>
                <a:path w="23436" h="55284" extrusionOk="0">
                  <a:moveTo>
                    <a:pt x="16262" y="1"/>
                  </a:moveTo>
                  <a:lnTo>
                    <a:pt x="3835" y="2806"/>
                  </a:lnTo>
                  <a:cubicBezTo>
                    <a:pt x="3835" y="2806"/>
                    <a:pt x="0" y="24055"/>
                    <a:pt x="1809" y="31835"/>
                  </a:cubicBezTo>
                  <a:cubicBezTo>
                    <a:pt x="3835" y="40537"/>
                    <a:pt x="12562" y="55284"/>
                    <a:pt x="12562" y="55284"/>
                  </a:cubicBezTo>
                  <a:lnTo>
                    <a:pt x="23436" y="49882"/>
                  </a:lnTo>
                  <a:cubicBezTo>
                    <a:pt x="23436" y="49882"/>
                    <a:pt x="14051" y="31956"/>
                    <a:pt x="14067" y="28088"/>
                  </a:cubicBezTo>
                  <a:cubicBezTo>
                    <a:pt x="14076" y="25668"/>
                    <a:pt x="16215" y="10755"/>
                    <a:pt x="16215" y="10755"/>
                  </a:cubicBezTo>
                  <a:cubicBezTo>
                    <a:pt x="16215" y="10755"/>
                    <a:pt x="18365" y="6432"/>
                    <a:pt x="162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6556700" y="2801100"/>
              <a:ext cx="234375" cy="1264925"/>
            </a:xfrm>
            <a:custGeom>
              <a:avLst/>
              <a:gdLst/>
              <a:ahLst/>
              <a:cxnLst/>
              <a:rect l="l" t="t" r="r" b="b"/>
              <a:pathLst>
                <a:path w="9375" h="50597" fill="none" extrusionOk="0">
                  <a:moveTo>
                    <a:pt x="9374" y="50597"/>
                  </a:moveTo>
                  <a:cubicBezTo>
                    <a:pt x="9374" y="50597"/>
                    <a:pt x="0" y="33075"/>
                    <a:pt x="7" y="28087"/>
                  </a:cubicBezTo>
                  <a:cubicBezTo>
                    <a:pt x="10" y="25667"/>
                    <a:pt x="1495" y="14384"/>
                    <a:pt x="2155" y="10754"/>
                  </a:cubicBezTo>
                  <a:cubicBezTo>
                    <a:pt x="2816" y="7125"/>
                    <a:pt x="4109" y="2931"/>
                    <a:pt x="2202" y="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6301425" y="2875075"/>
              <a:ext cx="53925" cy="528175"/>
            </a:xfrm>
            <a:custGeom>
              <a:avLst/>
              <a:gdLst/>
              <a:ahLst/>
              <a:cxnLst/>
              <a:rect l="l" t="t" r="r" b="b"/>
              <a:pathLst>
                <a:path w="2157" h="21127" fill="none" extrusionOk="0">
                  <a:moveTo>
                    <a:pt x="1" y="21127"/>
                  </a:moveTo>
                  <a:cubicBezTo>
                    <a:pt x="572" y="15155"/>
                    <a:pt x="1248" y="7140"/>
                    <a:pt x="2157" y="1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6514975" y="2875075"/>
              <a:ext cx="118225" cy="72350"/>
            </a:xfrm>
            <a:custGeom>
              <a:avLst/>
              <a:gdLst/>
              <a:ahLst/>
              <a:cxnLst/>
              <a:rect l="l" t="t" r="r" b="b"/>
              <a:pathLst>
                <a:path w="4729" h="2894" fill="none" extrusionOk="0">
                  <a:moveTo>
                    <a:pt x="0" y="1"/>
                  </a:moveTo>
                  <a:cubicBezTo>
                    <a:pt x="0" y="1"/>
                    <a:pt x="738" y="1831"/>
                    <a:pt x="4729" y="2893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6296800" y="2885950"/>
              <a:ext cx="44450" cy="136550"/>
            </a:xfrm>
            <a:custGeom>
              <a:avLst/>
              <a:gdLst/>
              <a:ahLst/>
              <a:cxnLst/>
              <a:rect l="l" t="t" r="r" b="b"/>
              <a:pathLst>
                <a:path w="1778" h="5462" fill="none" extrusionOk="0">
                  <a:moveTo>
                    <a:pt x="600" y="0"/>
                  </a:moveTo>
                  <a:cubicBezTo>
                    <a:pt x="600" y="0"/>
                    <a:pt x="1" y="4380"/>
                    <a:pt x="351" y="4959"/>
                  </a:cubicBezTo>
                  <a:cubicBezTo>
                    <a:pt x="513" y="5223"/>
                    <a:pt x="1777" y="5461"/>
                    <a:pt x="1777" y="5461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6126925" y="2891900"/>
              <a:ext cx="94900" cy="38550"/>
            </a:xfrm>
            <a:custGeom>
              <a:avLst/>
              <a:gdLst/>
              <a:ahLst/>
              <a:cxnLst/>
              <a:rect l="l" t="t" r="r" b="b"/>
              <a:pathLst>
                <a:path w="3796" h="1542" fill="none" extrusionOk="0">
                  <a:moveTo>
                    <a:pt x="1" y="1480"/>
                  </a:moveTo>
                  <a:cubicBezTo>
                    <a:pt x="1" y="1480"/>
                    <a:pt x="2411" y="1542"/>
                    <a:pt x="3795" y="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6553750" y="3987625"/>
              <a:ext cx="275600" cy="133450"/>
            </a:xfrm>
            <a:custGeom>
              <a:avLst/>
              <a:gdLst/>
              <a:ahLst/>
              <a:cxnLst/>
              <a:rect l="l" t="t" r="r" b="b"/>
              <a:pathLst>
                <a:path w="11024" h="5338" fill="none" extrusionOk="0">
                  <a:moveTo>
                    <a:pt x="11023" y="0"/>
                  </a:moveTo>
                  <a:lnTo>
                    <a:pt x="0" y="5338"/>
                  </a:ln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102250" y="2043525"/>
              <a:ext cx="609250" cy="855375"/>
            </a:xfrm>
            <a:custGeom>
              <a:avLst/>
              <a:gdLst/>
              <a:ahLst/>
              <a:cxnLst/>
              <a:rect l="l" t="t" r="r" b="b"/>
              <a:pathLst>
                <a:path w="24370" h="34215" extrusionOk="0">
                  <a:moveTo>
                    <a:pt x="5853" y="0"/>
                  </a:moveTo>
                  <a:cubicBezTo>
                    <a:pt x="5853" y="0"/>
                    <a:pt x="1278" y="1315"/>
                    <a:pt x="621" y="10074"/>
                  </a:cubicBezTo>
                  <a:cubicBezTo>
                    <a:pt x="0" y="13666"/>
                    <a:pt x="1491" y="33634"/>
                    <a:pt x="1493" y="33634"/>
                  </a:cubicBezTo>
                  <a:cubicBezTo>
                    <a:pt x="1493" y="33634"/>
                    <a:pt x="1493" y="33634"/>
                    <a:pt x="1493" y="33634"/>
                  </a:cubicBezTo>
                  <a:cubicBezTo>
                    <a:pt x="3906" y="34051"/>
                    <a:pt x="6354" y="34214"/>
                    <a:pt x="8707" y="34214"/>
                  </a:cubicBezTo>
                  <a:cubicBezTo>
                    <a:pt x="17150" y="34214"/>
                    <a:pt x="24369" y="32115"/>
                    <a:pt x="24369" y="32115"/>
                  </a:cubicBezTo>
                  <a:cubicBezTo>
                    <a:pt x="24369" y="32115"/>
                    <a:pt x="22301" y="19595"/>
                    <a:pt x="21515" y="14892"/>
                  </a:cubicBezTo>
                  <a:cubicBezTo>
                    <a:pt x="19540" y="3086"/>
                    <a:pt x="11377" y="578"/>
                    <a:pt x="11377" y="578"/>
                  </a:cubicBezTo>
                  <a:lnTo>
                    <a:pt x="5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5638825" y="1528725"/>
              <a:ext cx="657700" cy="687950"/>
            </a:xfrm>
            <a:custGeom>
              <a:avLst/>
              <a:gdLst/>
              <a:ahLst/>
              <a:cxnLst/>
              <a:rect l="l" t="t" r="r" b="b"/>
              <a:pathLst>
                <a:path w="26308" h="27518" extrusionOk="0">
                  <a:moveTo>
                    <a:pt x="5618" y="1"/>
                  </a:moveTo>
                  <a:cubicBezTo>
                    <a:pt x="5618" y="1"/>
                    <a:pt x="1" y="3946"/>
                    <a:pt x="2576" y="6012"/>
                  </a:cubicBezTo>
                  <a:cubicBezTo>
                    <a:pt x="5988" y="8312"/>
                    <a:pt x="10349" y="12888"/>
                    <a:pt x="13670" y="17026"/>
                  </a:cubicBezTo>
                  <a:cubicBezTo>
                    <a:pt x="15742" y="19607"/>
                    <a:pt x="19933" y="27517"/>
                    <a:pt x="19933" y="27517"/>
                  </a:cubicBezTo>
                  <a:lnTo>
                    <a:pt x="26308" y="20672"/>
                  </a:lnTo>
                  <a:cubicBezTo>
                    <a:pt x="26308" y="20672"/>
                    <a:pt x="23616" y="15927"/>
                    <a:pt x="19422" y="11260"/>
                  </a:cubicBezTo>
                  <a:cubicBezTo>
                    <a:pt x="13922" y="5140"/>
                    <a:pt x="5618" y="1"/>
                    <a:pt x="5618" y="1"/>
                  </a:cubicBez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508350" y="1441300"/>
              <a:ext cx="341525" cy="263800"/>
            </a:xfrm>
            <a:custGeom>
              <a:avLst/>
              <a:gdLst/>
              <a:ahLst/>
              <a:cxnLst/>
              <a:rect l="l" t="t" r="r" b="b"/>
              <a:pathLst>
                <a:path w="13661" h="10552" extrusionOk="0">
                  <a:moveTo>
                    <a:pt x="3935" y="1"/>
                  </a:moveTo>
                  <a:cubicBezTo>
                    <a:pt x="3884" y="1"/>
                    <a:pt x="3849" y="11"/>
                    <a:pt x="3833" y="32"/>
                  </a:cubicBezTo>
                  <a:cubicBezTo>
                    <a:pt x="3569" y="376"/>
                    <a:pt x="5151" y="1613"/>
                    <a:pt x="6056" y="2244"/>
                  </a:cubicBezTo>
                  <a:cubicBezTo>
                    <a:pt x="4711" y="1480"/>
                    <a:pt x="3055" y="432"/>
                    <a:pt x="2471" y="432"/>
                  </a:cubicBezTo>
                  <a:cubicBezTo>
                    <a:pt x="2391" y="432"/>
                    <a:pt x="2332" y="452"/>
                    <a:pt x="2295" y="495"/>
                  </a:cubicBezTo>
                  <a:cubicBezTo>
                    <a:pt x="1993" y="853"/>
                    <a:pt x="3745" y="2360"/>
                    <a:pt x="4919" y="3151"/>
                  </a:cubicBezTo>
                  <a:cubicBezTo>
                    <a:pt x="3859" y="2617"/>
                    <a:pt x="1427" y="1000"/>
                    <a:pt x="805" y="1000"/>
                  </a:cubicBezTo>
                  <a:cubicBezTo>
                    <a:pt x="748" y="1000"/>
                    <a:pt x="706" y="1014"/>
                    <a:pt x="682" y="1043"/>
                  </a:cubicBezTo>
                  <a:cubicBezTo>
                    <a:pt x="281" y="1539"/>
                    <a:pt x="3823" y="4158"/>
                    <a:pt x="3823" y="4158"/>
                  </a:cubicBezTo>
                  <a:cubicBezTo>
                    <a:pt x="3823" y="4158"/>
                    <a:pt x="1276" y="2465"/>
                    <a:pt x="444" y="2465"/>
                  </a:cubicBezTo>
                  <a:cubicBezTo>
                    <a:pt x="323" y="2465"/>
                    <a:pt x="238" y="2501"/>
                    <a:pt x="202" y="2584"/>
                  </a:cubicBezTo>
                  <a:cubicBezTo>
                    <a:pt x="0" y="3063"/>
                    <a:pt x="3372" y="5055"/>
                    <a:pt x="3392" y="5475"/>
                  </a:cubicBezTo>
                  <a:cubicBezTo>
                    <a:pt x="3395" y="5543"/>
                    <a:pt x="3338" y="5570"/>
                    <a:pt x="3241" y="5570"/>
                  </a:cubicBezTo>
                  <a:cubicBezTo>
                    <a:pt x="2848" y="5570"/>
                    <a:pt x="1786" y="5124"/>
                    <a:pt x="1309" y="5124"/>
                  </a:cubicBezTo>
                  <a:cubicBezTo>
                    <a:pt x="1173" y="5124"/>
                    <a:pt x="1085" y="5160"/>
                    <a:pt x="1072" y="5252"/>
                  </a:cubicBezTo>
                  <a:cubicBezTo>
                    <a:pt x="1002" y="5751"/>
                    <a:pt x="7409" y="9079"/>
                    <a:pt x="9378" y="10551"/>
                  </a:cubicBezTo>
                  <a:lnTo>
                    <a:pt x="13660" y="5379"/>
                  </a:lnTo>
                  <a:cubicBezTo>
                    <a:pt x="9306" y="2375"/>
                    <a:pt x="4707" y="1"/>
                    <a:pt x="3935" y="1"/>
                  </a:cubicBez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5787150" y="2304875"/>
              <a:ext cx="719175" cy="675075"/>
            </a:xfrm>
            <a:custGeom>
              <a:avLst/>
              <a:gdLst/>
              <a:ahLst/>
              <a:cxnLst/>
              <a:rect l="l" t="t" r="r" b="b"/>
              <a:pathLst>
                <a:path w="28767" h="27003" extrusionOk="0">
                  <a:moveTo>
                    <a:pt x="20740" y="1"/>
                  </a:moveTo>
                  <a:cubicBezTo>
                    <a:pt x="20740" y="1"/>
                    <a:pt x="17284" y="7848"/>
                    <a:pt x="15123" y="10354"/>
                  </a:cubicBezTo>
                  <a:cubicBezTo>
                    <a:pt x="11660" y="14374"/>
                    <a:pt x="6135" y="18708"/>
                    <a:pt x="2645" y="20889"/>
                  </a:cubicBezTo>
                  <a:cubicBezTo>
                    <a:pt x="0" y="22864"/>
                    <a:pt x="5476" y="27003"/>
                    <a:pt x="5476" y="27003"/>
                  </a:cubicBezTo>
                  <a:cubicBezTo>
                    <a:pt x="5476" y="27003"/>
                    <a:pt x="14593" y="22835"/>
                    <a:pt x="20304" y="16911"/>
                  </a:cubicBezTo>
                  <a:cubicBezTo>
                    <a:pt x="24658" y="12392"/>
                    <a:pt x="28767" y="4222"/>
                    <a:pt x="28767" y="4222"/>
                  </a:cubicBezTo>
                  <a:lnTo>
                    <a:pt x="20740" y="1"/>
                  </a:ln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652900" y="2802425"/>
              <a:ext cx="339500" cy="258850"/>
            </a:xfrm>
            <a:custGeom>
              <a:avLst/>
              <a:gdLst/>
              <a:ahLst/>
              <a:cxnLst/>
              <a:rect l="l" t="t" r="r" b="b"/>
              <a:pathLst>
                <a:path w="13580" h="10354" extrusionOk="0">
                  <a:moveTo>
                    <a:pt x="9635" y="1"/>
                  </a:moveTo>
                  <a:cubicBezTo>
                    <a:pt x="7615" y="1405"/>
                    <a:pt x="1096" y="4507"/>
                    <a:pt x="1149" y="5008"/>
                  </a:cubicBezTo>
                  <a:cubicBezTo>
                    <a:pt x="1159" y="5107"/>
                    <a:pt x="1258" y="5145"/>
                    <a:pt x="1411" y="5145"/>
                  </a:cubicBezTo>
                  <a:cubicBezTo>
                    <a:pt x="1893" y="5145"/>
                    <a:pt x="2908" y="4766"/>
                    <a:pt x="3307" y="4766"/>
                  </a:cubicBezTo>
                  <a:cubicBezTo>
                    <a:pt x="3417" y="4766"/>
                    <a:pt x="3480" y="4794"/>
                    <a:pt x="3474" y="4866"/>
                  </a:cubicBezTo>
                  <a:cubicBezTo>
                    <a:pt x="3441" y="5286"/>
                    <a:pt x="1" y="7159"/>
                    <a:pt x="187" y="7646"/>
                  </a:cubicBezTo>
                  <a:cubicBezTo>
                    <a:pt x="221" y="7735"/>
                    <a:pt x="313" y="7773"/>
                    <a:pt x="447" y="7773"/>
                  </a:cubicBezTo>
                  <a:cubicBezTo>
                    <a:pt x="1301" y="7773"/>
                    <a:pt x="3858" y="6198"/>
                    <a:pt x="3859" y="6197"/>
                  </a:cubicBezTo>
                  <a:lnTo>
                    <a:pt x="3859" y="6197"/>
                  </a:lnTo>
                  <a:cubicBezTo>
                    <a:pt x="3858" y="6198"/>
                    <a:pt x="228" y="8692"/>
                    <a:pt x="613" y="9200"/>
                  </a:cubicBezTo>
                  <a:cubicBezTo>
                    <a:pt x="638" y="9233"/>
                    <a:pt x="684" y="9248"/>
                    <a:pt x="748" y="9248"/>
                  </a:cubicBezTo>
                  <a:cubicBezTo>
                    <a:pt x="1391" y="9248"/>
                    <a:pt x="3850" y="7736"/>
                    <a:pt x="4921" y="7243"/>
                  </a:cubicBezTo>
                  <a:lnTo>
                    <a:pt x="4921" y="7243"/>
                  </a:lnTo>
                  <a:cubicBezTo>
                    <a:pt x="3720" y="7992"/>
                    <a:pt x="1917" y="9438"/>
                    <a:pt x="2207" y="9806"/>
                  </a:cubicBezTo>
                  <a:cubicBezTo>
                    <a:pt x="2244" y="9853"/>
                    <a:pt x="2309" y="9874"/>
                    <a:pt x="2398" y="9874"/>
                  </a:cubicBezTo>
                  <a:cubicBezTo>
                    <a:pt x="2997" y="9874"/>
                    <a:pt x="4667" y="8897"/>
                    <a:pt x="6024" y="8188"/>
                  </a:cubicBezTo>
                  <a:lnTo>
                    <a:pt x="6024" y="8188"/>
                  </a:lnTo>
                  <a:cubicBezTo>
                    <a:pt x="5100" y="8788"/>
                    <a:pt x="3475" y="9968"/>
                    <a:pt x="3726" y="10320"/>
                  </a:cubicBezTo>
                  <a:cubicBezTo>
                    <a:pt x="3742" y="10343"/>
                    <a:pt x="3778" y="10354"/>
                    <a:pt x="3831" y="10354"/>
                  </a:cubicBezTo>
                  <a:cubicBezTo>
                    <a:pt x="4613" y="10354"/>
                    <a:pt x="9266" y="8005"/>
                    <a:pt x="13579" y="5624"/>
                  </a:cubicBezTo>
                  <a:lnTo>
                    <a:pt x="9635" y="1"/>
                  </a:ln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197200" y="2252100"/>
              <a:ext cx="350750" cy="363375"/>
            </a:xfrm>
            <a:custGeom>
              <a:avLst/>
              <a:gdLst/>
              <a:ahLst/>
              <a:cxnLst/>
              <a:rect l="l" t="t" r="r" b="b"/>
              <a:pathLst>
                <a:path w="14030" h="14535" extrusionOk="0">
                  <a:moveTo>
                    <a:pt x="4165" y="0"/>
                  </a:moveTo>
                  <a:cubicBezTo>
                    <a:pt x="3021" y="3845"/>
                    <a:pt x="1" y="10213"/>
                    <a:pt x="1" y="10213"/>
                  </a:cubicBezTo>
                  <a:lnTo>
                    <a:pt x="8201" y="14535"/>
                  </a:lnTo>
                  <a:cubicBezTo>
                    <a:pt x="8201" y="14535"/>
                    <a:pt x="12430" y="9374"/>
                    <a:pt x="14030" y="3173"/>
                  </a:cubicBezTo>
                  <a:lnTo>
                    <a:pt x="41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402250" y="2368575"/>
              <a:ext cx="134750" cy="246900"/>
            </a:xfrm>
            <a:custGeom>
              <a:avLst/>
              <a:gdLst/>
              <a:ahLst/>
              <a:cxnLst/>
              <a:rect l="l" t="t" r="r" b="b"/>
              <a:pathLst>
                <a:path w="5390" h="9876" fill="none" extrusionOk="0">
                  <a:moveTo>
                    <a:pt x="0" y="9876"/>
                  </a:moveTo>
                  <a:cubicBezTo>
                    <a:pt x="0" y="9876"/>
                    <a:pt x="4591" y="3464"/>
                    <a:pt x="5389" y="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6197200" y="2288150"/>
              <a:ext cx="92350" cy="219300"/>
            </a:xfrm>
            <a:custGeom>
              <a:avLst/>
              <a:gdLst/>
              <a:ahLst/>
              <a:cxnLst/>
              <a:rect l="l" t="t" r="r" b="b"/>
              <a:pathLst>
                <a:path w="3694" h="8772" fill="none" extrusionOk="0">
                  <a:moveTo>
                    <a:pt x="1" y="8771"/>
                  </a:moveTo>
                  <a:cubicBezTo>
                    <a:pt x="1" y="8771"/>
                    <a:pt x="3052" y="2861"/>
                    <a:pt x="3693" y="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5957650" y="1814050"/>
              <a:ext cx="385925" cy="546425"/>
            </a:xfrm>
            <a:custGeom>
              <a:avLst/>
              <a:gdLst/>
              <a:ahLst/>
              <a:cxnLst/>
              <a:rect l="l" t="t" r="r" b="b"/>
              <a:pathLst>
                <a:path w="15437" h="21857" extrusionOk="0">
                  <a:moveTo>
                    <a:pt x="7251" y="1"/>
                  </a:moveTo>
                  <a:lnTo>
                    <a:pt x="0" y="5799"/>
                  </a:lnTo>
                  <a:cubicBezTo>
                    <a:pt x="4606" y="11938"/>
                    <a:pt x="6153" y="18646"/>
                    <a:pt x="6256" y="21857"/>
                  </a:cubicBezTo>
                  <a:lnTo>
                    <a:pt x="15437" y="9601"/>
                  </a:lnTo>
                  <a:cubicBezTo>
                    <a:pt x="13621" y="5101"/>
                    <a:pt x="7251" y="1"/>
                    <a:pt x="7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6166475" y="1807850"/>
              <a:ext cx="202225" cy="192475"/>
            </a:xfrm>
            <a:custGeom>
              <a:avLst/>
              <a:gdLst/>
              <a:ahLst/>
              <a:cxnLst/>
              <a:rect l="l" t="t" r="r" b="b"/>
              <a:pathLst>
                <a:path w="8089" h="7699" extrusionOk="0">
                  <a:moveTo>
                    <a:pt x="3527" y="1"/>
                  </a:moveTo>
                  <a:cubicBezTo>
                    <a:pt x="2568" y="1"/>
                    <a:pt x="1852" y="170"/>
                    <a:pt x="1852" y="170"/>
                  </a:cubicBezTo>
                  <a:cubicBezTo>
                    <a:pt x="1852" y="170"/>
                    <a:pt x="1" y="5300"/>
                    <a:pt x="1649" y="6966"/>
                  </a:cubicBezTo>
                  <a:cubicBezTo>
                    <a:pt x="2115" y="7438"/>
                    <a:pt x="3077" y="7698"/>
                    <a:pt x="4030" y="7698"/>
                  </a:cubicBezTo>
                  <a:cubicBezTo>
                    <a:pt x="4827" y="7698"/>
                    <a:pt x="5618" y="7516"/>
                    <a:pt x="6108" y="7125"/>
                  </a:cubicBezTo>
                  <a:cubicBezTo>
                    <a:pt x="6906" y="6489"/>
                    <a:pt x="8088" y="2544"/>
                    <a:pt x="7635" y="1853"/>
                  </a:cubicBezTo>
                  <a:cubicBezTo>
                    <a:pt x="6633" y="323"/>
                    <a:pt x="4849" y="1"/>
                    <a:pt x="3527" y="1"/>
                  </a:cubicBez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6213800" y="1872550"/>
              <a:ext cx="24825" cy="52400"/>
            </a:xfrm>
            <a:custGeom>
              <a:avLst/>
              <a:gdLst/>
              <a:ahLst/>
              <a:cxnLst/>
              <a:rect l="l" t="t" r="r" b="b"/>
              <a:pathLst>
                <a:path w="993" h="2096" fill="none" extrusionOk="0">
                  <a:moveTo>
                    <a:pt x="993" y="1"/>
                  </a:moveTo>
                  <a:cubicBezTo>
                    <a:pt x="993" y="1"/>
                    <a:pt x="0" y="1213"/>
                    <a:pt x="41" y="1584"/>
                  </a:cubicBezTo>
                  <a:cubicBezTo>
                    <a:pt x="80" y="1956"/>
                    <a:pt x="940" y="2095"/>
                    <a:pt x="940" y="2095"/>
                  </a:cubicBezTo>
                </a:path>
              </a:pathLst>
            </a:custGeom>
            <a:noFill/>
            <a:ln w="5575" cap="flat" cmpd="sng">
              <a:solidFill>
                <a:srgbClr val="995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6202175" y="1933450"/>
              <a:ext cx="68225" cy="35850"/>
            </a:xfrm>
            <a:custGeom>
              <a:avLst/>
              <a:gdLst/>
              <a:ahLst/>
              <a:cxnLst/>
              <a:rect l="l" t="t" r="r" b="b"/>
              <a:pathLst>
                <a:path w="2729" h="1434" extrusionOk="0">
                  <a:moveTo>
                    <a:pt x="409" y="0"/>
                  </a:moveTo>
                  <a:lnTo>
                    <a:pt x="409" y="0"/>
                  </a:lnTo>
                  <a:cubicBezTo>
                    <a:pt x="409" y="1"/>
                    <a:pt x="0" y="1052"/>
                    <a:pt x="893" y="1345"/>
                  </a:cubicBezTo>
                  <a:cubicBezTo>
                    <a:pt x="1081" y="1407"/>
                    <a:pt x="1254" y="1433"/>
                    <a:pt x="1412" y="1433"/>
                  </a:cubicBezTo>
                  <a:cubicBezTo>
                    <a:pt x="2307" y="1433"/>
                    <a:pt x="2729" y="590"/>
                    <a:pt x="2729" y="590"/>
                  </a:cubicBezTo>
                  <a:lnTo>
                    <a:pt x="4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6211075" y="1857225"/>
              <a:ext cx="12375" cy="15625"/>
            </a:xfrm>
            <a:custGeom>
              <a:avLst/>
              <a:gdLst/>
              <a:ahLst/>
              <a:cxnLst/>
              <a:rect l="l" t="t" r="r" b="b"/>
              <a:pathLst>
                <a:path w="495" h="625" extrusionOk="0">
                  <a:moveTo>
                    <a:pt x="313" y="0"/>
                  </a:moveTo>
                  <a:cubicBezTo>
                    <a:pt x="265" y="0"/>
                    <a:pt x="217" y="23"/>
                    <a:pt x="185" y="75"/>
                  </a:cubicBezTo>
                  <a:cubicBezTo>
                    <a:pt x="122" y="180"/>
                    <a:pt x="71" y="289"/>
                    <a:pt x="29" y="404"/>
                  </a:cubicBezTo>
                  <a:cubicBezTo>
                    <a:pt x="0" y="486"/>
                    <a:pt x="55" y="580"/>
                    <a:pt x="130" y="611"/>
                  </a:cubicBezTo>
                  <a:cubicBezTo>
                    <a:pt x="152" y="620"/>
                    <a:pt x="176" y="625"/>
                    <a:pt x="200" y="625"/>
                  </a:cubicBezTo>
                  <a:cubicBezTo>
                    <a:pt x="262" y="625"/>
                    <a:pt x="324" y="596"/>
                    <a:pt x="351" y="539"/>
                  </a:cubicBezTo>
                  <a:cubicBezTo>
                    <a:pt x="399" y="427"/>
                    <a:pt x="437" y="313"/>
                    <a:pt x="465" y="195"/>
                  </a:cubicBezTo>
                  <a:cubicBezTo>
                    <a:pt x="495" y="82"/>
                    <a:pt x="405" y="0"/>
                    <a:pt x="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6214350" y="1834700"/>
              <a:ext cx="21850" cy="13200"/>
            </a:xfrm>
            <a:custGeom>
              <a:avLst/>
              <a:gdLst/>
              <a:ahLst/>
              <a:cxnLst/>
              <a:rect l="l" t="t" r="r" b="b"/>
              <a:pathLst>
                <a:path w="874" h="528" fill="none" extrusionOk="0">
                  <a:moveTo>
                    <a:pt x="874" y="527"/>
                  </a:moveTo>
                  <a:cubicBezTo>
                    <a:pt x="874" y="527"/>
                    <a:pt x="566" y="1"/>
                    <a:pt x="0" y="325"/>
                  </a:cubicBezTo>
                </a:path>
              </a:pathLst>
            </a:custGeom>
            <a:noFill/>
            <a:ln w="5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6276950" y="1880350"/>
              <a:ext cx="11475" cy="15775"/>
            </a:xfrm>
            <a:custGeom>
              <a:avLst/>
              <a:gdLst/>
              <a:ahLst/>
              <a:cxnLst/>
              <a:rect l="l" t="t" r="r" b="b"/>
              <a:pathLst>
                <a:path w="459" h="631" extrusionOk="0">
                  <a:moveTo>
                    <a:pt x="295" y="1"/>
                  </a:moveTo>
                  <a:cubicBezTo>
                    <a:pt x="243" y="1"/>
                    <a:pt x="189" y="26"/>
                    <a:pt x="164" y="75"/>
                  </a:cubicBezTo>
                  <a:cubicBezTo>
                    <a:pt x="108" y="181"/>
                    <a:pt x="61" y="293"/>
                    <a:pt x="25" y="408"/>
                  </a:cubicBezTo>
                  <a:cubicBezTo>
                    <a:pt x="0" y="498"/>
                    <a:pt x="55" y="604"/>
                    <a:pt x="147" y="625"/>
                  </a:cubicBezTo>
                  <a:cubicBezTo>
                    <a:pt x="163" y="629"/>
                    <a:pt x="179" y="630"/>
                    <a:pt x="194" y="630"/>
                  </a:cubicBezTo>
                  <a:cubicBezTo>
                    <a:pt x="273" y="630"/>
                    <a:pt x="334" y="580"/>
                    <a:pt x="365" y="501"/>
                  </a:cubicBezTo>
                  <a:cubicBezTo>
                    <a:pt x="401" y="402"/>
                    <a:pt x="427" y="298"/>
                    <a:pt x="444" y="193"/>
                  </a:cubicBezTo>
                  <a:cubicBezTo>
                    <a:pt x="459" y="117"/>
                    <a:pt x="430" y="43"/>
                    <a:pt x="356" y="13"/>
                  </a:cubicBezTo>
                  <a:cubicBezTo>
                    <a:pt x="337" y="5"/>
                    <a:pt x="316" y="1"/>
                    <a:pt x="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6280750" y="1856300"/>
              <a:ext cx="28075" cy="18700"/>
            </a:xfrm>
            <a:custGeom>
              <a:avLst/>
              <a:gdLst/>
              <a:ahLst/>
              <a:cxnLst/>
              <a:rect l="l" t="t" r="r" b="b"/>
              <a:pathLst>
                <a:path w="1123" h="748" fill="none" extrusionOk="0">
                  <a:moveTo>
                    <a:pt x="1" y="133"/>
                  </a:moveTo>
                  <a:cubicBezTo>
                    <a:pt x="1" y="133"/>
                    <a:pt x="598" y="1"/>
                    <a:pt x="1122" y="748"/>
                  </a:cubicBezTo>
                </a:path>
              </a:pathLst>
            </a:custGeom>
            <a:noFill/>
            <a:ln w="5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6234300" y="1929375"/>
              <a:ext cx="152375" cy="159600"/>
            </a:xfrm>
            <a:custGeom>
              <a:avLst/>
              <a:gdLst/>
              <a:ahLst/>
              <a:cxnLst/>
              <a:rect l="l" t="t" r="r" b="b"/>
              <a:pathLst>
                <a:path w="6095" h="6384" extrusionOk="0">
                  <a:moveTo>
                    <a:pt x="5081" y="1"/>
                  </a:moveTo>
                  <a:lnTo>
                    <a:pt x="1" y="1595"/>
                  </a:lnTo>
                  <a:lnTo>
                    <a:pt x="66" y="4956"/>
                  </a:lnTo>
                  <a:cubicBezTo>
                    <a:pt x="812" y="6033"/>
                    <a:pt x="1767" y="6384"/>
                    <a:pt x="2695" y="6384"/>
                  </a:cubicBezTo>
                  <a:cubicBezTo>
                    <a:pt x="4441" y="6384"/>
                    <a:pt x="6095" y="5144"/>
                    <a:pt x="6095" y="5144"/>
                  </a:cubicBezTo>
                  <a:lnTo>
                    <a:pt x="5081" y="1"/>
                  </a:ln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6171800" y="1728075"/>
              <a:ext cx="262400" cy="246100"/>
            </a:xfrm>
            <a:custGeom>
              <a:avLst/>
              <a:gdLst/>
              <a:ahLst/>
              <a:cxnLst/>
              <a:rect l="l" t="t" r="r" b="b"/>
              <a:pathLst>
                <a:path w="10496" h="9844" extrusionOk="0">
                  <a:moveTo>
                    <a:pt x="4295" y="1"/>
                  </a:moveTo>
                  <a:cubicBezTo>
                    <a:pt x="3822" y="1"/>
                    <a:pt x="3340" y="124"/>
                    <a:pt x="2868" y="295"/>
                  </a:cubicBezTo>
                  <a:cubicBezTo>
                    <a:pt x="2425" y="455"/>
                    <a:pt x="2279" y="631"/>
                    <a:pt x="1910" y="919"/>
                  </a:cubicBezTo>
                  <a:cubicBezTo>
                    <a:pt x="1505" y="1234"/>
                    <a:pt x="946" y="1213"/>
                    <a:pt x="540" y="1520"/>
                  </a:cubicBezTo>
                  <a:cubicBezTo>
                    <a:pt x="114" y="1843"/>
                    <a:pt x="7" y="2435"/>
                    <a:pt x="3" y="2970"/>
                  </a:cubicBezTo>
                  <a:cubicBezTo>
                    <a:pt x="1" y="3164"/>
                    <a:pt x="10" y="3364"/>
                    <a:pt x="93" y="3540"/>
                  </a:cubicBezTo>
                  <a:cubicBezTo>
                    <a:pt x="198" y="3765"/>
                    <a:pt x="412" y="3923"/>
                    <a:pt x="639" y="4025"/>
                  </a:cubicBezTo>
                  <a:cubicBezTo>
                    <a:pt x="917" y="4152"/>
                    <a:pt x="1213" y="4189"/>
                    <a:pt x="1513" y="4189"/>
                  </a:cubicBezTo>
                  <a:cubicBezTo>
                    <a:pt x="1799" y="4189"/>
                    <a:pt x="2089" y="4156"/>
                    <a:pt x="2371" y="4134"/>
                  </a:cubicBezTo>
                  <a:cubicBezTo>
                    <a:pt x="2819" y="4101"/>
                    <a:pt x="3326" y="3842"/>
                    <a:pt x="3793" y="3842"/>
                  </a:cubicBezTo>
                  <a:cubicBezTo>
                    <a:pt x="3912" y="3842"/>
                    <a:pt x="4028" y="3859"/>
                    <a:pt x="4141" y="3901"/>
                  </a:cubicBezTo>
                  <a:cubicBezTo>
                    <a:pt x="4679" y="4102"/>
                    <a:pt x="4816" y="4761"/>
                    <a:pt x="5477" y="4813"/>
                  </a:cubicBezTo>
                  <a:cubicBezTo>
                    <a:pt x="5739" y="4833"/>
                    <a:pt x="6056" y="4786"/>
                    <a:pt x="6213" y="4996"/>
                  </a:cubicBezTo>
                  <a:cubicBezTo>
                    <a:pt x="6389" y="5233"/>
                    <a:pt x="6295" y="5623"/>
                    <a:pt x="6435" y="5898"/>
                  </a:cubicBezTo>
                  <a:cubicBezTo>
                    <a:pt x="6566" y="6158"/>
                    <a:pt x="6796" y="6390"/>
                    <a:pt x="6964" y="6629"/>
                  </a:cubicBezTo>
                  <a:cubicBezTo>
                    <a:pt x="7299" y="7105"/>
                    <a:pt x="7773" y="7430"/>
                    <a:pt x="7603" y="8050"/>
                  </a:cubicBezTo>
                  <a:cubicBezTo>
                    <a:pt x="7485" y="8481"/>
                    <a:pt x="7006" y="9173"/>
                    <a:pt x="7204" y="9630"/>
                  </a:cubicBezTo>
                  <a:cubicBezTo>
                    <a:pt x="7265" y="9770"/>
                    <a:pt x="7442" y="9844"/>
                    <a:pt x="7664" y="9844"/>
                  </a:cubicBezTo>
                  <a:cubicBezTo>
                    <a:pt x="7917" y="9844"/>
                    <a:pt x="8230" y="9747"/>
                    <a:pt x="8497" y="9544"/>
                  </a:cubicBezTo>
                  <a:cubicBezTo>
                    <a:pt x="9013" y="9152"/>
                    <a:pt x="9167" y="8403"/>
                    <a:pt x="9293" y="7807"/>
                  </a:cubicBezTo>
                  <a:cubicBezTo>
                    <a:pt x="9339" y="7588"/>
                    <a:pt x="9380" y="7376"/>
                    <a:pt x="9431" y="7166"/>
                  </a:cubicBezTo>
                  <a:cubicBezTo>
                    <a:pt x="9474" y="6981"/>
                    <a:pt x="9528" y="6799"/>
                    <a:pt x="9591" y="6619"/>
                  </a:cubicBezTo>
                  <a:cubicBezTo>
                    <a:pt x="9747" y="6184"/>
                    <a:pt x="9985" y="5801"/>
                    <a:pt x="10156" y="5374"/>
                  </a:cubicBezTo>
                  <a:cubicBezTo>
                    <a:pt x="10496" y="4520"/>
                    <a:pt x="10214" y="3461"/>
                    <a:pt x="9493" y="2890"/>
                  </a:cubicBezTo>
                  <a:cubicBezTo>
                    <a:pt x="9365" y="2789"/>
                    <a:pt x="9225" y="2701"/>
                    <a:pt x="9112" y="2584"/>
                  </a:cubicBezTo>
                  <a:cubicBezTo>
                    <a:pt x="8857" y="2320"/>
                    <a:pt x="8768" y="1944"/>
                    <a:pt x="8621" y="1608"/>
                  </a:cubicBezTo>
                  <a:cubicBezTo>
                    <a:pt x="8500" y="1334"/>
                    <a:pt x="8324" y="1068"/>
                    <a:pt x="8059" y="928"/>
                  </a:cubicBezTo>
                  <a:cubicBezTo>
                    <a:pt x="7873" y="829"/>
                    <a:pt x="7668" y="801"/>
                    <a:pt x="7456" y="801"/>
                  </a:cubicBezTo>
                  <a:cubicBezTo>
                    <a:pt x="7187" y="801"/>
                    <a:pt x="6907" y="845"/>
                    <a:pt x="6638" y="845"/>
                  </a:cubicBezTo>
                  <a:cubicBezTo>
                    <a:pt x="6426" y="845"/>
                    <a:pt x="6222" y="818"/>
                    <a:pt x="6037" y="719"/>
                  </a:cubicBezTo>
                  <a:cubicBezTo>
                    <a:pt x="5905" y="648"/>
                    <a:pt x="5794" y="547"/>
                    <a:pt x="5676" y="458"/>
                  </a:cubicBezTo>
                  <a:cubicBezTo>
                    <a:pt x="5238" y="127"/>
                    <a:pt x="4771" y="1"/>
                    <a:pt x="4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6338200" y="1894200"/>
              <a:ext cx="51850" cy="62950"/>
            </a:xfrm>
            <a:custGeom>
              <a:avLst/>
              <a:gdLst/>
              <a:ahLst/>
              <a:cxnLst/>
              <a:rect l="l" t="t" r="r" b="b"/>
              <a:pathLst>
                <a:path w="2074" h="2518" extrusionOk="0">
                  <a:moveTo>
                    <a:pt x="1197" y="1"/>
                  </a:moveTo>
                  <a:cubicBezTo>
                    <a:pt x="957" y="1"/>
                    <a:pt x="683" y="176"/>
                    <a:pt x="405" y="626"/>
                  </a:cubicBezTo>
                  <a:lnTo>
                    <a:pt x="1" y="2134"/>
                  </a:lnTo>
                  <a:cubicBezTo>
                    <a:pt x="56" y="2394"/>
                    <a:pt x="217" y="2517"/>
                    <a:pt x="439" y="2517"/>
                  </a:cubicBezTo>
                  <a:cubicBezTo>
                    <a:pt x="657" y="2517"/>
                    <a:pt x="934" y="2398"/>
                    <a:pt x="1230" y="2172"/>
                  </a:cubicBezTo>
                  <a:cubicBezTo>
                    <a:pt x="1524" y="1945"/>
                    <a:pt x="2074" y="759"/>
                    <a:pt x="1673" y="264"/>
                  </a:cubicBezTo>
                  <a:cubicBezTo>
                    <a:pt x="1544" y="103"/>
                    <a:pt x="1380" y="1"/>
                    <a:pt x="1197" y="1"/>
                  </a:cubicBez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6239325" y="1980850"/>
              <a:ext cx="84625" cy="22075"/>
            </a:xfrm>
            <a:custGeom>
              <a:avLst/>
              <a:gdLst/>
              <a:ahLst/>
              <a:cxnLst/>
              <a:rect l="l" t="t" r="r" b="b"/>
              <a:pathLst>
                <a:path w="3385" h="883" fill="none" extrusionOk="0">
                  <a:moveTo>
                    <a:pt x="1" y="820"/>
                  </a:moveTo>
                  <a:cubicBezTo>
                    <a:pt x="1844" y="883"/>
                    <a:pt x="3384" y="1"/>
                    <a:pt x="3384" y="1"/>
                  </a:cubicBezTo>
                </a:path>
              </a:pathLst>
            </a:custGeom>
            <a:noFill/>
            <a:ln w="8375" cap="flat" cmpd="sng">
              <a:solidFill>
                <a:srgbClr val="995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6100525" y="2167200"/>
              <a:ext cx="14350" cy="163700"/>
            </a:xfrm>
            <a:custGeom>
              <a:avLst/>
              <a:gdLst/>
              <a:ahLst/>
              <a:cxnLst/>
              <a:rect l="l" t="t" r="r" b="b"/>
              <a:pathLst>
                <a:path w="574" h="6548" fill="none" extrusionOk="0">
                  <a:moveTo>
                    <a:pt x="451" y="6548"/>
                  </a:moveTo>
                  <a:cubicBezTo>
                    <a:pt x="451" y="6548"/>
                    <a:pt x="573" y="1533"/>
                    <a:pt x="1" y="1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6223500" y="2066125"/>
              <a:ext cx="183300" cy="49725"/>
            </a:xfrm>
            <a:custGeom>
              <a:avLst/>
              <a:gdLst/>
              <a:ahLst/>
              <a:cxnLst/>
              <a:rect l="l" t="t" r="r" b="b"/>
              <a:pathLst>
                <a:path w="7332" h="1989" fill="none" extrusionOk="0">
                  <a:moveTo>
                    <a:pt x="1" y="403"/>
                  </a:moveTo>
                  <a:cubicBezTo>
                    <a:pt x="1" y="403"/>
                    <a:pt x="913" y="1989"/>
                    <a:pt x="3379" y="1935"/>
                  </a:cubicBezTo>
                  <a:cubicBezTo>
                    <a:pt x="6175" y="1875"/>
                    <a:pt x="7332" y="1"/>
                    <a:pt x="7332" y="1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2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</a:pPr>
            <a:r>
              <a:rPr lang="en-US" sz="1600" dirty="0"/>
              <a:t>Data from 2006</a:t>
            </a:r>
          </a:p>
          <a:p>
            <a:pPr marL="171450" indent="-171450">
              <a:spcAft>
                <a:spcPts val="1600"/>
              </a:spcAft>
            </a:pPr>
            <a:r>
              <a:rPr lang="en-US" sz="1600" dirty="0"/>
              <a:t>Contains 17,770 titles</a:t>
            </a:r>
          </a:p>
          <a:p>
            <a:pPr marL="171450" indent="-171450">
              <a:spcAft>
                <a:spcPts val="1600"/>
              </a:spcAft>
            </a:pPr>
            <a:r>
              <a:rPr lang="en-US" sz="1600" dirty="0"/>
              <a:t>100M++ user ratings </a:t>
            </a:r>
          </a:p>
          <a:p>
            <a:pPr marL="171450" indent="-171450">
              <a:spcAft>
                <a:spcPts val="1600"/>
              </a:spcAft>
            </a:pPr>
            <a:r>
              <a:rPr lang="en-US" sz="1600" dirty="0"/>
              <a:t>Limited information – Year of release; rating and date of ratings.</a:t>
            </a:r>
          </a:p>
          <a:p>
            <a:pPr marL="171450" indent="-171450">
              <a:spcAft>
                <a:spcPts val="1600"/>
              </a:spcAft>
            </a:pPr>
            <a:r>
              <a:rPr lang="en-US" sz="1600" dirty="0"/>
              <a:t>API calls to </a:t>
            </a:r>
            <a:r>
              <a:rPr lang="en-US" sz="1600" dirty="0" err="1"/>
              <a:t>MovieDB</a:t>
            </a:r>
            <a:r>
              <a:rPr lang="en-US" sz="1600" dirty="0"/>
              <a:t> to extract more information – Keywords, Genre &amp; Featured Actor/Actress.</a:t>
            </a:r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50943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Netflix Prize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219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1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22317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 have titles been rated</a:t>
            </a:r>
            <a:endParaRPr dirty="0"/>
          </a:p>
        </p:txBody>
      </p:sp>
      <p:sp>
        <p:nvSpPr>
          <p:cNvPr id="944" name="Google Shape;944;p41"/>
          <p:cNvSpPr txBox="1">
            <a:spLocks noGrp="1"/>
          </p:cNvSpPr>
          <p:nvPr>
            <p:ph type="subTitle" idx="4294967295"/>
          </p:nvPr>
        </p:nvSpPr>
        <p:spPr>
          <a:xfrm>
            <a:off x="6486203" y="1409138"/>
            <a:ext cx="25800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Surge in subscribers from 2.1M -&gt; 6.3M in 2005</a:t>
            </a:r>
            <a:endParaRPr sz="1400" dirty="0"/>
          </a:p>
        </p:txBody>
      </p:sp>
      <p:sp>
        <p:nvSpPr>
          <p:cNvPr id="945" name="Google Shape;945;p41"/>
          <p:cNvSpPr txBox="1">
            <a:spLocks noGrp="1"/>
          </p:cNvSpPr>
          <p:nvPr>
            <p:ph type="title" idx="4294967295"/>
          </p:nvPr>
        </p:nvSpPr>
        <p:spPr>
          <a:xfrm>
            <a:off x="6486203" y="853513"/>
            <a:ext cx="25800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300%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946" name="Google Shape;946;p41"/>
          <p:cNvSpPr txBox="1">
            <a:spLocks noGrp="1"/>
          </p:cNvSpPr>
          <p:nvPr>
            <p:ph type="subTitle" idx="4294967295"/>
          </p:nvPr>
        </p:nvSpPr>
        <p:spPr>
          <a:xfrm>
            <a:off x="6486203" y="2744563"/>
            <a:ext cx="25800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Lauch of Netflix Prize for recommender system</a:t>
            </a:r>
            <a:endParaRPr sz="1400" dirty="0"/>
          </a:p>
        </p:txBody>
      </p:sp>
      <p:sp>
        <p:nvSpPr>
          <p:cNvPr id="947" name="Google Shape;947;p41"/>
          <p:cNvSpPr txBox="1">
            <a:spLocks noGrp="1"/>
          </p:cNvSpPr>
          <p:nvPr>
            <p:ph type="title" idx="4294967295"/>
          </p:nvPr>
        </p:nvSpPr>
        <p:spPr>
          <a:xfrm>
            <a:off x="6486203" y="2188938"/>
            <a:ext cx="25800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USD$1M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948" name="Google Shape;948;p41"/>
          <p:cNvSpPr txBox="1">
            <a:spLocks noGrp="1"/>
          </p:cNvSpPr>
          <p:nvPr>
            <p:ph type="subTitle" idx="4294967295"/>
          </p:nvPr>
        </p:nvSpPr>
        <p:spPr>
          <a:xfrm>
            <a:off x="6486203" y="4079988"/>
            <a:ext cx="25800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Dwindle in rating as it may become a hassle as novelty wane</a:t>
            </a:r>
            <a:endParaRPr sz="1400" dirty="0"/>
          </a:p>
        </p:txBody>
      </p:sp>
      <p:sp>
        <p:nvSpPr>
          <p:cNvPr id="949" name="Google Shape;949;p41"/>
          <p:cNvSpPr txBox="1">
            <a:spLocks noGrp="1"/>
          </p:cNvSpPr>
          <p:nvPr>
            <p:ph type="title" idx="4294967295"/>
          </p:nvPr>
        </p:nvSpPr>
        <p:spPr>
          <a:xfrm>
            <a:off x="6486203" y="3524363"/>
            <a:ext cx="25800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Novelty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F1D450-3ACA-4DDE-B7BC-A59EF3B68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8636"/>
            <a:ext cx="6589392" cy="341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2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23331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Rating Profile</a:t>
            </a:r>
            <a:endParaRPr dirty="0"/>
          </a:p>
        </p:txBody>
      </p:sp>
      <p:sp>
        <p:nvSpPr>
          <p:cNvPr id="955" name="Google Shape;955;p42"/>
          <p:cNvSpPr txBox="1">
            <a:spLocks noGrp="1"/>
          </p:cNvSpPr>
          <p:nvPr>
            <p:ph type="title" idx="4294967295"/>
          </p:nvPr>
        </p:nvSpPr>
        <p:spPr>
          <a:xfrm>
            <a:off x="7050600" y="208224"/>
            <a:ext cx="20934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More Positive</a:t>
            </a:r>
            <a:endParaRPr sz="1800" dirty="0"/>
          </a:p>
        </p:txBody>
      </p:sp>
      <p:sp>
        <p:nvSpPr>
          <p:cNvPr id="956" name="Google Shape;956;p42"/>
          <p:cNvSpPr txBox="1">
            <a:spLocks noGrp="1"/>
          </p:cNvSpPr>
          <p:nvPr>
            <p:ph type="body" idx="4294967295"/>
          </p:nvPr>
        </p:nvSpPr>
        <p:spPr>
          <a:xfrm>
            <a:off x="4572000" y="564988"/>
            <a:ext cx="4533139" cy="95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Users tends to rate if they like the movies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Vigilante’s rating for bad movies</a:t>
            </a:r>
            <a:endParaRPr sz="1400" dirty="0"/>
          </a:p>
        </p:txBody>
      </p:sp>
      <p:grpSp>
        <p:nvGrpSpPr>
          <p:cNvPr id="988" name="Google Shape;988;p42"/>
          <p:cNvGrpSpPr/>
          <p:nvPr/>
        </p:nvGrpSpPr>
        <p:grpSpPr>
          <a:xfrm rot="232275" flipH="1">
            <a:off x="56966" y="2709833"/>
            <a:ext cx="1732560" cy="2754702"/>
            <a:chOff x="4957750" y="5814500"/>
            <a:chExt cx="2385873" cy="3297625"/>
          </a:xfrm>
        </p:grpSpPr>
        <p:sp>
          <p:nvSpPr>
            <p:cNvPr id="989" name="Google Shape;989;p42"/>
            <p:cNvSpPr/>
            <p:nvPr/>
          </p:nvSpPr>
          <p:spPr>
            <a:xfrm>
              <a:off x="7254398" y="8027699"/>
              <a:ext cx="89225" cy="247225"/>
            </a:xfrm>
            <a:custGeom>
              <a:avLst/>
              <a:gdLst/>
              <a:ahLst/>
              <a:cxnLst/>
              <a:rect l="l" t="t" r="r" b="b"/>
              <a:pathLst>
                <a:path w="3569" h="9889" extrusionOk="0">
                  <a:moveTo>
                    <a:pt x="2794" y="1"/>
                  </a:moveTo>
                  <a:lnTo>
                    <a:pt x="738" y="8874"/>
                  </a:lnTo>
                  <a:cubicBezTo>
                    <a:pt x="656" y="9222"/>
                    <a:pt x="386" y="9501"/>
                    <a:pt x="27" y="9607"/>
                  </a:cubicBezTo>
                  <a:lnTo>
                    <a:pt x="1" y="9665"/>
                  </a:lnTo>
                  <a:lnTo>
                    <a:pt x="945" y="9885"/>
                  </a:lnTo>
                  <a:cubicBezTo>
                    <a:pt x="955" y="9887"/>
                    <a:pt x="966" y="9888"/>
                    <a:pt x="977" y="9888"/>
                  </a:cubicBezTo>
                  <a:cubicBezTo>
                    <a:pt x="1001" y="9888"/>
                    <a:pt x="1026" y="9883"/>
                    <a:pt x="1048" y="9871"/>
                  </a:cubicBezTo>
                  <a:lnTo>
                    <a:pt x="1076" y="9855"/>
                  </a:lnTo>
                  <a:cubicBezTo>
                    <a:pt x="1270" y="9752"/>
                    <a:pt x="1412" y="9571"/>
                    <a:pt x="1462" y="9358"/>
                  </a:cubicBezTo>
                  <a:lnTo>
                    <a:pt x="3543" y="378"/>
                  </a:lnTo>
                  <a:cubicBezTo>
                    <a:pt x="3568" y="272"/>
                    <a:pt x="3495" y="164"/>
                    <a:pt x="3381" y="136"/>
                  </a:cubicBezTo>
                  <a:lnTo>
                    <a:pt x="2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7029048" y="7954549"/>
              <a:ext cx="287175" cy="307550"/>
            </a:xfrm>
            <a:custGeom>
              <a:avLst/>
              <a:gdLst/>
              <a:ahLst/>
              <a:cxnLst/>
              <a:rect l="l" t="t" r="r" b="b"/>
              <a:pathLst>
                <a:path w="11487" h="12302" extrusionOk="0">
                  <a:moveTo>
                    <a:pt x="1468" y="1"/>
                  </a:moveTo>
                  <a:lnTo>
                    <a:pt x="0" y="5622"/>
                  </a:lnTo>
                  <a:lnTo>
                    <a:pt x="7411" y="7548"/>
                  </a:lnTo>
                  <a:lnTo>
                    <a:pt x="8603" y="11927"/>
                  </a:lnTo>
                  <a:cubicBezTo>
                    <a:pt x="8632" y="12103"/>
                    <a:pt x="8772" y="12247"/>
                    <a:pt x="8955" y="12290"/>
                  </a:cubicBezTo>
                  <a:cubicBezTo>
                    <a:pt x="8991" y="12298"/>
                    <a:pt x="9027" y="12302"/>
                    <a:pt x="9063" y="12302"/>
                  </a:cubicBezTo>
                  <a:cubicBezTo>
                    <a:pt x="9266" y="12302"/>
                    <a:pt x="9448" y="12171"/>
                    <a:pt x="9495" y="11976"/>
                  </a:cubicBezTo>
                  <a:lnTo>
                    <a:pt x="11487" y="3377"/>
                  </a:lnTo>
                  <a:lnTo>
                    <a:pt x="8388" y="2843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7136148" y="8001724"/>
              <a:ext cx="180075" cy="260375"/>
            </a:xfrm>
            <a:custGeom>
              <a:avLst/>
              <a:gdLst/>
              <a:ahLst/>
              <a:cxnLst/>
              <a:rect l="l" t="t" r="r" b="b"/>
              <a:pathLst>
                <a:path w="7203" h="10415" extrusionOk="0">
                  <a:moveTo>
                    <a:pt x="1776" y="0"/>
                  </a:moveTo>
                  <a:lnTo>
                    <a:pt x="1" y="4849"/>
                  </a:lnTo>
                  <a:lnTo>
                    <a:pt x="3127" y="5661"/>
                  </a:lnTo>
                  <a:lnTo>
                    <a:pt x="4319" y="10040"/>
                  </a:lnTo>
                  <a:cubicBezTo>
                    <a:pt x="4348" y="10216"/>
                    <a:pt x="4488" y="10360"/>
                    <a:pt x="4671" y="10403"/>
                  </a:cubicBezTo>
                  <a:cubicBezTo>
                    <a:pt x="4707" y="10411"/>
                    <a:pt x="4743" y="10415"/>
                    <a:pt x="4779" y="10415"/>
                  </a:cubicBezTo>
                  <a:cubicBezTo>
                    <a:pt x="4982" y="10415"/>
                    <a:pt x="5164" y="10284"/>
                    <a:pt x="5211" y="10089"/>
                  </a:cubicBezTo>
                  <a:lnTo>
                    <a:pt x="7203" y="1490"/>
                  </a:lnTo>
                  <a:lnTo>
                    <a:pt x="4104" y="956"/>
                  </a:lnTo>
                  <a:lnTo>
                    <a:pt x="17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7203198" y="8024824"/>
              <a:ext cx="121075" cy="244650"/>
            </a:xfrm>
            <a:custGeom>
              <a:avLst/>
              <a:gdLst/>
              <a:ahLst/>
              <a:cxnLst/>
              <a:rect l="l" t="t" r="r" b="b"/>
              <a:pathLst>
                <a:path w="4843" h="9786" extrusionOk="0">
                  <a:moveTo>
                    <a:pt x="1325" y="0"/>
                  </a:moveTo>
                  <a:cubicBezTo>
                    <a:pt x="1325" y="0"/>
                    <a:pt x="1610" y="3086"/>
                    <a:pt x="1" y="4757"/>
                  </a:cubicBezTo>
                  <a:lnTo>
                    <a:pt x="1568" y="9357"/>
                  </a:lnTo>
                  <a:cubicBezTo>
                    <a:pt x="1609" y="9554"/>
                    <a:pt x="1789" y="9720"/>
                    <a:pt x="2019" y="9773"/>
                  </a:cubicBezTo>
                  <a:cubicBezTo>
                    <a:pt x="2056" y="9782"/>
                    <a:pt x="2093" y="9786"/>
                    <a:pt x="2131" y="9786"/>
                  </a:cubicBezTo>
                  <a:cubicBezTo>
                    <a:pt x="2398" y="9786"/>
                    <a:pt x="2650" y="9573"/>
                    <a:pt x="2701" y="9350"/>
                  </a:cubicBezTo>
                  <a:lnTo>
                    <a:pt x="4842" y="11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7204598" y="8151774"/>
              <a:ext cx="30600" cy="9100"/>
            </a:xfrm>
            <a:custGeom>
              <a:avLst/>
              <a:gdLst/>
              <a:ahLst/>
              <a:cxnLst/>
              <a:rect l="l" t="t" r="r" b="b"/>
              <a:pathLst>
                <a:path w="1224" h="364" fill="none" extrusionOk="0">
                  <a:moveTo>
                    <a:pt x="1" y="363"/>
                  </a:moveTo>
                  <a:cubicBezTo>
                    <a:pt x="393" y="196"/>
                    <a:pt x="803" y="75"/>
                    <a:pt x="1223" y="1"/>
                  </a:cubicBezTo>
                </a:path>
              </a:pathLst>
            </a:custGeom>
            <a:solidFill>
              <a:schemeClr val="accent2"/>
            </a:solidFill>
            <a:ln w="11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7210123" y="8169099"/>
              <a:ext cx="25950" cy="7300"/>
            </a:xfrm>
            <a:custGeom>
              <a:avLst/>
              <a:gdLst/>
              <a:ahLst/>
              <a:cxnLst/>
              <a:rect l="l" t="t" r="r" b="b"/>
              <a:pathLst>
                <a:path w="1038" h="292" fill="none" extrusionOk="0">
                  <a:moveTo>
                    <a:pt x="1" y="292"/>
                  </a:moveTo>
                  <a:cubicBezTo>
                    <a:pt x="426" y="125"/>
                    <a:pt x="662" y="73"/>
                    <a:pt x="1038" y="0"/>
                  </a:cubicBezTo>
                </a:path>
              </a:pathLst>
            </a:custGeom>
            <a:solidFill>
              <a:schemeClr val="accent2"/>
            </a:solidFill>
            <a:ln w="11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7213848" y="8182724"/>
              <a:ext cx="23775" cy="6600"/>
            </a:xfrm>
            <a:custGeom>
              <a:avLst/>
              <a:gdLst/>
              <a:ahLst/>
              <a:cxnLst/>
              <a:rect l="l" t="t" r="r" b="b"/>
              <a:pathLst>
                <a:path w="951" h="264" fill="none" extrusionOk="0">
                  <a:moveTo>
                    <a:pt x="0" y="264"/>
                  </a:moveTo>
                  <a:cubicBezTo>
                    <a:pt x="282" y="148"/>
                    <a:pt x="652" y="72"/>
                    <a:pt x="950" y="1"/>
                  </a:cubicBezTo>
                </a:path>
              </a:pathLst>
            </a:custGeom>
            <a:solidFill>
              <a:schemeClr val="accent2"/>
            </a:solidFill>
            <a:ln w="11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6" name="Google Shape;996;p42"/>
            <p:cNvGrpSpPr/>
            <p:nvPr/>
          </p:nvGrpSpPr>
          <p:grpSpPr>
            <a:xfrm>
              <a:off x="4957750" y="5814500"/>
              <a:ext cx="2167250" cy="3288825"/>
              <a:chOff x="6401025" y="5917800"/>
              <a:chExt cx="2167250" cy="3288825"/>
            </a:xfrm>
          </p:grpSpPr>
          <p:sp>
            <p:nvSpPr>
              <p:cNvPr id="997" name="Google Shape;997;p42"/>
              <p:cNvSpPr/>
              <p:nvPr/>
            </p:nvSpPr>
            <p:spPr>
              <a:xfrm>
                <a:off x="7418725" y="8925175"/>
                <a:ext cx="231400" cy="276125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11045" extrusionOk="0">
                    <a:moveTo>
                      <a:pt x="2059" y="1"/>
                    </a:moveTo>
                    <a:lnTo>
                      <a:pt x="4281" y="8000"/>
                    </a:lnTo>
                    <a:lnTo>
                      <a:pt x="278" y="10137"/>
                    </a:lnTo>
                    <a:cubicBezTo>
                      <a:pt x="112" y="10204"/>
                      <a:pt x="2" y="10372"/>
                      <a:pt x="2" y="10561"/>
                    </a:cubicBezTo>
                    <a:cubicBezTo>
                      <a:pt x="1" y="10812"/>
                      <a:pt x="192" y="11016"/>
                      <a:pt x="429" y="11016"/>
                    </a:cubicBezTo>
                    <a:lnTo>
                      <a:pt x="9255" y="11045"/>
                    </a:lnTo>
                    <a:lnTo>
                      <a:pt x="9085" y="7906"/>
                    </a:lnTo>
                    <a:lnTo>
                      <a:pt x="7864" y="181"/>
                    </a:lnTo>
                    <a:lnTo>
                      <a:pt x="2059" y="1"/>
                    </a:lnTo>
                    <a:close/>
                  </a:path>
                </a:pathLst>
              </a:custGeom>
              <a:solidFill>
                <a:srgbClr val="FFA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2"/>
              <p:cNvSpPr/>
              <p:nvPr/>
            </p:nvSpPr>
            <p:spPr>
              <a:xfrm>
                <a:off x="7418775" y="9052300"/>
                <a:ext cx="231350" cy="149000"/>
              </a:xfrm>
              <a:custGeom>
                <a:avLst/>
                <a:gdLst/>
                <a:ahLst/>
                <a:cxnLst/>
                <a:rect l="l" t="t" r="r" b="b"/>
                <a:pathLst>
                  <a:path w="9254" h="5960" extrusionOk="0">
                    <a:moveTo>
                      <a:pt x="8638" y="0"/>
                    </a:moveTo>
                    <a:lnTo>
                      <a:pt x="3555" y="307"/>
                    </a:lnTo>
                    <a:lnTo>
                      <a:pt x="4279" y="2915"/>
                    </a:lnTo>
                    <a:lnTo>
                      <a:pt x="276" y="5053"/>
                    </a:lnTo>
                    <a:cubicBezTo>
                      <a:pt x="110" y="5119"/>
                      <a:pt x="0" y="5287"/>
                      <a:pt x="0" y="5476"/>
                    </a:cubicBezTo>
                    <a:cubicBezTo>
                      <a:pt x="0" y="5727"/>
                      <a:pt x="190" y="5933"/>
                      <a:pt x="427" y="5933"/>
                    </a:cubicBezTo>
                    <a:lnTo>
                      <a:pt x="9253" y="5960"/>
                    </a:lnTo>
                    <a:lnTo>
                      <a:pt x="9083" y="2821"/>
                    </a:lnTo>
                    <a:lnTo>
                      <a:pt x="86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2"/>
              <p:cNvSpPr/>
              <p:nvPr/>
            </p:nvSpPr>
            <p:spPr>
              <a:xfrm>
                <a:off x="7411725" y="9114450"/>
                <a:ext cx="251150" cy="92175"/>
              </a:xfrm>
              <a:custGeom>
                <a:avLst/>
                <a:gdLst/>
                <a:ahLst/>
                <a:cxnLst/>
                <a:rect l="l" t="t" r="r" b="b"/>
                <a:pathLst>
                  <a:path w="10046" h="3687" extrusionOk="0">
                    <a:moveTo>
                      <a:pt x="4442" y="1"/>
                    </a:moveTo>
                    <a:lnTo>
                      <a:pt x="307" y="2553"/>
                    </a:lnTo>
                    <a:cubicBezTo>
                      <a:pt x="124" y="2637"/>
                      <a:pt x="4" y="2848"/>
                      <a:pt x="2" y="3084"/>
                    </a:cubicBezTo>
                    <a:cubicBezTo>
                      <a:pt x="1" y="3398"/>
                      <a:pt x="305" y="3655"/>
                      <a:pt x="566" y="3657"/>
                    </a:cubicBezTo>
                    <a:lnTo>
                      <a:pt x="10045" y="3687"/>
                    </a:lnTo>
                    <a:lnTo>
                      <a:pt x="9375" y="233"/>
                    </a:lnTo>
                    <a:cubicBezTo>
                      <a:pt x="9375" y="233"/>
                      <a:pt x="8254" y="601"/>
                      <a:pt x="6928" y="601"/>
                    </a:cubicBezTo>
                    <a:cubicBezTo>
                      <a:pt x="6105" y="601"/>
                      <a:pt x="5204" y="459"/>
                      <a:pt x="44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2"/>
              <p:cNvSpPr/>
              <p:nvPr/>
            </p:nvSpPr>
            <p:spPr>
              <a:xfrm>
                <a:off x="7506425" y="9119600"/>
                <a:ext cx="15650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1113" fill="none" extrusionOk="0">
                    <a:moveTo>
                      <a:pt x="0" y="0"/>
                    </a:moveTo>
                    <a:cubicBezTo>
                      <a:pt x="250" y="346"/>
                      <a:pt x="460" y="719"/>
                      <a:pt x="626" y="1113"/>
                    </a:cubicBezTo>
                  </a:path>
                </a:pathLst>
              </a:custGeom>
              <a:solidFill>
                <a:schemeClr val="accent2"/>
              </a:solidFill>
              <a:ln w="111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2"/>
              <p:cNvSpPr/>
              <p:nvPr/>
            </p:nvSpPr>
            <p:spPr>
              <a:xfrm>
                <a:off x="7492500" y="9128475"/>
                <a:ext cx="12875" cy="236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947" fill="none" extrusionOk="0">
                    <a:moveTo>
                      <a:pt x="0" y="1"/>
                    </a:moveTo>
                    <a:cubicBezTo>
                      <a:pt x="257" y="378"/>
                      <a:pt x="362" y="596"/>
                      <a:pt x="515" y="946"/>
                    </a:cubicBezTo>
                  </a:path>
                </a:pathLst>
              </a:custGeom>
              <a:solidFill>
                <a:schemeClr val="accent2"/>
              </a:solidFill>
              <a:ln w="111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7480750" y="9134950"/>
                <a:ext cx="1167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467" h="869" fill="none" extrusionOk="0">
                    <a:moveTo>
                      <a:pt x="1" y="0"/>
                    </a:moveTo>
                    <a:cubicBezTo>
                      <a:pt x="175" y="250"/>
                      <a:pt x="330" y="593"/>
                      <a:pt x="466" y="869"/>
                    </a:cubicBezTo>
                  </a:path>
                </a:pathLst>
              </a:custGeom>
              <a:solidFill>
                <a:schemeClr val="accent2"/>
              </a:solidFill>
              <a:ln w="111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2"/>
              <p:cNvSpPr/>
              <p:nvPr/>
            </p:nvSpPr>
            <p:spPr>
              <a:xfrm>
                <a:off x="7142450" y="6957700"/>
                <a:ext cx="626250" cy="2026025"/>
              </a:xfrm>
              <a:custGeom>
                <a:avLst/>
                <a:gdLst/>
                <a:ahLst/>
                <a:cxnLst/>
                <a:rect l="l" t="t" r="r" b="b"/>
                <a:pathLst>
                  <a:path w="25050" h="81041" extrusionOk="0">
                    <a:moveTo>
                      <a:pt x="3654" y="0"/>
                    </a:moveTo>
                    <a:lnTo>
                      <a:pt x="3654" y="4459"/>
                    </a:lnTo>
                    <a:cubicBezTo>
                      <a:pt x="3654" y="4459"/>
                      <a:pt x="1" y="31622"/>
                      <a:pt x="2823" y="46469"/>
                    </a:cubicBezTo>
                    <a:cubicBezTo>
                      <a:pt x="5755" y="61889"/>
                      <a:pt x="13265" y="81041"/>
                      <a:pt x="13265" y="81041"/>
                    </a:cubicBezTo>
                    <a:lnTo>
                      <a:pt x="19794" y="81041"/>
                    </a:lnTo>
                    <a:cubicBezTo>
                      <a:pt x="19794" y="81041"/>
                      <a:pt x="17460" y="50967"/>
                      <a:pt x="16897" y="44369"/>
                    </a:cubicBezTo>
                    <a:cubicBezTo>
                      <a:pt x="17197" y="38019"/>
                      <a:pt x="18738" y="17936"/>
                      <a:pt x="18738" y="17936"/>
                    </a:cubicBezTo>
                    <a:cubicBezTo>
                      <a:pt x="18738" y="17936"/>
                      <a:pt x="25049" y="8234"/>
                      <a:pt x="18794" y="260"/>
                    </a:cubicBezTo>
                    <a:lnTo>
                      <a:pt x="36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2"/>
              <p:cNvSpPr/>
              <p:nvPr/>
            </p:nvSpPr>
            <p:spPr>
              <a:xfrm>
                <a:off x="7512525" y="7406100"/>
                <a:ext cx="93075" cy="15776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63104" fill="none" extrusionOk="0">
                    <a:moveTo>
                      <a:pt x="3722" y="63103"/>
                    </a:moveTo>
                    <a:cubicBezTo>
                      <a:pt x="3722" y="63103"/>
                      <a:pt x="943" y="36217"/>
                      <a:pt x="93" y="27628"/>
                    </a:cubicBezTo>
                    <a:cubicBezTo>
                      <a:pt x="12" y="26807"/>
                      <a:pt x="1" y="25981"/>
                      <a:pt x="58" y="25157"/>
                    </a:cubicBezTo>
                    <a:cubicBezTo>
                      <a:pt x="559" y="17802"/>
                      <a:pt x="1823" y="0"/>
                      <a:pt x="1823" y="0"/>
                    </a:cubicBezTo>
                  </a:path>
                </a:pathLst>
              </a:custGeom>
              <a:noFill/>
              <a:ln w="84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2"/>
              <p:cNvSpPr/>
              <p:nvPr/>
            </p:nvSpPr>
            <p:spPr>
              <a:xfrm>
                <a:off x="7353825" y="6840050"/>
                <a:ext cx="1214450" cy="1381625"/>
              </a:xfrm>
              <a:custGeom>
                <a:avLst/>
                <a:gdLst/>
                <a:ahLst/>
                <a:cxnLst/>
                <a:rect l="l" t="t" r="r" b="b"/>
                <a:pathLst>
                  <a:path w="48578" h="55265" extrusionOk="0">
                    <a:moveTo>
                      <a:pt x="8996" y="1"/>
                    </a:moveTo>
                    <a:lnTo>
                      <a:pt x="56" y="7703"/>
                    </a:lnTo>
                    <a:cubicBezTo>
                      <a:pt x="56" y="7703"/>
                      <a:pt x="0" y="17677"/>
                      <a:pt x="909" y="22091"/>
                    </a:cubicBezTo>
                    <a:cubicBezTo>
                      <a:pt x="2230" y="28508"/>
                      <a:pt x="4930" y="37922"/>
                      <a:pt x="11998" y="45379"/>
                    </a:cubicBezTo>
                    <a:cubicBezTo>
                      <a:pt x="18596" y="52337"/>
                      <a:pt x="46433" y="55264"/>
                      <a:pt x="46433" y="55264"/>
                    </a:cubicBezTo>
                    <a:lnTo>
                      <a:pt x="48578" y="49453"/>
                    </a:lnTo>
                    <a:cubicBezTo>
                      <a:pt x="48578" y="49453"/>
                      <a:pt x="32118" y="38633"/>
                      <a:pt x="21310" y="37922"/>
                    </a:cubicBezTo>
                    <a:cubicBezTo>
                      <a:pt x="20644" y="35679"/>
                      <a:pt x="17610" y="20249"/>
                      <a:pt x="17610" y="20249"/>
                    </a:cubicBezTo>
                    <a:cubicBezTo>
                      <a:pt x="17610" y="20249"/>
                      <a:pt x="17881" y="11436"/>
                      <a:pt x="13150" y="7136"/>
                    </a:cubicBezTo>
                    <a:cubicBezTo>
                      <a:pt x="12805" y="6823"/>
                      <a:pt x="12465" y="6506"/>
                      <a:pt x="12243" y="6099"/>
                    </a:cubicBezTo>
                    <a:lnTo>
                      <a:pt x="899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2"/>
              <p:cNvSpPr/>
              <p:nvPr/>
            </p:nvSpPr>
            <p:spPr>
              <a:xfrm>
                <a:off x="7233775" y="7008650"/>
                <a:ext cx="437800" cy="103175"/>
              </a:xfrm>
              <a:custGeom>
                <a:avLst/>
                <a:gdLst/>
                <a:ahLst/>
                <a:cxnLst/>
                <a:rect l="l" t="t" r="r" b="b"/>
                <a:pathLst>
                  <a:path w="17512" h="4127" fill="none" extrusionOk="0">
                    <a:moveTo>
                      <a:pt x="1" y="2421"/>
                    </a:moveTo>
                    <a:cubicBezTo>
                      <a:pt x="1" y="2421"/>
                      <a:pt x="8746" y="4126"/>
                      <a:pt x="17512" y="0"/>
                    </a:cubicBezTo>
                  </a:path>
                </a:pathLst>
              </a:custGeom>
              <a:noFill/>
              <a:ln w="84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2"/>
              <p:cNvSpPr/>
              <p:nvPr/>
            </p:nvSpPr>
            <p:spPr>
              <a:xfrm>
                <a:off x="7299650" y="7004150"/>
                <a:ext cx="41625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2951" fill="none" extrusionOk="0">
                    <a:moveTo>
                      <a:pt x="1366" y="2951"/>
                    </a:moveTo>
                    <a:lnTo>
                      <a:pt x="519" y="2924"/>
                    </a:lnTo>
                    <a:cubicBezTo>
                      <a:pt x="231" y="2914"/>
                      <a:pt x="2" y="2677"/>
                      <a:pt x="2" y="2388"/>
                    </a:cubicBezTo>
                    <a:lnTo>
                      <a:pt x="2" y="584"/>
                    </a:lnTo>
                    <a:cubicBezTo>
                      <a:pt x="1" y="297"/>
                      <a:pt x="228" y="62"/>
                      <a:pt x="515" y="49"/>
                    </a:cubicBezTo>
                    <a:lnTo>
                      <a:pt x="1665" y="0"/>
                    </a:lnTo>
                  </a:path>
                </a:pathLst>
              </a:custGeom>
              <a:noFill/>
              <a:ln w="84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2"/>
              <p:cNvSpPr/>
              <p:nvPr/>
            </p:nvSpPr>
            <p:spPr>
              <a:xfrm>
                <a:off x="7320900" y="7033425"/>
                <a:ext cx="2035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98" extrusionOk="0">
                    <a:moveTo>
                      <a:pt x="466" y="0"/>
                    </a:moveTo>
                    <a:cubicBezTo>
                      <a:pt x="156" y="0"/>
                      <a:pt x="1" y="376"/>
                      <a:pt x="219" y="595"/>
                    </a:cubicBezTo>
                    <a:cubicBezTo>
                      <a:pt x="290" y="666"/>
                      <a:pt x="378" y="698"/>
                      <a:pt x="463" y="698"/>
                    </a:cubicBezTo>
                    <a:cubicBezTo>
                      <a:pt x="642" y="698"/>
                      <a:pt x="813" y="559"/>
                      <a:pt x="813" y="349"/>
                    </a:cubicBezTo>
                    <a:cubicBezTo>
                      <a:pt x="813" y="156"/>
                      <a:pt x="658" y="0"/>
                      <a:pt x="4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2"/>
              <p:cNvSpPr/>
              <p:nvPr/>
            </p:nvSpPr>
            <p:spPr>
              <a:xfrm>
                <a:off x="7353825" y="7077700"/>
                <a:ext cx="222525" cy="803025"/>
              </a:xfrm>
              <a:custGeom>
                <a:avLst/>
                <a:gdLst/>
                <a:ahLst/>
                <a:cxnLst/>
                <a:rect l="l" t="t" r="r" b="b"/>
                <a:pathLst>
                  <a:path w="8901" h="32121" fill="none" extrusionOk="0">
                    <a:moveTo>
                      <a:pt x="56" y="0"/>
                    </a:moveTo>
                    <a:cubicBezTo>
                      <a:pt x="56" y="0"/>
                      <a:pt x="0" y="8171"/>
                      <a:pt x="909" y="12584"/>
                    </a:cubicBezTo>
                    <a:cubicBezTo>
                      <a:pt x="1913" y="17459"/>
                      <a:pt x="4182" y="25281"/>
                      <a:pt x="8901" y="32121"/>
                    </a:cubicBezTo>
                  </a:path>
                </a:pathLst>
              </a:custGeom>
              <a:noFill/>
              <a:ln w="84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2"/>
              <p:cNvSpPr/>
              <p:nvPr/>
            </p:nvSpPr>
            <p:spPr>
              <a:xfrm>
                <a:off x="7306900" y="7077225"/>
                <a:ext cx="57475" cy="2230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8923" fill="none" extrusionOk="0">
                    <a:moveTo>
                      <a:pt x="229" y="1"/>
                    </a:moveTo>
                    <a:cubicBezTo>
                      <a:pt x="281" y="1260"/>
                      <a:pt x="331" y="2520"/>
                      <a:pt x="382" y="3780"/>
                    </a:cubicBezTo>
                    <a:cubicBezTo>
                      <a:pt x="468" y="5896"/>
                      <a:pt x="1" y="7923"/>
                      <a:pt x="2299" y="8922"/>
                    </a:cubicBezTo>
                  </a:path>
                </a:pathLst>
              </a:custGeom>
              <a:noFill/>
              <a:ln w="84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2"/>
              <p:cNvSpPr/>
              <p:nvPr/>
            </p:nvSpPr>
            <p:spPr>
              <a:xfrm>
                <a:off x="7449750" y="6999100"/>
                <a:ext cx="17250" cy="675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702" fill="none" extrusionOk="0">
                    <a:moveTo>
                      <a:pt x="689" y="2702"/>
                    </a:moveTo>
                    <a:lnTo>
                      <a:pt x="1" y="1"/>
                    </a:lnTo>
                  </a:path>
                </a:pathLst>
              </a:custGeom>
              <a:noFill/>
              <a:ln w="84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2"/>
              <p:cNvSpPr/>
              <p:nvPr/>
            </p:nvSpPr>
            <p:spPr>
              <a:xfrm>
                <a:off x="7599850" y="6957650"/>
                <a:ext cx="23700" cy="71525"/>
              </a:xfrm>
              <a:custGeom>
                <a:avLst/>
                <a:gdLst/>
                <a:ahLst/>
                <a:cxnLst/>
                <a:rect l="l" t="t" r="r" b="b"/>
                <a:pathLst>
                  <a:path w="948" h="2861" fill="none" extrusionOk="0">
                    <a:moveTo>
                      <a:pt x="948" y="2860"/>
                    </a:moveTo>
                    <a:lnTo>
                      <a:pt x="1" y="1"/>
                    </a:lnTo>
                  </a:path>
                </a:pathLst>
              </a:custGeom>
              <a:noFill/>
              <a:ln w="84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2"/>
              <p:cNvSpPr/>
              <p:nvPr/>
            </p:nvSpPr>
            <p:spPr>
              <a:xfrm>
                <a:off x="7623525" y="7029150"/>
                <a:ext cx="934950" cy="1073700"/>
              </a:xfrm>
              <a:custGeom>
                <a:avLst/>
                <a:gdLst/>
                <a:ahLst/>
                <a:cxnLst/>
                <a:rect l="l" t="t" r="r" b="b"/>
                <a:pathLst>
                  <a:path w="37398" h="42948" fill="none" extrusionOk="0">
                    <a:moveTo>
                      <a:pt x="37397" y="42947"/>
                    </a:moveTo>
                    <a:cubicBezTo>
                      <a:pt x="37397" y="42947"/>
                      <a:pt x="20848" y="33322"/>
                      <a:pt x="10158" y="31956"/>
                    </a:cubicBezTo>
                    <a:cubicBezTo>
                      <a:pt x="9461" y="31866"/>
                      <a:pt x="8895" y="31361"/>
                      <a:pt x="8744" y="30674"/>
                    </a:cubicBezTo>
                    <a:cubicBezTo>
                      <a:pt x="7861" y="26658"/>
                      <a:pt x="5838" y="17032"/>
                      <a:pt x="5409" y="14630"/>
                    </a:cubicBezTo>
                    <a:cubicBezTo>
                      <a:pt x="5359" y="14354"/>
                      <a:pt x="5351" y="14074"/>
                      <a:pt x="5382" y="13797"/>
                    </a:cubicBezTo>
                    <a:cubicBezTo>
                      <a:pt x="5573" y="12125"/>
                      <a:pt x="4829" y="2955"/>
                      <a:pt x="1" y="0"/>
                    </a:cubicBezTo>
                  </a:path>
                </a:pathLst>
              </a:custGeom>
              <a:noFill/>
              <a:ln w="84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2"/>
              <p:cNvSpPr/>
              <p:nvPr/>
            </p:nvSpPr>
            <p:spPr>
              <a:xfrm>
                <a:off x="7456650" y="8958900"/>
                <a:ext cx="1892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1984" extrusionOk="0">
                    <a:moveTo>
                      <a:pt x="7568" y="0"/>
                    </a:moveTo>
                    <a:lnTo>
                      <a:pt x="1" y="2"/>
                    </a:lnTo>
                    <a:lnTo>
                      <a:pt x="450" y="1984"/>
                    </a:lnTo>
                    <a:lnTo>
                      <a:pt x="7568" y="1982"/>
                    </a:lnTo>
                    <a:lnTo>
                      <a:pt x="75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2"/>
              <p:cNvSpPr/>
              <p:nvPr/>
            </p:nvSpPr>
            <p:spPr>
              <a:xfrm>
                <a:off x="7557775" y="7050850"/>
                <a:ext cx="147800" cy="75075"/>
              </a:xfrm>
              <a:custGeom>
                <a:avLst/>
                <a:gdLst/>
                <a:ahLst/>
                <a:cxnLst/>
                <a:rect l="l" t="t" r="r" b="b"/>
                <a:pathLst>
                  <a:path w="5912" h="3003" fill="none" extrusionOk="0">
                    <a:moveTo>
                      <a:pt x="0" y="0"/>
                    </a:moveTo>
                    <a:cubicBezTo>
                      <a:pt x="0" y="0"/>
                      <a:pt x="2858" y="1991"/>
                      <a:pt x="5911" y="3002"/>
                    </a:cubicBezTo>
                  </a:path>
                </a:pathLst>
              </a:custGeom>
              <a:noFill/>
              <a:ln w="84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2"/>
              <p:cNvSpPr/>
              <p:nvPr/>
            </p:nvSpPr>
            <p:spPr>
              <a:xfrm>
                <a:off x="7216050" y="7077900"/>
                <a:ext cx="49150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4434" fill="none" extrusionOk="0">
                    <a:moveTo>
                      <a:pt x="0" y="4434"/>
                    </a:moveTo>
                    <a:cubicBezTo>
                      <a:pt x="0" y="4434"/>
                      <a:pt x="1348" y="1999"/>
                      <a:pt x="1965" y="1"/>
                    </a:cubicBezTo>
                  </a:path>
                </a:pathLst>
              </a:custGeom>
              <a:noFill/>
              <a:ln w="84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2"/>
              <p:cNvSpPr/>
              <p:nvPr/>
            </p:nvSpPr>
            <p:spPr>
              <a:xfrm>
                <a:off x="7578725" y="6504425"/>
                <a:ext cx="515275" cy="779525"/>
              </a:xfrm>
              <a:custGeom>
                <a:avLst/>
                <a:gdLst/>
                <a:ahLst/>
                <a:cxnLst/>
                <a:rect l="l" t="t" r="r" b="b"/>
                <a:pathLst>
                  <a:path w="20611" h="31181" extrusionOk="0">
                    <a:moveTo>
                      <a:pt x="8392" y="1"/>
                    </a:moveTo>
                    <a:lnTo>
                      <a:pt x="0" y="4008"/>
                    </a:lnTo>
                    <a:lnTo>
                      <a:pt x="11089" y="14695"/>
                    </a:lnTo>
                    <a:lnTo>
                      <a:pt x="16146" y="31180"/>
                    </a:lnTo>
                    <a:lnTo>
                      <a:pt x="20610" y="30632"/>
                    </a:lnTo>
                    <a:cubicBezTo>
                      <a:pt x="20610" y="30632"/>
                      <a:pt x="18689" y="15122"/>
                      <a:pt x="17831" y="12447"/>
                    </a:cubicBezTo>
                    <a:cubicBezTo>
                      <a:pt x="16973" y="9772"/>
                      <a:pt x="8392" y="1"/>
                      <a:pt x="8392" y="1"/>
                    </a:cubicBezTo>
                    <a:close/>
                  </a:path>
                </a:pathLst>
              </a:custGeom>
              <a:solidFill>
                <a:srgbClr val="FFA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2"/>
              <p:cNvSpPr/>
              <p:nvPr/>
            </p:nvSpPr>
            <p:spPr>
              <a:xfrm>
                <a:off x="7975225" y="7235475"/>
                <a:ext cx="138750" cy="214675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8587" extrusionOk="0">
                    <a:moveTo>
                      <a:pt x="4467" y="0"/>
                    </a:moveTo>
                    <a:lnTo>
                      <a:pt x="0" y="400"/>
                    </a:lnTo>
                    <a:cubicBezTo>
                      <a:pt x="112" y="1463"/>
                      <a:pt x="207" y="3435"/>
                      <a:pt x="320" y="4499"/>
                    </a:cubicBezTo>
                    <a:cubicBezTo>
                      <a:pt x="386" y="5125"/>
                      <a:pt x="569" y="6220"/>
                      <a:pt x="848" y="6261"/>
                    </a:cubicBezTo>
                    <a:cubicBezTo>
                      <a:pt x="869" y="6264"/>
                      <a:pt x="888" y="6266"/>
                      <a:pt x="907" y="6266"/>
                    </a:cubicBezTo>
                    <a:cubicBezTo>
                      <a:pt x="1526" y="6266"/>
                      <a:pt x="981" y="4638"/>
                      <a:pt x="1304" y="4638"/>
                    </a:cubicBezTo>
                    <a:cubicBezTo>
                      <a:pt x="1309" y="4638"/>
                      <a:pt x="1314" y="4638"/>
                      <a:pt x="1320" y="4639"/>
                    </a:cubicBezTo>
                    <a:cubicBezTo>
                      <a:pt x="1541" y="4672"/>
                      <a:pt x="1641" y="6027"/>
                      <a:pt x="1694" y="6723"/>
                    </a:cubicBezTo>
                    <a:cubicBezTo>
                      <a:pt x="1742" y="7344"/>
                      <a:pt x="1892" y="8176"/>
                      <a:pt x="2281" y="8255"/>
                    </a:cubicBezTo>
                    <a:cubicBezTo>
                      <a:pt x="2288" y="8256"/>
                      <a:pt x="2295" y="8257"/>
                      <a:pt x="2302" y="8257"/>
                    </a:cubicBezTo>
                    <a:cubicBezTo>
                      <a:pt x="2771" y="8257"/>
                      <a:pt x="2484" y="4876"/>
                      <a:pt x="2484" y="4875"/>
                    </a:cubicBezTo>
                    <a:lnTo>
                      <a:pt x="2484" y="4875"/>
                    </a:lnTo>
                    <a:cubicBezTo>
                      <a:pt x="2484" y="4876"/>
                      <a:pt x="2948" y="8524"/>
                      <a:pt x="3372" y="8585"/>
                    </a:cubicBezTo>
                    <a:cubicBezTo>
                      <a:pt x="3379" y="8586"/>
                      <a:pt x="3387" y="8587"/>
                      <a:pt x="3394" y="8587"/>
                    </a:cubicBezTo>
                    <a:cubicBezTo>
                      <a:pt x="3971" y="8587"/>
                      <a:pt x="3522" y="5005"/>
                      <a:pt x="3522" y="5003"/>
                    </a:cubicBezTo>
                    <a:lnTo>
                      <a:pt x="3522" y="5003"/>
                    </a:lnTo>
                    <a:cubicBezTo>
                      <a:pt x="3522" y="5005"/>
                      <a:pt x="3973" y="8109"/>
                      <a:pt x="4425" y="8175"/>
                    </a:cubicBezTo>
                    <a:cubicBezTo>
                      <a:pt x="4431" y="8176"/>
                      <a:pt x="4437" y="8176"/>
                      <a:pt x="4443" y="8176"/>
                    </a:cubicBezTo>
                    <a:cubicBezTo>
                      <a:pt x="4865" y="8176"/>
                      <a:pt x="4489" y="5954"/>
                      <a:pt x="4486" y="5022"/>
                    </a:cubicBezTo>
                    <a:lnTo>
                      <a:pt x="4486" y="5022"/>
                    </a:lnTo>
                    <a:cubicBezTo>
                      <a:pt x="4647" y="5696"/>
                      <a:pt x="4883" y="7481"/>
                      <a:pt x="5213" y="7528"/>
                    </a:cubicBezTo>
                    <a:cubicBezTo>
                      <a:pt x="5219" y="7529"/>
                      <a:pt x="5224" y="7529"/>
                      <a:pt x="5230" y="7529"/>
                    </a:cubicBezTo>
                    <a:cubicBezTo>
                      <a:pt x="5542" y="7529"/>
                      <a:pt x="5549" y="6231"/>
                      <a:pt x="5514" y="5906"/>
                    </a:cubicBezTo>
                    <a:cubicBezTo>
                      <a:pt x="5296" y="3911"/>
                      <a:pt x="4467" y="0"/>
                      <a:pt x="4467" y="0"/>
                    </a:cubicBezTo>
                    <a:close/>
                  </a:path>
                </a:pathLst>
              </a:custGeom>
              <a:solidFill>
                <a:srgbClr val="FFA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2"/>
              <p:cNvSpPr/>
              <p:nvPr/>
            </p:nvSpPr>
            <p:spPr>
              <a:xfrm>
                <a:off x="6520100" y="6466200"/>
                <a:ext cx="794625" cy="379875"/>
              </a:xfrm>
              <a:custGeom>
                <a:avLst/>
                <a:gdLst/>
                <a:ahLst/>
                <a:cxnLst/>
                <a:rect l="l" t="t" r="r" b="b"/>
                <a:pathLst>
                  <a:path w="31785" h="15195" extrusionOk="0">
                    <a:moveTo>
                      <a:pt x="2591" y="0"/>
                    </a:moveTo>
                    <a:lnTo>
                      <a:pt x="1" y="3282"/>
                    </a:lnTo>
                    <a:cubicBezTo>
                      <a:pt x="1" y="3282"/>
                      <a:pt x="12964" y="15195"/>
                      <a:pt x="17276" y="15195"/>
                    </a:cubicBezTo>
                    <a:cubicBezTo>
                      <a:pt x="20645" y="15195"/>
                      <a:pt x="31784" y="6716"/>
                      <a:pt x="31784" y="6716"/>
                    </a:cubicBezTo>
                    <a:lnTo>
                      <a:pt x="22865" y="607"/>
                    </a:lnTo>
                    <a:lnTo>
                      <a:pt x="17023" y="6717"/>
                    </a:lnTo>
                    <a:lnTo>
                      <a:pt x="2591" y="0"/>
                    </a:lnTo>
                    <a:close/>
                  </a:path>
                </a:pathLst>
              </a:custGeom>
              <a:solidFill>
                <a:srgbClr val="FFA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2"/>
              <p:cNvSpPr/>
              <p:nvPr/>
            </p:nvSpPr>
            <p:spPr>
              <a:xfrm>
                <a:off x="6401025" y="6350350"/>
                <a:ext cx="223500" cy="221925"/>
              </a:xfrm>
              <a:custGeom>
                <a:avLst/>
                <a:gdLst/>
                <a:ahLst/>
                <a:cxnLst/>
                <a:rect l="l" t="t" r="r" b="b"/>
                <a:pathLst>
                  <a:path w="8940" h="8877" extrusionOk="0">
                    <a:moveTo>
                      <a:pt x="314" y="0"/>
                    </a:moveTo>
                    <a:cubicBezTo>
                      <a:pt x="302" y="0"/>
                      <a:pt x="290" y="0"/>
                      <a:pt x="278" y="2"/>
                    </a:cubicBezTo>
                    <a:cubicBezTo>
                      <a:pt x="142" y="13"/>
                      <a:pt x="4" y="116"/>
                      <a:pt x="2" y="251"/>
                    </a:cubicBezTo>
                    <a:cubicBezTo>
                      <a:pt x="1" y="376"/>
                      <a:pt x="106" y="473"/>
                      <a:pt x="203" y="551"/>
                    </a:cubicBezTo>
                    <a:lnTo>
                      <a:pt x="2667" y="2564"/>
                    </a:lnTo>
                    <a:cubicBezTo>
                      <a:pt x="2613" y="2556"/>
                      <a:pt x="2562" y="2552"/>
                      <a:pt x="2512" y="2552"/>
                    </a:cubicBezTo>
                    <a:cubicBezTo>
                      <a:pt x="2278" y="2552"/>
                      <a:pt x="2085" y="2640"/>
                      <a:pt x="1884" y="2858"/>
                    </a:cubicBezTo>
                    <a:cubicBezTo>
                      <a:pt x="1664" y="3098"/>
                      <a:pt x="1847" y="3412"/>
                      <a:pt x="1847" y="3412"/>
                    </a:cubicBezTo>
                    <a:cubicBezTo>
                      <a:pt x="1847" y="3412"/>
                      <a:pt x="1816" y="3410"/>
                      <a:pt x="1769" y="3410"/>
                    </a:cubicBezTo>
                    <a:cubicBezTo>
                      <a:pt x="1651" y="3410"/>
                      <a:pt x="1432" y="3423"/>
                      <a:pt x="1329" y="3519"/>
                    </a:cubicBezTo>
                    <a:cubicBezTo>
                      <a:pt x="1183" y="3652"/>
                      <a:pt x="1137" y="3866"/>
                      <a:pt x="1162" y="4062"/>
                    </a:cubicBezTo>
                    <a:cubicBezTo>
                      <a:pt x="1186" y="4256"/>
                      <a:pt x="1270" y="4437"/>
                      <a:pt x="1355" y="4616"/>
                    </a:cubicBezTo>
                    <a:cubicBezTo>
                      <a:pt x="1328" y="4610"/>
                      <a:pt x="1302" y="4607"/>
                      <a:pt x="1276" y="4607"/>
                    </a:cubicBezTo>
                    <a:cubicBezTo>
                      <a:pt x="1092" y="4607"/>
                      <a:pt x="916" y="4751"/>
                      <a:pt x="846" y="4927"/>
                    </a:cubicBezTo>
                    <a:cubicBezTo>
                      <a:pt x="766" y="5127"/>
                      <a:pt x="795" y="5356"/>
                      <a:pt x="852" y="5564"/>
                    </a:cubicBezTo>
                    <a:cubicBezTo>
                      <a:pt x="1026" y="6203"/>
                      <a:pt x="1463" y="6761"/>
                      <a:pt x="2033" y="7094"/>
                    </a:cubicBezTo>
                    <a:cubicBezTo>
                      <a:pt x="2272" y="7235"/>
                      <a:pt x="2495" y="7432"/>
                      <a:pt x="2780" y="7432"/>
                    </a:cubicBezTo>
                    <a:cubicBezTo>
                      <a:pt x="2800" y="7432"/>
                      <a:pt x="2820" y="7431"/>
                      <a:pt x="2841" y="7429"/>
                    </a:cubicBezTo>
                    <a:cubicBezTo>
                      <a:pt x="3145" y="7399"/>
                      <a:pt x="3434" y="7194"/>
                      <a:pt x="3542" y="6905"/>
                    </a:cubicBezTo>
                    <a:cubicBezTo>
                      <a:pt x="4221" y="7738"/>
                      <a:pt x="5075" y="8410"/>
                      <a:pt x="6045" y="8876"/>
                    </a:cubicBezTo>
                    <a:lnTo>
                      <a:pt x="8939" y="5371"/>
                    </a:lnTo>
                    <a:cubicBezTo>
                      <a:pt x="7977" y="4477"/>
                      <a:pt x="6086" y="2551"/>
                      <a:pt x="5123" y="1658"/>
                    </a:cubicBezTo>
                    <a:cubicBezTo>
                      <a:pt x="4605" y="1176"/>
                      <a:pt x="3690" y="405"/>
                      <a:pt x="3358" y="405"/>
                    </a:cubicBezTo>
                    <a:cubicBezTo>
                      <a:pt x="3327" y="405"/>
                      <a:pt x="3301" y="411"/>
                      <a:pt x="3281" y="426"/>
                    </a:cubicBezTo>
                    <a:cubicBezTo>
                      <a:pt x="2676" y="854"/>
                      <a:pt x="4594" y="2038"/>
                      <a:pt x="4288" y="2257"/>
                    </a:cubicBezTo>
                    <a:cubicBezTo>
                      <a:pt x="4279" y="2263"/>
                      <a:pt x="4266" y="2266"/>
                      <a:pt x="4251" y="2266"/>
                    </a:cubicBezTo>
                    <a:cubicBezTo>
                      <a:pt x="3983" y="2266"/>
                      <a:pt x="2845" y="1303"/>
                      <a:pt x="2653" y="1180"/>
                    </a:cubicBezTo>
                    <a:cubicBezTo>
                      <a:pt x="2019" y="774"/>
                      <a:pt x="1356" y="414"/>
                      <a:pt x="669" y="103"/>
                    </a:cubicBezTo>
                    <a:cubicBezTo>
                      <a:pt x="556" y="51"/>
                      <a:pt x="437" y="0"/>
                      <a:pt x="314" y="0"/>
                    </a:cubicBezTo>
                    <a:close/>
                  </a:path>
                </a:pathLst>
              </a:custGeom>
              <a:solidFill>
                <a:srgbClr val="FFA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2"/>
              <p:cNvSpPr/>
              <p:nvPr/>
            </p:nvSpPr>
            <p:spPr>
              <a:xfrm>
                <a:off x="6517075" y="6423600"/>
                <a:ext cx="392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2959" fill="none" extrusionOk="0">
                    <a:moveTo>
                      <a:pt x="1568" y="2958"/>
                    </a:moveTo>
                    <a:cubicBezTo>
                      <a:pt x="1568" y="2958"/>
                      <a:pt x="267" y="1920"/>
                      <a:pt x="0" y="1"/>
                    </a:cubicBezTo>
                  </a:path>
                </a:pathLst>
              </a:custGeom>
              <a:noFill/>
              <a:ln w="8400" cap="flat" cmpd="sng">
                <a:solidFill>
                  <a:srgbClr val="E07A6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2"/>
              <p:cNvSpPr/>
              <p:nvPr/>
            </p:nvSpPr>
            <p:spPr>
              <a:xfrm>
                <a:off x="6458050" y="6430300"/>
                <a:ext cx="66150" cy="57750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2310" extrusionOk="0">
                    <a:moveTo>
                      <a:pt x="935" y="0"/>
                    </a:moveTo>
                    <a:cubicBezTo>
                      <a:pt x="925" y="0"/>
                      <a:pt x="917" y="13"/>
                      <a:pt x="926" y="23"/>
                    </a:cubicBezTo>
                    <a:lnTo>
                      <a:pt x="926" y="20"/>
                    </a:lnTo>
                    <a:cubicBezTo>
                      <a:pt x="1053" y="163"/>
                      <a:pt x="1176" y="308"/>
                      <a:pt x="1296" y="457"/>
                    </a:cubicBezTo>
                    <a:lnTo>
                      <a:pt x="1476" y="681"/>
                    </a:lnTo>
                    <a:cubicBezTo>
                      <a:pt x="1536" y="755"/>
                      <a:pt x="1603" y="824"/>
                      <a:pt x="1667" y="894"/>
                    </a:cubicBezTo>
                    <a:cubicBezTo>
                      <a:pt x="1796" y="1034"/>
                      <a:pt x="1926" y="1174"/>
                      <a:pt x="2054" y="1314"/>
                    </a:cubicBezTo>
                    <a:cubicBezTo>
                      <a:pt x="2120" y="1384"/>
                      <a:pt x="2185" y="1451"/>
                      <a:pt x="2251" y="1521"/>
                    </a:cubicBezTo>
                    <a:cubicBezTo>
                      <a:pt x="2305" y="1578"/>
                      <a:pt x="2380" y="1636"/>
                      <a:pt x="2417" y="1708"/>
                    </a:cubicBezTo>
                    <a:cubicBezTo>
                      <a:pt x="2443" y="1759"/>
                      <a:pt x="2428" y="1796"/>
                      <a:pt x="2397" y="1833"/>
                    </a:cubicBezTo>
                    <a:cubicBezTo>
                      <a:pt x="2351" y="1885"/>
                      <a:pt x="2294" y="1916"/>
                      <a:pt x="2228" y="1948"/>
                    </a:cubicBezTo>
                    <a:cubicBezTo>
                      <a:pt x="2114" y="2003"/>
                      <a:pt x="1974" y="2024"/>
                      <a:pt x="1838" y="2024"/>
                    </a:cubicBezTo>
                    <a:cubicBezTo>
                      <a:pt x="1829" y="2024"/>
                      <a:pt x="1820" y="2024"/>
                      <a:pt x="1811" y="2023"/>
                    </a:cubicBezTo>
                    <a:cubicBezTo>
                      <a:pt x="1774" y="2022"/>
                      <a:pt x="1737" y="2021"/>
                      <a:pt x="1700" y="2016"/>
                    </a:cubicBezTo>
                    <a:lnTo>
                      <a:pt x="1671" y="2013"/>
                    </a:lnTo>
                    <a:cubicBezTo>
                      <a:pt x="1666" y="2013"/>
                      <a:pt x="1664" y="2013"/>
                      <a:pt x="1663" y="2013"/>
                    </a:cubicBezTo>
                    <a:cubicBezTo>
                      <a:pt x="1662" y="2013"/>
                      <a:pt x="1674" y="2014"/>
                      <a:pt x="1673" y="2014"/>
                    </a:cubicBezTo>
                    <a:cubicBezTo>
                      <a:pt x="1673" y="2014"/>
                      <a:pt x="1671" y="2014"/>
                      <a:pt x="1666" y="2013"/>
                    </a:cubicBezTo>
                    <a:cubicBezTo>
                      <a:pt x="1644" y="2011"/>
                      <a:pt x="1621" y="2006"/>
                      <a:pt x="1600" y="2002"/>
                    </a:cubicBezTo>
                    <a:cubicBezTo>
                      <a:pt x="1521" y="1986"/>
                      <a:pt x="1444" y="1968"/>
                      <a:pt x="1367" y="1942"/>
                    </a:cubicBezTo>
                    <a:cubicBezTo>
                      <a:pt x="1331" y="1931"/>
                      <a:pt x="1297" y="1918"/>
                      <a:pt x="1261" y="1903"/>
                    </a:cubicBezTo>
                    <a:cubicBezTo>
                      <a:pt x="1260" y="1903"/>
                      <a:pt x="1255" y="1901"/>
                      <a:pt x="1250" y="1899"/>
                    </a:cubicBezTo>
                    <a:lnTo>
                      <a:pt x="1250" y="1899"/>
                    </a:lnTo>
                    <a:cubicBezTo>
                      <a:pt x="1250" y="1899"/>
                      <a:pt x="1231" y="1890"/>
                      <a:pt x="1229" y="1889"/>
                    </a:cubicBezTo>
                    <a:cubicBezTo>
                      <a:pt x="1209" y="1881"/>
                      <a:pt x="1189" y="1871"/>
                      <a:pt x="1169" y="1861"/>
                    </a:cubicBezTo>
                    <a:cubicBezTo>
                      <a:pt x="1096" y="1825"/>
                      <a:pt x="1026" y="1785"/>
                      <a:pt x="959" y="1741"/>
                    </a:cubicBezTo>
                    <a:cubicBezTo>
                      <a:pt x="922" y="1715"/>
                      <a:pt x="883" y="1689"/>
                      <a:pt x="847" y="1662"/>
                    </a:cubicBezTo>
                    <a:lnTo>
                      <a:pt x="823" y="1644"/>
                    </a:lnTo>
                    <a:lnTo>
                      <a:pt x="817" y="1639"/>
                    </a:lnTo>
                    <a:cubicBezTo>
                      <a:pt x="797" y="1624"/>
                      <a:pt x="777" y="1608"/>
                      <a:pt x="759" y="1592"/>
                    </a:cubicBezTo>
                    <a:cubicBezTo>
                      <a:pt x="687" y="1534"/>
                      <a:pt x="619" y="1474"/>
                      <a:pt x="550" y="1414"/>
                    </a:cubicBezTo>
                    <a:cubicBezTo>
                      <a:pt x="483" y="1352"/>
                      <a:pt x="422" y="1289"/>
                      <a:pt x="355" y="1231"/>
                    </a:cubicBezTo>
                    <a:cubicBezTo>
                      <a:pt x="319" y="1201"/>
                      <a:pt x="285" y="1171"/>
                      <a:pt x="250" y="1141"/>
                    </a:cubicBezTo>
                    <a:cubicBezTo>
                      <a:pt x="213" y="1107"/>
                      <a:pt x="166" y="1087"/>
                      <a:pt x="125" y="1058"/>
                    </a:cubicBezTo>
                    <a:cubicBezTo>
                      <a:pt x="112" y="1049"/>
                      <a:pt x="99" y="1046"/>
                      <a:pt x="87" y="1046"/>
                    </a:cubicBezTo>
                    <a:cubicBezTo>
                      <a:pt x="37" y="1046"/>
                      <a:pt x="0" y="1110"/>
                      <a:pt x="23" y="1158"/>
                    </a:cubicBezTo>
                    <a:cubicBezTo>
                      <a:pt x="42" y="1196"/>
                      <a:pt x="52" y="1239"/>
                      <a:pt x="78" y="1275"/>
                    </a:cubicBezTo>
                    <a:cubicBezTo>
                      <a:pt x="102" y="1309"/>
                      <a:pt x="126" y="1344"/>
                      <a:pt x="152" y="1379"/>
                    </a:cubicBezTo>
                    <a:cubicBezTo>
                      <a:pt x="207" y="1455"/>
                      <a:pt x="269" y="1528"/>
                      <a:pt x="335" y="1596"/>
                    </a:cubicBezTo>
                    <a:cubicBezTo>
                      <a:pt x="459" y="1731"/>
                      <a:pt x="597" y="1851"/>
                      <a:pt x="746" y="1956"/>
                    </a:cubicBezTo>
                    <a:cubicBezTo>
                      <a:pt x="1039" y="2163"/>
                      <a:pt x="1384" y="2305"/>
                      <a:pt x="1746" y="2309"/>
                    </a:cubicBezTo>
                    <a:cubicBezTo>
                      <a:pt x="1756" y="2309"/>
                      <a:pt x="1767" y="2309"/>
                      <a:pt x="1777" y="2309"/>
                    </a:cubicBezTo>
                    <a:cubicBezTo>
                      <a:pt x="1944" y="2309"/>
                      <a:pt x="2110" y="2278"/>
                      <a:pt x="2264" y="2215"/>
                    </a:cubicBezTo>
                    <a:cubicBezTo>
                      <a:pt x="2423" y="2149"/>
                      <a:pt x="2585" y="2029"/>
                      <a:pt x="2624" y="1851"/>
                    </a:cubicBezTo>
                    <a:cubicBezTo>
                      <a:pt x="2645" y="1763"/>
                      <a:pt x="2630" y="1672"/>
                      <a:pt x="2583" y="1596"/>
                    </a:cubicBezTo>
                    <a:cubicBezTo>
                      <a:pt x="2531" y="1516"/>
                      <a:pt x="2457" y="1451"/>
                      <a:pt x="2390" y="1384"/>
                    </a:cubicBezTo>
                    <a:cubicBezTo>
                      <a:pt x="2247" y="1236"/>
                      <a:pt x="2103" y="1091"/>
                      <a:pt x="1957" y="947"/>
                    </a:cubicBezTo>
                    <a:lnTo>
                      <a:pt x="1710" y="701"/>
                    </a:lnTo>
                    <a:cubicBezTo>
                      <a:pt x="1630" y="621"/>
                      <a:pt x="1546" y="547"/>
                      <a:pt x="1460" y="472"/>
                    </a:cubicBezTo>
                    <a:cubicBezTo>
                      <a:pt x="1284" y="320"/>
                      <a:pt x="1112" y="165"/>
                      <a:pt x="944" y="4"/>
                    </a:cubicBezTo>
                    <a:cubicBezTo>
                      <a:pt x="941" y="1"/>
                      <a:pt x="938" y="0"/>
                      <a:pt x="935" y="0"/>
                    </a:cubicBezTo>
                    <a:close/>
                  </a:path>
                </a:pathLst>
              </a:custGeom>
              <a:solidFill>
                <a:srgbClr val="E07A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2"/>
              <p:cNvSpPr/>
              <p:nvPr/>
            </p:nvSpPr>
            <p:spPr>
              <a:xfrm>
                <a:off x="6440850" y="6475675"/>
                <a:ext cx="61925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1433" extrusionOk="0">
                    <a:moveTo>
                      <a:pt x="1961" y="1175"/>
                    </a:moveTo>
                    <a:lnTo>
                      <a:pt x="1958" y="1176"/>
                    </a:lnTo>
                    <a:lnTo>
                      <a:pt x="1958" y="1176"/>
                    </a:lnTo>
                    <a:cubicBezTo>
                      <a:pt x="1959" y="1176"/>
                      <a:pt x="1961" y="1175"/>
                      <a:pt x="1961" y="1175"/>
                    </a:cubicBezTo>
                    <a:close/>
                    <a:moveTo>
                      <a:pt x="71" y="0"/>
                    </a:moveTo>
                    <a:cubicBezTo>
                      <a:pt x="32" y="0"/>
                      <a:pt x="0" y="50"/>
                      <a:pt x="33" y="90"/>
                    </a:cubicBezTo>
                    <a:lnTo>
                      <a:pt x="34" y="88"/>
                    </a:lnTo>
                    <a:cubicBezTo>
                      <a:pt x="130" y="206"/>
                      <a:pt x="227" y="320"/>
                      <a:pt x="327" y="433"/>
                    </a:cubicBezTo>
                    <a:cubicBezTo>
                      <a:pt x="428" y="543"/>
                      <a:pt x="536" y="647"/>
                      <a:pt x="650" y="745"/>
                    </a:cubicBezTo>
                    <a:cubicBezTo>
                      <a:pt x="761" y="845"/>
                      <a:pt x="876" y="941"/>
                      <a:pt x="993" y="1035"/>
                    </a:cubicBezTo>
                    <a:cubicBezTo>
                      <a:pt x="1110" y="1128"/>
                      <a:pt x="1225" y="1218"/>
                      <a:pt x="1353" y="1292"/>
                    </a:cubicBezTo>
                    <a:cubicBezTo>
                      <a:pt x="1496" y="1376"/>
                      <a:pt x="1658" y="1433"/>
                      <a:pt x="1820" y="1433"/>
                    </a:cubicBezTo>
                    <a:cubicBezTo>
                      <a:pt x="1910" y="1433"/>
                      <a:pt x="2000" y="1415"/>
                      <a:pt x="2087" y="1375"/>
                    </a:cubicBezTo>
                    <a:cubicBezTo>
                      <a:pt x="2265" y="1291"/>
                      <a:pt x="2376" y="1110"/>
                      <a:pt x="2432" y="928"/>
                    </a:cubicBezTo>
                    <a:cubicBezTo>
                      <a:pt x="2462" y="822"/>
                      <a:pt x="2476" y="713"/>
                      <a:pt x="2475" y="604"/>
                    </a:cubicBezTo>
                    <a:cubicBezTo>
                      <a:pt x="2474" y="545"/>
                      <a:pt x="2466" y="487"/>
                      <a:pt x="2452" y="431"/>
                    </a:cubicBezTo>
                    <a:cubicBezTo>
                      <a:pt x="2444" y="395"/>
                      <a:pt x="2426" y="364"/>
                      <a:pt x="2401" y="338"/>
                    </a:cubicBezTo>
                    <a:cubicBezTo>
                      <a:pt x="2386" y="321"/>
                      <a:pt x="2368" y="306"/>
                      <a:pt x="2348" y="294"/>
                    </a:cubicBezTo>
                    <a:cubicBezTo>
                      <a:pt x="2340" y="289"/>
                      <a:pt x="2330" y="287"/>
                      <a:pt x="2321" y="287"/>
                    </a:cubicBezTo>
                    <a:cubicBezTo>
                      <a:pt x="2303" y="287"/>
                      <a:pt x="2284" y="297"/>
                      <a:pt x="2274" y="314"/>
                    </a:cubicBezTo>
                    <a:cubicBezTo>
                      <a:pt x="2255" y="351"/>
                      <a:pt x="2234" y="390"/>
                      <a:pt x="2231" y="441"/>
                    </a:cubicBezTo>
                    <a:cubicBezTo>
                      <a:pt x="2229" y="481"/>
                      <a:pt x="2231" y="524"/>
                      <a:pt x="2231" y="564"/>
                    </a:cubicBezTo>
                    <a:cubicBezTo>
                      <a:pt x="2232" y="607"/>
                      <a:pt x="2232" y="650"/>
                      <a:pt x="2228" y="694"/>
                    </a:cubicBezTo>
                    <a:cubicBezTo>
                      <a:pt x="2228" y="704"/>
                      <a:pt x="2227" y="714"/>
                      <a:pt x="2225" y="724"/>
                    </a:cubicBezTo>
                    <a:cubicBezTo>
                      <a:pt x="2225" y="725"/>
                      <a:pt x="2225" y="727"/>
                      <a:pt x="2225" y="728"/>
                    </a:cubicBezTo>
                    <a:lnTo>
                      <a:pt x="2225" y="728"/>
                    </a:lnTo>
                    <a:cubicBezTo>
                      <a:pt x="2225" y="727"/>
                      <a:pt x="2225" y="726"/>
                      <a:pt x="2225" y="726"/>
                    </a:cubicBezTo>
                    <a:lnTo>
                      <a:pt x="2225" y="726"/>
                    </a:lnTo>
                    <a:cubicBezTo>
                      <a:pt x="2225" y="726"/>
                      <a:pt x="2224" y="728"/>
                      <a:pt x="2224" y="731"/>
                    </a:cubicBezTo>
                    <a:cubicBezTo>
                      <a:pt x="2221" y="753"/>
                      <a:pt x="2217" y="774"/>
                      <a:pt x="2212" y="795"/>
                    </a:cubicBezTo>
                    <a:cubicBezTo>
                      <a:pt x="2204" y="838"/>
                      <a:pt x="2192" y="880"/>
                      <a:pt x="2178" y="920"/>
                    </a:cubicBezTo>
                    <a:lnTo>
                      <a:pt x="2171" y="938"/>
                    </a:lnTo>
                    <a:lnTo>
                      <a:pt x="2171" y="938"/>
                    </a:lnTo>
                    <a:cubicBezTo>
                      <a:pt x="2171" y="938"/>
                      <a:pt x="2171" y="937"/>
                      <a:pt x="2171" y="937"/>
                    </a:cubicBezTo>
                    <a:lnTo>
                      <a:pt x="2171" y="937"/>
                    </a:lnTo>
                    <a:cubicBezTo>
                      <a:pt x="2171" y="937"/>
                      <a:pt x="2170" y="940"/>
                      <a:pt x="2168" y="947"/>
                    </a:cubicBezTo>
                    <a:lnTo>
                      <a:pt x="2171" y="938"/>
                    </a:lnTo>
                    <a:lnTo>
                      <a:pt x="2171" y="938"/>
                    </a:lnTo>
                    <a:cubicBezTo>
                      <a:pt x="2171" y="940"/>
                      <a:pt x="2168" y="948"/>
                      <a:pt x="2165" y="954"/>
                    </a:cubicBezTo>
                    <a:cubicBezTo>
                      <a:pt x="2157" y="972"/>
                      <a:pt x="2147" y="991"/>
                      <a:pt x="2137" y="1008"/>
                    </a:cubicBezTo>
                    <a:cubicBezTo>
                      <a:pt x="2125" y="1027"/>
                      <a:pt x="2115" y="1042"/>
                      <a:pt x="2104" y="1060"/>
                    </a:cubicBezTo>
                    <a:cubicBezTo>
                      <a:pt x="2103" y="1061"/>
                      <a:pt x="2102" y="1062"/>
                      <a:pt x="2102" y="1062"/>
                    </a:cubicBezTo>
                    <a:lnTo>
                      <a:pt x="2102" y="1062"/>
                    </a:lnTo>
                    <a:cubicBezTo>
                      <a:pt x="2101" y="1063"/>
                      <a:pt x="2100" y="1064"/>
                      <a:pt x="2099" y="1065"/>
                    </a:cubicBezTo>
                    <a:cubicBezTo>
                      <a:pt x="2092" y="1072"/>
                      <a:pt x="2085" y="1081"/>
                      <a:pt x="2078" y="1090"/>
                    </a:cubicBezTo>
                    <a:cubicBezTo>
                      <a:pt x="2065" y="1102"/>
                      <a:pt x="2052" y="1115"/>
                      <a:pt x="2038" y="1127"/>
                    </a:cubicBezTo>
                    <a:cubicBezTo>
                      <a:pt x="2036" y="1128"/>
                      <a:pt x="2035" y="1130"/>
                      <a:pt x="2033" y="1132"/>
                    </a:cubicBezTo>
                    <a:lnTo>
                      <a:pt x="2033" y="1132"/>
                    </a:lnTo>
                    <a:cubicBezTo>
                      <a:pt x="2023" y="1139"/>
                      <a:pt x="2016" y="1144"/>
                      <a:pt x="2008" y="1148"/>
                    </a:cubicBezTo>
                    <a:cubicBezTo>
                      <a:pt x="1991" y="1160"/>
                      <a:pt x="1972" y="1168"/>
                      <a:pt x="1954" y="1177"/>
                    </a:cubicBezTo>
                    <a:cubicBezTo>
                      <a:pt x="1952" y="1177"/>
                      <a:pt x="1951" y="1178"/>
                      <a:pt x="1951" y="1178"/>
                    </a:cubicBezTo>
                    <a:lnTo>
                      <a:pt x="1951" y="1178"/>
                    </a:lnTo>
                    <a:lnTo>
                      <a:pt x="1947" y="1180"/>
                    </a:lnTo>
                    <a:cubicBezTo>
                      <a:pt x="1937" y="1182"/>
                      <a:pt x="1925" y="1187"/>
                      <a:pt x="1914" y="1190"/>
                    </a:cubicBezTo>
                    <a:cubicBezTo>
                      <a:pt x="1904" y="1192"/>
                      <a:pt x="1895" y="1195"/>
                      <a:pt x="1885" y="1197"/>
                    </a:cubicBezTo>
                    <a:cubicBezTo>
                      <a:pt x="1878" y="1198"/>
                      <a:pt x="1864" y="1200"/>
                      <a:pt x="1868" y="1200"/>
                    </a:cubicBezTo>
                    <a:cubicBezTo>
                      <a:pt x="1868" y="1200"/>
                      <a:pt x="1868" y="1200"/>
                      <a:pt x="1868" y="1200"/>
                    </a:cubicBezTo>
                    <a:lnTo>
                      <a:pt x="1868" y="1200"/>
                    </a:lnTo>
                    <a:cubicBezTo>
                      <a:pt x="1847" y="1203"/>
                      <a:pt x="1827" y="1204"/>
                      <a:pt x="1807" y="1204"/>
                    </a:cubicBezTo>
                    <a:cubicBezTo>
                      <a:pt x="1692" y="1204"/>
                      <a:pt x="1580" y="1161"/>
                      <a:pt x="1478" y="1105"/>
                    </a:cubicBezTo>
                    <a:cubicBezTo>
                      <a:pt x="1360" y="1041"/>
                      <a:pt x="1251" y="960"/>
                      <a:pt x="1144" y="878"/>
                    </a:cubicBezTo>
                    <a:cubicBezTo>
                      <a:pt x="1035" y="798"/>
                      <a:pt x="928" y="714"/>
                      <a:pt x="823" y="628"/>
                    </a:cubicBezTo>
                    <a:cubicBezTo>
                      <a:pt x="703" y="530"/>
                      <a:pt x="588" y="425"/>
                      <a:pt x="466" y="327"/>
                    </a:cubicBezTo>
                    <a:cubicBezTo>
                      <a:pt x="344" y="228"/>
                      <a:pt x="223" y="123"/>
                      <a:pt x="107" y="16"/>
                    </a:cubicBezTo>
                    <a:cubicBezTo>
                      <a:pt x="96" y="5"/>
                      <a:pt x="83" y="0"/>
                      <a:pt x="71" y="0"/>
                    </a:cubicBezTo>
                    <a:close/>
                  </a:path>
                </a:pathLst>
              </a:custGeom>
              <a:solidFill>
                <a:srgbClr val="E07A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2"/>
              <p:cNvSpPr/>
              <p:nvPr/>
            </p:nvSpPr>
            <p:spPr>
              <a:xfrm>
                <a:off x="7466975" y="6358425"/>
                <a:ext cx="419600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16784" h="15819" extrusionOk="0">
                    <a:moveTo>
                      <a:pt x="3398" y="0"/>
                    </a:moveTo>
                    <a:cubicBezTo>
                      <a:pt x="1400" y="0"/>
                      <a:pt x="0" y="585"/>
                      <a:pt x="0" y="585"/>
                    </a:cubicBezTo>
                    <a:lnTo>
                      <a:pt x="2354" y="8906"/>
                    </a:lnTo>
                    <a:lnTo>
                      <a:pt x="9919" y="15818"/>
                    </a:lnTo>
                    <a:lnTo>
                      <a:pt x="16784" y="9544"/>
                    </a:lnTo>
                    <a:cubicBezTo>
                      <a:pt x="16784" y="9544"/>
                      <a:pt x="13241" y="5238"/>
                      <a:pt x="9675" y="2286"/>
                    </a:cubicBezTo>
                    <a:cubicBezTo>
                      <a:pt x="7489" y="476"/>
                      <a:pt x="5200" y="0"/>
                      <a:pt x="33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2"/>
              <p:cNvSpPr/>
              <p:nvPr/>
            </p:nvSpPr>
            <p:spPr>
              <a:xfrm>
                <a:off x="6994750" y="6371750"/>
                <a:ext cx="424650" cy="382150"/>
              </a:xfrm>
              <a:custGeom>
                <a:avLst/>
                <a:gdLst/>
                <a:ahLst/>
                <a:cxnLst/>
                <a:rect l="l" t="t" r="r" b="b"/>
                <a:pathLst>
                  <a:path w="16986" h="15286" extrusionOk="0">
                    <a:moveTo>
                      <a:pt x="13825" y="0"/>
                    </a:moveTo>
                    <a:cubicBezTo>
                      <a:pt x="12169" y="0"/>
                      <a:pt x="10066" y="290"/>
                      <a:pt x="8022" y="1385"/>
                    </a:cubicBezTo>
                    <a:cubicBezTo>
                      <a:pt x="3678" y="3714"/>
                      <a:pt x="0" y="8496"/>
                      <a:pt x="0" y="8496"/>
                    </a:cubicBezTo>
                    <a:lnTo>
                      <a:pt x="6253" y="15285"/>
                    </a:lnTo>
                    <a:lnTo>
                      <a:pt x="13731" y="10499"/>
                    </a:lnTo>
                    <a:lnTo>
                      <a:pt x="16986" y="368"/>
                    </a:lnTo>
                    <a:cubicBezTo>
                      <a:pt x="16986" y="368"/>
                      <a:pt x="15690" y="0"/>
                      <a:pt x="138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2"/>
              <p:cNvSpPr/>
              <p:nvPr/>
            </p:nvSpPr>
            <p:spPr>
              <a:xfrm>
                <a:off x="7084875" y="6371725"/>
                <a:ext cx="609950" cy="637350"/>
              </a:xfrm>
              <a:custGeom>
                <a:avLst/>
                <a:gdLst/>
                <a:ahLst/>
                <a:cxnLst/>
                <a:rect l="l" t="t" r="r" b="b"/>
                <a:pathLst>
                  <a:path w="24398" h="25494" extrusionOk="0">
                    <a:moveTo>
                      <a:pt x="14410" y="1"/>
                    </a:moveTo>
                    <a:lnTo>
                      <a:pt x="6448" y="3348"/>
                    </a:lnTo>
                    <a:cubicBezTo>
                      <a:pt x="0" y="9796"/>
                      <a:pt x="5401" y="14815"/>
                      <a:pt x="5401" y="14815"/>
                    </a:cubicBezTo>
                    <a:lnTo>
                      <a:pt x="5957" y="25049"/>
                    </a:lnTo>
                    <a:cubicBezTo>
                      <a:pt x="5957" y="25049"/>
                      <a:pt x="7276" y="25493"/>
                      <a:pt x="9923" y="25493"/>
                    </a:cubicBezTo>
                    <a:cubicBezTo>
                      <a:pt x="10205" y="25493"/>
                      <a:pt x="10501" y="25488"/>
                      <a:pt x="10813" y="25477"/>
                    </a:cubicBezTo>
                    <a:cubicBezTo>
                      <a:pt x="16697" y="25267"/>
                      <a:pt x="22135" y="23245"/>
                      <a:pt x="22135" y="23245"/>
                    </a:cubicBezTo>
                    <a:cubicBezTo>
                      <a:pt x="22135" y="23245"/>
                      <a:pt x="24166" y="14132"/>
                      <a:pt x="24289" y="9316"/>
                    </a:cubicBezTo>
                    <a:cubicBezTo>
                      <a:pt x="24397" y="5026"/>
                      <a:pt x="21157" y="2541"/>
                      <a:pt x="21157" y="2541"/>
                    </a:cubicBezTo>
                    <a:lnTo>
                      <a:pt x="144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2"/>
              <p:cNvSpPr/>
              <p:nvPr/>
            </p:nvSpPr>
            <p:spPr>
              <a:xfrm>
                <a:off x="7174850" y="6002325"/>
                <a:ext cx="457700" cy="356325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4253" extrusionOk="0">
                    <a:moveTo>
                      <a:pt x="8076" y="1"/>
                    </a:moveTo>
                    <a:cubicBezTo>
                      <a:pt x="7616" y="77"/>
                      <a:pt x="7152" y="218"/>
                      <a:pt x="6778" y="502"/>
                    </a:cubicBezTo>
                    <a:cubicBezTo>
                      <a:pt x="6463" y="742"/>
                      <a:pt x="6134" y="846"/>
                      <a:pt x="5771" y="1002"/>
                    </a:cubicBezTo>
                    <a:cubicBezTo>
                      <a:pt x="4959" y="1352"/>
                      <a:pt x="4219" y="1885"/>
                      <a:pt x="3662" y="2574"/>
                    </a:cubicBezTo>
                    <a:cubicBezTo>
                      <a:pt x="2881" y="3540"/>
                      <a:pt x="2475" y="4821"/>
                      <a:pt x="2646" y="6049"/>
                    </a:cubicBezTo>
                    <a:cubicBezTo>
                      <a:pt x="2698" y="6418"/>
                      <a:pt x="2799" y="6783"/>
                      <a:pt x="2784" y="7155"/>
                    </a:cubicBezTo>
                    <a:cubicBezTo>
                      <a:pt x="2745" y="8101"/>
                      <a:pt x="2135" y="8216"/>
                      <a:pt x="1480" y="8803"/>
                    </a:cubicBezTo>
                    <a:cubicBezTo>
                      <a:pt x="734" y="9471"/>
                      <a:pt x="20" y="10294"/>
                      <a:pt x="10" y="11349"/>
                    </a:cubicBezTo>
                    <a:cubicBezTo>
                      <a:pt x="0" y="12510"/>
                      <a:pt x="730" y="13730"/>
                      <a:pt x="1872" y="14122"/>
                    </a:cubicBezTo>
                    <a:cubicBezTo>
                      <a:pt x="2151" y="14218"/>
                      <a:pt x="2458" y="14252"/>
                      <a:pt x="2776" y="14252"/>
                    </a:cubicBezTo>
                    <a:cubicBezTo>
                      <a:pt x="3439" y="14252"/>
                      <a:pt x="4152" y="14104"/>
                      <a:pt x="4760" y="14060"/>
                    </a:cubicBezTo>
                    <a:lnTo>
                      <a:pt x="11281" y="13583"/>
                    </a:lnTo>
                    <a:cubicBezTo>
                      <a:pt x="13034" y="13454"/>
                      <a:pt x="14832" y="13198"/>
                      <a:pt x="16591" y="13198"/>
                    </a:cubicBezTo>
                    <a:cubicBezTo>
                      <a:pt x="16634" y="13198"/>
                      <a:pt x="16676" y="13198"/>
                      <a:pt x="16718" y="13198"/>
                    </a:cubicBezTo>
                    <a:cubicBezTo>
                      <a:pt x="16723" y="13198"/>
                      <a:pt x="16727" y="13198"/>
                      <a:pt x="16732" y="13198"/>
                    </a:cubicBezTo>
                    <a:cubicBezTo>
                      <a:pt x="18048" y="13198"/>
                      <a:pt x="18273" y="11972"/>
                      <a:pt x="18293" y="10855"/>
                    </a:cubicBezTo>
                    <a:cubicBezTo>
                      <a:pt x="18308" y="10032"/>
                      <a:pt x="17961" y="8925"/>
                      <a:pt x="17429" y="8304"/>
                    </a:cubicBezTo>
                    <a:cubicBezTo>
                      <a:pt x="17229" y="8071"/>
                      <a:pt x="16975" y="7879"/>
                      <a:pt x="16838" y="7604"/>
                    </a:cubicBezTo>
                    <a:cubicBezTo>
                      <a:pt x="16720" y="7370"/>
                      <a:pt x="16698" y="7099"/>
                      <a:pt x="16680" y="6836"/>
                    </a:cubicBezTo>
                    <a:cubicBezTo>
                      <a:pt x="16615" y="5922"/>
                      <a:pt x="16555" y="5001"/>
                      <a:pt x="16321" y="4117"/>
                    </a:cubicBezTo>
                    <a:cubicBezTo>
                      <a:pt x="16087" y="3231"/>
                      <a:pt x="15663" y="2374"/>
                      <a:pt x="14979" y="1776"/>
                    </a:cubicBezTo>
                    <a:cubicBezTo>
                      <a:pt x="14547" y="1398"/>
                      <a:pt x="14003" y="1138"/>
                      <a:pt x="13435" y="1066"/>
                    </a:cubicBezTo>
                    <a:cubicBezTo>
                      <a:pt x="13222" y="1039"/>
                      <a:pt x="12983" y="1027"/>
                      <a:pt x="12739" y="1027"/>
                    </a:cubicBezTo>
                    <a:cubicBezTo>
                      <a:pt x="12369" y="1027"/>
                      <a:pt x="11986" y="1055"/>
                      <a:pt x="11662" y="1098"/>
                    </a:cubicBezTo>
                    <a:lnTo>
                      <a:pt x="80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2"/>
              <p:cNvSpPr/>
              <p:nvPr/>
            </p:nvSpPr>
            <p:spPr>
              <a:xfrm>
                <a:off x="7376525" y="6250750"/>
                <a:ext cx="125675" cy="180200"/>
              </a:xfrm>
              <a:custGeom>
                <a:avLst/>
                <a:gdLst/>
                <a:ahLst/>
                <a:cxnLst/>
                <a:rect l="l" t="t" r="r" b="b"/>
                <a:pathLst>
                  <a:path w="5027" h="7208" extrusionOk="0">
                    <a:moveTo>
                      <a:pt x="872" y="1"/>
                    </a:moveTo>
                    <a:lnTo>
                      <a:pt x="1" y="5349"/>
                    </a:lnTo>
                    <a:cubicBezTo>
                      <a:pt x="1" y="5349"/>
                      <a:pt x="35" y="7207"/>
                      <a:pt x="2746" y="7207"/>
                    </a:cubicBezTo>
                    <a:cubicBezTo>
                      <a:pt x="4679" y="7207"/>
                      <a:pt x="5026" y="5447"/>
                      <a:pt x="5026" y="5447"/>
                    </a:cubicBezTo>
                    <a:lnTo>
                      <a:pt x="4254" y="1"/>
                    </a:lnTo>
                    <a:close/>
                  </a:path>
                </a:pathLst>
              </a:custGeom>
              <a:solidFill>
                <a:srgbClr val="FFA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2"/>
              <p:cNvSpPr/>
              <p:nvPr/>
            </p:nvSpPr>
            <p:spPr>
              <a:xfrm>
                <a:off x="7336350" y="6043300"/>
                <a:ext cx="282500" cy="261325"/>
              </a:xfrm>
              <a:custGeom>
                <a:avLst/>
                <a:gdLst/>
                <a:ahLst/>
                <a:cxnLst/>
                <a:rect l="l" t="t" r="r" b="b"/>
                <a:pathLst>
                  <a:path w="11300" h="10453" extrusionOk="0">
                    <a:moveTo>
                      <a:pt x="5430" y="1"/>
                    </a:moveTo>
                    <a:cubicBezTo>
                      <a:pt x="2954" y="1"/>
                      <a:pt x="0" y="3545"/>
                      <a:pt x="932" y="6495"/>
                    </a:cubicBezTo>
                    <a:cubicBezTo>
                      <a:pt x="1621" y="8677"/>
                      <a:pt x="3703" y="10452"/>
                      <a:pt x="6290" y="10452"/>
                    </a:cubicBezTo>
                    <a:cubicBezTo>
                      <a:pt x="6654" y="10452"/>
                      <a:pt x="7029" y="10417"/>
                      <a:pt x="7410" y="10343"/>
                    </a:cubicBezTo>
                    <a:cubicBezTo>
                      <a:pt x="11299" y="9587"/>
                      <a:pt x="9560" y="3160"/>
                      <a:pt x="7096" y="697"/>
                    </a:cubicBezTo>
                    <a:cubicBezTo>
                      <a:pt x="6612" y="213"/>
                      <a:pt x="6035" y="1"/>
                      <a:pt x="5430" y="1"/>
                    </a:cubicBezTo>
                    <a:close/>
                  </a:path>
                </a:pathLst>
              </a:custGeom>
              <a:solidFill>
                <a:srgbClr val="FFA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2"/>
              <p:cNvSpPr/>
              <p:nvPr/>
            </p:nvSpPr>
            <p:spPr>
              <a:xfrm>
                <a:off x="7522775" y="6134550"/>
                <a:ext cx="2087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716" extrusionOk="0">
                    <a:moveTo>
                      <a:pt x="477" y="0"/>
                    </a:moveTo>
                    <a:cubicBezTo>
                      <a:pt x="160" y="0"/>
                      <a:pt x="0" y="385"/>
                      <a:pt x="226" y="610"/>
                    </a:cubicBezTo>
                    <a:cubicBezTo>
                      <a:pt x="299" y="683"/>
                      <a:pt x="388" y="715"/>
                      <a:pt x="475" y="715"/>
                    </a:cubicBezTo>
                    <a:cubicBezTo>
                      <a:pt x="659" y="715"/>
                      <a:pt x="835" y="573"/>
                      <a:pt x="835" y="357"/>
                    </a:cubicBezTo>
                    <a:cubicBezTo>
                      <a:pt x="835" y="160"/>
                      <a:pt x="675" y="0"/>
                      <a:pt x="4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2"/>
              <p:cNvSpPr/>
              <p:nvPr/>
            </p:nvSpPr>
            <p:spPr>
              <a:xfrm>
                <a:off x="7445150" y="6170350"/>
                <a:ext cx="2087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717" extrusionOk="0">
                    <a:moveTo>
                      <a:pt x="358" y="1"/>
                    </a:moveTo>
                    <a:cubicBezTo>
                      <a:pt x="161" y="1"/>
                      <a:pt x="1" y="161"/>
                      <a:pt x="1" y="358"/>
                    </a:cubicBezTo>
                    <a:cubicBezTo>
                      <a:pt x="1" y="573"/>
                      <a:pt x="177" y="716"/>
                      <a:pt x="360" y="716"/>
                    </a:cubicBezTo>
                    <a:cubicBezTo>
                      <a:pt x="448" y="716"/>
                      <a:pt x="538" y="684"/>
                      <a:pt x="611" y="611"/>
                    </a:cubicBezTo>
                    <a:cubicBezTo>
                      <a:pt x="835" y="386"/>
                      <a:pt x="676" y="1"/>
                      <a:pt x="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2"/>
              <p:cNvSpPr/>
              <p:nvPr/>
            </p:nvSpPr>
            <p:spPr>
              <a:xfrm>
                <a:off x="7415600" y="6139450"/>
                <a:ext cx="52600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2104" h="1205" extrusionOk="0">
                    <a:moveTo>
                      <a:pt x="1460" y="0"/>
                    </a:moveTo>
                    <a:cubicBezTo>
                      <a:pt x="1301" y="0"/>
                      <a:pt x="1143" y="23"/>
                      <a:pt x="991" y="69"/>
                    </a:cubicBezTo>
                    <a:cubicBezTo>
                      <a:pt x="679" y="164"/>
                      <a:pt x="380" y="376"/>
                      <a:pt x="199" y="650"/>
                    </a:cubicBezTo>
                    <a:cubicBezTo>
                      <a:pt x="99" y="800"/>
                      <a:pt x="16" y="971"/>
                      <a:pt x="3" y="1153"/>
                    </a:cubicBezTo>
                    <a:cubicBezTo>
                      <a:pt x="0" y="1186"/>
                      <a:pt x="29" y="1205"/>
                      <a:pt x="57" y="1205"/>
                    </a:cubicBezTo>
                    <a:cubicBezTo>
                      <a:pt x="76" y="1205"/>
                      <a:pt x="94" y="1197"/>
                      <a:pt x="103" y="1180"/>
                    </a:cubicBezTo>
                    <a:cubicBezTo>
                      <a:pt x="174" y="1051"/>
                      <a:pt x="237" y="920"/>
                      <a:pt x="324" y="801"/>
                    </a:cubicBezTo>
                    <a:cubicBezTo>
                      <a:pt x="410" y="686"/>
                      <a:pt x="509" y="581"/>
                      <a:pt x="620" y="490"/>
                    </a:cubicBezTo>
                    <a:cubicBezTo>
                      <a:pt x="858" y="301"/>
                      <a:pt x="1153" y="196"/>
                      <a:pt x="1457" y="187"/>
                    </a:cubicBezTo>
                    <a:cubicBezTo>
                      <a:pt x="1475" y="187"/>
                      <a:pt x="1493" y="186"/>
                      <a:pt x="1511" y="186"/>
                    </a:cubicBezTo>
                    <a:cubicBezTo>
                      <a:pt x="1673" y="186"/>
                      <a:pt x="1836" y="209"/>
                      <a:pt x="1992" y="254"/>
                    </a:cubicBezTo>
                    <a:cubicBezTo>
                      <a:pt x="1999" y="256"/>
                      <a:pt x="2004" y="257"/>
                      <a:pt x="2010" y="257"/>
                    </a:cubicBezTo>
                    <a:cubicBezTo>
                      <a:pt x="2069" y="257"/>
                      <a:pt x="2104" y="164"/>
                      <a:pt x="2042" y="136"/>
                    </a:cubicBezTo>
                    <a:lnTo>
                      <a:pt x="2041" y="136"/>
                    </a:lnTo>
                    <a:cubicBezTo>
                      <a:pt x="1880" y="57"/>
                      <a:pt x="1704" y="11"/>
                      <a:pt x="1524" y="1"/>
                    </a:cubicBezTo>
                    <a:cubicBezTo>
                      <a:pt x="1503" y="1"/>
                      <a:pt x="1481" y="0"/>
                      <a:pt x="1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2"/>
              <p:cNvSpPr/>
              <p:nvPr/>
            </p:nvSpPr>
            <p:spPr>
              <a:xfrm>
                <a:off x="7500700" y="6104825"/>
                <a:ext cx="4727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125" extrusionOk="0">
                    <a:moveTo>
                      <a:pt x="1135" y="0"/>
                    </a:moveTo>
                    <a:cubicBezTo>
                      <a:pt x="1062" y="0"/>
                      <a:pt x="989" y="7"/>
                      <a:pt x="916" y="21"/>
                    </a:cubicBezTo>
                    <a:cubicBezTo>
                      <a:pt x="596" y="78"/>
                      <a:pt x="304" y="285"/>
                      <a:pt x="137" y="564"/>
                    </a:cubicBezTo>
                    <a:cubicBezTo>
                      <a:pt x="88" y="642"/>
                      <a:pt x="51" y="728"/>
                      <a:pt x="28" y="818"/>
                    </a:cubicBezTo>
                    <a:cubicBezTo>
                      <a:pt x="18" y="862"/>
                      <a:pt x="1" y="921"/>
                      <a:pt x="14" y="967"/>
                    </a:cubicBezTo>
                    <a:cubicBezTo>
                      <a:pt x="16" y="973"/>
                      <a:pt x="21" y="993"/>
                      <a:pt x="22" y="994"/>
                    </a:cubicBezTo>
                    <a:lnTo>
                      <a:pt x="22" y="994"/>
                    </a:lnTo>
                    <a:cubicBezTo>
                      <a:pt x="22" y="1002"/>
                      <a:pt x="23" y="1010"/>
                      <a:pt x="24" y="1018"/>
                    </a:cubicBezTo>
                    <a:cubicBezTo>
                      <a:pt x="25" y="1041"/>
                      <a:pt x="29" y="1065"/>
                      <a:pt x="37" y="1089"/>
                    </a:cubicBezTo>
                    <a:cubicBezTo>
                      <a:pt x="43" y="1111"/>
                      <a:pt x="65" y="1125"/>
                      <a:pt x="86" y="1125"/>
                    </a:cubicBezTo>
                    <a:cubicBezTo>
                      <a:pt x="101" y="1125"/>
                      <a:pt x="117" y="1117"/>
                      <a:pt x="125" y="1101"/>
                    </a:cubicBezTo>
                    <a:cubicBezTo>
                      <a:pt x="142" y="1071"/>
                      <a:pt x="152" y="1040"/>
                      <a:pt x="168" y="1011"/>
                    </a:cubicBezTo>
                    <a:lnTo>
                      <a:pt x="168" y="1011"/>
                    </a:lnTo>
                    <a:cubicBezTo>
                      <a:pt x="212" y="964"/>
                      <a:pt x="230" y="891"/>
                      <a:pt x="254" y="834"/>
                    </a:cubicBezTo>
                    <a:cubicBezTo>
                      <a:pt x="279" y="777"/>
                      <a:pt x="309" y="722"/>
                      <a:pt x="342" y="670"/>
                    </a:cubicBezTo>
                    <a:cubicBezTo>
                      <a:pt x="406" y="565"/>
                      <a:pt x="488" y="472"/>
                      <a:pt x="585" y="398"/>
                    </a:cubicBezTo>
                    <a:cubicBezTo>
                      <a:pt x="757" y="267"/>
                      <a:pt x="960" y="207"/>
                      <a:pt x="1170" y="207"/>
                    </a:cubicBezTo>
                    <a:cubicBezTo>
                      <a:pt x="1226" y="207"/>
                      <a:pt x="1282" y="212"/>
                      <a:pt x="1338" y="220"/>
                    </a:cubicBezTo>
                    <a:cubicBezTo>
                      <a:pt x="1415" y="231"/>
                      <a:pt x="1490" y="251"/>
                      <a:pt x="1563" y="278"/>
                    </a:cubicBezTo>
                    <a:cubicBezTo>
                      <a:pt x="1640" y="305"/>
                      <a:pt x="1713" y="337"/>
                      <a:pt x="1786" y="372"/>
                    </a:cubicBezTo>
                    <a:cubicBezTo>
                      <a:pt x="1795" y="378"/>
                      <a:pt x="1805" y="380"/>
                      <a:pt x="1814" y="380"/>
                    </a:cubicBezTo>
                    <a:cubicBezTo>
                      <a:pt x="1858" y="380"/>
                      <a:pt x="1890" y="323"/>
                      <a:pt x="1853" y="285"/>
                    </a:cubicBezTo>
                    <a:lnTo>
                      <a:pt x="1855" y="285"/>
                    </a:lnTo>
                    <a:cubicBezTo>
                      <a:pt x="1798" y="227"/>
                      <a:pt x="1732" y="165"/>
                      <a:pt x="1658" y="127"/>
                    </a:cubicBezTo>
                    <a:cubicBezTo>
                      <a:pt x="1583" y="88"/>
                      <a:pt x="1505" y="58"/>
                      <a:pt x="1423" y="37"/>
                    </a:cubicBezTo>
                    <a:cubicBezTo>
                      <a:pt x="1329" y="12"/>
                      <a:pt x="1232" y="0"/>
                      <a:pt x="11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2"/>
              <p:cNvSpPr/>
              <p:nvPr/>
            </p:nvSpPr>
            <p:spPr>
              <a:xfrm>
                <a:off x="7502425" y="6155000"/>
                <a:ext cx="34475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2359" fill="none" extrusionOk="0">
                    <a:moveTo>
                      <a:pt x="0" y="1"/>
                    </a:moveTo>
                    <a:cubicBezTo>
                      <a:pt x="0" y="1"/>
                      <a:pt x="1379" y="1470"/>
                      <a:pt x="1233" y="1806"/>
                    </a:cubicBezTo>
                    <a:cubicBezTo>
                      <a:pt x="994" y="2359"/>
                      <a:pt x="166" y="2359"/>
                      <a:pt x="166" y="2359"/>
                    </a:cubicBezTo>
                  </a:path>
                </a:pathLst>
              </a:custGeom>
              <a:noFill/>
              <a:ln w="8400" cap="flat" cmpd="sng">
                <a:solidFill>
                  <a:srgbClr val="E07A6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2"/>
              <p:cNvSpPr/>
              <p:nvPr/>
            </p:nvSpPr>
            <p:spPr>
              <a:xfrm>
                <a:off x="7473825" y="6226450"/>
                <a:ext cx="77600" cy="48625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1945" extrusionOk="0">
                    <a:moveTo>
                      <a:pt x="2745" y="0"/>
                    </a:moveTo>
                    <a:lnTo>
                      <a:pt x="0" y="719"/>
                    </a:lnTo>
                    <a:cubicBezTo>
                      <a:pt x="0" y="719"/>
                      <a:pt x="352" y="1945"/>
                      <a:pt x="1594" y="1945"/>
                    </a:cubicBezTo>
                    <a:cubicBezTo>
                      <a:pt x="1778" y="1945"/>
                      <a:pt x="1982" y="1918"/>
                      <a:pt x="2207" y="1856"/>
                    </a:cubicBezTo>
                    <a:cubicBezTo>
                      <a:pt x="3104" y="1609"/>
                      <a:pt x="2745" y="0"/>
                      <a:pt x="27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2"/>
              <p:cNvSpPr/>
              <p:nvPr/>
            </p:nvSpPr>
            <p:spPr>
              <a:xfrm>
                <a:off x="7262200" y="5986250"/>
                <a:ext cx="318200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2728" h="13618" extrusionOk="0">
                    <a:moveTo>
                      <a:pt x="5222" y="0"/>
                    </a:moveTo>
                    <a:cubicBezTo>
                      <a:pt x="4707" y="0"/>
                      <a:pt x="4190" y="57"/>
                      <a:pt x="3694" y="185"/>
                    </a:cubicBezTo>
                    <a:cubicBezTo>
                      <a:pt x="1942" y="641"/>
                      <a:pt x="811" y="2159"/>
                      <a:pt x="366" y="3904"/>
                    </a:cubicBezTo>
                    <a:cubicBezTo>
                      <a:pt x="122" y="4868"/>
                      <a:pt x="1" y="5921"/>
                      <a:pt x="281" y="6891"/>
                    </a:cubicBezTo>
                    <a:cubicBezTo>
                      <a:pt x="416" y="7363"/>
                      <a:pt x="599" y="7692"/>
                      <a:pt x="582" y="8187"/>
                    </a:cubicBezTo>
                    <a:cubicBezTo>
                      <a:pt x="568" y="8563"/>
                      <a:pt x="486" y="8896"/>
                      <a:pt x="595" y="9267"/>
                    </a:cubicBezTo>
                    <a:cubicBezTo>
                      <a:pt x="788" y="9934"/>
                      <a:pt x="1296" y="10587"/>
                      <a:pt x="1606" y="11207"/>
                    </a:cubicBezTo>
                    <a:cubicBezTo>
                      <a:pt x="2026" y="12046"/>
                      <a:pt x="2557" y="12826"/>
                      <a:pt x="3201" y="13512"/>
                    </a:cubicBezTo>
                    <a:cubicBezTo>
                      <a:pt x="3246" y="13557"/>
                      <a:pt x="3293" y="13606"/>
                      <a:pt x="3356" y="13616"/>
                    </a:cubicBezTo>
                    <a:cubicBezTo>
                      <a:pt x="3364" y="13617"/>
                      <a:pt x="3373" y="13618"/>
                      <a:pt x="3381" y="13618"/>
                    </a:cubicBezTo>
                    <a:cubicBezTo>
                      <a:pt x="3489" y="13618"/>
                      <a:pt x="3570" y="13502"/>
                      <a:pt x="3623" y="13402"/>
                    </a:cubicBezTo>
                    <a:cubicBezTo>
                      <a:pt x="4355" y="11988"/>
                      <a:pt x="5026" y="10534"/>
                      <a:pt x="5536" y="9027"/>
                    </a:cubicBezTo>
                    <a:cubicBezTo>
                      <a:pt x="5722" y="8476"/>
                      <a:pt x="5965" y="7935"/>
                      <a:pt x="5998" y="7348"/>
                    </a:cubicBezTo>
                    <a:cubicBezTo>
                      <a:pt x="6009" y="7141"/>
                      <a:pt x="5827" y="5535"/>
                      <a:pt x="5553" y="5535"/>
                    </a:cubicBezTo>
                    <a:cubicBezTo>
                      <a:pt x="5553" y="5535"/>
                      <a:pt x="5552" y="5535"/>
                      <a:pt x="5552" y="5535"/>
                    </a:cubicBezTo>
                    <a:lnTo>
                      <a:pt x="5552" y="5535"/>
                    </a:lnTo>
                    <a:cubicBezTo>
                      <a:pt x="7324" y="5508"/>
                      <a:pt x="9164" y="5371"/>
                      <a:pt x="10711" y="4507"/>
                    </a:cubicBezTo>
                    <a:cubicBezTo>
                      <a:pt x="11295" y="4181"/>
                      <a:pt x="11840" y="3733"/>
                      <a:pt x="12112" y="3123"/>
                    </a:cubicBezTo>
                    <a:cubicBezTo>
                      <a:pt x="12727" y="1731"/>
                      <a:pt x="11372" y="627"/>
                      <a:pt x="10074" y="533"/>
                    </a:cubicBezTo>
                    <a:cubicBezTo>
                      <a:pt x="10026" y="529"/>
                      <a:pt x="9980" y="528"/>
                      <a:pt x="9933" y="528"/>
                    </a:cubicBezTo>
                    <a:cubicBezTo>
                      <a:pt x="9462" y="528"/>
                      <a:pt x="9032" y="687"/>
                      <a:pt x="8576" y="687"/>
                    </a:cubicBezTo>
                    <a:cubicBezTo>
                      <a:pt x="8436" y="687"/>
                      <a:pt x="8293" y="672"/>
                      <a:pt x="8146" y="632"/>
                    </a:cubicBezTo>
                    <a:cubicBezTo>
                      <a:pt x="7473" y="450"/>
                      <a:pt x="6836" y="141"/>
                      <a:pt x="6138" y="57"/>
                    </a:cubicBezTo>
                    <a:cubicBezTo>
                      <a:pt x="5836" y="20"/>
                      <a:pt x="5530" y="0"/>
                      <a:pt x="52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2"/>
              <p:cNvSpPr/>
              <p:nvPr/>
            </p:nvSpPr>
            <p:spPr>
              <a:xfrm>
                <a:off x="7410225" y="6284350"/>
                <a:ext cx="81050" cy="28175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1127" fill="none" extrusionOk="0">
                    <a:moveTo>
                      <a:pt x="3241" y="1009"/>
                    </a:moveTo>
                    <a:cubicBezTo>
                      <a:pt x="3241" y="1009"/>
                      <a:pt x="1432" y="1126"/>
                      <a:pt x="1" y="1"/>
                    </a:cubicBezTo>
                  </a:path>
                </a:pathLst>
              </a:custGeom>
              <a:noFill/>
              <a:ln w="8400" cap="flat" cmpd="sng">
                <a:solidFill>
                  <a:srgbClr val="E07A6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2"/>
              <p:cNvSpPr/>
              <p:nvPr/>
            </p:nvSpPr>
            <p:spPr>
              <a:xfrm>
                <a:off x="7365575" y="6204275"/>
                <a:ext cx="56350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2908" extrusionOk="0">
                    <a:moveTo>
                      <a:pt x="1066" y="0"/>
                    </a:moveTo>
                    <a:cubicBezTo>
                      <a:pt x="791" y="0"/>
                      <a:pt x="551" y="167"/>
                      <a:pt x="436" y="312"/>
                    </a:cubicBezTo>
                    <a:cubicBezTo>
                      <a:pt x="0" y="859"/>
                      <a:pt x="173" y="1717"/>
                      <a:pt x="573" y="2300"/>
                    </a:cubicBezTo>
                    <a:cubicBezTo>
                      <a:pt x="889" y="2761"/>
                      <a:pt x="1219" y="2908"/>
                      <a:pt x="1497" y="2908"/>
                    </a:cubicBezTo>
                    <a:cubicBezTo>
                      <a:pt x="1613" y="2908"/>
                      <a:pt x="1720" y="2882"/>
                      <a:pt x="1813" y="2843"/>
                    </a:cubicBezTo>
                    <a:cubicBezTo>
                      <a:pt x="2128" y="2708"/>
                      <a:pt x="2254" y="2160"/>
                      <a:pt x="2061" y="1597"/>
                    </a:cubicBezTo>
                    <a:lnTo>
                      <a:pt x="1550" y="195"/>
                    </a:lnTo>
                    <a:cubicBezTo>
                      <a:pt x="1389" y="54"/>
                      <a:pt x="1222" y="0"/>
                      <a:pt x="1066" y="0"/>
                    </a:cubicBezTo>
                    <a:close/>
                  </a:path>
                </a:pathLst>
              </a:custGeom>
              <a:solidFill>
                <a:srgbClr val="FFA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2"/>
              <p:cNvSpPr/>
              <p:nvPr/>
            </p:nvSpPr>
            <p:spPr>
              <a:xfrm>
                <a:off x="7189200" y="5917800"/>
                <a:ext cx="174800" cy="1459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5837" extrusionOk="0">
                    <a:moveTo>
                      <a:pt x="3854" y="1"/>
                    </a:moveTo>
                    <a:cubicBezTo>
                      <a:pt x="3778" y="1"/>
                      <a:pt x="3700" y="3"/>
                      <a:pt x="3622" y="9"/>
                    </a:cubicBezTo>
                    <a:cubicBezTo>
                      <a:pt x="1874" y="124"/>
                      <a:pt x="0" y="1295"/>
                      <a:pt x="270" y="3763"/>
                    </a:cubicBezTo>
                    <a:cubicBezTo>
                      <a:pt x="422" y="5145"/>
                      <a:pt x="1860" y="5837"/>
                      <a:pt x="3293" y="5837"/>
                    </a:cubicBezTo>
                    <a:cubicBezTo>
                      <a:pt x="4114" y="5837"/>
                      <a:pt x="4933" y="5610"/>
                      <a:pt x="5507" y="5156"/>
                    </a:cubicBezTo>
                    <a:cubicBezTo>
                      <a:pt x="5564" y="5111"/>
                      <a:pt x="5619" y="5064"/>
                      <a:pt x="5671" y="5017"/>
                    </a:cubicBezTo>
                    <a:lnTo>
                      <a:pt x="6038" y="4672"/>
                    </a:lnTo>
                    <a:cubicBezTo>
                      <a:pt x="6978" y="4454"/>
                      <a:pt x="6991" y="3342"/>
                      <a:pt x="6873" y="2576"/>
                    </a:cubicBezTo>
                    <a:cubicBezTo>
                      <a:pt x="6632" y="1021"/>
                      <a:pt x="5387" y="1"/>
                      <a:pt x="38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2"/>
              <p:cNvSpPr/>
              <p:nvPr/>
            </p:nvSpPr>
            <p:spPr>
              <a:xfrm>
                <a:off x="7267450" y="5989200"/>
                <a:ext cx="94425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2931" fill="none" extrusionOk="0">
                    <a:moveTo>
                      <a:pt x="3777" y="0"/>
                    </a:moveTo>
                    <a:cubicBezTo>
                      <a:pt x="3777" y="0"/>
                      <a:pt x="1432" y="207"/>
                      <a:pt x="1" y="2931"/>
                    </a:cubicBezTo>
                  </a:path>
                </a:pathLst>
              </a:custGeom>
              <a:noFill/>
              <a:ln w="111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2"/>
              <p:cNvSpPr/>
              <p:nvPr/>
            </p:nvSpPr>
            <p:spPr>
              <a:xfrm>
                <a:off x="7534725" y="6587975"/>
                <a:ext cx="148525" cy="136925"/>
              </a:xfrm>
              <a:custGeom>
                <a:avLst/>
                <a:gdLst/>
                <a:ahLst/>
                <a:cxnLst/>
                <a:rect l="l" t="t" r="r" b="b"/>
                <a:pathLst>
                  <a:path w="5941" h="5477" fill="none" extrusionOk="0">
                    <a:moveTo>
                      <a:pt x="5941" y="5476"/>
                    </a:moveTo>
                    <a:lnTo>
                      <a:pt x="1" y="1"/>
                    </a:lnTo>
                  </a:path>
                </a:pathLst>
              </a:custGeom>
              <a:noFill/>
              <a:ln w="8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2"/>
              <p:cNvSpPr/>
              <p:nvPr/>
            </p:nvSpPr>
            <p:spPr>
              <a:xfrm>
                <a:off x="7084875" y="6455425"/>
                <a:ext cx="161225" cy="286675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11467" fill="none" extrusionOk="0">
                    <a:moveTo>
                      <a:pt x="6448" y="0"/>
                    </a:moveTo>
                    <a:cubicBezTo>
                      <a:pt x="0" y="6448"/>
                      <a:pt x="5401" y="11467"/>
                      <a:pt x="5401" y="11467"/>
                    </a:cubicBezTo>
                  </a:path>
                </a:pathLst>
              </a:custGeom>
              <a:noFill/>
              <a:ln w="8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" name="Google Shape;1043;p42"/>
            <p:cNvSpPr/>
            <p:nvPr/>
          </p:nvSpPr>
          <p:spPr>
            <a:xfrm>
              <a:off x="7037898" y="7952524"/>
              <a:ext cx="104275" cy="172425"/>
            </a:xfrm>
            <a:custGeom>
              <a:avLst/>
              <a:gdLst/>
              <a:ahLst/>
              <a:cxnLst/>
              <a:rect l="l" t="t" r="r" b="b"/>
              <a:pathLst>
                <a:path w="4171" h="6897" extrusionOk="0">
                  <a:moveTo>
                    <a:pt x="2448" y="0"/>
                  </a:moveTo>
                  <a:lnTo>
                    <a:pt x="0" y="6598"/>
                  </a:lnTo>
                  <a:lnTo>
                    <a:pt x="2004" y="6897"/>
                  </a:lnTo>
                  <a:lnTo>
                    <a:pt x="4171" y="1053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5968446" y="9077475"/>
              <a:ext cx="251200" cy="34650"/>
            </a:xfrm>
            <a:custGeom>
              <a:avLst/>
              <a:gdLst/>
              <a:ahLst/>
              <a:cxnLst/>
              <a:rect l="l" t="t" r="r" b="b"/>
              <a:pathLst>
                <a:path w="10048" h="1386" extrusionOk="0">
                  <a:moveTo>
                    <a:pt x="3" y="0"/>
                  </a:moveTo>
                  <a:lnTo>
                    <a:pt x="0" y="970"/>
                  </a:lnTo>
                  <a:cubicBezTo>
                    <a:pt x="0" y="1006"/>
                    <a:pt x="13" y="1040"/>
                    <a:pt x="36" y="1067"/>
                  </a:cubicBezTo>
                  <a:lnTo>
                    <a:pt x="57" y="1091"/>
                  </a:lnTo>
                  <a:cubicBezTo>
                    <a:pt x="201" y="1259"/>
                    <a:pt x="409" y="1354"/>
                    <a:pt x="628" y="1357"/>
                  </a:cubicBezTo>
                  <a:lnTo>
                    <a:pt x="9846" y="1386"/>
                  </a:lnTo>
                  <a:cubicBezTo>
                    <a:pt x="9847" y="1386"/>
                    <a:pt x="9847" y="1386"/>
                    <a:pt x="9848" y="1386"/>
                  </a:cubicBezTo>
                  <a:cubicBezTo>
                    <a:pt x="9957" y="1386"/>
                    <a:pt x="10046" y="1291"/>
                    <a:pt x="10046" y="1174"/>
                  </a:cubicBezTo>
                  <a:lnTo>
                    <a:pt x="10047" y="572"/>
                  </a:lnTo>
                  <a:lnTo>
                    <a:pt x="940" y="543"/>
                  </a:lnTo>
                  <a:cubicBezTo>
                    <a:pt x="581" y="542"/>
                    <a:pt x="249" y="340"/>
                    <a:pt x="66" y="1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910052-5A42-405B-A7AD-AD816C934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42" y="1416619"/>
            <a:ext cx="7112596" cy="372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2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23331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Rating Profile 2</a:t>
            </a:r>
            <a:endParaRPr dirty="0"/>
          </a:p>
        </p:txBody>
      </p:sp>
      <p:sp>
        <p:nvSpPr>
          <p:cNvPr id="955" name="Google Shape;955;p42"/>
          <p:cNvSpPr txBox="1">
            <a:spLocks noGrp="1"/>
          </p:cNvSpPr>
          <p:nvPr>
            <p:ph type="title" idx="4294967295"/>
          </p:nvPr>
        </p:nvSpPr>
        <p:spPr>
          <a:xfrm>
            <a:off x="7050600" y="208224"/>
            <a:ext cx="20934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Less is good</a:t>
            </a:r>
            <a:endParaRPr sz="1800" dirty="0"/>
          </a:p>
        </p:txBody>
      </p:sp>
      <p:sp>
        <p:nvSpPr>
          <p:cNvPr id="956" name="Google Shape;956;p42"/>
          <p:cNvSpPr txBox="1">
            <a:spLocks noGrp="1"/>
          </p:cNvSpPr>
          <p:nvPr>
            <p:ph type="body" idx="4294967295"/>
          </p:nvPr>
        </p:nvSpPr>
        <p:spPr>
          <a:xfrm>
            <a:off x="4572000" y="659050"/>
            <a:ext cx="4533139" cy="731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Most users only rate about 50 titles.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Look for active rater &gt;= 700 ratings</a:t>
            </a:r>
            <a:endParaRPr sz="1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2D20E7-EA85-4B5B-BE0F-ECBC5C66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76" y="1360449"/>
            <a:ext cx="7303856" cy="377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oogle Shape;1821;p58">
            <a:extLst>
              <a:ext uri="{FF2B5EF4-FFF2-40B4-BE49-F238E27FC236}">
                <a16:creationId xmlns:a16="http://schemas.microsoft.com/office/drawing/2014/main" id="{FF1C6C65-908B-4643-AECA-23915E5E2F8E}"/>
              </a:ext>
            </a:extLst>
          </p:cNvPr>
          <p:cNvGrpSpPr/>
          <p:nvPr/>
        </p:nvGrpSpPr>
        <p:grpSpPr>
          <a:xfrm>
            <a:off x="13168" y="3405116"/>
            <a:ext cx="1856575" cy="1729418"/>
            <a:chOff x="6315905" y="2211307"/>
            <a:chExt cx="2231845" cy="2182550"/>
          </a:xfrm>
        </p:grpSpPr>
        <p:grpSp>
          <p:nvGrpSpPr>
            <p:cNvPr id="65" name="Google Shape;1822;p58">
              <a:extLst>
                <a:ext uri="{FF2B5EF4-FFF2-40B4-BE49-F238E27FC236}">
                  <a16:creationId xmlns:a16="http://schemas.microsoft.com/office/drawing/2014/main" id="{316B3B61-C896-43F9-BDAA-5AD36848ADAC}"/>
                </a:ext>
              </a:extLst>
            </p:cNvPr>
            <p:cNvGrpSpPr/>
            <p:nvPr/>
          </p:nvGrpSpPr>
          <p:grpSpPr>
            <a:xfrm>
              <a:off x="6801985" y="2211307"/>
              <a:ext cx="1182824" cy="2122003"/>
              <a:chOff x="2289700" y="238125"/>
              <a:chExt cx="2838550" cy="5092400"/>
            </a:xfrm>
          </p:grpSpPr>
          <p:sp>
            <p:nvSpPr>
              <p:cNvPr id="169" name="Google Shape;1823;p58">
                <a:extLst>
                  <a:ext uri="{FF2B5EF4-FFF2-40B4-BE49-F238E27FC236}">
                    <a16:creationId xmlns:a16="http://schemas.microsoft.com/office/drawing/2014/main" id="{80E609C2-7E16-4DA3-A291-9AD07780F165}"/>
                  </a:ext>
                </a:extLst>
              </p:cNvPr>
              <p:cNvSpPr/>
              <p:nvPr/>
            </p:nvSpPr>
            <p:spPr>
              <a:xfrm>
                <a:off x="2289700" y="238125"/>
                <a:ext cx="2838550" cy="5092400"/>
              </a:xfrm>
              <a:custGeom>
                <a:avLst/>
                <a:gdLst/>
                <a:ahLst/>
                <a:cxnLst/>
                <a:rect l="l" t="t" r="r" b="b"/>
                <a:pathLst>
                  <a:path w="113542" h="203696" extrusionOk="0">
                    <a:moveTo>
                      <a:pt x="6475" y="0"/>
                    </a:moveTo>
                    <a:cubicBezTo>
                      <a:pt x="4758" y="0"/>
                      <a:pt x="3112" y="682"/>
                      <a:pt x="1897" y="1896"/>
                    </a:cubicBezTo>
                    <a:cubicBezTo>
                      <a:pt x="683" y="3110"/>
                      <a:pt x="1" y="4757"/>
                      <a:pt x="1" y="6474"/>
                    </a:cubicBezTo>
                    <a:lnTo>
                      <a:pt x="1" y="197221"/>
                    </a:lnTo>
                    <a:cubicBezTo>
                      <a:pt x="0" y="198938"/>
                      <a:pt x="683" y="200585"/>
                      <a:pt x="1897" y="201799"/>
                    </a:cubicBezTo>
                    <a:cubicBezTo>
                      <a:pt x="3112" y="203012"/>
                      <a:pt x="4758" y="203695"/>
                      <a:pt x="6475" y="203695"/>
                    </a:cubicBezTo>
                    <a:lnTo>
                      <a:pt x="107068" y="203695"/>
                    </a:lnTo>
                    <a:cubicBezTo>
                      <a:pt x="108785" y="203695"/>
                      <a:pt x="110432" y="203012"/>
                      <a:pt x="111645" y="201799"/>
                    </a:cubicBezTo>
                    <a:cubicBezTo>
                      <a:pt x="112860" y="200584"/>
                      <a:pt x="113542" y="198938"/>
                      <a:pt x="113542" y="197221"/>
                    </a:cubicBezTo>
                    <a:lnTo>
                      <a:pt x="113542" y="6474"/>
                    </a:lnTo>
                    <a:cubicBezTo>
                      <a:pt x="113542" y="4757"/>
                      <a:pt x="112860" y="3110"/>
                      <a:pt x="111645" y="1896"/>
                    </a:cubicBezTo>
                    <a:cubicBezTo>
                      <a:pt x="110432" y="682"/>
                      <a:pt x="108784" y="0"/>
                      <a:pt x="1070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824;p58">
                <a:extLst>
                  <a:ext uri="{FF2B5EF4-FFF2-40B4-BE49-F238E27FC236}">
                    <a16:creationId xmlns:a16="http://schemas.microsoft.com/office/drawing/2014/main" id="{9E197205-2B76-4124-8937-CF4CF91800D7}"/>
                  </a:ext>
                </a:extLst>
              </p:cNvPr>
              <p:cNvSpPr/>
              <p:nvPr/>
            </p:nvSpPr>
            <p:spPr>
              <a:xfrm>
                <a:off x="3607400" y="4959525"/>
                <a:ext cx="2031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8126" h="8128" fill="none" extrusionOk="0">
                    <a:moveTo>
                      <a:pt x="8126" y="4064"/>
                    </a:moveTo>
                    <a:cubicBezTo>
                      <a:pt x="8126" y="6308"/>
                      <a:pt x="6308" y="8127"/>
                      <a:pt x="4064" y="8127"/>
                    </a:cubicBezTo>
                    <a:cubicBezTo>
                      <a:pt x="1820" y="8127"/>
                      <a:pt x="0" y="6308"/>
                      <a:pt x="0" y="4064"/>
                    </a:cubicBezTo>
                    <a:cubicBezTo>
                      <a:pt x="0" y="1820"/>
                      <a:pt x="1820" y="0"/>
                      <a:pt x="4064" y="0"/>
                    </a:cubicBezTo>
                    <a:cubicBezTo>
                      <a:pt x="6308" y="0"/>
                      <a:pt x="8126" y="1820"/>
                      <a:pt x="8126" y="4064"/>
                    </a:cubicBezTo>
                    <a:close/>
                  </a:path>
                </a:pathLst>
              </a:custGeom>
              <a:noFill/>
              <a:ln w="145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825;p58">
                <a:extLst>
                  <a:ext uri="{FF2B5EF4-FFF2-40B4-BE49-F238E27FC236}">
                    <a16:creationId xmlns:a16="http://schemas.microsoft.com/office/drawing/2014/main" id="{7EBD9A74-6E79-443C-9DA9-CFF5D7FFEB2C}"/>
                  </a:ext>
                </a:extLst>
              </p:cNvPr>
              <p:cNvSpPr/>
              <p:nvPr/>
            </p:nvSpPr>
            <p:spPr>
              <a:xfrm>
                <a:off x="2365625" y="601150"/>
                <a:ext cx="2686725" cy="4191800"/>
              </a:xfrm>
              <a:custGeom>
                <a:avLst/>
                <a:gdLst/>
                <a:ahLst/>
                <a:cxnLst/>
                <a:rect l="l" t="t" r="r" b="b"/>
                <a:pathLst>
                  <a:path w="107469" h="167672" extrusionOk="0">
                    <a:moveTo>
                      <a:pt x="1" y="0"/>
                    </a:moveTo>
                    <a:lnTo>
                      <a:pt x="1" y="167671"/>
                    </a:lnTo>
                    <a:lnTo>
                      <a:pt x="107468" y="167671"/>
                    </a:lnTo>
                    <a:lnTo>
                      <a:pt x="1074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826;p58">
                <a:extLst>
                  <a:ext uri="{FF2B5EF4-FFF2-40B4-BE49-F238E27FC236}">
                    <a16:creationId xmlns:a16="http://schemas.microsoft.com/office/drawing/2014/main" id="{29B5D74F-1535-4455-9729-2AF935008064}"/>
                  </a:ext>
                </a:extLst>
              </p:cNvPr>
              <p:cNvSpPr/>
              <p:nvPr/>
            </p:nvSpPr>
            <p:spPr>
              <a:xfrm>
                <a:off x="3465025" y="408550"/>
                <a:ext cx="487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516" h="1" fill="none" extrusionOk="0">
                    <a:moveTo>
                      <a:pt x="0" y="0"/>
                    </a:moveTo>
                    <a:lnTo>
                      <a:pt x="19516" y="0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827;p58">
                <a:extLst>
                  <a:ext uri="{FF2B5EF4-FFF2-40B4-BE49-F238E27FC236}">
                    <a16:creationId xmlns:a16="http://schemas.microsoft.com/office/drawing/2014/main" id="{FE84F287-AA33-4E98-836E-AD74F878C04B}"/>
                  </a:ext>
                </a:extLst>
              </p:cNvPr>
              <p:cNvSpPr/>
              <p:nvPr/>
            </p:nvSpPr>
            <p:spPr>
              <a:xfrm>
                <a:off x="3284300" y="408550"/>
                <a:ext cx="900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" fill="none" extrusionOk="0">
                    <a:moveTo>
                      <a:pt x="1" y="0"/>
                    </a:moveTo>
                    <a:lnTo>
                      <a:pt x="3599" y="0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828;p58">
                <a:extLst>
                  <a:ext uri="{FF2B5EF4-FFF2-40B4-BE49-F238E27FC236}">
                    <a16:creationId xmlns:a16="http://schemas.microsoft.com/office/drawing/2014/main" id="{2F8341AB-3E9C-4148-A115-F4C5494C4170}"/>
                  </a:ext>
                </a:extLst>
              </p:cNvPr>
              <p:cNvSpPr/>
              <p:nvPr/>
            </p:nvSpPr>
            <p:spPr>
              <a:xfrm>
                <a:off x="2517100" y="2459900"/>
                <a:ext cx="2069400" cy="866425"/>
              </a:xfrm>
              <a:custGeom>
                <a:avLst/>
                <a:gdLst/>
                <a:ahLst/>
                <a:cxnLst/>
                <a:rect l="l" t="t" r="r" b="b"/>
                <a:pathLst>
                  <a:path w="82776" h="34657" extrusionOk="0">
                    <a:moveTo>
                      <a:pt x="15523" y="1"/>
                    </a:moveTo>
                    <a:cubicBezTo>
                      <a:pt x="6950" y="1"/>
                      <a:pt x="0" y="6950"/>
                      <a:pt x="0" y="15522"/>
                    </a:cubicBezTo>
                    <a:cubicBezTo>
                      <a:pt x="0" y="24095"/>
                      <a:pt x="6950" y="31045"/>
                      <a:pt x="15523" y="31045"/>
                    </a:cubicBezTo>
                    <a:lnTo>
                      <a:pt x="19979" y="31045"/>
                    </a:lnTo>
                    <a:lnTo>
                      <a:pt x="22774" y="34657"/>
                    </a:lnTo>
                    <a:lnTo>
                      <a:pt x="25568" y="31045"/>
                    </a:lnTo>
                    <a:lnTo>
                      <a:pt x="67253" y="31045"/>
                    </a:lnTo>
                    <a:cubicBezTo>
                      <a:pt x="75825" y="31045"/>
                      <a:pt x="82775" y="24095"/>
                      <a:pt x="82775" y="15522"/>
                    </a:cubicBezTo>
                    <a:cubicBezTo>
                      <a:pt x="82775" y="6950"/>
                      <a:pt x="75825" y="1"/>
                      <a:pt x="672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829;p58">
                <a:extLst>
                  <a:ext uri="{FF2B5EF4-FFF2-40B4-BE49-F238E27FC236}">
                    <a16:creationId xmlns:a16="http://schemas.microsoft.com/office/drawing/2014/main" id="{BBA4F6AB-DF65-45F1-B108-AB1B6BE84593}"/>
                  </a:ext>
                </a:extLst>
              </p:cNvPr>
              <p:cNvSpPr/>
              <p:nvPr/>
            </p:nvSpPr>
            <p:spPr>
              <a:xfrm>
                <a:off x="2733800" y="2648475"/>
                <a:ext cx="16042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4171" h="1" fill="none" extrusionOk="0">
                    <a:moveTo>
                      <a:pt x="1" y="0"/>
                    </a:moveTo>
                    <a:lnTo>
                      <a:pt x="64170" y="0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830;p58">
                <a:extLst>
                  <a:ext uri="{FF2B5EF4-FFF2-40B4-BE49-F238E27FC236}">
                    <a16:creationId xmlns:a16="http://schemas.microsoft.com/office/drawing/2014/main" id="{3E4F6DDE-4FFA-4D44-B4E7-376F50EC2266}"/>
                  </a:ext>
                </a:extLst>
              </p:cNvPr>
              <p:cNvSpPr/>
              <p:nvPr/>
            </p:nvSpPr>
            <p:spPr>
              <a:xfrm>
                <a:off x="3195350" y="2781450"/>
                <a:ext cx="1142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5709" h="1" fill="none" extrusionOk="0">
                    <a:moveTo>
                      <a:pt x="1" y="1"/>
                    </a:moveTo>
                    <a:lnTo>
                      <a:pt x="45708" y="1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831;p58">
                <a:extLst>
                  <a:ext uri="{FF2B5EF4-FFF2-40B4-BE49-F238E27FC236}">
                    <a16:creationId xmlns:a16="http://schemas.microsoft.com/office/drawing/2014/main" id="{94964D23-199B-4604-B467-4B006750AE28}"/>
                  </a:ext>
                </a:extLst>
              </p:cNvPr>
              <p:cNvSpPr/>
              <p:nvPr/>
            </p:nvSpPr>
            <p:spPr>
              <a:xfrm>
                <a:off x="2733800" y="2781450"/>
                <a:ext cx="322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906" h="1" fill="none" extrusionOk="0">
                    <a:moveTo>
                      <a:pt x="1" y="1"/>
                    </a:moveTo>
                    <a:lnTo>
                      <a:pt x="12905" y="1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832;p58">
                <a:extLst>
                  <a:ext uri="{FF2B5EF4-FFF2-40B4-BE49-F238E27FC236}">
                    <a16:creationId xmlns:a16="http://schemas.microsoft.com/office/drawing/2014/main" id="{6B562F39-F7C0-412D-8471-9DFD2B2DE659}"/>
                  </a:ext>
                </a:extLst>
              </p:cNvPr>
              <p:cNvSpPr/>
              <p:nvPr/>
            </p:nvSpPr>
            <p:spPr>
              <a:xfrm>
                <a:off x="3953375" y="2914450"/>
                <a:ext cx="384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388" h="1" fill="none" extrusionOk="0">
                    <a:moveTo>
                      <a:pt x="1" y="0"/>
                    </a:moveTo>
                    <a:lnTo>
                      <a:pt x="15387" y="0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833;p58">
                <a:extLst>
                  <a:ext uri="{FF2B5EF4-FFF2-40B4-BE49-F238E27FC236}">
                    <a16:creationId xmlns:a16="http://schemas.microsoft.com/office/drawing/2014/main" id="{087A2EFB-0BE7-40D8-929A-6CD664D86F95}"/>
                  </a:ext>
                </a:extLst>
              </p:cNvPr>
              <p:cNvSpPr/>
              <p:nvPr/>
            </p:nvSpPr>
            <p:spPr>
              <a:xfrm>
                <a:off x="2733800" y="2914450"/>
                <a:ext cx="10711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2847" h="1" fill="none" extrusionOk="0">
                    <a:moveTo>
                      <a:pt x="1" y="0"/>
                    </a:moveTo>
                    <a:lnTo>
                      <a:pt x="42846" y="0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34;p58">
                <a:extLst>
                  <a:ext uri="{FF2B5EF4-FFF2-40B4-BE49-F238E27FC236}">
                    <a16:creationId xmlns:a16="http://schemas.microsoft.com/office/drawing/2014/main" id="{B891EEBC-A387-4474-88C4-5BED6DA2BD19}"/>
                  </a:ext>
                </a:extLst>
              </p:cNvPr>
              <p:cNvSpPr/>
              <p:nvPr/>
            </p:nvSpPr>
            <p:spPr>
              <a:xfrm>
                <a:off x="2733800" y="3047450"/>
                <a:ext cx="825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031" h="1" fill="none" extrusionOk="0">
                    <a:moveTo>
                      <a:pt x="1" y="1"/>
                    </a:moveTo>
                    <a:lnTo>
                      <a:pt x="33031" y="1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35;p58">
                <a:extLst>
                  <a:ext uri="{FF2B5EF4-FFF2-40B4-BE49-F238E27FC236}">
                    <a16:creationId xmlns:a16="http://schemas.microsoft.com/office/drawing/2014/main" id="{EA762A41-6373-4A86-B600-BE0BF68579E5}"/>
                  </a:ext>
                </a:extLst>
              </p:cNvPr>
              <p:cNvSpPr/>
              <p:nvPr/>
            </p:nvSpPr>
            <p:spPr>
              <a:xfrm>
                <a:off x="2882500" y="3698550"/>
                <a:ext cx="2069375" cy="866425"/>
              </a:xfrm>
              <a:custGeom>
                <a:avLst/>
                <a:gdLst/>
                <a:ahLst/>
                <a:cxnLst/>
                <a:rect l="l" t="t" r="r" b="b"/>
                <a:pathLst>
                  <a:path w="82775" h="34657" extrusionOk="0">
                    <a:moveTo>
                      <a:pt x="15522" y="0"/>
                    </a:moveTo>
                    <a:cubicBezTo>
                      <a:pt x="6949" y="0"/>
                      <a:pt x="0" y="6950"/>
                      <a:pt x="0" y="15523"/>
                    </a:cubicBezTo>
                    <a:cubicBezTo>
                      <a:pt x="0" y="24095"/>
                      <a:pt x="6949" y="31046"/>
                      <a:pt x="15522" y="31046"/>
                    </a:cubicBezTo>
                    <a:lnTo>
                      <a:pt x="57206" y="31046"/>
                    </a:lnTo>
                    <a:lnTo>
                      <a:pt x="60001" y="34656"/>
                    </a:lnTo>
                    <a:lnTo>
                      <a:pt x="62796" y="31044"/>
                    </a:lnTo>
                    <a:lnTo>
                      <a:pt x="67252" y="31044"/>
                    </a:lnTo>
                    <a:cubicBezTo>
                      <a:pt x="75825" y="31044"/>
                      <a:pt x="82775" y="24095"/>
                      <a:pt x="82775" y="15523"/>
                    </a:cubicBezTo>
                    <a:cubicBezTo>
                      <a:pt x="82775" y="6950"/>
                      <a:pt x="75825" y="0"/>
                      <a:pt x="672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36;p58">
                <a:extLst>
                  <a:ext uri="{FF2B5EF4-FFF2-40B4-BE49-F238E27FC236}">
                    <a16:creationId xmlns:a16="http://schemas.microsoft.com/office/drawing/2014/main" id="{DEE46D10-E27A-42FF-BB69-B77BD1B699F5}"/>
                  </a:ext>
                </a:extLst>
              </p:cNvPr>
              <p:cNvSpPr/>
              <p:nvPr/>
            </p:nvSpPr>
            <p:spPr>
              <a:xfrm>
                <a:off x="3099200" y="3887100"/>
                <a:ext cx="160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4170" h="1" fill="none" extrusionOk="0">
                    <a:moveTo>
                      <a:pt x="0" y="0"/>
                    </a:moveTo>
                    <a:lnTo>
                      <a:pt x="64169" y="0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7;p58">
                <a:extLst>
                  <a:ext uri="{FF2B5EF4-FFF2-40B4-BE49-F238E27FC236}">
                    <a16:creationId xmlns:a16="http://schemas.microsoft.com/office/drawing/2014/main" id="{8B9C0469-1C3B-4D68-A883-D638BF1C8D06}"/>
                  </a:ext>
                </a:extLst>
              </p:cNvPr>
              <p:cNvSpPr/>
              <p:nvPr/>
            </p:nvSpPr>
            <p:spPr>
              <a:xfrm>
                <a:off x="3816575" y="4020125"/>
                <a:ext cx="886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5475" h="1" fill="none" extrusionOk="0">
                    <a:moveTo>
                      <a:pt x="0" y="0"/>
                    </a:moveTo>
                    <a:lnTo>
                      <a:pt x="35474" y="0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38;p58">
                <a:extLst>
                  <a:ext uri="{FF2B5EF4-FFF2-40B4-BE49-F238E27FC236}">
                    <a16:creationId xmlns:a16="http://schemas.microsoft.com/office/drawing/2014/main" id="{30B05C86-73D1-4826-9894-9E3A09DFA31E}"/>
                  </a:ext>
                </a:extLst>
              </p:cNvPr>
              <p:cNvSpPr/>
              <p:nvPr/>
            </p:nvSpPr>
            <p:spPr>
              <a:xfrm>
                <a:off x="3099200" y="4020125"/>
                <a:ext cx="595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829" h="1" fill="none" extrusionOk="0">
                    <a:moveTo>
                      <a:pt x="0" y="0"/>
                    </a:moveTo>
                    <a:lnTo>
                      <a:pt x="23828" y="0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39;p58">
                <a:extLst>
                  <a:ext uri="{FF2B5EF4-FFF2-40B4-BE49-F238E27FC236}">
                    <a16:creationId xmlns:a16="http://schemas.microsoft.com/office/drawing/2014/main" id="{71CAFEA7-799F-44CF-A5BD-9311BA0F898A}"/>
                  </a:ext>
                </a:extLst>
              </p:cNvPr>
              <p:cNvSpPr/>
              <p:nvPr/>
            </p:nvSpPr>
            <p:spPr>
              <a:xfrm>
                <a:off x="4410650" y="4153100"/>
                <a:ext cx="292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712" h="1" fill="none" extrusionOk="0">
                    <a:moveTo>
                      <a:pt x="1" y="1"/>
                    </a:moveTo>
                    <a:lnTo>
                      <a:pt x="11711" y="1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40;p58">
                <a:extLst>
                  <a:ext uri="{FF2B5EF4-FFF2-40B4-BE49-F238E27FC236}">
                    <a16:creationId xmlns:a16="http://schemas.microsoft.com/office/drawing/2014/main" id="{9AD9D3D5-3B88-4249-BAD7-3C1EAB27A450}"/>
                  </a:ext>
                </a:extLst>
              </p:cNvPr>
              <p:cNvSpPr/>
              <p:nvPr/>
            </p:nvSpPr>
            <p:spPr>
              <a:xfrm>
                <a:off x="3099200" y="4153100"/>
                <a:ext cx="1163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6522" h="1" fill="none" extrusionOk="0">
                    <a:moveTo>
                      <a:pt x="0" y="1"/>
                    </a:moveTo>
                    <a:lnTo>
                      <a:pt x="46521" y="1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41;p58">
                <a:extLst>
                  <a:ext uri="{FF2B5EF4-FFF2-40B4-BE49-F238E27FC236}">
                    <a16:creationId xmlns:a16="http://schemas.microsoft.com/office/drawing/2014/main" id="{C9391558-FDCD-4D1C-8758-0C84AADD6777}"/>
                  </a:ext>
                </a:extLst>
              </p:cNvPr>
              <p:cNvSpPr/>
              <p:nvPr/>
            </p:nvSpPr>
            <p:spPr>
              <a:xfrm>
                <a:off x="3099200" y="4286100"/>
                <a:ext cx="1005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221" h="1" fill="none" extrusionOk="0">
                    <a:moveTo>
                      <a:pt x="0" y="0"/>
                    </a:moveTo>
                    <a:lnTo>
                      <a:pt x="40220" y="0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1842;p58">
              <a:extLst>
                <a:ext uri="{FF2B5EF4-FFF2-40B4-BE49-F238E27FC236}">
                  <a16:creationId xmlns:a16="http://schemas.microsoft.com/office/drawing/2014/main" id="{AE311D7D-5B7B-4C46-845E-7FB8B0F0FF3E}"/>
                </a:ext>
              </a:extLst>
            </p:cNvPr>
            <p:cNvGrpSpPr/>
            <p:nvPr/>
          </p:nvGrpSpPr>
          <p:grpSpPr>
            <a:xfrm>
              <a:off x="6315905" y="2330410"/>
              <a:ext cx="891863" cy="2063446"/>
              <a:chOff x="1123200" y="523950"/>
              <a:chExt cx="2140300" cy="4951875"/>
            </a:xfrm>
          </p:grpSpPr>
          <p:sp>
            <p:nvSpPr>
              <p:cNvPr id="123" name="Google Shape;1843;p58">
                <a:extLst>
                  <a:ext uri="{FF2B5EF4-FFF2-40B4-BE49-F238E27FC236}">
                    <a16:creationId xmlns:a16="http://schemas.microsoft.com/office/drawing/2014/main" id="{0EC71590-E208-4329-A463-899A31BFC226}"/>
                  </a:ext>
                </a:extLst>
              </p:cNvPr>
              <p:cNvSpPr/>
              <p:nvPr/>
            </p:nvSpPr>
            <p:spPr>
              <a:xfrm>
                <a:off x="1237750" y="523950"/>
                <a:ext cx="2025750" cy="866425"/>
              </a:xfrm>
              <a:custGeom>
                <a:avLst/>
                <a:gdLst/>
                <a:ahLst/>
                <a:cxnLst/>
                <a:rect l="l" t="t" r="r" b="b"/>
                <a:pathLst>
                  <a:path w="81030" h="34657" extrusionOk="0">
                    <a:moveTo>
                      <a:pt x="15522" y="1"/>
                    </a:moveTo>
                    <a:cubicBezTo>
                      <a:pt x="6949" y="1"/>
                      <a:pt x="1" y="6951"/>
                      <a:pt x="1" y="15523"/>
                    </a:cubicBezTo>
                    <a:cubicBezTo>
                      <a:pt x="1" y="24096"/>
                      <a:pt x="6949" y="31046"/>
                      <a:pt x="15522" y="31046"/>
                    </a:cubicBezTo>
                    <a:lnTo>
                      <a:pt x="19979" y="31046"/>
                    </a:lnTo>
                    <a:lnTo>
                      <a:pt x="22774" y="34657"/>
                    </a:lnTo>
                    <a:lnTo>
                      <a:pt x="25568" y="31046"/>
                    </a:lnTo>
                    <a:lnTo>
                      <a:pt x="65507" y="31046"/>
                    </a:lnTo>
                    <a:cubicBezTo>
                      <a:pt x="74079" y="31046"/>
                      <a:pt x="81029" y="24096"/>
                      <a:pt x="81029" y="15523"/>
                    </a:cubicBezTo>
                    <a:cubicBezTo>
                      <a:pt x="81029" y="6951"/>
                      <a:pt x="74079" y="1"/>
                      <a:pt x="65507" y="1"/>
                    </a:cubicBezTo>
                    <a:close/>
                  </a:path>
                </a:pathLst>
              </a:custGeom>
              <a:solidFill>
                <a:srgbClr val="AA8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844;p58">
                <a:extLst>
                  <a:ext uri="{FF2B5EF4-FFF2-40B4-BE49-F238E27FC236}">
                    <a16:creationId xmlns:a16="http://schemas.microsoft.com/office/drawing/2014/main" id="{5A763DAC-0D71-41F5-83DE-E782999E84F3}"/>
                  </a:ext>
                </a:extLst>
              </p:cNvPr>
              <p:cNvSpPr/>
              <p:nvPr/>
            </p:nvSpPr>
            <p:spPr>
              <a:xfrm>
                <a:off x="1751700" y="1512900"/>
                <a:ext cx="268675" cy="381100"/>
              </a:xfrm>
              <a:custGeom>
                <a:avLst/>
                <a:gdLst/>
                <a:ahLst/>
                <a:cxnLst/>
                <a:rect l="l" t="t" r="r" b="b"/>
                <a:pathLst>
                  <a:path w="10747" h="15244" extrusionOk="0">
                    <a:moveTo>
                      <a:pt x="5501" y="1"/>
                    </a:moveTo>
                    <a:cubicBezTo>
                      <a:pt x="4598" y="1"/>
                      <a:pt x="3710" y="234"/>
                      <a:pt x="2924" y="678"/>
                    </a:cubicBezTo>
                    <a:cubicBezTo>
                      <a:pt x="2698" y="806"/>
                      <a:pt x="2476" y="956"/>
                      <a:pt x="2297" y="1147"/>
                    </a:cubicBezTo>
                    <a:cubicBezTo>
                      <a:pt x="2085" y="1375"/>
                      <a:pt x="1998" y="1559"/>
                      <a:pt x="2023" y="1863"/>
                    </a:cubicBezTo>
                    <a:cubicBezTo>
                      <a:pt x="2042" y="2087"/>
                      <a:pt x="2045" y="2310"/>
                      <a:pt x="2031" y="2534"/>
                    </a:cubicBezTo>
                    <a:cubicBezTo>
                      <a:pt x="2009" y="2881"/>
                      <a:pt x="1934" y="3218"/>
                      <a:pt x="1857" y="3555"/>
                    </a:cubicBezTo>
                    <a:cubicBezTo>
                      <a:pt x="1649" y="4463"/>
                      <a:pt x="1685" y="5326"/>
                      <a:pt x="1882" y="6235"/>
                    </a:cubicBezTo>
                    <a:cubicBezTo>
                      <a:pt x="1956" y="6576"/>
                      <a:pt x="1964" y="6947"/>
                      <a:pt x="1833" y="7269"/>
                    </a:cubicBezTo>
                    <a:cubicBezTo>
                      <a:pt x="1715" y="7553"/>
                      <a:pt x="1491" y="7768"/>
                      <a:pt x="1283" y="7986"/>
                    </a:cubicBezTo>
                    <a:cubicBezTo>
                      <a:pt x="869" y="8420"/>
                      <a:pt x="494" y="8908"/>
                      <a:pt x="274" y="9478"/>
                    </a:cubicBezTo>
                    <a:cubicBezTo>
                      <a:pt x="53" y="10048"/>
                      <a:pt x="1" y="10709"/>
                      <a:pt x="226" y="11276"/>
                    </a:cubicBezTo>
                    <a:cubicBezTo>
                      <a:pt x="343" y="11574"/>
                      <a:pt x="531" y="11834"/>
                      <a:pt x="674" y="12119"/>
                    </a:cubicBezTo>
                    <a:cubicBezTo>
                      <a:pt x="1036" y="12840"/>
                      <a:pt x="1092" y="13722"/>
                      <a:pt x="837" y="14491"/>
                    </a:cubicBezTo>
                    <a:cubicBezTo>
                      <a:pt x="780" y="14665"/>
                      <a:pt x="903" y="14850"/>
                      <a:pt x="1084" y="14884"/>
                    </a:cubicBezTo>
                    <a:cubicBezTo>
                      <a:pt x="2232" y="15098"/>
                      <a:pt x="3397" y="15244"/>
                      <a:pt x="4559" y="15244"/>
                    </a:cubicBezTo>
                    <a:cubicBezTo>
                      <a:pt x="5013" y="15244"/>
                      <a:pt x="5467" y="15222"/>
                      <a:pt x="5919" y="15172"/>
                    </a:cubicBezTo>
                    <a:cubicBezTo>
                      <a:pt x="7657" y="14983"/>
                      <a:pt x="9384" y="14374"/>
                      <a:pt x="10746" y="13218"/>
                    </a:cubicBezTo>
                    <a:lnTo>
                      <a:pt x="8046" y="1658"/>
                    </a:lnTo>
                    <a:cubicBezTo>
                      <a:pt x="7582" y="994"/>
                      <a:pt x="7040" y="302"/>
                      <a:pt x="6260" y="85"/>
                    </a:cubicBezTo>
                    <a:cubicBezTo>
                      <a:pt x="6038" y="24"/>
                      <a:pt x="5807" y="5"/>
                      <a:pt x="5576" y="2"/>
                    </a:cubicBezTo>
                    <a:cubicBezTo>
                      <a:pt x="5551" y="1"/>
                      <a:pt x="5526" y="1"/>
                      <a:pt x="55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845;p58">
                <a:extLst>
                  <a:ext uri="{FF2B5EF4-FFF2-40B4-BE49-F238E27FC236}">
                    <a16:creationId xmlns:a16="http://schemas.microsoft.com/office/drawing/2014/main" id="{72A538E0-0AC4-470F-B54C-395FC30F8FCB}"/>
                  </a:ext>
                </a:extLst>
              </p:cNvPr>
              <p:cNvSpPr/>
              <p:nvPr/>
            </p:nvSpPr>
            <p:spPr>
              <a:xfrm>
                <a:off x="1805375" y="1450000"/>
                <a:ext cx="311625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12465" h="14986" extrusionOk="0">
                    <a:moveTo>
                      <a:pt x="3999" y="1"/>
                    </a:moveTo>
                    <a:cubicBezTo>
                      <a:pt x="2406" y="1"/>
                      <a:pt x="1065" y="639"/>
                      <a:pt x="676" y="2399"/>
                    </a:cubicBezTo>
                    <a:cubicBezTo>
                      <a:pt x="1" y="5453"/>
                      <a:pt x="516" y="13703"/>
                      <a:pt x="2802" y="14728"/>
                    </a:cubicBezTo>
                    <a:cubicBezTo>
                      <a:pt x="3204" y="14908"/>
                      <a:pt x="3624" y="14985"/>
                      <a:pt x="4049" y="14985"/>
                    </a:cubicBezTo>
                    <a:cubicBezTo>
                      <a:pt x="6041" y="14985"/>
                      <a:pt x="8126" y="13278"/>
                      <a:pt x="8835" y="12427"/>
                    </a:cubicBezTo>
                    <a:cubicBezTo>
                      <a:pt x="10091" y="10918"/>
                      <a:pt x="12465" y="4541"/>
                      <a:pt x="10335" y="2509"/>
                    </a:cubicBezTo>
                    <a:cubicBezTo>
                      <a:pt x="9080" y="1311"/>
                      <a:pt x="6281" y="1"/>
                      <a:pt x="3999" y="1"/>
                    </a:cubicBezTo>
                    <a:close/>
                  </a:path>
                </a:pathLst>
              </a:custGeom>
              <a:solidFill>
                <a:srgbClr val="EF97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846;p58">
                <a:extLst>
                  <a:ext uri="{FF2B5EF4-FFF2-40B4-BE49-F238E27FC236}">
                    <a16:creationId xmlns:a16="http://schemas.microsoft.com/office/drawing/2014/main" id="{E75F8DCD-49E0-4BDC-AF02-36945F2A5387}"/>
                  </a:ext>
                </a:extLst>
              </p:cNvPr>
              <p:cNvSpPr/>
              <p:nvPr/>
            </p:nvSpPr>
            <p:spPr>
              <a:xfrm>
                <a:off x="1952450" y="1681725"/>
                <a:ext cx="201400" cy="369650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14786" extrusionOk="0">
                    <a:moveTo>
                      <a:pt x="4230" y="1"/>
                    </a:moveTo>
                    <a:lnTo>
                      <a:pt x="0" y="3601"/>
                    </a:lnTo>
                    <a:lnTo>
                      <a:pt x="1673" y="9664"/>
                    </a:lnTo>
                    <a:lnTo>
                      <a:pt x="1007" y="11302"/>
                    </a:lnTo>
                    <a:cubicBezTo>
                      <a:pt x="1007" y="11302"/>
                      <a:pt x="565" y="14574"/>
                      <a:pt x="1106" y="14739"/>
                    </a:cubicBezTo>
                    <a:cubicBezTo>
                      <a:pt x="1209" y="14770"/>
                      <a:pt x="1317" y="14785"/>
                      <a:pt x="1431" y="14785"/>
                    </a:cubicBezTo>
                    <a:cubicBezTo>
                      <a:pt x="3717" y="14785"/>
                      <a:pt x="8056" y="8731"/>
                      <a:pt x="8056" y="8731"/>
                    </a:cubicBezTo>
                    <a:lnTo>
                      <a:pt x="4230" y="1"/>
                    </a:lnTo>
                    <a:close/>
                  </a:path>
                </a:pathLst>
              </a:custGeom>
              <a:solidFill>
                <a:srgbClr val="EF97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847;p58">
                <a:extLst>
                  <a:ext uri="{FF2B5EF4-FFF2-40B4-BE49-F238E27FC236}">
                    <a16:creationId xmlns:a16="http://schemas.microsoft.com/office/drawing/2014/main" id="{18491AD0-869F-4CE9-94BA-7100A2839CE5}"/>
                  </a:ext>
                </a:extLst>
              </p:cNvPr>
              <p:cNvSpPr/>
              <p:nvPr/>
            </p:nvSpPr>
            <p:spPr>
              <a:xfrm>
                <a:off x="1735875" y="1413425"/>
                <a:ext cx="387800" cy="267050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0682" extrusionOk="0">
                    <a:moveTo>
                      <a:pt x="6386" y="1"/>
                    </a:moveTo>
                    <a:cubicBezTo>
                      <a:pt x="3738" y="1"/>
                      <a:pt x="1" y="2657"/>
                      <a:pt x="1984" y="7382"/>
                    </a:cubicBezTo>
                    <a:cubicBezTo>
                      <a:pt x="1984" y="7382"/>
                      <a:pt x="3961" y="5553"/>
                      <a:pt x="6494" y="3131"/>
                    </a:cubicBezTo>
                    <a:cubicBezTo>
                      <a:pt x="8094" y="8149"/>
                      <a:pt x="14172" y="10681"/>
                      <a:pt x="14172" y="10681"/>
                    </a:cubicBezTo>
                    <a:cubicBezTo>
                      <a:pt x="14172" y="10681"/>
                      <a:pt x="15512" y="7857"/>
                      <a:pt x="14712" y="4367"/>
                    </a:cubicBezTo>
                    <a:cubicBezTo>
                      <a:pt x="14120" y="1785"/>
                      <a:pt x="11163" y="44"/>
                      <a:pt x="8309" y="44"/>
                    </a:cubicBezTo>
                    <a:cubicBezTo>
                      <a:pt x="7968" y="44"/>
                      <a:pt x="7629" y="69"/>
                      <a:pt x="7294" y="121"/>
                    </a:cubicBezTo>
                    <a:cubicBezTo>
                      <a:pt x="7016" y="40"/>
                      <a:pt x="6709" y="1"/>
                      <a:pt x="63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848;p58">
                <a:extLst>
                  <a:ext uri="{FF2B5EF4-FFF2-40B4-BE49-F238E27FC236}">
                    <a16:creationId xmlns:a16="http://schemas.microsoft.com/office/drawing/2014/main" id="{0AA9C2F4-3689-4DB2-A235-772CEF542BBC}"/>
                  </a:ext>
                </a:extLst>
              </p:cNvPr>
              <p:cNvSpPr/>
              <p:nvPr/>
            </p:nvSpPr>
            <p:spPr>
              <a:xfrm>
                <a:off x="1899975" y="1380200"/>
                <a:ext cx="470500" cy="515225"/>
              </a:xfrm>
              <a:custGeom>
                <a:avLst/>
                <a:gdLst/>
                <a:ahLst/>
                <a:cxnLst/>
                <a:rect l="l" t="t" r="r" b="b"/>
                <a:pathLst>
                  <a:path w="18820" h="20609" extrusionOk="0">
                    <a:moveTo>
                      <a:pt x="3651" y="1"/>
                    </a:moveTo>
                    <a:cubicBezTo>
                      <a:pt x="2234" y="1"/>
                      <a:pt x="880" y="433"/>
                      <a:pt x="1" y="1606"/>
                    </a:cubicBezTo>
                    <a:lnTo>
                      <a:pt x="4864" y="10285"/>
                    </a:lnTo>
                    <a:cubicBezTo>
                      <a:pt x="5487" y="10771"/>
                      <a:pt x="6082" y="11355"/>
                      <a:pt x="6320" y="12110"/>
                    </a:cubicBezTo>
                    <a:cubicBezTo>
                      <a:pt x="6577" y="12924"/>
                      <a:pt x="6380" y="13803"/>
                      <a:pt x="6243" y="14647"/>
                    </a:cubicBezTo>
                    <a:cubicBezTo>
                      <a:pt x="6107" y="15490"/>
                      <a:pt x="6053" y="16426"/>
                      <a:pt x="6541" y="17128"/>
                    </a:cubicBezTo>
                    <a:cubicBezTo>
                      <a:pt x="6740" y="17415"/>
                      <a:pt x="7019" y="17645"/>
                      <a:pt x="7187" y="17952"/>
                    </a:cubicBezTo>
                    <a:cubicBezTo>
                      <a:pt x="7510" y="18544"/>
                      <a:pt x="7371" y="19492"/>
                      <a:pt x="7285" y="20246"/>
                    </a:cubicBezTo>
                    <a:cubicBezTo>
                      <a:pt x="7262" y="20439"/>
                      <a:pt x="7414" y="20609"/>
                      <a:pt x="7600" y="20609"/>
                    </a:cubicBezTo>
                    <a:cubicBezTo>
                      <a:pt x="7617" y="20609"/>
                      <a:pt x="7635" y="20607"/>
                      <a:pt x="7653" y="20604"/>
                    </a:cubicBezTo>
                    <a:cubicBezTo>
                      <a:pt x="9412" y="20311"/>
                      <a:pt x="11570" y="19279"/>
                      <a:pt x="13136" y="18647"/>
                    </a:cubicBezTo>
                    <a:cubicBezTo>
                      <a:pt x="15297" y="17776"/>
                      <a:pt x="16873" y="18204"/>
                      <a:pt x="18819" y="16876"/>
                    </a:cubicBezTo>
                    <a:cubicBezTo>
                      <a:pt x="18819" y="14559"/>
                      <a:pt x="17035" y="13126"/>
                      <a:pt x="16664" y="12657"/>
                    </a:cubicBezTo>
                    <a:cubicBezTo>
                      <a:pt x="15786" y="11547"/>
                      <a:pt x="16604" y="9796"/>
                      <a:pt x="15936" y="8547"/>
                    </a:cubicBezTo>
                    <a:cubicBezTo>
                      <a:pt x="15452" y="7641"/>
                      <a:pt x="14360" y="7293"/>
                      <a:pt x="13484" y="6757"/>
                    </a:cubicBezTo>
                    <a:cubicBezTo>
                      <a:pt x="11587" y="5596"/>
                      <a:pt x="10936" y="3831"/>
                      <a:pt x="9294" y="2082"/>
                    </a:cubicBezTo>
                    <a:cubicBezTo>
                      <a:pt x="8400" y="1129"/>
                      <a:pt x="5942" y="1"/>
                      <a:pt x="36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849;p58">
                <a:extLst>
                  <a:ext uri="{FF2B5EF4-FFF2-40B4-BE49-F238E27FC236}">
                    <a16:creationId xmlns:a16="http://schemas.microsoft.com/office/drawing/2014/main" id="{9D8617F6-0E2F-426E-AD99-FCE62E3DD99A}"/>
                  </a:ext>
                </a:extLst>
              </p:cNvPr>
              <p:cNvSpPr/>
              <p:nvPr/>
            </p:nvSpPr>
            <p:spPr>
              <a:xfrm>
                <a:off x="2015725" y="1317625"/>
                <a:ext cx="121300" cy="102725"/>
              </a:xfrm>
              <a:custGeom>
                <a:avLst/>
                <a:gdLst/>
                <a:ahLst/>
                <a:cxnLst/>
                <a:rect l="l" t="t" r="r" b="b"/>
                <a:pathLst>
                  <a:path w="4852" h="4109" extrusionOk="0">
                    <a:moveTo>
                      <a:pt x="1964" y="1"/>
                    </a:moveTo>
                    <a:cubicBezTo>
                      <a:pt x="1196" y="1"/>
                      <a:pt x="452" y="344"/>
                      <a:pt x="187" y="1136"/>
                    </a:cubicBezTo>
                    <a:cubicBezTo>
                      <a:pt x="1" y="1695"/>
                      <a:pt x="138" y="2311"/>
                      <a:pt x="352" y="2861"/>
                    </a:cubicBezTo>
                    <a:cubicBezTo>
                      <a:pt x="505" y="3257"/>
                      <a:pt x="797" y="3699"/>
                      <a:pt x="1209" y="3699"/>
                    </a:cubicBezTo>
                    <a:cubicBezTo>
                      <a:pt x="1229" y="3699"/>
                      <a:pt x="1249" y="3698"/>
                      <a:pt x="1270" y="3695"/>
                    </a:cubicBezTo>
                    <a:lnTo>
                      <a:pt x="1915" y="4109"/>
                    </a:lnTo>
                    <a:cubicBezTo>
                      <a:pt x="2657" y="3967"/>
                      <a:pt x="3666" y="3821"/>
                      <a:pt x="4155" y="3170"/>
                    </a:cubicBezTo>
                    <a:cubicBezTo>
                      <a:pt x="4852" y="2240"/>
                      <a:pt x="4224" y="970"/>
                      <a:pt x="3361" y="403"/>
                    </a:cubicBezTo>
                    <a:cubicBezTo>
                      <a:pt x="2968" y="145"/>
                      <a:pt x="2461" y="1"/>
                      <a:pt x="19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850;p58">
                <a:extLst>
                  <a:ext uri="{FF2B5EF4-FFF2-40B4-BE49-F238E27FC236}">
                    <a16:creationId xmlns:a16="http://schemas.microsoft.com/office/drawing/2014/main" id="{F71ACB71-DBFF-4361-87D5-D84429153938}"/>
                  </a:ext>
                </a:extLst>
              </p:cNvPr>
              <p:cNvSpPr/>
              <p:nvPr/>
            </p:nvSpPr>
            <p:spPr>
              <a:xfrm>
                <a:off x="2007825" y="1644050"/>
                <a:ext cx="78700" cy="100600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4024" extrusionOk="0">
                    <a:moveTo>
                      <a:pt x="1913" y="0"/>
                    </a:moveTo>
                    <a:cubicBezTo>
                      <a:pt x="1520" y="0"/>
                      <a:pt x="1116" y="241"/>
                      <a:pt x="774" y="474"/>
                    </a:cubicBezTo>
                    <a:cubicBezTo>
                      <a:pt x="677" y="541"/>
                      <a:pt x="570" y="623"/>
                      <a:pt x="560" y="740"/>
                    </a:cubicBezTo>
                    <a:lnTo>
                      <a:pt x="0" y="3290"/>
                    </a:lnTo>
                    <a:cubicBezTo>
                      <a:pt x="118" y="3823"/>
                      <a:pt x="503" y="4024"/>
                      <a:pt x="943" y="4024"/>
                    </a:cubicBezTo>
                    <a:cubicBezTo>
                      <a:pt x="1468" y="4024"/>
                      <a:pt x="2071" y="3739"/>
                      <a:pt x="2390" y="3394"/>
                    </a:cubicBezTo>
                    <a:cubicBezTo>
                      <a:pt x="3047" y="2685"/>
                      <a:pt x="3147" y="1536"/>
                      <a:pt x="2800" y="674"/>
                    </a:cubicBezTo>
                    <a:cubicBezTo>
                      <a:pt x="2695" y="416"/>
                      <a:pt x="2513" y="179"/>
                      <a:pt x="2257" y="69"/>
                    </a:cubicBezTo>
                    <a:cubicBezTo>
                      <a:pt x="2144" y="21"/>
                      <a:pt x="2029" y="0"/>
                      <a:pt x="1913" y="0"/>
                    </a:cubicBezTo>
                    <a:close/>
                  </a:path>
                </a:pathLst>
              </a:custGeom>
              <a:solidFill>
                <a:srgbClr val="EF97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851;p58">
                <a:extLst>
                  <a:ext uri="{FF2B5EF4-FFF2-40B4-BE49-F238E27FC236}">
                    <a16:creationId xmlns:a16="http://schemas.microsoft.com/office/drawing/2014/main" id="{9D909302-9599-424A-986D-875BEBD0AA87}"/>
                  </a:ext>
                </a:extLst>
              </p:cNvPr>
              <p:cNvSpPr/>
              <p:nvPr/>
            </p:nvSpPr>
            <p:spPr>
              <a:xfrm>
                <a:off x="1839475" y="1639800"/>
                <a:ext cx="47600" cy="8895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3558" fill="none" extrusionOk="0">
                    <a:moveTo>
                      <a:pt x="1499" y="0"/>
                    </a:moveTo>
                    <a:cubicBezTo>
                      <a:pt x="1499" y="0"/>
                      <a:pt x="0" y="2614"/>
                      <a:pt x="472" y="3086"/>
                    </a:cubicBezTo>
                    <a:cubicBezTo>
                      <a:pt x="943" y="3557"/>
                      <a:pt x="1903" y="3268"/>
                      <a:pt x="1903" y="3268"/>
                    </a:cubicBezTo>
                  </a:path>
                </a:pathLst>
              </a:custGeom>
              <a:noFill/>
              <a:ln w="9525" cap="flat" cmpd="sng">
                <a:solidFill>
                  <a:srgbClr val="91302C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852;p58">
                <a:extLst>
                  <a:ext uri="{FF2B5EF4-FFF2-40B4-BE49-F238E27FC236}">
                    <a16:creationId xmlns:a16="http://schemas.microsoft.com/office/drawing/2014/main" id="{336DA80D-8C79-41C8-87BB-FE690F16624B}"/>
                  </a:ext>
                </a:extLst>
              </p:cNvPr>
              <p:cNvSpPr/>
              <p:nvPr/>
            </p:nvSpPr>
            <p:spPr>
              <a:xfrm>
                <a:off x="1922925" y="1629300"/>
                <a:ext cx="2532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179" extrusionOk="0">
                    <a:moveTo>
                      <a:pt x="336" y="1"/>
                    </a:moveTo>
                    <a:cubicBezTo>
                      <a:pt x="293" y="1"/>
                      <a:pt x="248" y="10"/>
                      <a:pt x="201" y="29"/>
                    </a:cubicBezTo>
                    <a:cubicBezTo>
                      <a:pt x="72" y="84"/>
                      <a:pt x="23" y="197"/>
                      <a:pt x="14" y="329"/>
                    </a:cubicBezTo>
                    <a:cubicBezTo>
                      <a:pt x="0" y="525"/>
                      <a:pt x="77" y="766"/>
                      <a:pt x="105" y="915"/>
                    </a:cubicBezTo>
                    <a:cubicBezTo>
                      <a:pt x="138" y="1090"/>
                      <a:pt x="280" y="1179"/>
                      <a:pt x="432" y="1179"/>
                    </a:cubicBezTo>
                    <a:cubicBezTo>
                      <a:pt x="511" y="1179"/>
                      <a:pt x="593" y="1155"/>
                      <a:pt x="664" y="1106"/>
                    </a:cubicBezTo>
                    <a:cubicBezTo>
                      <a:pt x="1012" y="869"/>
                      <a:pt x="762" y="1"/>
                      <a:pt x="3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853;p58">
                <a:extLst>
                  <a:ext uri="{FF2B5EF4-FFF2-40B4-BE49-F238E27FC236}">
                    <a16:creationId xmlns:a16="http://schemas.microsoft.com/office/drawing/2014/main" id="{0F7EDA06-0028-46D4-A4E6-4FCE7324FFE2}"/>
                  </a:ext>
                </a:extLst>
              </p:cNvPr>
              <p:cNvSpPr/>
              <p:nvPr/>
            </p:nvSpPr>
            <p:spPr>
              <a:xfrm>
                <a:off x="1826300" y="1629300"/>
                <a:ext cx="253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1179" extrusionOk="0">
                    <a:moveTo>
                      <a:pt x="338" y="1"/>
                    </a:moveTo>
                    <a:cubicBezTo>
                      <a:pt x="295" y="1"/>
                      <a:pt x="249" y="10"/>
                      <a:pt x="203" y="29"/>
                    </a:cubicBezTo>
                    <a:cubicBezTo>
                      <a:pt x="73" y="84"/>
                      <a:pt x="24" y="197"/>
                      <a:pt x="15" y="329"/>
                    </a:cubicBezTo>
                    <a:cubicBezTo>
                      <a:pt x="1" y="525"/>
                      <a:pt x="78" y="766"/>
                      <a:pt x="106" y="915"/>
                    </a:cubicBezTo>
                    <a:cubicBezTo>
                      <a:pt x="138" y="1090"/>
                      <a:pt x="281" y="1179"/>
                      <a:pt x="433" y="1179"/>
                    </a:cubicBezTo>
                    <a:cubicBezTo>
                      <a:pt x="512" y="1179"/>
                      <a:pt x="594" y="1155"/>
                      <a:pt x="665" y="1106"/>
                    </a:cubicBezTo>
                    <a:cubicBezTo>
                      <a:pt x="1014" y="869"/>
                      <a:pt x="764" y="1"/>
                      <a:pt x="3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854;p58">
                <a:extLst>
                  <a:ext uri="{FF2B5EF4-FFF2-40B4-BE49-F238E27FC236}">
                    <a16:creationId xmlns:a16="http://schemas.microsoft.com/office/drawing/2014/main" id="{4B97F04D-3FC3-49C4-BE1C-8D6F9CE41652}"/>
                  </a:ext>
                </a:extLst>
              </p:cNvPr>
              <p:cNvSpPr/>
              <p:nvPr/>
            </p:nvSpPr>
            <p:spPr>
              <a:xfrm>
                <a:off x="1897550" y="1581750"/>
                <a:ext cx="63475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1169" fill="none" extrusionOk="0">
                    <a:moveTo>
                      <a:pt x="1" y="1169"/>
                    </a:moveTo>
                    <a:cubicBezTo>
                      <a:pt x="1" y="1169"/>
                      <a:pt x="937" y="0"/>
                      <a:pt x="2538" y="1169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855;p58">
                <a:extLst>
                  <a:ext uri="{FF2B5EF4-FFF2-40B4-BE49-F238E27FC236}">
                    <a16:creationId xmlns:a16="http://schemas.microsoft.com/office/drawing/2014/main" id="{83190370-F175-4601-AFD1-87D6AC8715CA}"/>
                  </a:ext>
                </a:extLst>
              </p:cNvPr>
              <p:cNvSpPr/>
              <p:nvPr/>
            </p:nvSpPr>
            <p:spPr>
              <a:xfrm>
                <a:off x="1822850" y="1597325"/>
                <a:ext cx="390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621" fill="none" extrusionOk="0">
                    <a:moveTo>
                      <a:pt x="0" y="621"/>
                    </a:moveTo>
                    <a:cubicBezTo>
                      <a:pt x="351" y="272"/>
                      <a:pt x="929" y="1"/>
                      <a:pt x="1561" y="545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856;p58">
                <a:extLst>
                  <a:ext uri="{FF2B5EF4-FFF2-40B4-BE49-F238E27FC236}">
                    <a16:creationId xmlns:a16="http://schemas.microsoft.com/office/drawing/2014/main" id="{085CDD75-2769-4CDA-970B-32FF3AFB444B}"/>
                  </a:ext>
                </a:extLst>
              </p:cNvPr>
              <p:cNvSpPr/>
              <p:nvPr/>
            </p:nvSpPr>
            <p:spPr>
              <a:xfrm>
                <a:off x="1868000" y="1736200"/>
                <a:ext cx="72800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1760" extrusionOk="0">
                    <a:moveTo>
                      <a:pt x="2911" y="1"/>
                    </a:moveTo>
                    <a:lnTo>
                      <a:pt x="0" y="705"/>
                    </a:lnTo>
                    <a:cubicBezTo>
                      <a:pt x="0" y="705"/>
                      <a:pt x="252" y="1760"/>
                      <a:pt x="955" y="1760"/>
                    </a:cubicBezTo>
                    <a:cubicBezTo>
                      <a:pt x="2396" y="1760"/>
                      <a:pt x="2911" y="1"/>
                      <a:pt x="29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857;p58">
                <a:extLst>
                  <a:ext uri="{FF2B5EF4-FFF2-40B4-BE49-F238E27FC236}">
                    <a16:creationId xmlns:a16="http://schemas.microsoft.com/office/drawing/2014/main" id="{E12FE248-B0D6-4F47-AA2A-F17EE085D7F0}"/>
                  </a:ext>
                </a:extLst>
              </p:cNvPr>
              <p:cNvSpPr/>
              <p:nvPr/>
            </p:nvSpPr>
            <p:spPr>
              <a:xfrm>
                <a:off x="1323550" y="2044125"/>
                <a:ext cx="851300" cy="831975"/>
              </a:xfrm>
              <a:custGeom>
                <a:avLst/>
                <a:gdLst/>
                <a:ahLst/>
                <a:cxnLst/>
                <a:rect l="l" t="t" r="r" b="b"/>
                <a:pathLst>
                  <a:path w="34052" h="33279" extrusionOk="0">
                    <a:moveTo>
                      <a:pt x="29249" y="0"/>
                    </a:moveTo>
                    <a:cubicBezTo>
                      <a:pt x="27703" y="0"/>
                      <a:pt x="26035" y="825"/>
                      <a:pt x="24656" y="2583"/>
                    </a:cubicBezTo>
                    <a:cubicBezTo>
                      <a:pt x="20986" y="7263"/>
                      <a:pt x="16756" y="23535"/>
                      <a:pt x="16756" y="23535"/>
                    </a:cubicBezTo>
                    <a:lnTo>
                      <a:pt x="464" y="9046"/>
                    </a:lnTo>
                    <a:lnTo>
                      <a:pt x="464" y="9046"/>
                    </a:lnTo>
                    <a:cubicBezTo>
                      <a:pt x="464" y="9046"/>
                      <a:pt x="1" y="10317"/>
                      <a:pt x="797" y="12489"/>
                    </a:cubicBezTo>
                    <a:cubicBezTo>
                      <a:pt x="1827" y="15292"/>
                      <a:pt x="12907" y="32620"/>
                      <a:pt x="19941" y="33264"/>
                    </a:cubicBezTo>
                    <a:cubicBezTo>
                      <a:pt x="20046" y="33274"/>
                      <a:pt x="20152" y="33279"/>
                      <a:pt x="20257" y="33279"/>
                    </a:cubicBezTo>
                    <a:cubicBezTo>
                      <a:pt x="27184" y="33279"/>
                      <a:pt x="34051" y="12723"/>
                      <a:pt x="34051" y="6330"/>
                    </a:cubicBezTo>
                    <a:cubicBezTo>
                      <a:pt x="34051" y="2278"/>
                      <a:pt x="31819" y="0"/>
                      <a:pt x="29249" y="0"/>
                    </a:cubicBezTo>
                    <a:close/>
                  </a:path>
                </a:pathLst>
              </a:custGeom>
              <a:solidFill>
                <a:srgbClr val="FF8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858;p58">
                <a:extLst>
                  <a:ext uri="{FF2B5EF4-FFF2-40B4-BE49-F238E27FC236}">
                    <a16:creationId xmlns:a16="http://schemas.microsoft.com/office/drawing/2014/main" id="{D5751E90-7854-4767-BFB9-1AAD7FBFA2B9}"/>
                  </a:ext>
                </a:extLst>
              </p:cNvPr>
              <p:cNvSpPr/>
              <p:nvPr/>
            </p:nvSpPr>
            <p:spPr>
              <a:xfrm>
                <a:off x="1406300" y="2285400"/>
                <a:ext cx="110175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5079" extrusionOk="0">
                    <a:moveTo>
                      <a:pt x="610" y="1"/>
                    </a:moveTo>
                    <a:cubicBezTo>
                      <a:pt x="549" y="1"/>
                      <a:pt x="490" y="13"/>
                      <a:pt x="435" y="39"/>
                    </a:cubicBezTo>
                    <a:cubicBezTo>
                      <a:pt x="1" y="244"/>
                      <a:pt x="458" y="1397"/>
                      <a:pt x="631" y="1722"/>
                    </a:cubicBezTo>
                    <a:cubicBezTo>
                      <a:pt x="880" y="2191"/>
                      <a:pt x="1226" y="2588"/>
                      <a:pt x="1569" y="2978"/>
                    </a:cubicBezTo>
                    <a:lnTo>
                      <a:pt x="4406" y="5079"/>
                    </a:lnTo>
                    <a:cubicBezTo>
                      <a:pt x="4141" y="4113"/>
                      <a:pt x="3064" y="2504"/>
                      <a:pt x="2491" y="1719"/>
                    </a:cubicBezTo>
                    <a:cubicBezTo>
                      <a:pt x="2199" y="1319"/>
                      <a:pt x="1252" y="1"/>
                      <a:pt x="610" y="1"/>
                    </a:cubicBezTo>
                    <a:close/>
                  </a:path>
                </a:pathLst>
              </a:custGeom>
              <a:solidFill>
                <a:srgbClr val="FF8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859;p58">
                <a:extLst>
                  <a:ext uri="{FF2B5EF4-FFF2-40B4-BE49-F238E27FC236}">
                    <a16:creationId xmlns:a16="http://schemas.microsoft.com/office/drawing/2014/main" id="{910B037D-2B01-45E1-B6C2-DE7EA2FA3344}"/>
                  </a:ext>
                </a:extLst>
              </p:cNvPr>
              <p:cNvSpPr/>
              <p:nvPr/>
            </p:nvSpPr>
            <p:spPr>
              <a:xfrm>
                <a:off x="1167800" y="4907750"/>
                <a:ext cx="616425" cy="543800"/>
              </a:xfrm>
              <a:custGeom>
                <a:avLst/>
                <a:gdLst/>
                <a:ahLst/>
                <a:cxnLst/>
                <a:rect l="l" t="t" r="r" b="b"/>
                <a:pathLst>
                  <a:path w="24657" h="21752" extrusionOk="0">
                    <a:moveTo>
                      <a:pt x="24657" y="1"/>
                    </a:moveTo>
                    <a:lnTo>
                      <a:pt x="13902" y="1006"/>
                    </a:lnTo>
                    <a:lnTo>
                      <a:pt x="11115" y="14557"/>
                    </a:lnTo>
                    <a:cubicBezTo>
                      <a:pt x="11115" y="14557"/>
                      <a:pt x="0" y="21093"/>
                      <a:pt x="0" y="21231"/>
                    </a:cubicBezTo>
                    <a:cubicBezTo>
                      <a:pt x="0" y="21369"/>
                      <a:pt x="10581" y="21751"/>
                      <a:pt x="10581" y="21751"/>
                    </a:cubicBezTo>
                    <a:lnTo>
                      <a:pt x="15264" y="19462"/>
                    </a:lnTo>
                    <a:lnTo>
                      <a:pt x="19838" y="19462"/>
                    </a:lnTo>
                    <a:cubicBezTo>
                      <a:pt x="20373" y="19462"/>
                      <a:pt x="20770" y="18964"/>
                      <a:pt x="20651" y="18442"/>
                    </a:cubicBezTo>
                    <a:lnTo>
                      <a:pt x="19699" y="14265"/>
                    </a:lnTo>
                    <a:lnTo>
                      <a:pt x="24657" y="1"/>
                    </a:lnTo>
                    <a:close/>
                  </a:path>
                </a:pathLst>
              </a:custGeom>
              <a:solidFill>
                <a:srgbClr val="EF97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860;p58">
                <a:extLst>
                  <a:ext uri="{FF2B5EF4-FFF2-40B4-BE49-F238E27FC236}">
                    <a16:creationId xmlns:a16="http://schemas.microsoft.com/office/drawing/2014/main" id="{40901874-7917-4690-9A95-8C7312F68E53}"/>
                  </a:ext>
                </a:extLst>
              </p:cNvPr>
              <p:cNvSpPr/>
              <p:nvPr/>
            </p:nvSpPr>
            <p:spPr>
              <a:xfrm>
                <a:off x="1123200" y="5297950"/>
                <a:ext cx="566700" cy="177875"/>
              </a:xfrm>
              <a:custGeom>
                <a:avLst/>
                <a:gdLst/>
                <a:ahLst/>
                <a:cxnLst/>
                <a:rect l="l" t="t" r="r" b="b"/>
                <a:pathLst>
                  <a:path w="22668" h="7115" extrusionOk="0">
                    <a:moveTo>
                      <a:pt x="10466" y="0"/>
                    </a:moveTo>
                    <a:cubicBezTo>
                      <a:pt x="10466" y="0"/>
                      <a:pt x="4213" y="3090"/>
                      <a:pt x="2546" y="4059"/>
                    </a:cubicBezTo>
                    <a:cubicBezTo>
                      <a:pt x="1" y="5538"/>
                      <a:pt x="327" y="7115"/>
                      <a:pt x="1784" y="7115"/>
                    </a:cubicBezTo>
                    <a:lnTo>
                      <a:pt x="12190" y="7115"/>
                    </a:lnTo>
                    <a:cubicBezTo>
                      <a:pt x="12528" y="7115"/>
                      <a:pt x="12857" y="7002"/>
                      <a:pt x="13125" y="6796"/>
                    </a:cubicBezTo>
                    <a:lnTo>
                      <a:pt x="15595" y="4890"/>
                    </a:lnTo>
                    <a:cubicBezTo>
                      <a:pt x="15795" y="4735"/>
                      <a:pt x="16041" y="4651"/>
                      <a:pt x="16293" y="4651"/>
                    </a:cubicBezTo>
                    <a:lnTo>
                      <a:pt x="17014" y="4651"/>
                    </a:lnTo>
                    <a:lnTo>
                      <a:pt x="17014" y="7115"/>
                    </a:lnTo>
                    <a:lnTo>
                      <a:pt x="22668" y="7115"/>
                    </a:lnTo>
                    <a:lnTo>
                      <a:pt x="22668" y="3854"/>
                    </a:lnTo>
                    <a:lnTo>
                      <a:pt x="17013" y="3854"/>
                    </a:lnTo>
                    <a:lnTo>
                      <a:pt x="104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861;p58">
                <a:extLst>
                  <a:ext uri="{FF2B5EF4-FFF2-40B4-BE49-F238E27FC236}">
                    <a16:creationId xmlns:a16="http://schemas.microsoft.com/office/drawing/2014/main" id="{2F7C338D-1902-408B-8ADB-16E3BB978DC9}"/>
                  </a:ext>
                </a:extLst>
              </p:cNvPr>
              <p:cNvSpPr/>
              <p:nvPr/>
            </p:nvSpPr>
            <p:spPr>
              <a:xfrm>
                <a:off x="1587075" y="5284500"/>
                <a:ext cx="87575" cy="125150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5006" extrusionOk="0">
                    <a:moveTo>
                      <a:pt x="3187" y="1"/>
                    </a:moveTo>
                    <a:lnTo>
                      <a:pt x="0" y="4402"/>
                    </a:lnTo>
                    <a:lnTo>
                      <a:pt x="814" y="5005"/>
                    </a:lnTo>
                    <a:lnTo>
                      <a:pt x="3503" y="1382"/>
                    </a:lnTo>
                    <a:lnTo>
                      <a:pt x="318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862;p58">
                <a:extLst>
                  <a:ext uri="{FF2B5EF4-FFF2-40B4-BE49-F238E27FC236}">
                    <a16:creationId xmlns:a16="http://schemas.microsoft.com/office/drawing/2014/main" id="{277979F4-D1F9-4512-A6CD-D7B9AC423B96}"/>
                  </a:ext>
                </a:extLst>
              </p:cNvPr>
              <p:cNvSpPr/>
              <p:nvPr/>
            </p:nvSpPr>
            <p:spPr>
              <a:xfrm>
                <a:off x="1381925" y="2670375"/>
                <a:ext cx="1304125" cy="2419850"/>
              </a:xfrm>
              <a:custGeom>
                <a:avLst/>
                <a:gdLst/>
                <a:ahLst/>
                <a:cxnLst/>
                <a:rect l="l" t="t" r="r" b="b"/>
                <a:pathLst>
                  <a:path w="52165" h="96794" extrusionOk="0">
                    <a:moveTo>
                      <a:pt x="43632" y="0"/>
                    </a:moveTo>
                    <a:lnTo>
                      <a:pt x="28426" y="1261"/>
                    </a:lnTo>
                    <a:lnTo>
                      <a:pt x="28426" y="6612"/>
                    </a:lnTo>
                    <a:cubicBezTo>
                      <a:pt x="28426" y="6612"/>
                      <a:pt x="11465" y="41201"/>
                      <a:pt x="8749" y="48570"/>
                    </a:cubicBezTo>
                    <a:cubicBezTo>
                      <a:pt x="6035" y="55939"/>
                      <a:pt x="0" y="96793"/>
                      <a:pt x="0" y="96793"/>
                    </a:cubicBezTo>
                    <a:lnTo>
                      <a:pt x="18809" y="96793"/>
                    </a:lnTo>
                    <a:lnTo>
                      <a:pt x="25927" y="55551"/>
                    </a:lnTo>
                    <a:cubicBezTo>
                      <a:pt x="25927" y="55551"/>
                      <a:pt x="38830" y="32589"/>
                      <a:pt x="42668" y="27088"/>
                    </a:cubicBezTo>
                    <a:cubicBezTo>
                      <a:pt x="52165" y="13478"/>
                      <a:pt x="43632" y="0"/>
                      <a:pt x="436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863;p58">
                <a:extLst>
                  <a:ext uri="{FF2B5EF4-FFF2-40B4-BE49-F238E27FC236}">
                    <a16:creationId xmlns:a16="http://schemas.microsoft.com/office/drawing/2014/main" id="{5C76EC7C-849B-45F4-AFDD-77A614AA1E7A}"/>
                  </a:ext>
                </a:extLst>
              </p:cNvPr>
              <p:cNvSpPr/>
              <p:nvPr/>
            </p:nvSpPr>
            <p:spPr>
              <a:xfrm>
                <a:off x="1703875" y="3327100"/>
                <a:ext cx="558925" cy="1763125"/>
              </a:xfrm>
              <a:custGeom>
                <a:avLst/>
                <a:gdLst/>
                <a:ahLst/>
                <a:cxnLst/>
                <a:rect l="l" t="t" r="r" b="b"/>
                <a:pathLst>
                  <a:path w="22357" h="70525" fill="none" extrusionOk="0">
                    <a:moveTo>
                      <a:pt x="22356" y="0"/>
                    </a:moveTo>
                    <a:cubicBezTo>
                      <a:pt x="18517" y="5502"/>
                      <a:pt x="7118" y="29282"/>
                      <a:pt x="7118" y="29282"/>
                    </a:cubicBezTo>
                    <a:lnTo>
                      <a:pt x="1" y="70524"/>
                    </a:lnTo>
                  </a:path>
                </a:pathLst>
              </a:custGeom>
              <a:solidFill>
                <a:schemeClr val="accent2"/>
              </a:solidFill>
              <a:ln w="10900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864;p58">
                <a:extLst>
                  <a:ext uri="{FF2B5EF4-FFF2-40B4-BE49-F238E27FC236}">
                    <a16:creationId xmlns:a16="http://schemas.microsoft.com/office/drawing/2014/main" id="{684DD7E6-8E67-4BDF-A9F2-8264FC6ABF5C}"/>
                  </a:ext>
                </a:extLst>
              </p:cNvPr>
              <p:cNvSpPr/>
              <p:nvPr/>
            </p:nvSpPr>
            <p:spPr>
              <a:xfrm>
                <a:off x="1739925" y="3327100"/>
                <a:ext cx="558900" cy="1763125"/>
              </a:xfrm>
              <a:custGeom>
                <a:avLst/>
                <a:gdLst/>
                <a:ahLst/>
                <a:cxnLst/>
                <a:rect l="l" t="t" r="r" b="b"/>
                <a:pathLst>
                  <a:path w="22356" h="70525" fill="none" extrusionOk="0">
                    <a:moveTo>
                      <a:pt x="22356" y="0"/>
                    </a:moveTo>
                    <a:cubicBezTo>
                      <a:pt x="18517" y="5502"/>
                      <a:pt x="7117" y="29282"/>
                      <a:pt x="7117" y="29282"/>
                    </a:cubicBezTo>
                    <a:lnTo>
                      <a:pt x="0" y="70524"/>
                    </a:lnTo>
                  </a:path>
                </a:pathLst>
              </a:custGeom>
              <a:solidFill>
                <a:schemeClr val="accent2"/>
              </a:solidFill>
              <a:ln w="10900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865;p58">
                <a:extLst>
                  <a:ext uri="{FF2B5EF4-FFF2-40B4-BE49-F238E27FC236}">
                    <a16:creationId xmlns:a16="http://schemas.microsoft.com/office/drawing/2014/main" id="{531386E0-9F6A-4012-874D-B74B3224C767}"/>
                  </a:ext>
                </a:extLst>
              </p:cNvPr>
              <p:cNvSpPr/>
              <p:nvPr/>
            </p:nvSpPr>
            <p:spPr>
              <a:xfrm>
                <a:off x="2199200" y="4511525"/>
                <a:ext cx="496250" cy="705050"/>
              </a:xfrm>
              <a:custGeom>
                <a:avLst/>
                <a:gdLst/>
                <a:ahLst/>
                <a:cxnLst/>
                <a:rect l="l" t="t" r="r" b="b"/>
                <a:pathLst>
                  <a:path w="19850" h="28202" extrusionOk="0">
                    <a:moveTo>
                      <a:pt x="8120" y="1"/>
                    </a:moveTo>
                    <a:lnTo>
                      <a:pt x="1" y="6897"/>
                    </a:lnTo>
                    <a:lnTo>
                      <a:pt x="9556" y="16520"/>
                    </a:lnTo>
                    <a:cubicBezTo>
                      <a:pt x="9556" y="16520"/>
                      <a:pt x="4274" y="28088"/>
                      <a:pt x="4352" y="28200"/>
                    </a:cubicBezTo>
                    <a:cubicBezTo>
                      <a:pt x="4353" y="28201"/>
                      <a:pt x="4355" y="28201"/>
                      <a:pt x="4357" y="28201"/>
                    </a:cubicBezTo>
                    <a:cubicBezTo>
                      <a:pt x="4603" y="28201"/>
                      <a:pt x="13194" y="22634"/>
                      <a:pt x="13194" y="22634"/>
                    </a:cubicBezTo>
                    <a:lnTo>
                      <a:pt x="15682" y="18135"/>
                    </a:lnTo>
                    <a:lnTo>
                      <a:pt x="19377" y="15548"/>
                    </a:lnTo>
                    <a:cubicBezTo>
                      <a:pt x="19810" y="15245"/>
                      <a:pt x="19849" y="14618"/>
                      <a:pt x="19457" y="14263"/>
                    </a:cubicBezTo>
                    <a:lnTo>
                      <a:pt x="16325" y="11427"/>
                    </a:lnTo>
                    <a:lnTo>
                      <a:pt x="8120" y="1"/>
                    </a:lnTo>
                    <a:close/>
                  </a:path>
                </a:pathLst>
              </a:custGeom>
              <a:solidFill>
                <a:srgbClr val="EF97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66;p58">
                <a:extLst>
                  <a:ext uri="{FF2B5EF4-FFF2-40B4-BE49-F238E27FC236}">
                    <a16:creationId xmlns:a16="http://schemas.microsoft.com/office/drawing/2014/main" id="{51D97F53-7251-4346-8AB6-E72315BE0BF4}"/>
                  </a:ext>
                </a:extLst>
              </p:cNvPr>
              <p:cNvSpPr/>
              <p:nvPr/>
            </p:nvSpPr>
            <p:spPr>
              <a:xfrm>
                <a:off x="2277500" y="4885400"/>
                <a:ext cx="473375" cy="368000"/>
              </a:xfrm>
              <a:custGeom>
                <a:avLst/>
                <a:gdLst/>
                <a:ahLst/>
                <a:cxnLst/>
                <a:rect l="l" t="t" r="r" b="b"/>
                <a:pathLst>
                  <a:path w="18935" h="14720" extrusionOk="0">
                    <a:moveTo>
                      <a:pt x="17089" y="1"/>
                    </a:moveTo>
                    <a:lnTo>
                      <a:pt x="12521" y="3200"/>
                    </a:lnTo>
                    <a:lnTo>
                      <a:pt x="5052" y="3791"/>
                    </a:lnTo>
                    <a:cubicBezTo>
                      <a:pt x="5052" y="3791"/>
                      <a:pt x="1749" y="9825"/>
                      <a:pt x="951" y="11550"/>
                    </a:cubicBezTo>
                    <a:cubicBezTo>
                      <a:pt x="0" y="13605"/>
                      <a:pt x="494" y="14720"/>
                      <a:pt x="1315" y="14720"/>
                    </a:cubicBezTo>
                    <a:cubicBezTo>
                      <a:pt x="1547" y="14720"/>
                      <a:pt x="1805" y="14631"/>
                      <a:pt x="2064" y="14449"/>
                    </a:cubicBezTo>
                    <a:lnTo>
                      <a:pt x="10470" y="8563"/>
                    </a:lnTo>
                    <a:cubicBezTo>
                      <a:pt x="10743" y="8372"/>
                      <a:pt x="10945" y="8095"/>
                      <a:pt x="11045" y="7776"/>
                    </a:cubicBezTo>
                    <a:lnTo>
                      <a:pt x="11962" y="4840"/>
                    </a:lnTo>
                    <a:cubicBezTo>
                      <a:pt x="12036" y="4601"/>
                      <a:pt x="12187" y="4395"/>
                      <a:pt x="12391" y="4252"/>
                    </a:cubicBezTo>
                    <a:lnTo>
                      <a:pt x="12972" y="3845"/>
                    </a:lnTo>
                    <a:lnTo>
                      <a:pt x="14366" y="5834"/>
                    </a:lnTo>
                    <a:lnTo>
                      <a:pt x="18935" y="2636"/>
                    </a:lnTo>
                    <a:lnTo>
                      <a:pt x="170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867;p58">
                <a:extLst>
                  <a:ext uri="{FF2B5EF4-FFF2-40B4-BE49-F238E27FC236}">
                    <a16:creationId xmlns:a16="http://schemas.microsoft.com/office/drawing/2014/main" id="{371A4DB9-10A0-49E3-A308-60FD4DDF6991}"/>
                  </a:ext>
                </a:extLst>
              </p:cNvPr>
              <p:cNvSpPr/>
              <p:nvPr/>
            </p:nvSpPr>
            <p:spPr>
              <a:xfrm>
                <a:off x="2621800" y="4809825"/>
                <a:ext cx="28050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5387" extrusionOk="0">
                    <a:moveTo>
                      <a:pt x="86" y="1"/>
                    </a:moveTo>
                    <a:lnTo>
                      <a:pt x="1" y="5359"/>
                    </a:lnTo>
                    <a:lnTo>
                      <a:pt x="1000" y="5386"/>
                    </a:lnTo>
                    <a:lnTo>
                      <a:pt x="1121" y="938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868;p58">
                <a:extLst>
                  <a:ext uri="{FF2B5EF4-FFF2-40B4-BE49-F238E27FC236}">
                    <a16:creationId xmlns:a16="http://schemas.microsoft.com/office/drawing/2014/main" id="{99DAD269-49A4-433F-BC94-3D4EAD94353B}"/>
                  </a:ext>
                </a:extLst>
              </p:cNvPr>
              <p:cNvSpPr/>
              <p:nvPr/>
            </p:nvSpPr>
            <p:spPr>
              <a:xfrm>
                <a:off x="1488725" y="2670375"/>
                <a:ext cx="1192475" cy="2145300"/>
              </a:xfrm>
              <a:custGeom>
                <a:avLst/>
                <a:gdLst/>
                <a:ahLst/>
                <a:cxnLst/>
                <a:rect l="l" t="t" r="r" b="b"/>
                <a:pathLst>
                  <a:path w="47699" h="85812" extrusionOk="0">
                    <a:moveTo>
                      <a:pt x="40734" y="0"/>
                    </a:moveTo>
                    <a:lnTo>
                      <a:pt x="23264" y="1140"/>
                    </a:lnTo>
                    <a:lnTo>
                      <a:pt x="22577" y="6612"/>
                    </a:lnTo>
                    <a:cubicBezTo>
                      <a:pt x="22577" y="6612"/>
                      <a:pt x="0" y="34289"/>
                      <a:pt x="0" y="45967"/>
                    </a:cubicBezTo>
                    <a:cubicBezTo>
                      <a:pt x="0" y="57366"/>
                      <a:pt x="25478" y="85811"/>
                      <a:pt x="25478" y="85811"/>
                    </a:cubicBezTo>
                    <a:lnTo>
                      <a:pt x="39748" y="74952"/>
                    </a:lnTo>
                    <a:lnTo>
                      <a:pt x="21199" y="48397"/>
                    </a:lnTo>
                    <a:cubicBezTo>
                      <a:pt x="21199" y="48397"/>
                      <a:pt x="39332" y="26304"/>
                      <a:pt x="42463" y="23174"/>
                    </a:cubicBezTo>
                    <a:cubicBezTo>
                      <a:pt x="47698" y="17938"/>
                      <a:pt x="47342" y="9018"/>
                      <a:pt x="407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869;p58">
                <a:extLst>
                  <a:ext uri="{FF2B5EF4-FFF2-40B4-BE49-F238E27FC236}">
                    <a16:creationId xmlns:a16="http://schemas.microsoft.com/office/drawing/2014/main" id="{7A0D3D8A-4343-4A21-A9A9-603F97B7B875}"/>
                  </a:ext>
                </a:extLst>
              </p:cNvPr>
              <p:cNvSpPr/>
              <p:nvPr/>
            </p:nvSpPr>
            <p:spPr>
              <a:xfrm>
                <a:off x="2059200" y="2731450"/>
                <a:ext cx="488900" cy="81825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3273" fill="none" extrusionOk="0">
                    <a:moveTo>
                      <a:pt x="1" y="2240"/>
                    </a:moveTo>
                    <a:cubicBezTo>
                      <a:pt x="1" y="2240"/>
                      <a:pt x="10032" y="3272"/>
                      <a:pt x="19555" y="0"/>
                    </a:cubicBezTo>
                  </a:path>
                </a:pathLst>
              </a:custGeom>
              <a:solidFill>
                <a:schemeClr val="accent2"/>
              </a:solidFill>
              <a:ln w="10900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870;p58">
                <a:extLst>
                  <a:ext uri="{FF2B5EF4-FFF2-40B4-BE49-F238E27FC236}">
                    <a16:creationId xmlns:a16="http://schemas.microsoft.com/office/drawing/2014/main" id="{7E4E25A2-B295-4FE8-951F-3F49147BFCB2}"/>
                  </a:ext>
                </a:extLst>
              </p:cNvPr>
              <p:cNvSpPr/>
              <p:nvPr/>
            </p:nvSpPr>
            <p:spPr>
              <a:xfrm>
                <a:off x="2165400" y="2710600"/>
                <a:ext cx="25" cy="80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227" fill="none" extrusionOk="0">
                    <a:moveTo>
                      <a:pt x="0" y="3227"/>
                    </a:moveTo>
                    <a:lnTo>
                      <a:pt x="0" y="1"/>
                    </a:lnTo>
                  </a:path>
                </a:pathLst>
              </a:custGeom>
              <a:noFill/>
              <a:ln w="10900" cap="rnd" cmpd="sng">
                <a:solidFill>
                  <a:srgbClr val="AF480E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871;p58">
                <a:extLst>
                  <a:ext uri="{FF2B5EF4-FFF2-40B4-BE49-F238E27FC236}">
                    <a16:creationId xmlns:a16="http://schemas.microsoft.com/office/drawing/2014/main" id="{B3CF662B-48EE-47E7-9FDF-C9ACAFE6C637}"/>
                  </a:ext>
                </a:extLst>
              </p:cNvPr>
              <p:cNvSpPr/>
              <p:nvPr/>
            </p:nvSpPr>
            <p:spPr>
              <a:xfrm>
                <a:off x="2451625" y="2677575"/>
                <a:ext cx="27725" cy="746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984" fill="none" extrusionOk="0">
                    <a:moveTo>
                      <a:pt x="1108" y="2983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2"/>
              </a:solidFill>
              <a:ln w="10900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872;p58">
                <a:extLst>
                  <a:ext uri="{FF2B5EF4-FFF2-40B4-BE49-F238E27FC236}">
                    <a16:creationId xmlns:a16="http://schemas.microsoft.com/office/drawing/2014/main" id="{D34E4FD4-A85A-497F-9F75-F0CF2E82046A}"/>
                  </a:ext>
                </a:extLst>
              </p:cNvPr>
              <p:cNvSpPr/>
              <p:nvPr/>
            </p:nvSpPr>
            <p:spPr>
              <a:xfrm>
                <a:off x="1903875" y="2767350"/>
                <a:ext cx="599575" cy="1844350"/>
              </a:xfrm>
              <a:custGeom>
                <a:avLst/>
                <a:gdLst/>
                <a:ahLst/>
                <a:cxnLst/>
                <a:rect l="l" t="t" r="r" b="b"/>
                <a:pathLst>
                  <a:path w="23983" h="73774" fill="none" extrusionOk="0">
                    <a:moveTo>
                      <a:pt x="19593" y="73774"/>
                    </a:moveTo>
                    <a:lnTo>
                      <a:pt x="1001" y="46936"/>
                    </a:lnTo>
                    <a:cubicBezTo>
                      <a:pt x="0" y="45493"/>
                      <a:pt x="39" y="43572"/>
                      <a:pt x="1096" y="42171"/>
                    </a:cubicBezTo>
                    <a:cubicBezTo>
                      <a:pt x="5427" y="36436"/>
                      <a:pt x="16368" y="21979"/>
                      <a:pt x="18663" y="19295"/>
                    </a:cubicBezTo>
                    <a:cubicBezTo>
                      <a:pt x="23477" y="13664"/>
                      <a:pt x="23983" y="7041"/>
                      <a:pt x="20354" y="0"/>
                    </a:cubicBezTo>
                  </a:path>
                </a:pathLst>
              </a:custGeom>
              <a:solidFill>
                <a:schemeClr val="accent2"/>
              </a:solidFill>
              <a:ln w="10900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873;p58">
                <a:extLst>
                  <a:ext uri="{FF2B5EF4-FFF2-40B4-BE49-F238E27FC236}">
                    <a16:creationId xmlns:a16="http://schemas.microsoft.com/office/drawing/2014/main" id="{2C350E23-DD3C-43BA-9FB6-AF183F5B3F03}"/>
                  </a:ext>
                </a:extLst>
              </p:cNvPr>
              <p:cNvSpPr/>
              <p:nvPr/>
            </p:nvSpPr>
            <p:spPr>
              <a:xfrm>
                <a:off x="2392600" y="4542125"/>
                <a:ext cx="832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479" fill="none" extrusionOk="0">
                    <a:moveTo>
                      <a:pt x="332" y="479"/>
                    </a:moveTo>
                    <a:lnTo>
                      <a:pt x="0" y="0"/>
                    </a:lnTo>
                  </a:path>
                </a:pathLst>
              </a:custGeom>
              <a:noFill/>
              <a:ln w="10900" cap="flat" cmpd="sng">
                <a:solidFill>
                  <a:srgbClr val="AF480E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874;p58">
                <a:extLst>
                  <a:ext uri="{FF2B5EF4-FFF2-40B4-BE49-F238E27FC236}">
                    <a16:creationId xmlns:a16="http://schemas.microsoft.com/office/drawing/2014/main" id="{DAA5EA0D-A606-48C5-8B8F-FE236A4DEE90}"/>
                  </a:ext>
                </a:extLst>
              </p:cNvPr>
              <p:cNvSpPr/>
              <p:nvPr/>
            </p:nvSpPr>
            <p:spPr>
              <a:xfrm>
                <a:off x="1945225" y="2784125"/>
                <a:ext cx="596500" cy="1740225"/>
              </a:xfrm>
              <a:custGeom>
                <a:avLst/>
                <a:gdLst/>
                <a:ahLst/>
                <a:cxnLst/>
                <a:rect l="l" t="t" r="r" b="b"/>
                <a:pathLst>
                  <a:path w="23860" h="69609" fill="none" extrusionOk="0">
                    <a:moveTo>
                      <a:pt x="17401" y="69608"/>
                    </a:moveTo>
                    <a:lnTo>
                      <a:pt x="700" y="45534"/>
                    </a:lnTo>
                    <a:cubicBezTo>
                      <a:pt x="0" y="44528"/>
                      <a:pt x="27" y="43187"/>
                      <a:pt x="764" y="42209"/>
                    </a:cubicBezTo>
                    <a:cubicBezTo>
                      <a:pt x="4643" y="37069"/>
                      <a:pt x="16469" y="21428"/>
                      <a:pt x="18866" y="18625"/>
                    </a:cubicBezTo>
                    <a:cubicBezTo>
                      <a:pt x="23474" y="13237"/>
                      <a:pt x="23860" y="6721"/>
                      <a:pt x="20705" y="1"/>
                    </a:cubicBezTo>
                  </a:path>
                </a:pathLst>
              </a:custGeom>
              <a:solidFill>
                <a:schemeClr val="accent2"/>
              </a:solidFill>
              <a:ln w="10900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875;p58">
                <a:extLst>
                  <a:ext uri="{FF2B5EF4-FFF2-40B4-BE49-F238E27FC236}">
                    <a16:creationId xmlns:a16="http://schemas.microsoft.com/office/drawing/2014/main" id="{0A7476A2-9BB8-4426-B7E7-D56BCBF50F1D}"/>
                  </a:ext>
                </a:extLst>
              </p:cNvPr>
              <p:cNvSpPr/>
              <p:nvPr/>
            </p:nvSpPr>
            <p:spPr>
              <a:xfrm>
                <a:off x="2451625" y="2761375"/>
                <a:ext cx="65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520" fill="none" extrusionOk="0">
                    <a:moveTo>
                      <a:pt x="261" y="520"/>
                    </a:moveTo>
                    <a:cubicBezTo>
                      <a:pt x="176" y="347"/>
                      <a:pt x="90" y="173"/>
                      <a:pt x="1" y="0"/>
                    </a:cubicBezTo>
                  </a:path>
                </a:pathLst>
              </a:custGeom>
              <a:noFill/>
              <a:ln w="10900" cap="flat" cmpd="sng">
                <a:solidFill>
                  <a:srgbClr val="AF480E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876;p58">
                <a:extLst>
                  <a:ext uri="{FF2B5EF4-FFF2-40B4-BE49-F238E27FC236}">
                    <a16:creationId xmlns:a16="http://schemas.microsoft.com/office/drawing/2014/main" id="{BFC78EF0-D2B9-49D6-9F3E-4CE989B66A0D}"/>
                  </a:ext>
                </a:extLst>
              </p:cNvPr>
              <p:cNvSpPr/>
              <p:nvPr/>
            </p:nvSpPr>
            <p:spPr>
              <a:xfrm>
                <a:off x="2303650" y="2783600"/>
                <a:ext cx="15755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4526" fill="none" extrusionOk="0">
                    <a:moveTo>
                      <a:pt x="0" y="1"/>
                    </a:moveTo>
                    <a:cubicBezTo>
                      <a:pt x="0" y="1"/>
                      <a:pt x="625" y="2254"/>
                      <a:pt x="2443" y="3126"/>
                    </a:cubicBezTo>
                    <a:cubicBezTo>
                      <a:pt x="4260" y="3999"/>
                      <a:pt x="6302" y="4526"/>
                      <a:pt x="6302" y="4526"/>
                    </a:cubicBezTo>
                  </a:path>
                </a:pathLst>
              </a:custGeom>
              <a:solidFill>
                <a:schemeClr val="accent2"/>
              </a:solidFill>
              <a:ln w="10900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877;p58">
                <a:extLst>
                  <a:ext uri="{FF2B5EF4-FFF2-40B4-BE49-F238E27FC236}">
                    <a16:creationId xmlns:a16="http://schemas.microsoft.com/office/drawing/2014/main" id="{5DA7FFC2-AED2-4D2C-98AE-F26BBA3B9F1E}"/>
                  </a:ext>
                </a:extLst>
              </p:cNvPr>
              <p:cNvSpPr/>
              <p:nvPr/>
            </p:nvSpPr>
            <p:spPr>
              <a:xfrm>
                <a:off x="2570900" y="2920800"/>
                <a:ext cx="575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504" fill="none" extrusionOk="0">
                    <a:moveTo>
                      <a:pt x="0" y="504"/>
                    </a:moveTo>
                    <a:cubicBezTo>
                      <a:pt x="0" y="504"/>
                      <a:pt x="822" y="442"/>
                      <a:pt x="2301" y="1"/>
                    </a:cubicBezTo>
                  </a:path>
                </a:pathLst>
              </a:custGeom>
              <a:solidFill>
                <a:schemeClr val="accent2"/>
              </a:solidFill>
              <a:ln w="10900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878;p58">
                <a:extLst>
                  <a:ext uri="{FF2B5EF4-FFF2-40B4-BE49-F238E27FC236}">
                    <a16:creationId xmlns:a16="http://schemas.microsoft.com/office/drawing/2014/main" id="{A43545AC-FD6A-4E61-92F8-D862A146E10F}"/>
                  </a:ext>
                </a:extLst>
              </p:cNvPr>
              <p:cNvSpPr/>
              <p:nvPr/>
            </p:nvSpPr>
            <p:spPr>
              <a:xfrm>
                <a:off x="2570900" y="2949475"/>
                <a:ext cx="63325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473" fill="none" extrusionOk="0">
                    <a:moveTo>
                      <a:pt x="0" y="472"/>
                    </a:moveTo>
                    <a:cubicBezTo>
                      <a:pt x="0" y="472"/>
                      <a:pt x="1052" y="443"/>
                      <a:pt x="2533" y="1"/>
                    </a:cubicBezTo>
                  </a:path>
                </a:pathLst>
              </a:custGeom>
              <a:solidFill>
                <a:schemeClr val="accent2"/>
              </a:solidFill>
              <a:ln w="10900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879;p58">
                <a:extLst>
                  <a:ext uri="{FF2B5EF4-FFF2-40B4-BE49-F238E27FC236}">
                    <a16:creationId xmlns:a16="http://schemas.microsoft.com/office/drawing/2014/main" id="{9DD8217F-FC06-437C-B338-1E5DBBCB8C43}"/>
                  </a:ext>
                </a:extLst>
              </p:cNvPr>
              <p:cNvSpPr/>
              <p:nvPr/>
            </p:nvSpPr>
            <p:spPr>
              <a:xfrm>
                <a:off x="2071550" y="4475650"/>
                <a:ext cx="43302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17321" h="14730" extrusionOk="0">
                    <a:moveTo>
                      <a:pt x="14521" y="1"/>
                    </a:moveTo>
                    <a:lnTo>
                      <a:pt x="1" y="11118"/>
                    </a:lnTo>
                    <a:lnTo>
                      <a:pt x="2582" y="14730"/>
                    </a:lnTo>
                    <a:lnTo>
                      <a:pt x="17320" y="3177"/>
                    </a:lnTo>
                    <a:lnTo>
                      <a:pt x="14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880;p58">
                <a:extLst>
                  <a:ext uri="{FF2B5EF4-FFF2-40B4-BE49-F238E27FC236}">
                    <a16:creationId xmlns:a16="http://schemas.microsoft.com/office/drawing/2014/main" id="{6B2ABC7E-554A-46D6-A93C-3614ABFF56B3}"/>
                  </a:ext>
                </a:extLst>
              </p:cNvPr>
              <p:cNvSpPr/>
              <p:nvPr/>
            </p:nvSpPr>
            <p:spPr>
              <a:xfrm>
                <a:off x="1373300" y="4988625"/>
                <a:ext cx="496425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19857" h="4064" extrusionOk="0">
                    <a:moveTo>
                      <a:pt x="956" y="1"/>
                    </a:moveTo>
                    <a:lnTo>
                      <a:pt x="1" y="4063"/>
                    </a:lnTo>
                    <a:lnTo>
                      <a:pt x="19856" y="4063"/>
                    </a:lnTo>
                    <a:lnTo>
                      <a:pt x="1985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881;p58">
                <a:extLst>
                  <a:ext uri="{FF2B5EF4-FFF2-40B4-BE49-F238E27FC236}">
                    <a16:creationId xmlns:a16="http://schemas.microsoft.com/office/drawing/2014/main" id="{7E3AB1DF-4F9E-462B-A909-4FCD8068A5FE}"/>
                  </a:ext>
                </a:extLst>
              </p:cNvPr>
              <p:cNvSpPr/>
              <p:nvPr/>
            </p:nvSpPr>
            <p:spPr>
              <a:xfrm>
                <a:off x="1289575" y="2205625"/>
                <a:ext cx="271175" cy="266850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10674" extrusionOk="0">
                    <a:moveTo>
                      <a:pt x="734" y="1"/>
                    </a:moveTo>
                    <a:cubicBezTo>
                      <a:pt x="679" y="1"/>
                      <a:pt x="624" y="22"/>
                      <a:pt x="583" y="64"/>
                    </a:cubicBezTo>
                    <a:lnTo>
                      <a:pt x="83" y="571"/>
                    </a:lnTo>
                    <a:cubicBezTo>
                      <a:pt x="1" y="655"/>
                      <a:pt x="2" y="789"/>
                      <a:pt x="86" y="872"/>
                    </a:cubicBezTo>
                    <a:lnTo>
                      <a:pt x="9964" y="10612"/>
                    </a:lnTo>
                    <a:cubicBezTo>
                      <a:pt x="10005" y="10653"/>
                      <a:pt x="10059" y="10673"/>
                      <a:pt x="10113" y="10673"/>
                    </a:cubicBezTo>
                    <a:cubicBezTo>
                      <a:pt x="10168" y="10673"/>
                      <a:pt x="10222" y="10652"/>
                      <a:pt x="10264" y="10610"/>
                    </a:cubicBezTo>
                    <a:lnTo>
                      <a:pt x="10765" y="10102"/>
                    </a:lnTo>
                    <a:cubicBezTo>
                      <a:pt x="10846" y="10020"/>
                      <a:pt x="10845" y="9885"/>
                      <a:pt x="10763" y="9803"/>
                    </a:cubicBezTo>
                    <a:lnTo>
                      <a:pt x="883" y="62"/>
                    </a:lnTo>
                    <a:cubicBezTo>
                      <a:pt x="842" y="21"/>
                      <a:pt x="788" y="1"/>
                      <a:pt x="734" y="1"/>
                    </a:cubicBezTo>
                    <a:close/>
                  </a:path>
                </a:pathLst>
              </a:custGeom>
              <a:solidFill>
                <a:srgbClr val="0027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882;p58">
                <a:extLst>
                  <a:ext uri="{FF2B5EF4-FFF2-40B4-BE49-F238E27FC236}">
                    <a16:creationId xmlns:a16="http://schemas.microsoft.com/office/drawing/2014/main" id="{437B920A-C3A1-4825-8A6E-BC0D49079EFE}"/>
                  </a:ext>
                </a:extLst>
              </p:cNvPr>
              <p:cNvSpPr/>
              <p:nvPr/>
            </p:nvSpPr>
            <p:spPr>
              <a:xfrm>
                <a:off x="1323550" y="2239475"/>
                <a:ext cx="19950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86" fill="none" extrusionOk="0">
                    <a:moveTo>
                      <a:pt x="1" y="0"/>
                    </a:moveTo>
                    <a:lnTo>
                      <a:pt x="797" y="786"/>
                    </a:lnTo>
                  </a:path>
                </a:pathLst>
              </a:custGeom>
              <a:noFill/>
              <a:ln w="7275" cap="rnd" cmpd="sng">
                <a:solidFill>
                  <a:srgbClr val="2D5491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883;p58">
                <a:extLst>
                  <a:ext uri="{FF2B5EF4-FFF2-40B4-BE49-F238E27FC236}">
                    <a16:creationId xmlns:a16="http://schemas.microsoft.com/office/drawing/2014/main" id="{80EF3AD5-6960-4A53-BAFD-4C830104232E}"/>
                  </a:ext>
                </a:extLst>
              </p:cNvPr>
              <p:cNvSpPr/>
              <p:nvPr/>
            </p:nvSpPr>
            <p:spPr>
              <a:xfrm>
                <a:off x="1351350" y="2267275"/>
                <a:ext cx="3050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19" fill="none" extrusionOk="0">
                    <a:moveTo>
                      <a:pt x="1" y="0"/>
                    </a:moveTo>
                    <a:lnTo>
                      <a:pt x="121" y="119"/>
                    </a:lnTo>
                  </a:path>
                </a:pathLst>
              </a:custGeom>
              <a:noFill/>
              <a:ln w="7275" cap="rnd" cmpd="sng">
                <a:solidFill>
                  <a:srgbClr val="2D5491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884;p58">
                <a:extLst>
                  <a:ext uri="{FF2B5EF4-FFF2-40B4-BE49-F238E27FC236}">
                    <a16:creationId xmlns:a16="http://schemas.microsoft.com/office/drawing/2014/main" id="{993F335B-1424-4168-BCF1-947B535646DA}"/>
                  </a:ext>
                </a:extLst>
              </p:cNvPr>
              <p:cNvSpPr/>
              <p:nvPr/>
            </p:nvSpPr>
            <p:spPr>
              <a:xfrm>
                <a:off x="1813400" y="1893950"/>
                <a:ext cx="721500" cy="861300"/>
              </a:xfrm>
              <a:custGeom>
                <a:avLst/>
                <a:gdLst/>
                <a:ahLst/>
                <a:cxnLst/>
                <a:rect l="l" t="t" r="r" b="b"/>
                <a:pathLst>
                  <a:path w="28860" h="34452" extrusionOk="0">
                    <a:moveTo>
                      <a:pt x="13512" y="1"/>
                    </a:moveTo>
                    <a:cubicBezTo>
                      <a:pt x="13512" y="1"/>
                      <a:pt x="9404" y="3370"/>
                      <a:pt x="7466" y="3370"/>
                    </a:cubicBezTo>
                    <a:cubicBezTo>
                      <a:pt x="7041" y="3370"/>
                      <a:pt x="6721" y="3208"/>
                      <a:pt x="6571" y="2813"/>
                    </a:cubicBezTo>
                    <a:cubicBezTo>
                      <a:pt x="5682" y="4134"/>
                      <a:pt x="0" y="13992"/>
                      <a:pt x="776" y="19034"/>
                    </a:cubicBezTo>
                    <a:cubicBezTo>
                      <a:pt x="1552" y="24076"/>
                      <a:pt x="5915" y="24776"/>
                      <a:pt x="6787" y="25870"/>
                    </a:cubicBezTo>
                    <a:cubicBezTo>
                      <a:pt x="7660" y="26964"/>
                      <a:pt x="9722" y="33965"/>
                      <a:pt x="9995" y="34451"/>
                    </a:cubicBezTo>
                    <a:cubicBezTo>
                      <a:pt x="18792" y="34279"/>
                      <a:pt x="27747" y="31057"/>
                      <a:pt x="27747" y="31057"/>
                    </a:cubicBezTo>
                    <a:cubicBezTo>
                      <a:pt x="27747" y="31057"/>
                      <a:pt x="28860" y="16831"/>
                      <a:pt x="24906" y="8695"/>
                    </a:cubicBezTo>
                    <a:cubicBezTo>
                      <a:pt x="21206" y="1077"/>
                      <a:pt x="13512" y="1"/>
                      <a:pt x="135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885;p58">
                <a:extLst>
                  <a:ext uri="{FF2B5EF4-FFF2-40B4-BE49-F238E27FC236}">
                    <a16:creationId xmlns:a16="http://schemas.microsoft.com/office/drawing/2014/main" id="{B356FFBF-ED9B-4654-B94B-387D9CC0F2DA}"/>
                  </a:ext>
                </a:extLst>
              </p:cNvPr>
              <p:cNvSpPr/>
              <p:nvPr/>
            </p:nvSpPr>
            <p:spPr>
              <a:xfrm>
                <a:off x="1344375" y="1964300"/>
                <a:ext cx="1068500" cy="940625"/>
              </a:xfrm>
              <a:custGeom>
                <a:avLst/>
                <a:gdLst/>
                <a:ahLst/>
                <a:cxnLst/>
                <a:rect l="l" t="t" r="r" b="b"/>
                <a:pathLst>
                  <a:path w="42740" h="37625" extrusionOk="0">
                    <a:moveTo>
                      <a:pt x="32243" y="0"/>
                    </a:moveTo>
                    <a:cubicBezTo>
                      <a:pt x="31479" y="0"/>
                      <a:pt x="30711" y="130"/>
                      <a:pt x="29961" y="401"/>
                    </a:cubicBezTo>
                    <a:cubicBezTo>
                      <a:pt x="26220" y="1748"/>
                      <a:pt x="25461" y="6111"/>
                      <a:pt x="26537" y="11857"/>
                    </a:cubicBezTo>
                    <a:cubicBezTo>
                      <a:pt x="27612" y="17602"/>
                      <a:pt x="27346" y="25361"/>
                      <a:pt x="27346" y="25361"/>
                    </a:cubicBezTo>
                    <a:cubicBezTo>
                      <a:pt x="27346" y="25361"/>
                      <a:pt x="13835" y="20366"/>
                      <a:pt x="11294" y="19352"/>
                    </a:cubicBezTo>
                    <a:cubicBezTo>
                      <a:pt x="8689" y="17135"/>
                      <a:pt x="5473" y="14819"/>
                      <a:pt x="4928" y="14819"/>
                    </a:cubicBezTo>
                    <a:cubicBezTo>
                      <a:pt x="4383" y="14819"/>
                      <a:pt x="4651" y="15724"/>
                      <a:pt x="5396" y="16468"/>
                    </a:cubicBezTo>
                    <a:cubicBezTo>
                      <a:pt x="6139" y="17212"/>
                      <a:pt x="7324" y="18282"/>
                      <a:pt x="6481" y="18282"/>
                    </a:cubicBezTo>
                    <a:cubicBezTo>
                      <a:pt x="6448" y="18282"/>
                      <a:pt x="6411" y="18280"/>
                      <a:pt x="6371" y="18277"/>
                    </a:cubicBezTo>
                    <a:cubicBezTo>
                      <a:pt x="5582" y="18208"/>
                      <a:pt x="434" y="13029"/>
                      <a:pt x="434" y="13029"/>
                    </a:cubicBezTo>
                    <a:lnTo>
                      <a:pt x="434" y="13029"/>
                    </a:lnTo>
                    <a:cubicBezTo>
                      <a:pt x="0" y="13461"/>
                      <a:pt x="512" y="14666"/>
                      <a:pt x="512" y="14666"/>
                    </a:cubicBezTo>
                    <a:cubicBezTo>
                      <a:pt x="512" y="14666"/>
                      <a:pt x="591" y="16650"/>
                      <a:pt x="2203" y="18483"/>
                    </a:cubicBezTo>
                    <a:cubicBezTo>
                      <a:pt x="11898" y="29502"/>
                      <a:pt x="23085" y="37624"/>
                      <a:pt x="31315" y="37624"/>
                    </a:cubicBezTo>
                    <a:cubicBezTo>
                      <a:pt x="32585" y="37624"/>
                      <a:pt x="33785" y="37431"/>
                      <a:pt x="34898" y="37025"/>
                    </a:cubicBezTo>
                    <a:cubicBezTo>
                      <a:pt x="42739" y="34166"/>
                      <a:pt x="41326" y="9956"/>
                      <a:pt x="40776" y="7857"/>
                    </a:cubicBezTo>
                    <a:cubicBezTo>
                      <a:pt x="39497" y="2984"/>
                      <a:pt x="35904" y="0"/>
                      <a:pt x="32243" y="0"/>
                    </a:cubicBezTo>
                    <a:close/>
                  </a:path>
                </a:pathLst>
              </a:custGeom>
              <a:solidFill>
                <a:srgbClr val="EF97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886;p58">
                <a:extLst>
                  <a:ext uri="{FF2B5EF4-FFF2-40B4-BE49-F238E27FC236}">
                    <a16:creationId xmlns:a16="http://schemas.microsoft.com/office/drawing/2014/main" id="{73185D7C-2980-4C56-BA03-F4D8C1BAFF64}"/>
                  </a:ext>
                </a:extLst>
              </p:cNvPr>
              <p:cNvSpPr/>
              <p:nvPr/>
            </p:nvSpPr>
            <p:spPr>
              <a:xfrm>
                <a:off x="1357150" y="2330950"/>
                <a:ext cx="96050" cy="106250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42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4" y="56"/>
                      <a:pt x="51" y="111"/>
                      <a:pt x="78" y="166"/>
                    </a:cubicBezTo>
                    <a:lnTo>
                      <a:pt x="121" y="246"/>
                    </a:lnTo>
                    <a:cubicBezTo>
                      <a:pt x="134" y="273"/>
                      <a:pt x="148" y="300"/>
                      <a:pt x="163" y="326"/>
                    </a:cubicBezTo>
                    <a:cubicBezTo>
                      <a:pt x="192" y="380"/>
                      <a:pt x="221" y="433"/>
                      <a:pt x="251" y="485"/>
                    </a:cubicBezTo>
                    <a:cubicBezTo>
                      <a:pt x="281" y="538"/>
                      <a:pt x="312" y="589"/>
                      <a:pt x="343" y="642"/>
                    </a:cubicBezTo>
                    <a:cubicBezTo>
                      <a:pt x="406" y="746"/>
                      <a:pt x="469" y="848"/>
                      <a:pt x="535" y="949"/>
                    </a:cubicBezTo>
                    <a:cubicBezTo>
                      <a:pt x="602" y="1050"/>
                      <a:pt x="669" y="1150"/>
                      <a:pt x="739" y="1248"/>
                    </a:cubicBezTo>
                    <a:cubicBezTo>
                      <a:pt x="1017" y="1642"/>
                      <a:pt x="1319" y="2020"/>
                      <a:pt x="1642" y="2377"/>
                    </a:cubicBezTo>
                    <a:cubicBezTo>
                      <a:pt x="1801" y="2557"/>
                      <a:pt x="1970" y="2729"/>
                      <a:pt x="2140" y="2901"/>
                    </a:cubicBezTo>
                    <a:cubicBezTo>
                      <a:pt x="2182" y="2944"/>
                      <a:pt x="2227" y="2985"/>
                      <a:pt x="2271" y="3026"/>
                    </a:cubicBezTo>
                    <a:cubicBezTo>
                      <a:pt x="2314" y="3069"/>
                      <a:pt x="2358" y="3110"/>
                      <a:pt x="2403" y="3151"/>
                    </a:cubicBezTo>
                    <a:cubicBezTo>
                      <a:pt x="2446" y="3192"/>
                      <a:pt x="2490" y="3233"/>
                      <a:pt x="2534" y="3273"/>
                    </a:cubicBezTo>
                    <a:cubicBezTo>
                      <a:pt x="2580" y="3314"/>
                      <a:pt x="2626" y="3353"/>
                      <a:pt x="2672" y="3393"/>
                    </a:cubicBezTo>
                    <a:cubicBezTo>
                      <a:pt x="2764" y="3471"/>
                      <a:pt x="2854" y="3551"/>
                      <a:pt x="2949" y="3625"/>
                    </a:cubicBezTo>
                    <a:cubicBezTo>
                      <a:pt x="3044" y="3700"/>
                      <a:pt x="3140" y="3774"/>
                      <a:pt x="3236" y="3847"/>
                    </a:cubicBezTo>
                    <a:cubicBezTo>
                      <a:pt x="3285" y="3883"/>
                      <a:pt x="3332" y="3919"/>
                      <a:pt x="3383" y="3954"/>
                    </a:cubicBezTo>
                    <a:cubicBezTo>
                      <a:pt x="3433" y="3988"/>
                      <a:pt x="3483" y="4022"/>
                      <a:pt x="3534" y="4056"/>
                    </a:cubicBezTo>
                    <a:cubicBezTo>
                      <a:pt x="3634" y="4123"/>
                      <a:pt x="3737" y="4188"/>
                      <a:pt x="3842" y="4249"/>
                    </a:cubicBezTo>
                    <a:cubicBezTo>
                      <a:pt x="3768" y="4151"/>
                      <a:pt x="3692" y="4058"/>
                      <a:pt x="3614" y="3964"/>
                    </a:cubicBezTo>
                    <a:cubicBezTo>
                      <a:pt x="3576" y="3918"/>
                      <a:pt x="3537" y="3872"/>
                      <a:pt x="3498" y="3828"/>
                    </a:cubicBezTo>
                    <a:lnTo>
                      <a:pt x="3382" y="3689"/>
                    </a:lnTo>
                    <a:cubicBezTo>
                      <a:pt x="3304" y="3598"/>
                      <a:pt x="3226" y="3508"/>
                      <a:pt x="3147" y="3419"/>
                    </a:cubicBezTo>
                    <a:cubicBezTo>
                      <a:pt x="3070" y="3327"/>
                      <a:pt x="2992" y="3238"/>
                      <a:pt x="2912" y="3148"/>
                    </a:cubicBezTo>
                    <a:cubicBezTo>
                      <a:pt x="2873" y="3104"/>
                      <a:pt x="2834" y="3060"/>
                      <a:pt x="2794" y="3015"/>
                    </a:cubicBezTo>
                    <a:lnTo>
                      <a:pt x="2676" y="2881"/>
                    </a:lnTo>
                    <a:cubicBezTo>
                      <a:pt x="2598" y="2792"/>
                      <a:pt x="2519" y="2704"/>
                      <a:pt x="2439" y="2615"/>
                    </a:cubicBezTo>
                    <a:cubicBezTo>
                      <a:pt x="2283" y="2438"/>
                      <a:pt x="2123" y="2263"/>
                      <a:pt x="1966" y="2084"/>
                    </a:cubicBezTo>
                    <a:cubicBezTo>
                      <a:pt x="1886" y="1997"/>
                      <a:pt x="1806" y="1910"/>
                      <a:pt x="1728" y="1821"/>
                    </a:cubicBezTo>
                    <a:lnTo>
                      <a:pt x="1608" y="1689"/>
                    </a:lnTo>
                    <a:lnTo>
                      <a:pt x="1487" y="1557"/>
                    </a:lnTo>
                    <a:cubicBezTo>
                      <a:pt x="1409" y="1469"/>
                      <a:pt x="1327" y="1381"/>
                      <a:pt x="1247" y="1294"/>
                    </a:cubicBezTo>
                    <a:cubicBezTo>
                      <a:pt x="1167" y="1206"/>
                      <a:pt x="1086" y="1119"/>
                      <a:pt x="1005" y="1032"/>
                    </a:cubicBezTo>
                    <a:cubicBezTo>
                      <a:pt x="924" y="944"/>
                      <a:pt x="844" y="856"/>
                      <a:pt x="760" y="771"/>
                    </a:cubicBezTo>
                    <a:lnTo>
                      <a:pt x="637" y="641"/>
                    </a:lnTo>
                    <a:lnTo>
                      <a:pt x="513" y="511"/>
                    </a:lnTo>
                    <a:cubicBezTo>
                      <a:pt x="429" y="425"/>
                      <a:pt x="345" y="339"/>
                      <a:pt x="260" y="254"/>
                    </a:cubicBezTo>
                    <a:cubicBezTo>
                      <a:pt x="175" y="169"/>
                      <a:pt x="89" y="84"/>
                      <a:pt x="1" y="0"/>
                    </a:cubicBezTo>
                    <a:close/>
                  </a:path>
                </a:pathLst>
              </a:custGeom>
              <a:solidFill>
                <a:srgbClr val="FF8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887;p58">
                <a:extLst>
                  <a:ext uri="{FF2B5EF4-FFF2-40B4-BE49-F238E27FC236}">
                    <a16:creationId xmlns:a16="http://schemas.microsoft.com/office/drawing/2014/main" id="{49AAC5D9-72F0-4D40-B4F7-CFB8FE6A2846}"/>
                  </a:ext>
                </a:extLst>
              </p:cNvPr>
              <p:cNvSpPr/>
              <p:nvPr/>
            </p:nvSpPr>
            <p:spPr>
              <a:xfrm>
                <a:off x="1984375" y="1950825"/>
                <a:ext cx="413700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16548" h="19751" extrusionOk="0">
                    <a:moveTo>
                      <a:pt x="7210" y="1"/>
                    </a:moveTo>
                    <a:cubicBezTo>
                      <a:pt x="6620" y="1"/>
                      <a:pt x="6025" y="74"/>
                      <a:pt x="5431" y="223"/>
                    </a:cubicBezTo>
                    <a:cubicBezTo>
                      <a:pt x="1276" y="1272"/>
                      <a:pt x="1" y="5870"/>
                      <a:pt x="545" y="12145"/>
                    </a:cubicBezTo>
                    <a:cubicBezTo>
                      <a:pt x="705" y="13985"/>
                      <a:pt x="862" y="16012"/>
                      <a:pt x="1007" y="17958"/>
                    </a:cubicBezTo>
                    <a:lnTo>
                      <a:pt x="16228" y="19750"/>
                    </a:lnTo>
                    <a:cubicBezTo>
                      <a:pt x="16547" y="14585"/>
                      <a:pt x="16377" y="10243"/>
                      <a:pt x="16238" y="9366"/>
                    </a:cubicBezTo>
                    <a:cubicBezTo>
                      <a:pt x="15331" y="3683"/>
                      <a:pt x="11412" y="1"/>
                      <a:pt x="7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888;p58">
                <a:extLst>
                  <a:ext uri="{FF2B5EF4-FFF2-40B4-BE49-F238E27FC236}">
                    <a16:creationId xmlns:a16="http://schemas.microsoft.com/office/drawing/2014/main" id="{4CDD79F5-06E0-48C6-B2E0-A45D46561162}"/>
                  </a:ext>
                </a:extLst>
              </p:cNvPr>
              <p:cNvSpPr/>
              <p:nvPr/>
            </p:nvSpPr>
            <p:spPr>
              <a:xfrm>
                <a:off x="1984375" y="1925975"/>
                <a:ext cx="413700" cy="518625"/>
              </a:xfrm>
              <a:custGeom>
                <a:avLst/>
                <a:gdLst/>
                <a:ahLst/>
                <a:cxnLst/>
                <a:rect l="l" t="t" r="r" b="b"/>
                <a:pathLst>
                  <a:path w="16548" h="20745" fill="none" extrusionOk="0">
                    <a:moveTo>
                      <a:pt x="16228" y="20744"/>
                    </a:moveTo>
                    <a:cubicBezTo>
                      <a:pt x="16547" y="15579"/>
                      <a:pt x="16377" y="11237"/>
                      <a:pt x="16238" y="10360"/>
                    </a:cubicBezTo>
                    <a:cubicBezTo>
                      <a:pt x="15205" y="3879"/>
                      <a:pt x="10252" y="0"/>
                      <a:pt x="5432" y="1216"/>
                    </a:cubicBezTo>
                    <a:cubicBezTo>
                      <a:pt x="1277" y="2266"/>
                      <a:pt x="1" y="6864"/>
                      <a:pt x="545" y="13139"/>
                    </a:cubicBezTo>
                    <a:cubicBezTo>
                      <a:pt x="705" y="14979"/>
                      <a:pt x="862" y="17005"/>
                      <a:pt x="1007" y="18952"/>
                    </a:cubicBez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1889;p58">
              <a:extLst>
                <a:ext uri="{FF2B5EF4-FFF2-40B4-BE49-F238E27FC236}">
                  <a16:creationId xmlns:a16="http://schemas.microsoft.com/office/drawing/2014/main" id="{6B09C5C6-2156-4B8A-B468-FE9A16A3E4B4}"/>
                </a:ext>
              </a:extLst>
            </p:cNvPr>
            <p:cNvGrpSpPr/>
            <p:nvPr/>
          </p:nvGrpSpPr>
          <p:grpSpPr>
            <a:xfrm>
              <a:off x="7206757" y="2573607"/>
              <a:ext cx="1340993" cy="1820239"/>
              <a:chOff x="3261075" y="1107575"/>
              <a:chExt cx="3218125" cy="4368225"/>
            </a:xfrm>
          </p:grpSpPr>
          <p:sp>
            <p:nvSpPr>
              <p:cNvPr id="68" name="Google Shape;1890;p58">
                <a:extLst>
                  <a:ext uri="{FF2B5EF4-FFF2-40B4-BE49-F238E27FC236}">
                    <a16:creationId xmlns:a16="http://schemas.microsoft.com/office/drawing/2014/main" id="{3F36AE4A-CF98-45DE-ACBD-AE5242F1E234}"/>
                  </a:ext>
                </a:extLst>
              </p:cNvPr>
              <p:cNvSpPr/>
              <p:nvPr/>
            </p:nvSpPr>
            <p:spPr>
              <a:xfrm>
                <a:off x="3261075" y="1107575"/>
                <a:ext cx="2025750" cy="866425"/>
              </a:xfrm>
              <a:custGeom>
                <a:avLst/>
                <a:gdLst/>
                <a:ahLst/>
                <a:cxnLst/>
                <a:rect l="l" t="t" r="r" b="b"/>
                <a:pathLst>
                  <a:path w="81030" h="34657" extrusionOk="0">
                    <a:moveTo>
                      <a:pt x="15523" y="0"/>
                    </a:moveTo>
                    <a:cubicBezTo>
                      <a:pt x="6950" y="0"/>
                      <a:pt x="0" y="6950"/>
                      <a:pt x="0" y="15523"/>
                    </a:cubicBezTo>
                    <a:cubicBezTo>
                      <a:pt x="0" y="24095"/>
                      <a:pt x="6950" y="31045"/>
                      <a:pt x="15523" y="31045"/>
                    </a:cubicBezTo>
                    <a:lnTo>
                      <a:pt x="57788" y="31045"/>
                    </a:lnTo>
                    <a:lnTo>
                      <a:pt x="60583" y="34656"/>
                    </a:lnTo>
                    <a:lnTo>
                      <a:pt x="63378" y="31045"/>
                    </a:lnTo>
                    <a:lnTo>
                      <a:pt x="65507" y="31045"/>
                    </a:lnTo>
                    <a:cubicBezTo>
                      <a:pt x="74080" y="31045"/>
                      <a:pt x="81030" y="24095"/>
                      <a:pt x="81030" y="15523"/>
                    </a:cubicBezTo>
                    <a:cubicBezTo>
                      <a:pt x="81030" y="6950"/>
                      <a:pt x="74080" y="0"/>
                      <a:pt x="655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891;p58">
                <a:extLst>
                  <a:ext uri="{FF2B5EF4-FFF2-40B4-BE49-F238E27FC236}">
                    <a16:creationId xmlns:a16="http://schemas.microsoft.com/office/drawing/2014/main" id="{4405519E-CF6F-4FA5-9570-7FF076DA2BEA}"/>
                  </a:ext>
                </a:extLst>
              </p:cNvPr>
              <p:cNvSpPr/>
              <p:nvPr/>
            </p:nvSpPr>
            <p:spPr>
              <a:xfrm>
                <a:off x="5027600" y="4893100"/>
                <a:ext cx="279525" cy="463000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18520" extrusionOk="0">
                    <a:moveTo>
                      <a:pt x="1573" y="1"/>
                    </a:moveTo>
                    <a:lnTo>
                      <a:pt x="342" y="581"/>
                    </a:lnTo>
                    <a:cubicBezTo>
                      <a:pt x="103" y="693"/>
                      <a:pt x="0" y="979"/>
                      <a:pt x="113" y="1218"/>
                    </a:cubicBezTo>
                    <a:lnTo>
                      <a:pt x="7771" y="17492"/>
                    </a:lnTo>
                    <a:cubicBezTo>
                      <a:pt x="7992" y="17962"/>
                      <a:pt x="8399" y="18320"/>
                      <a:pt x="8893" y="18481"/>
                    </a:cubicBezTo>
                    <a:lnTo>
                      <a:pt x="8965" y="18504"/>
                    </a:lnTo>
                    <a:cubicBezTo>
                      <a:pt x="8997" y="18514"/>
                      <a:pt x="9030" y="18519"/>
                      <a:pt x="9063" y="18519"/>
                    </a:cubicBezTo>
                    <a:cubicBezTo>
                      <a:pt x="9110" y="18519"/>
                      <a:pt x="9157" y="18509"/>
                      <a:pt x="9200" y="18490"/>
                    </a:cubicBezTo>
                    <a:lnTo>
                      <a:pt x="11180" y="17558"/>
                    </a:lnTo>
                    <a:lnTo>
                      <a:pt x="11091" y="17432"/>
                    </a:lnTo>
                    <a:cubicBezTo>
                      <a:pt x="10235" y="17348"/>
                      <a:pt x="9487" y="16819"/>
                      <a:pt x="9121" y="16041"/>
                    </a:cubicBezTo>
                    <a:lnTo>
                      <a:pt x="15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892;p58">
                <a:extLst>
                  <a:ext uri="{FF2B5EF4-FFF2-40B4-BE49-F238E27FC236}">
                    <a16:creationId xmlns:a16="http://schemas.microsoft.com/office/drawing/2014/main" id="{150499DF-F8FE-46B0-AFAD-A269B49257AE}"/>
                  </a:ext>
                </a:extLst>
              </p:cNvPr>
              <p:cNvSpPr/>
              <p:nvPr/>
            </p:nvSpPr>
            <p:spPr>
              <a:xfrm>
                <a:off x="5090700" y="4419275"/>
                <a:ext cx="594625" cy="896950"/>
              </a:xfrm>
              <a:custGeom>
                <a:avLst/>
                <a:gdLst/>
                <a:ahLst/>
                <a:cxnLst/>
                <a:rect l="l" t="t" r="r" b="b"/>
                <a:pathLst>
                  <a:path w="23785" h="35878" extrusionOk="0">
                    <a:moveTo>
                      <a:pt x="19092" y="0"/>
                    </a:moveTo>
                    <a:lnTo>
                      <a:pt x="5114" y="16813"/>
                    </a:lnTo>
                    <a:lnTo>
                      <a:pt x="1" y="19860"/>
                    </a:lnTo>
                    <a:lnTo>
                      <a:pt x="7262" y="35288"/>
                    </a:lnTo>
                    <a:cubicBezTo>
                      <a:pt x="7436" y="35660"/>
                      <a:pt x="7806" y="35878"/>
                      <a:pt x="8191" y="35878"/>
                    </a:cubicBezTo>
                    <a:cubicBezTo>
                      <a:pt x="8337" y="35878"/>
                      <a:pt x="8486" y="35846"/>
                      <a:pt x="8627" y="35780"/>
                    </a:cubicBezTo>
                    <a:cubicBezTo>
                      <a:pt x="9010" y="35600"/>
                      <a:pt x="9244" y="35201"/>
                      <a:pt x="9214" y="34777"/>
                    </a:cubicBezTo>
                    <a:lnTo>
                      <a:pt x="8472" y="24536"/>
                    </a:lnTo>
                    <a:lnTo>
                      <a:pt x="23784" y="11947"/>
                    </a:lnTo>
                    <a:lnTo>
                      <a:pt x="19092" y="0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893;p58">
                <a:extLst>
                  <a:ext uri="{FF2B5EF4-FFF2-40B4-BE49-F238E27FC236}">
                    <a16:creationId xmlns:a16="http://schemas.microsoft.com/office/drawing/2014/main" id="{1216D7B3-AB1D-4E21-A023-7FF1BCF20F20}"/>
                  </a:ext>
                </a:extLst>
              </p:cNvPr>
              <p:cNvSpPr/>
              <p:nvPr/>
            </p:nvSpPr>
            <p:spPr>
              <a:xfrm>
                <a:off x="5066900" y="4836650"/>
                <a:ext cx="261575" cy="497200"/>
              </a:xfrm>
              <a:custGeom>
                <a:avLst/>
                <a:gdLst/>
                <a:ahLst/>
                <a:cxnLst/>
                <a:rect l="l" t="t" r="r" b="b"/>
                <a:pathLst>
                  <a:path w="10463" h="19888" extrusionOk="0">
                    <a:moveTo>
                      <a:pt x="6262" y="0"/>
                    </a:moveTo>
                    <a:lnTo>
                      <a:pt x="1" y="2259"/>
                    </a:lnTo>
                    <a:lnTo>
                      <a:pt x="7929" y="19105"/>
                    </a:lnTo>
                    <a:cubicBezTo>
                      <a:pt x="8133" y="19540"/>
                      <a:pt x="8672" y="19887"/>
                      <a:pt x="9203" y="19887"/>
                    </a:cubicBezTo>
                    <a:cubicBezTo>
                      <a:pt x="9363" y="19887"/>
                      <a:pt x="9522" y="19856"/>
                      <a:pt x="9671" y="19785"/>
                    </a:cubicBezTo>
                    <a:cubicBezTo>
                      <a:pt x="10152" y="19559"/>
                      <a:pt x="10462" y="19095"/>
                      <a:pt x="10449" y="18617"/>
                    </a:cubicBezTo>
                    <a:lnTo>
                      <a:pt x="10127" y="7066"/>
                    </a:lnTo>
                    <a:cubicBezTo>
                      <a:pt x="5660" y="3886"/>
                      <a:pt x="6262" y="1"/>
                      <a:pt x="6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894;p58">
                <a:extLst>
                  <a:ext uri="{FF2B5EF4-FFF2-40B4-BE49-F238E27FC236}">
                    <a16:creationId xmlns:a16="http://schemas.microsoft.com/office/drawing/2014/main" id="{D2C8A7AA-6F76-4B2A-9069-2A27D733D426}"/>
                  </a:ext>
                </a:extLst>
              </p:cNvPr>
              <p:cNvSpPr/>
              <p:nvPr/>
            </p:nvSpPr>
            <p:spPr>
              <a:xfrm>
                <a:off x="5260725" y="5061475"/>
                <a:ext cx="72750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315" fill="none" extrusionOk="0">
                    <a:moveTo>
                      <a:pt x="2909" y="314"/>
                    </a:moveTo>
                    <a:cubicBezTo>
                      <a:pt x="1955" y="101"/>
                      <a:pt x="978" y="0"/>
                      <a:pt x="0" y="15"/>
                    </a:cubicBez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895;p58">
                <a:extLst>
                  <a:ext uri="{FF2B5EF4-FFF2-40B4-BE49-F238E27FC236}">
                    <a16:creationId xmlns:a16="http://schemas.microsoft.com/office/drawing/2014/main" id="{BB6FCFB4-8827-43CA-9F5A-397397DE83B2}"/>
                  </a:ext>
                </a:extLst>
              </p:cNvPr>
              <p:cNvSpPr/>
              <p:nvPr/>
            </p:nvSpPr>
            <p:spPr>
              <a:xfrm>
                <a:off x="5268000" y="5102625"/>
                <a:ext cx="614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18" fill="none" extrusionOk="0">
                    <a:moveTo>
                      <a:pt x="2456" y="217"/>
                    </a:moveTo>
                    <a:cubicBezTo>
                      <a:pt x="1422" y="17"/>
                      <a:pt x="874" y="2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896;p58">
                <a:extLst>
                  <a:ext uri="{FF2B5EF4-FFF2-40B4-BE49-F238E27FC236}">
                    <a16:creationId xmlns:a16="http://schemas.microsoft.com/office/drawing/2014/main" id="{536903A4-6BB1-4B78-AD69-84D936846160}"/>
                  </a:ext>
                </a:extLst>
              </p:cNvPr>
              <p:cNvSpPr/>
              <p:nvPr/>
            </p:nvSpPr>
            <p:spPr>
              <a:xfrm>
                <a:off x="5271850" y="5135125"/>
                <a:ext cx="56250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187" fill="none" extrusionOk="0">
                    <a:moveTo>
                      <a:pt x="2249" y="187"/>
                    </a:moveTo>
                    <a:cubicBezTo>
                      <a:pt x="1563" y="44"/>
                      <a:pt x="701" y="3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897;p58">
                <a:extLst>
                  <a:ext uri="{FF2B5EF4-FFF2-40B4-BE49-F238E27FC236}">
                    <a16:creationId xmlns:a16="http://schemas.microsoft.com/office/drawing/2014/main" id="{836515C2-DFFF-4AAB-9A7F-8F65ADF38185}"/>
                  </a:ext>
                </a:extLst>
              </p:cNvPr>
              <p:cNvSpPr/>
              <p:nvPr/>
            </p:nvSpPr>
            <p:spPr>
              <a:xfrm>
                <a:off x="5152800" y="2946000"/>
                <a:ext cx="1213925" cy="2072425"/>
              </a:xfrm>
              <a:custGeom>
                <a:avLst/>
                <a:gdLst/>
                <a:ahLst/>
                <a:cxnLst/>
                <a:rect l="l" t="t" r="r" b="b"/>
                <a:pathLst>
                  <a:path w="48557" h="82897" extrusionOk="0">
                    <a:moveTo>
                      <a:pt x="23977" y="1"/>
                    </a:moveTo>
                    <a:lnTo>
                      <a:pt x="3814" y="1019"/>
                    </a:lnTo>
                    <a:cubicBezTo>
                      <a:pt x="0" y="17964"/>
                      <a:pt x="9468" y="21301"/>
                      <a:pt x="9468" y="21301"/>
                    </a:cubicBezTo>
                    <a:lnTo>
                      <a:pt x="30199" y="41103"/>
                    </a:lnTo>
                    <a:lnTo>
                      <a:pt x="6324" y="69589"/>
                    </a:lnTo>
                    <a:lnTo>
                      <a:pt x="18182" y="82896"/>
                    </a:lnTo>
                    <a:cubicBezTo>
                      <a:pt x="18182" y="82896"/>
                      <a:pt x="48556" y="51024"/>
                      <a:pt x="48372" y="41136"/>
                    </a:cubicBezTo>
                    <a:cubicBezTo>
                      <a:pt x="48220" y="32950"/>
                      <a:pt x="34322" y="13530"/>
                      <a:pt x="28826" y="8595"/>
                    </a:cubicBezTo>
                    <a:cubicBezTo>
                      <a:pt x="27603" y="7497"/>
                      <a:pt x="26633" y="6149"/>
                      <a:pt x="25982" y="4641"/>
                    </a:cubicBezTo>
                    <a:lnTo>
                      <a:pt x="239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898;p58">
                <a:extLst>
                  <a:ext uri="{FF2B5EF4-FFF2-40B4-BE49-F238E27FC236}">
                    <a16:creationId xmlns:a16="http://schemas.microsoft.com/office/drawing/2014/main" id="{498E3EA8-313E-4780-83F1-A62AB63FF70C}"/>
                  </a:ext>
                </a:extLst>
              </p:cNvPr>
              <p:cNvSpPr/>
              <p:nvPr/>
            </p:nvSpPr>
            <p:spPr>
              <a:xfrm>
                <a:off x="5239200" y="2909500"/>
                <a:ext cx="738175" cy="1774625"/>
              </a:xfrm>
              <a:custGeom>
                <a:avLst/>
                <a:gdLst/>
                <a:ahLst/>
                <a:cxnLst/>
                <a:rect l="l" t="t" r="r" b="b"/>
                <a:pathLst>
                  <a:path w="29527" h="70985" fill="none" extrusionOk="0">
                    <a:moveTo>
                      <a:pt x="6358" y="70985"/>
                    </a:moveTo>
                    <a:lnTo>
                      <a:pt x="28709" y="43201"/>
                    </a:lnTo>
                    <a:cubicBezTo>
                      <a:pt x="29526" y="42303"/>
                      <a:pt x="29419" y="40900"/>
                      <a:pt x="28473" y="40137"/>
                    </a:cubicBezTo>
                    <a:lnTo>
                      <a:pt x="9471" y="21060"/>
                    </a:lnTo>
                    <a:cubicBezTo>
                      <a:pt x="9471" y="21060"/>
                      <a:pt x="1" y="17589"/>
                      <a:pt x="3804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899;p58">
                <a:extLst>
                  <a:ext uri="{FF2B5EF4-FFF2-40B4-BE49-F238E27FC236}">
                    <a16:creationId xmlns:a16="http://schemas.microsoft.com/office/drawing/2014/main" id="{89EB8E4F-DE3A-42C0-866F-0E0F1968A63B}"/>
                  </a:ext>
                </a:extLst>
              </p:cNvPr>
              <p:cNvSpPr/>
              <p:nvPr/>
            </p:nvSpPr>
            <p:spPr>
              <a:xfrm>
                <a:off x="5293075" y="2887275"/>
                <a:ext cx="725425" cy="1847975"/>
              </a:xfrm>
              <a:custGeom>
                <a:avLst/>
                <a:gdLst/>
                <a:ahLst/>
                <a:cxnLst/>
                <a:rect l="l" t="t" r="r" b="b"/>
                <a:pathLst>
                  <a:path w="29017" h="73919" fill="none" extrusionOk="0">
                    <a:moveTo>
                      <a:pt x="4135" y="73919"/>
                    </a:moveTo>
                    <a:lnTo>
                      <a:pt x="27853" y="44756"/>
                    </a:lnTo>
                    <a:cubicBezTo>
                      <a:pt x="29016" y="43477"/>
                      <a:pt x="28863" y="41481"/>
                      <a:pt x="27517" y="40395"/>
                    </a:cubicBezTo>
                    <a:cubicBezTo>
                      <a:pt x="27517" y="40395"/>
                      <a:pt x="7247" y="20510"/>
                      <a:pt x="7174" y="20478"/>
                    </a:cubicBezTo>
                    <a:cubicBezTo>
                      <a:pt x="6167" y="20042"/>
                      <a:pt x="0" y="16515"/>
                      <a:pt x="3571" y="1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900;p58">
                <a:extLst>
                  <a:ext uri="{FF2B5EF4-FFF2-40B4-BE49-F238E27FC236}">
                    <a16:creationId xmlns:a16="http://schemas.microsoft.com/office/drawing/2014/main" id="{595098B6-C5D5-428E-BEC3-0605D9611510}"/>
                  </a:ext>
                </a:extLst>
              </p:cNvPr>
              <p:cNvSpPr/>
              <p:nvPr/>
            </p:nvSpPr>
            <p:spPr>
              <a:xfrm>
                <a:off x="5265950" y="4624850"/>
                <a:ext cx="410400" cy="422150"/>
              </a:xfrm>
              <a:custGeom>
                <a:avLst/>
                <a:gdLst/>
                <a:ahLst/>
                <a:cxnLst/>
                <a:rect l="l" t="t" r="r" b="b"/>
                <a:pathLst>
                  <a:path w="16416" h="16886" extrusionOk="0">
                    <a:moveTo>
                      <a:pt x="3916" y="0"/>
                    </a:moveTo>
                    <a:lnTo>
                      <a:pt x="0" y="3631"/>
                    </a:lnTo>
                    <a:lnTo>
                      <a:pt x="12815" y="16885"/>
                    </a:lnTo>
                    <a:lnTo>
                      <a:pt x="16416" y="13072"/>
                    </a:lnTo>
                    <a:lnTo>
                      <a:pt x="39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901;p58">
                <a:extLst>
                  <a:ext uri="{FF2B5EF4-FFF2-40B4-BE49-F238E27FC236}">
                    <a16:creationId xmlns:a16="http://schemas.microsoft.com/office/drawing/2014/main" id="{AF111CB7-B624-4389-B651-B41A2C9B9AAF}"/>
                  </a:ext>
                </a:extLst>
              </p:cNvPr>
              <p:cNvSpPr/>
              <p:nvPr/>
            </p:nvSpPr>
            <p:spPr>
              <a:xfrm>
                <a:off x="5979775" y="5399350"/>
                <a:ext cx="499425" cy="76450"/>
              </a:xfrm>
              <a:custGeom>
                <a:avLst/>
                <a:gdLst/>
                <a:ahLst/>
                <a:cxnLst/>
                <a:rect l="l" t="t" r="r" b="b"/>
                <a:pathLst>
                  <a:path w="19977" h="3058" extrusionOk="0">
                    <a:moveTo>
                      <a:pt x="19976" y="1"/>
                    </a:moveTo>
                    <a:lnTo>
                      <a:pt x="19824" y="29"/>
                    </a:lnTo>
                    <a:cubicBezTo>
                      <a:pt x="19384" y="768"/>
                      <a:pt x="18587" y="1219"/>
                      <a:pt x="17728" y="1219"/>
                    </a:cubicBezTo>
                    <a:lnTo>
                      <a:pt x="0" y="1219"/>
                    </a:lnTo>
                    <a:lnTo>
                      <a:pt x="0" y="2579"/>
                    </a:lnTo>
                    <a:cubicBezTo>
                      <a:pt x="0" y="2844"/>
                      <a:pt x="215" y="3057"/>
                      <a:pt x="480" y="3057"/>
                    </a:cubicBezTo>
                    <a:lnTo>
                      <a:pt x="18466" y="3057"/>
                    </a:lnTo>
                    <a:cubicBezTo>
                      <a:pt x="18985" y="3057"/>
                      <a:pt x="19482" y="2843"/>
                      <a:pt x="19838" y="2464"/>
                    </a:cubicBezTo>
                    <a:lnTo>
                      <a:pt x="19890" y="2408"/>
                    </a:lnTo>
                    <a:cubicBezTo>
                      <a:pt x="19945" y="2349"/>
                      <a:pt x="19976" y="2271"/>
                      <a:pt x="19976" y="2189"/>
                    </a:cubicBezTo>
                    <a:lnTo>
                      <a:pt x="19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902;p58">
                <a:extLst>
                  <a:ext uri="{FF2B5EF4-FFF2-40B4-BE49-F238E27FC236}">
                    <a16:creationId xmlns:a16="http://schemas.microsoft.com/office/drawing/2014/main" id="{20181A58-84C5-4C26-9B2E-066891B6DA58}"/>
                  </a:ext>
                </a:extLst>
              </p:cNvPr>
              <p:cNvSpPr/>
              <p:nvPr/>
            </p:nvSpPr>
            <p:spPr>
              <a:xfrm>
                <a:off x="5812925" y="4795700"/>
                <a:ext cx="649450" cy="622225"/>
              </a:xfrm>
              <a:custGeom>
                <a:avLst/>
                <a:gdLst/>
                <a:ahLst/>
                <a:cxnLst/>
                <a:rect l="l" t="t" r="r" b="b"/>
                <a:pathLst>
                  <a:path w="25978" h="24889" extrusionOk="0">
                    <a:moveTo>
                      <a:pt x="10866" y="0"/>
                    </a:moveTo>
                    <a:lnTo>
                      <a:pt x="0" y="1827"/>
                    </a:lnTo>
                    <a:lnTo>
                      <a:pt x="7319" y="18966"/>
                    </a:lnTo>
                    <a:lnTo>
                      <a:pt x="7900" y="24889"/>
                    </a:lnTo>
                    <a:lnTo>
                      <a:pt x="24951" y="24889"/>
                    </a:lnTo>
                    <a:cubicBezTo>
                      <a:pt x="25517" y="24889"/>
                      <a:pt x="25978" y="24430"/>
                      <a:pt x="25978" y="23863"/>
                    </a:cubicBezTo>
                    <a:cubicBezTo>
                      <a:pt x="25977" y="23438"/>
                      <a:pt x="25716" y="23057"/>
                      <a:pt x="25319" y="22905"/>
                    </a:cubicBezTo>
                    <a:lnTo>
                      <a:pt x="15736" y="19215"/>
                    </a:lnTo>
                    <a:lnTo>
                      <a:pt x="10866" y="0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903;p58">
                <a:extLst>
                  <a:ext uri="{FF2B5EF4-FFF2-40B4-BE49-F238E27FC236}">
                    <a16:creationId xmlns:a16="http://schemas.microsoft.com/office/drawing/2014/main" id="{490C701B-0880-4F31-B363-2F8D7DFBA61C}"/>
                  </a:ext>
                </a:extLst>
              </p:cNvPr>
              <p:cNvSpPr/>
              <p:nvPr/>
            </p:nvSpPr>
            <p:spPr>
              <a:xfrm>
                <a:off x="5979775" y="5251925"/>
                <a:ext cx="499400" cy="177925"/>
              </a:xfrm>
              <a:custGeom>
                <a:avLst/>
                <a:gdLst/>
                <a:ahLst/>
                <a:cxnLst/>
                <a:rect l="l" t="t" r="r" b="b"/>
                <a:pathLst>
                  <a:path w="19976" h="7117" extrusionOk="0">
                    <a:moveTo>
                      <a:pt x="8660" y="1"/>
                    </a:moveTo>
                    <a:cubicBezTo>
                      <a:pt x="6848" y="1020"/>
                      <a:pt x="5254" y="1336"/>
                      <a:pt x="3974" y="1336"/>
                    </a:cubicBezTo>
                    <a:cubicBezTo>
                      <a:pt x="1879" y="1336"/>
                      <a:pt x="623" y="489"/>
                      <a:pt x="623" y="489"/>
                    </a:cubicBezTo>
                    <a:lnTo>
                      <a:pt x="0" y="7116"/>
                    </a:lnTo>
                    <a:lnTo>
                      <a:pt x="18617" y="7116"/>
                    </a:lnTo>
                    <a:cubicBezTo>
                      <a:pt x="19243" y="7116"/>
                      <a:pt x="19975" y="6539"/>
                      <a:pt x="19975" y="5829"/>
                    </a:cubicBezTo>
                    <a:cubicBezTo>
                      <a:pt x="19975" y="5297"/>
                      <a:pt x="19687" y="4820"/>
                      <a:pt x="19249" y="4627"/>
                    </a:cubicBezTo>
                    <a:lnTo>
                      <a:pt x="86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904;p58">
                <a:extLst>
                  <a:ext uri="{FF2B5EF4-FFF2-40B4-BE49-F238E27FC236}">
                    <a16:creationId xmlns:a16="http://schemas.microsoft.com/office/drawing/2014/main" id="{1D45EBED-18FD-4390-80BA-88DF9752F961}"/>
                  </a:ext>
                </a:extLst>
              </p:cNvPr>
              <p:cNvSpPr/>
              <p:nvPr/>
            </p:nvSpPr>
            <p:spPr>
              <a:xfrm>
                <a:off x="6214950" y="5263675"/>
                <a:ext cx="37775" cy="626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2505" fill="none" extrusionOk="0">
                    <a:moveTo>
                      <a:pt x="1511" y="0"/>
                    </a:moveTo>
                    <a:cubicBezTo>
                      <a:pt x="912" y="773"/>
                      <a:pt x="404" y="1614"/>
                      <a:pt x="1" y="2504"/>
                    </a:cubicBez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905;p58">
                <a:extLst>
                  <a:ext uri="{FF2B5EF4-FFF2-40B4-BE49-F238E27FC236}">
                    <a16:creationId xmlns:a16="http://schemas.microsoft.com/office/drawing/2014/main" id="{6FD16140-E9DE-4519-8549-0521B075F7B3}"/>
                  </a:ext>
                </a:extLst>
              </p:cNvPr>
              <p:cNvSpPr/>
              <p:nvPr/>
            </p:nvSpPr>
            <p:spPr>
              <a:xfrm>
                <a:off x="6254975" y="5283800"/>
                <a:ext cx="31050" cy="5327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2131" fill="none" extrusionOk="0">
                    <a:moveTo>
                      <a:pt x="1242" y="1"/>
                    </a:moveTo>
                    <a:cubicBezTo>
                      <a:pt x="620" y="851"/>
                      <a:pt x="372" y="1342"/>
                      <a:pt x="0" y="2131"/>
                    </a:cubicBez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906;p58">
                <a:extLst>
                  <a:ext uri="{FF2B5EF4-FFF2-40B4-BE49-F238E27FC236}">
                    <a16:creationId xmlns:a16="http://schemas.microsoft.com/office/drawing/2014/main" id="{9F8FDE1F-F3E0-4DFB-A23D-A30EBEF7CA77}"/>
                  </a:ext>
                </a:extLst>
              </p:cNvPr>
              <p:cNvSpPr/>
              <p:nvPr/>
            </p:nvSpPr>
            <p:spPr>
              <a:xfrm>
                <a:off x="6286000" y="5298525"/>
                <a:ext cx="28200" cy="4890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956" fill="none" extrusionOk="0">
                    <a:moveTo>
                      <a:pt x="1127" y="1"/>
                    </a:moveTo>
                    <a:cubicBezTo>
                      <a:pt x="706" y="562"/>
                      <a:pt x="328" y="1336"/>
                      <a:pt x="1" y="1955"/>
                    </a:cubicBez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907;p58">
                <a:extLst>
                  <a:ext uri="{FF2B5EF4-FFF2-40B4-BE49-F238E27FC236}">
                    <a16:creationId xmlns:a16="http://schemas.microsoft.com/office/drawing/2014/main" id="{04305CF3-E9CD-453B-8300-DC379F7D3791}"/>
                  </a:ext>
                </a:extLst>
              </p:cNvPr>
              <p:cNvSpPr/>
              <p:nvPr/>
            </p:nvSpPr>
            <p:spPr>
              <a:xfrm>
                <a:off x="5058625" y="2835650"/>
                <a:ext cx="1110600" cy="2380925"/>
              </a:xfrm>
              <a:custGeom>
                <a:avLst/>
                <a:gdLst/>
                <a:ahLst/>
                <a:cxnLst/>
                <a:rect l="l" t="t" r="r" b="b"/>
                <a:pathLst>
                  <a:path w="44424" h="95237" extrusionOk="0">
                    <a:moveTo>
                      <a:pt x="20242" y="1"/>
                    </a:moveTo>
                    <a:lnTo>
                      <a:pt x="747" y="7546"/>
                    </a:lnTo>
                    <a:cubicBezTo>
                      <a:pt x="747" y="7546"/>
                      <a:pt x="1" y="18018"/>
                      <a:pt x="4614" y="27908"/>
                    </a:cubicBezTo>
                    <a:cubicBezTo>
                      <a:pt x="9226" y="37798"/>
                      <a:pt x="27878" y="95237"/>
                      <a:pt x="27878" y="95237"/>
                    </a:cubicBezTo>
                    <a:lnTo>
                      <a:pt x="44423" y="88121"/>
                    </a:lnTo>
                    <a:lnTo>
                      <a:pt x="24352" y="19763"/>
                    </a:lnTo>
                    <a:cubicBezTo>
                      <a:pt x="24352" y="19763"/>
                      <a:pt x="23688" y="11235"/>
                      <a:pt x="202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908;p58">
                <a:extLst>
                  <a:ext uri="{FF2B5EF4-FFF2-40B4-BE49-F238E27FC236}">
                    <a16:creationId xmlns:a16="http://schemas.microsoft.com/office/drawing/2014/main" id="{F9C8EA30-D1CB-40A1-96C1-B716AC82D451}"/>
                  </a:ext>
                </a:extLst>
              </p:cNvPr>
              <p:cNvSpPr/>
              <p:nvPr/>
            </p:nvSpPr>
            <p:spPr>
              <a:xfrm>
                <a:off x="5181325" y="3172150"/>
                <a:ext cx="690125" cy="1994600"/>
              </a:xfrm>
              <a:custGeom>
                <a:avLst/>
                <a:gdLst/>
                <a:ahLst/>
                <a:cxnLst/>
                <a:rect l="l" t="t" r="r" b="b"/>
                <a:pathLst>
                  <a:path w="27605" h="79784" fill="none" extrusionOk="0">
                    <a:moveTo>
                      <a:pt x="27604" y="79783"/>
                    </a:moveTo>
                    <a:lnTo>
                      <a:pt x="4664" y="14351"/>
                    </a:lnTo>
                    <a:cubicBezTo>
                      <a:pt x="4664" y="14351"/>
                      <a:pt x="0" y="6207"/>
                      <a:pt x="0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909;p58">
                <a:extLst>
                  <a:ext uri="{FF2B5EF4-FFF2-40B4-BE49-F238E27FC236}">
                    <a16:creationId xmlns:a16="http://schemas.microsoft.com/office/drawing/2014/main" id="{25308C5C-E860-4142-A041-FFA65CFAF11E}"/>
                  </a:ext>
                </a:extLst>
              </p:cNvPr>
              <p:cNvSpPr/>
              <p:nvPr/>
            </p:nvSpPr>
            <p:spPr>
              <a:xfrm>
                <a:off x="5135075" y="3172150"/>
                <a:ext cx="704050" cy="2008500"/>
              </a:xfrm>
              <a:custGeom>
                <a:avLst/>
                <a:gdLst/>
                <a:ahLst/>
                <a:cxnLst/>
                <a:rect l="l" t="t" r="r" b="b"/>
                <a:pathLst>
                  <a:path w="28162" h="80340" fill="none" extrusionOk="0">
                    <a:moveTo>
                      <a:pt x="28161" y="80340"/>
                    </a:moveTo>
                    <a:lnTo>
                      <a:pt x="4665" y="14351"/>
                    </a:lnTo>
                    <a:cubicBezTo>
                      <a:pt x="4665" y="14351"/>
                      <a:pt x="1" y="6206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910;p58">
                <a:extLst>
                  <a:ext uri="{FF2B5EF4-FFF2-40B4-BE49-F238E27FC236}">
                    <a16:creationId xmlns:a16="http://schemas.microsoft.com/office/drawing/2014/main" id="{9D2FA47E-A974-4408-9367-8B177F1ED0CB}"/>
                  </a:ext>
                </a:extLst>
              </p:cNvPr>
              <p:cNvSpPr/>
              <p:nvPr/>
            </p:nvSpPr>
            <p:spPr>
              <a:xfrm>
                <a:off x="5719775" y="4947275"/>
                <a:ext cx="461575" cy="287750"/>
              </a:xfrm>
              <a:custGeom>
                <a:avLst/>
                <a:gdLst/>
                <a:ahLst/>
                <a:cxnLst/>
                <a:rect l="l" t="t" r="r" b="b"/>
                <a:pathLst>
                  <a:path w="18463" h="11510" extrusionOk="0">
                    <a:moveTo>
                      <a:pt x="16904" y="1"/>
                    </a:moveTo>
                    <a:lnTo>
                      <a:pt x="0" y="6382"/>
                    </a:lnTo>
                    <a:lnTo>
                      <a:pt x="1591" y="11509"/>
                    </a:lnTo>
                    <a:lnTo>
                      <a:pt x="18462" y="4723"/>
                    </a:lnTo>
                    <a:lnTo>
                      <a:pt x="169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911;p58">
                <a:extLst>
                  <a:ext uri="{FF2B5EF4-FFF2-40B4-BE49-F238E27FC236}">
                    <a16:creationId xmlns:a16="http://schemas.microsoft.com/office/drawing/2014/main" id="{77B60D5D-6A17-4160-BA5F-1B430F05996D}"/>
                  </a:ext>
                </a:extLst>
              </p:cNvPr>
              <p:cNvSpPr/>
              <p:nvPr/>
            </p:nvSpPr>
            <p:spPr>
              <a:xfrm>
                <a:off x="5214600" y="3162125"/>
                <a:ext cx="147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7680" fill="none" extrusionOk="0">
                    <a:moveTo>
                      <a:pt x="0" y="7680"/>
                    </a:moveTo>
                    <a:cubicBezTo>
                      <a:pt x="0" y="7680"/>
                      <a:pt x="4687" y="5333"/>
                      <a:pt x="5902" y="0"/>
                    </a:cubicBezTo>
                  </a:path>
                </a:pathLst>
              </a:custGeom>
              <a:noFill/>
              <a:ln w="10900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912;p58">
                <a:extLst>
                  <a:ext uri="{FF2B5EF4-FFF2-40B4-BE49-F238E27FC236}">
                    <a16:creationId xmlns:a16="http://schemas.microsoft.com/office/drawing/2014/main" id="{12DC3AB7-0B95-4A28-859C-71A9B5B378F1}"/>
                  </a:ext>
                </a:extLst>
              </p:cNvPr>
              <p:cNvSpPr/>
              <p:nvPr/>
            </p:nvSpPr>
            <p:spPr>
              <a:xfrm>
                <a:off x="5668500" y="3004275"/>
                <a:ext cx="46650" cy="37067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14827" fill="none" extrusionOk="0">
                    <a:moveTo>
                      <a:pt x="1" y="14827"/>
                    </a:moveTo>
                    <a:cubicBezTo>
                      <a:pt x="1" y="14827"/>
                      <a:pt x="1866" y="12685"/>
                      <a:pt x="1687" y="10934"/>
                    </a:cubicBezTo>
                    <a:cubicBezTo>
                      <a:pt x="1195" y="6110"/>
                      <a:pt x="1" y="0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913;p58">
                <a:extLst>
                  <a:ext uri="{FF2B5EF4-FFF2-40B4-BE49-F238E27FC236}">
                    <a16:creationId xmlns:a16="http://schemas.microsoft.com/office/drawing/2014/main" id="{2F5E42AB-3965-480E-80B5-B4045970D35D}"/>
                  </a:ext>
                </a:extLst>
              </p:cNvPr>
              <p:cNvSpPr/>
              <p:nvPr/>
            </p:nvSpPr>
            <p:spPr>
              <a:xfrm>
                <a:off x="6146750" y="1901875"/>
                <a:ext cx="197000" cy="346225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3849" extrusionOk="0">
                    <a:moveTo>
                      <a:pt x="4305" y="0"/>
                    </a:moveTo>
                    <a:cubicBezTo>
                      <a:pt x="3840" y="0"/>
                      <a:pt x="1" y="9640"/>
                      <a:pt x="1" y="9640"/>
                    </a:cubicBezTo>
                    <a:lnTo>
                      <a:pt x="4144" y="13849"/>
                    </a:lnTo>
                    <a:lnTo>
                      <a:pt x="6073" y="8595"/>
                    </a:lnTo>
                    <a:cubicBezTo>
                      <a:pt x="6073" y="8595"/>
                      <a:pt x="7880" y="1794"/>
                      <a:pt x="7492" y="1330"/>
                    </a:cubicBezTo>
                    <a:cubicBezTo>
                      <a:pt x="7472" y="1307"/>
                      <a:pt x="7449" y="1296"/>
                      <a:pt x="7422" y="1296"/>
                    </a:cubicBezTo>
                    <a:cubicBezTo>
                      <a:pt x="6910" y="1296"/>
                      <a:pt x="5123" y="5250"/>
                      <a:pt x="5123" y="5250"/>
                    </a:cubicBezTo>
                    <a:cubicBezTo>
                      <a:pt x="5123" y="5250"/>
                      <a:pt x="6760" y="717"/>
                      <a:pt x="6190" y="195"/>
                    </a:cubicBezTo>
                    <a:cubicBezTo>
                      <a:pt x="6180" y="186"/>
                      <a:pt x="6168" y="182"/>
                      <a:pt x="6154" y="182"/>
                    </a:cubicBezTo>
                    <a:cubicBezTo>
                      <a:pt x="5729" y="182"/>
                      <a:pt x="3598" y="4330"/>
                      <a:pt x="3598" y="4330"/>
                    </a:cubicBezTo>
                    <a:cubicBezTo>
                      <a:pt x="3598" y="4330"/>
                      <a:pt x="5202" y="194"/>
                      <a:pt x="4311" y="1"/>
                    </a:cubicBezTo>
                    <a:cubicBezTo>
                      <a:pt x="4309" y="1"/>
                      <a:pt x="4307" y="0"/>
                      <a:pt x="4305" y="0"/>
                    </a:cubicBezTo>
                    <a:close/>
                  </a:path>
                </a:pathLst>
              </a:custGeom>
              <a:solidFill>
                <a:srgbClr val="F886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914;p58">
                <a:extLst>
                  <a:ext uri="{FF2B5EF4-FFF2-40B4-BE49-F238E27FC236}">
                    <a16:creationId xmlns:a16="http://schemas.microsoft.com/office/drawing/2014/main" id="{F9C1FD5A-D0FD-4805-BFD9-89BED8AF3244}"/>
                  </a:ext>
                </a:extLst>
              </p:cNvPr>
              <p:cNvSpPr/>
              <p:nvPr/>
            </p:nvSpPr>
            <p:spPr>
              <a:xfrm>
                <a:off x="6126925" y="1936975"/>
                <a:ext cx="93875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3755" h="8690" extrusionOk="0">
                    <a:moveTo>
                      <a:pt x="3159" y="1"/>
                    </a:moveTo>
                    <a:cubicBezTo>
                      <a:pt x="2813" y="1"/>
                      <a:pt x="2328" y="900"/>
                      <a:pt x="1672" y="2767"/>
                    </a:cubicBezTo>
                    <a:cubicBezTo>
                      <a:pt x="1015" y="4633"/>
                      <a:pt x="774" y="7191"/>
                      <a:pt x="774" y="7191"/>
                    </a:cubicBezTo>
                    <a:lnTo>
                      <a:pt x="0" y="8690"/>
                    </a:lnTo>
                    <a:lnTo>
                      <a:pt x="2889" y="7026"/>
                    </a:lnTo>
                    <a:cubicBezTo>
                      <a:pt x="3754" y="5401"/>
                      <a:pt x="3159" y="2904"/>
                      <a:pt x="3159" y="2904"/>
                    </a:cubicBezTo>
                    <a:cubicBezTo>
                      <a:pt x="3159" y="2904"/>
                      <a:pt x="3504" y="1"/>
                      <a:pt x="3159" y="1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915;p58">
                <a:extLst>
                  <a:ext uri="{FF2B5EF4-FFF2-40B4-BE49-F238E27FC236}">
                    <a16:creationId xmlns:a16="http://schemas.microsoft.com/office/drawing/2014/main" id="{A0F52694-CF03-407A-ADE6-74CF7DF4F4EE}"/>
                  </a:ext>
                </a:extLst>
              </p:cNvPr>
              <p:cNvSpPr/>
              <p:nvPr/>
            </p:nvSpPr>
            <p:spPr>
              <a:xfrm>
                <a:off x="6180050" y="1846250"/>
                <a:ext cx="177625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7105" h="11851" extrusionOk="0">
                    <a:moveTo>
                      <a:pt x="3339" y="1"/>
                    </a:moveTo>
                    <a:lnTo>
                      <a:pt x="66" y="8603"/>
                    </a:lnTo>
                    <a:cubicBezTo>
                      <a:pt x="1" y="8764"/>
                      <a:pt x="45" y="8949"/>
                      <a:pt x="169" y="9058"/>
                    </a:cubicBezTo>
                    <a:lnTo>
                      <a:pt x="3052" y="11752"/>
                    </a:lnTo>
                    <a:lnTo>
                      <a:pt x="3500" y="11850"/>
                    </a:lnTo>
                    <a:cubicBezTo>
                      <a:pt x="3612" y="11844"/>
                      <a:pt x="3717" y="11771"/>
                      <a:pt x="3765" y="11648"/>
                    </a:cubicBezTo>
                    <a:lnTo>
                      <a:pt x="7040" y="3347"/>
                    </a:lnTo>
                    <a:cubicBezTo>
                      <a:pt x="7104" y="3186"/>
                      <a:pt x="7062" y="3000"/>
                      <a:pt x="6936" y="2892"/>
                    </a:cubicBezTo>
                    <a:lnTo>
                      <a:pt x="3781" y="142"/>
                    </a:lnTo>
                    <a:cubicBezTo>
                      <a:pt x="3728" y="96"/>
                      <a:pt x="3658" y="80"/>
                      <a:pt x="3597" y="66"/>
                    </a:cubicBezTo>
                    <a:lnTo>
                      <a:pt x="33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916;p58">
                <a:extLst>
                  <a:ext uri="{FF2B5EF4-FFF2-40B4-BE49-F238E27FC236}">
                    <a16:creationId xmlns:a16="http://schemas.microsoft.com/office/drawing/2014/main" id="{13239E58-A38B-4EB8-8F4C-4D6DA6DE49FE}"/>
                  </a:ext>
                </a:extLst>
              </p:cNvPr>
              <p:cNvSpPr/>
              <p:nvPr/>
            </p:nvSpPr>
            <p:spPr>
              <a:xfrm>
                <a:off x="6171875" y="1846100"/>
                <a:ext cx="177600" cy="294375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1775" extrusionOk="0">
                    <a:moveTo>
                      <a:pt x="3610" y="1"/>
                    </a:moveTo>
                    <a:cubicBezTo>
                      <a:pt x="3505" y="1"/>
                      <a:pt x="3402" y="66"/>
                      <a:pt x="3357" y="182"/>
                    </a:cubicBezTo>
                    <a:lnTo>
                      <a:pt x="64" y="8527"/>
                    </a:lnTo>
                    <a:cubicBezTo>
                      <a:pt x="1" y="8687"/>
                      <a:pt x="43" y="8872"/>
                      <a:pt x="168" y="8981"/>
                    </a:cubicBezTo>
                    <a:lnTo>
                      <a:pt x="3291" y="11702"/>
                    </a:lnTo>
                    <a:cubicBezTo>
                      <a:pt x="3347" y="11752"/>
                      <a:pt x="3414" y="11775"/>
                      <a:pt x="3481" y="11775"/>
                    </a:cubicBezTo>
                    <a:cubicBezTo>
                      <a:pt x="3598" y="11775"/>
                      <a:pt x="3714" y="11701"/>
                      <a:pt x="3764" y="11571"/>
                    </a:cubicBezTo>
                    <a:lnTo>
                      <a:pt x="7039" y="3270"/>
                    </a:lnTo>
                    <a:cubicBezTo>
                      <a:pt x="7104" y="3110"/>
                      <a:pt x="7060" y="2925"/>
                      <a:pt x="6936" y="2815"/>
                    </a:cubicBezTo>
                    <a:lnTo>
                      <a:pt x="3779" y="65"/>
                    </a:lnTo>
                    <a:cubicBezTo>
                      <a:pt x="3729" y="21"/>
                      <a:pt x="3669" y="1"/>
                      <a:pt x="36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917;p58">
                <a:extLst>
                  <a:ext uri="{FF2B5EF4-FFF2-40B4-BE49-F238E27FC236}">
                    <a16:creationId xmlns:a16="http://schemas.microsoft.com/office/drawing/2014/main" id="{EBA0C738-5787-4B42-80A4-41261F538196}"/>
                  </a:ext>
                </a:extLst>
              </p:cNvPr>
              <p:cNvSpPr/>
              <p:nvPr/>
            </p:nvSpPr>
            <p:spPr>
              <a:xfrm>
                <a:off x="6179325" y="1862775"/>
                <a:ext cx="162850" cy="261050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10442" extrusionOk="0">
                    <a:moveTo>
                      <a:pt x="2867" y="0"/>
                    </a:moveTo>
                    <a:lnTo>
                      <a:pt x="1" y="7263"/>
                    </a:lnTo>
                    <a:lnTo>
                      <a:pt x="3649" y="10442"/>
                    </a:lnTo>
                    <a:lnTo>
                      <a:pt x="6514" y="3179"/>
                    </a:lnTo>
                    <a:lnTo>
                      <a:pt x="28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918;p58">
                <a:extLst>
                  <a:ext uri="{FF2B5EF4-FFF2-40B4-BE49-F238E27FC236}">
                    <a16:creationId xmlns:a16="http://schemas.microsoft.com/office/drawing/2014/main" id="{CE733EA4-3C24-4898-981C-F8130DFF00D0}"/>
                  </a:ext>
                </a:extLst>
              </p:cNvPr>
              <p:cNvSpPr/>
              <p:nvPr/>
            </p:nvSpPr>
            <p:spPr>
              <a:xfrm>
                <a:off x="6211700" y="2084975"/>
                <a:ext cx="9125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453" extrusionOk="0">
                    <a:moveTo>
                      <a:pt x="170" y="1"/>
                    </a:moveTo>
                    <a:cubicBezTo>
                      <a:pt x="106" y="1"/>
                      <a:pt x="49" y="53"/>
                      <a:pt x="28" y="140"/>
                    </a:cubicBezTo>
                    <a:cubicBezTo>
                      <a:pt x="0" y="255"/>
                      <a:pt x="46" y="387"/>
                      <a:pt x="131" y="435"/>
                    </a:cubicBezTo>
                    <a:cubicBezTo>
                      <a:pt x="152" y="447"/>
                      <a:pt x="174" y="453"/>
                      <a:pt x="194" y="453"/>
                    </a:cubicBezTo>
                    <a:cubicBezTo>
                      <a:pt x="258" y="453"/>
                      <a:pt x="315" y="401"/>
                      <a:pt x="336" y="314"/>
                    </a:cubicBezTo>
                    <a:cubicBezTo>
                      <a:pt x="364" y="198"/>
                      <a:pt x="319" y="66"/>
                      <a:pt x="233" y="18"/>
                    </a:cubicBezTo>
                    <a:cubicBezTo>
                      <a:pt x="212" y="6"/>
                      <a:pt x="190" y="1"/>
                      <a:pt x="170" y="1"/>
                    </a:cubicBezTo>
                    <a:close/>
                  </a:path>
                </a:pathLst>
              </a:custGeom>
              <a:solidFill>
                <a:srgbClr val="8DAD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919;p58">
                <a:extLst>
                  <a:ext uri="{FF2B5EF4-FFF2-40B4-BE49-F238E27FC236}">
                    <a16:creationId xmlns:a16="http://schemas.microsoft.com/office/drawing/2014/main" id="{3EDF2B44-3475-463E-B922-B7765C5644BF}"/>
                  </a:ext>
                </a:extLst>
              </p:cNvPr>
              <p:cNvSpPr/>
              <p:nvPr/>
            </p:nvSpPr>
            <p:spPr>
              <a:xfrm>
                <a:off x="6291575" y="1882800"/>
                <a:ext cx="1590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569" fill="none" extrusionOk="0">
                    <a:moveTo>
                      <a:pt x="0" y="1"/>
                    </a:moveTo>
                    <a:lnTo>
                      <a:pt x="636" y="568"/>
                    </a:lnTo>
                  </a:path>
                </a:pathLst>
              </a:custGeom>
              <a:noFill/>
              <a:ln w="3625" cap="rnd" cmpd="sng">
                <a:solidFill>
                  <a:srgbClr val="8DADE0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920;p58">
                <a:extLst>
                  <a:ext uri="{FF2B5EF4-FFF2-40B4-BE49-F238E27FC236}">
                    <a16:creationId xmlns:a16="http://schemas.microsoft.com/office/drawing/2014/main" id="{29CC4C06-41FE-4103-8B7E-9BD94BD3E95C}"/>
                  </a:ext>
                </a:extLst>
              </p:cNvPr>
              <p:cNvSpPr/>
              <p:nvPr/>
            </p:nvSpPr>
            <p:spPr>
              <a:xfrm>
                <a:off x="6236825" y="1910900"/>
                <a:ext cx="867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347" h="429" extrusionOk="0">
                    <a:moveTo>
                      <a:pt x="162" y="1"/>
                    </a:moveTo>
                    <a:cubicBezTo>
                      <a:pt x="102" y="1"/>
                      <a:pt x="48" y="50"/>
                      <a:pt x="28" y="133"/>
                    </a:cubicBezTo>
                    <a:cubicBezTo>
                      <a:pt x="1" y="241"/>
                      <a:pt x="44" y="368"/>
                      <a:pt x="126" y="412"/>
                    </a:cubicBezTo>
                    <a:cubicBezTo>
                      <a:pt x="146" y="424"/>
                      <a:pt x="166" y="429"/>
                      <a:pt x="186" y="429"/>
                    </a:cubicBezTo>
                    <a:cubicBezTo>
                      <a:pt x="246" y="429"/>
                      <a:pt x="300" y="379"/>
                      <a:pt x="319" y="297"/>
                    </a:cubicBezTo>
                    <a:cubicBezTo>
                      <a:pt x="346" y="189"/>
                      <a:pt x="303" y="62"/>
                      <a:pt x="222" y="18"/>
                    </a:cubicBezTo>
                    <a:cubicBezTo>
                      <a:pt x="202" y="6"/>
                      <a:pt x="182" y="1"/>
                      <a:pt x="162" y="1"/>
                    </a:cubicBezTo>
                    <a:close/>
                  </a:path>
                </a:pathLst>
              </a:custGeom>
              <a:solidFill>
                <a:srgbClr val="8DAD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921;p58">
                <a:extLst>
                  <a:ext uri="{FF2B5EF4-FFF2-40B4-BE49-F238E27FC236}">
                    <a16:creationId xmlns:a16="http://schemas.microsoft.com/office/drawing/2014/main" id="{421CC5B1-46E7-48A1-BCA5-59794E086289}"/>
                  </a:ext>
                </a:extLst>
              </p:cNvPr>
              <p:cNvSpPr/>
              <p:nvPr/>
            </p:nvSpPr>
            <p:spPr>
              <a:xfrm>
                <a:off x="6244675" y="1904375"/>
                <a:ext cx="80125" cy="75975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3039" extrusionOk="0">
                    <a:moveTo>
                      <a:pt x="802" y="1"/>
                    </a:moveTo>
                    <a:cubicBezTo>
                      <a:pt x="648" y="1"/>
                      <a:pt x="498" y="96"/>
                      <a:pt x="431" y="264"/>
                    </a:cubicBezTo>
                    <a:lnTo>
                      <a:pt x="195" y="874"/>
                    </a:lnTo>
                    <a:lnTo>
                      <a:pt x="1" y="908"/>
                    </a:lnTo>
                    <a:lnTo>
                      <a:pt x="2349" y="2944"/>
                    </a:lnTo>
                    <a:cubicBezTo>
                      <a:pt x="2423" y="3009"/>
                      <a:pt x="2511" y="3039"/>
                      <a:pt x="2597" y="3039"/>
                    </a:cubicBezTo>
                    <a:cubicBezTo>
                      <a:pt x="2750" y="3039"/>
                      <a:pt x="2900" y="2944"/>
                      <a:pt x="2968" y="2775"/>
                    </a:cubicBezTo>
                    <a:lnTo>
                      <a:pt x="3114" y="2405"/>
                    </a:lnTo>
                    <a:cubicBezTo>
                      <a:pt x="3205" y="2181"/>
                      <a:pt x="3146" y="1922"/>
                      <a:pt x="2971" y="1770"/>
                    </a:cubicBezTo>
                    <a:lnTo>
                      <a:pt x="1050" y="95"/>
                    </a:lnTo>
                    <a:cubicBezTo>
                      <a:pt x="976" y="31"/>
                      <a:pt x="888" y="1"/>
                      <a:pt x="8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922;p58">
                <a:extLst>
                  <a:ext uri="{FF2B5EF4-FFF2-40B4-BE49-F238E27FC236}">
                    <a16:creationId xmlns:a16="http://schemas.microsoft.com/office/drawing/2014/main" id="{CD6E1776-DE5A-4517-A500-F670BCA2442A}"/>
                  </a:ext>
                </a:extLst>
              </p:cNvPr>
              <p:cNvSpPr/>
              <p:nvPr/>
            </p:nvSpPr>
            <p:spPr>
              <a:xfrm>
                <a:off x="6190025" y="2022400"/>
                <a:ext cx="867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347" h="430" extrusionOk="0">
                    <a:moveTo>
                      <a:pt x="163" y="1"/>
                    </a:moveTo>
                    <a:cubicBezTo>
                      <a:pt x="103" y="1"/>
                      <a:pt x="48" y="50"/>
                      <a:pt x="28" y="133"/>
                    </a:cubicBezTo>
                    <a:cubicBezTo>
                      <a:pt x="1" y="241"/>
                      <a:pt x="45" y="368"/>
                      <a:pt x="126" y="412"/>
                    </a:cubicBezTo>
                    <a:cubicBezTo>
                      <a:pt x="146" y="424"/>
                      <a:pt x="166" y="429"/>
                      <a:pt x="186" y="429"/>
                    </a:cubicBezTo>
                    <a:cubicBezTo>
                      <a:pt x="246" y="429"/>
                      <a:pt x="300" y="380"/>
                      <a:pt x="319" y="297"/>
                    </a:cubicBezTo>
                    <a:cubicBezTo>
                      <a:pt x="346" y="189"/>
                      <a:pt x="303" y="63"/>
                      <a:pt x="222" y="17"/>
                    </a:cubicBezTo>
                    <a:cubicBezTo>
                      <a:pt x="203" y="6"/>
                      <a:pt x="183" y="1"/>
                      <a:pt x="163" y="1"/>
                    </a:cubicBezTo>
                    <a:close/>
                  </a:path>
                </a:pathLst>
              </a:custGeom>
              <a:solidFill>
                <a:srgbClr val="8DAD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923;p58">
                <a:extLst>
                  <a:ext uri="{FF2B5EF4-FFF2-40B4-BE49-F238E27FC236}">
                    <a16:creationId xmlns:a16="http://schemas.microsoft.com/office/drawing/2014/main" id="{7C5F0175-7EDE-46C5-B47B-35D333743A25}"/>
                  </a:ext>
                </a:extLst>
              </p:cNvPr>
              <p:cNvSpPr/>
              <p:nvPr/>
            </p:nvSpPr>
            <p:spPr>
              <a:xfrm>
                <a:off x="6197875" y="2015850"/>
                <a:ext cx="801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3041" extrusionOk="0">
                    <a:moveTo>
                      <a:pt x="801" y="1"/>
                    </a:moveTo>
                    <a:cubicBezTo>
                      <a:pt x="648" y="1"/>
                      <a:pt x="498" y="96"/>
                      <a:pt x="431" y="265"/>
                    </a:cubicBezTo>
                    <a:lnTo>
                      <a:pt x="195" y="876"/>
                    </a:lnTo>
                    <a:lnTo>
                      <a:pt x="1" y="908"/>
                    </a:lnTo>
                    <a:lnTo>
                      <a:pt x="2349" y="2945"/>
                    </a:lnTo>
                    <a:cubicBezTo>
                      <a:pt x="2423" y="3010"/>
                      <a:pt x="2511" y="3040"/>
                      <a:pt x="2597" y="3040"/>
                    </a:cubicBezTo>
                    <a:cubicBezTo>
                      <a:pt x="2750" y="3040"/>
                      <a:pt x="2900" y="2945"/>
                      <a:pt x="2968" y="2776"/>
                    </a:cubicBezTo>
                    <a:lnTo>
                      <a:pt x="3114" y="2407"/>
                    </a:lnTo>
                    <a:cubicBezTo>
                      <a:pt x="3205" y="2182"/>
                      <a:pt x="3146" y="1923"/>
                      <a:pt x="2971" y="1771"/>
                    </a:cubicBezTo>
                    <a:lnTo>
                      <a:pt x="1050" y="97"/>
                    </a:lnTo>
                    <a:cubicBezTo>
                      <a:pt x="976" y="32"/>
                      <a:pt x="888" y="1"/>
                      <a:pt x="8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924;p58">
                <a:extLst>
                  <a:ext uri="{FF2B5EF4-FFF2-40B4-BE49-F238E27FC236}">
                    <a16:creationId xmlns:a16="http://schemas.microsoft.com/office/drawing/2014/main" id="{1D637B7D-F713-47FF-8217-C2373BC1BED0}"/>
                  </a:ext>
                </a:extLst>
              </p:cNvPr>
              <p:cNvSpPr/>
              <p:nvPr/>
            </p:nvSpPr>
            <p:spPr>
              <a:xfrm>
                <a:off x="6291875" y="2029900"/>
                <a:ext cx="86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29" extrusionOk="0">
                    <a:moveTo>
                      <a:pt x="161" y="1"/>
                    </a:moveTo>
                    <a:cubicBezTo>
                      <a:pt x="101" y="1"/>
                      <a:pt x="47" y="50"/>
                      <a:pt x="27" y="132"/>
                    </a:cubicBezTo>
                    <a:cubicBezTo>
                      <a:pt x="0" y="241"/>
                      <a:pt x="44" y="367"/>
                      <a:pt x="124" y="412"/>
                    </a:cubicBezTo>
                    <a:cubicBezTo>
                      <a:pt x="144" y="423"/>
                      <a:pt x="165" y="429"/>
                      <a:pt x="185" y="429"/>
                    </a:cubicBezTo>
                    <a:cubicBezTo>
                      <a:pt x="244" y="429"/>
                      <a:pt x="299" y="379"/>
                      <a:pt x="319" y="297"/>
                    </a:cubicBezTo>
                    <a:cubicBezTo>
                      <a:pt x="346" y="187"/>
                      <a:pt x="302" y="62"/>
                      <a:pt x="222" y="17"/>
                    </a:cubicBezTo>
                    <a:cubicBezTo>
                      <a:pt x="201" y="6"/>
                      <a:pt x="181" y="1"/>
                      <a:pt x="161" y="1"/>
                    </a:cubicBezTo>
                    <a:close/>
                  </a:path>
                </a:pathLst>
              </a:custGeom>
              <a:solidFill>
                <a:srgbClr val="8DAD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925;p58">
                <a:extLst>
                  <a:ext uri="{FF2B5EF4-FFF2-40B4-BE49-F238E27FC236}">
                    <a16:creationId xmlns:a16="http://schemas.microsoft.com/office/drawing/2014/main" id="{0A04DD39-7B86-4C50-9C8A-C8CF94491B50}"/>
                  </a:ext>
                </a:extLst>
              </p:cNvPr>
              <p:cNvSpPr/>
              <p:nvPr/>
            </p:nvSpPr>
            <p:spPr>
              <a:xfrm>
                <a:off x="6218900" y="1951800"/>
                <a:ext cx="76200" cy="86525"/>
              </a:xfrm>
              <a:custGeom>
                <a:avLst/>
                <a:gdLst/>
                <a:ahLst/>
                <a:cxnLst/>
                <a:rect l="l" t="t" r="r" b="b"/>
                <a:pathLst>
                  <a:path w="3048" h="3461" extrusionOk="0">
                    <a:moveTo>
                      <a:pt x="597" y="0"/>
                    </a:moveTo>
                    <a:cubicBezTo>
                      <a:pt x="469" y="0"/>
                      <a:pt x="343" y="81"/>
                      <a:pt x="288" y="222"/>
                    </a:cubicBezTo>
                    <a:lnTo>
                      <a:pt x="62" y="799"/>
                    </a:lnTo>
                    <a:cubicBezTo>
                      <a:pt x="0" y="958"/>
                      <a:pt x="43" y="1141"/>
                      <a:pt x="166" y="1247"/>
                    </a:cubicBezTo>
                    <a:lnTo>
                      <a:pt x="2726" y="3461"/>
                    </a:lnTo>
                    <a:lnTo>
                      <a:pt x="2660" y="3154"/>
                    </a:lnTo>
                    <a:lnTo>
                      <a:pt x="2984" y="2340"/>
                    </a:lnTo>
                    <a:cubicBezTo>
                      <a:pt x="3048" y="2181"/>
                      <a:pt x="3007" y="1998"/>
                      <a:pt x="2883" y="1891"/>
                    </a:cubicBezTo>
                    <a:lnTo>
                      <a:pt x="804" y="79"/>
                    </a:lnTo>
                    <a:cubicBezTo>
                      <a:pt x="742" y="25"/>
                      <a:pt x="669" y="0"/>
                      <a:pt x="5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926;p58">
                <a:extLst>
                  <a:ext uri="{FF2B5EF4-FFF2-40B4-BE49-F238E27FC236}">
                    <a16:creationId xmlns:a16="http://schemas.microsoft.com/office/drawing/2014/main" id="{43B0EA94-FAD8-44D9-B9AE-9B723F3822CC}"/>
                  </a:ext>
                </a:extLst>
              </p:cNvPr>
              <p:cNvSpPr/>
              <p:nvPr/>
            </p:nvSpPr>
            <p:spPr>
              <a:xfrm>
                <a:off x="5525275" y="2116775"/>
                <a:ext cx="778400" cy="666650"/>
              </a:xfrm>
              <a:custGeom>
                <a:avLst/>
                <a:gdLst/>
                <a:ahLst/>
                <a:cxnLst/>
                <a:rect l="l" t="t" r="r" b="b"/>
                <a:pathLst>
                  <a:path w="31136" h="26666" extrusionOk="0">
                    <a:moveTo>
                      <a:pt x="24840" y="0"/>
                    </a:moveTo>
                    <a:lnTo>
                      <a:pt x="16018" y="13778"/>
                    </a:lnTo>
                    <a:lnTo>
                      <a:pt x="11928" y="7213"/>
                    </a:lnTo>
                    <a:lnTo>
                      <a:pt x="0" y="13256"/>
                    </a:lnTo>
                    <a:cubicBezTo>
                      <a:pt x="0" y="13256"/>
                      <a:pt x="9141" y="26665"/>
                      <a:pt x="16599" y="26665"/>
                    </a:cubicBezTo>
                    <a:cubicBezTo>
                      <a:pt x="16796" y="26665"/>
                      <a:pt x="16992" y="26656"/>
                      <a:pt x="17187" y="26637"/>
                    </a:cubicBezTo>
                    <a:cubicBezTo>
                      <a:pt x="24066" y="25957"/>
                      <a:pt x="26914" y="12537"/>
                      <a:pt x="30412" y="3704"/>
                    </a:cubicBezTo>
                    <a:cubicBezTo>
                      <a:pt x="31136" y="587"/>
                      <a:pt x="24840" y="0"/>
                      <a:pt x="24840" y="0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927;p58">
                <a:extLst>
                  <a:ext uri="{FF2B5EF4-FFF2-40B4-BE49-F238E27FC236}">
                    <a16:creationId xmlns:a16="http://schemas.microsoft.com/office/drawing/2014/main" id="{AF329B71-B82F-4DC4-AECD-E0D8E6A8A8D3}"/>
                  </a:ext>
                </a:extLst>
              </p:cNvPr>
              <p:cNvSpPr/>
              <p:nvPr/>
            </p:nvSpPr>
            <p:spPr>
              <a:xfrm>
                <a:off x="6244300" y="1958900"/>
                <a:ext cx="122675" cy="294450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11778" extrusionOk="0">
                    <a:moveTo>
                      <a:pt x="4388" y="1"/>
                    </a:moveTo>
                    <a:cubicBezTo>
                      <a:pt x="3869" y="1"/>
                      <a:pt x="2645" y="3104"/>
                      <a:pt x="2507" y="3623"/>
                    </a:cubicBezTo>
                    <a:cubicBezTo>
                      <a:pt x="1470" y="4176"/>
                      <a:pt x="0" y="5179"/>
                      <a:pt x="18" y="6976"/>
                    </a:cubicBezTo>
                    <a:lnTo>
                      <a:pt x="937" y="11778"/>
                    </a:lnTo>
                    <a:cubicBezTo>
                      <a:pt x="937" y="11778"/>
                      <a:pt x="3475" y="5594"/>
                      <a:pt x="3786" y="4419"/>
                    </a:cubicBezTo>
                    <a:cubicBezTo>
                      <a:pt x="4097" y="3243"/>
                      <a:pt x="4906" y="1"/>
                      <a:pt x="4388" y="1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928;p58">
                <a:extLst>
                  <a:ext uri="{FF2B5EF4-FFF2-40B4-BE49-F238E27FC236}">
                    <a16:creationId xmlns:a16="http://schemas.microsoft.com/office/drawing/2014/main" id="{DAA7820E-DC62-4F92-B4A6-EE1D1B0BE890}"/>
                  </a:ext>
                </a:extLst>
              </p:cNvPr>
              <p:cNvSpPr/>
              <p:nvPr/>
            </p:nvSpPr>
            <p:spPr>
              <a:xfrm>
                <a:off x="5384425" y="1862775"/>
                <a:ext cx="496875" cy="712700"/>
              </a:xfrm>
              <a:custGeom>
                <a:avLst/>
                <a:gdLst/>
                <a:ahLst/>
                <a:cxnLst/>
                <a:rect l="l" t="t" r="r" b="b"/>
                <a:pathLst>
                  <a:path w="19875" h="28508" extrusionOk="0">
                    <a:moveTo>
                      <a:pt x="1719" y="0"/>
                    </a:moveTo>
                    <a:lnTo>
                      <a:pt x="1" y="13405"/>
                    </a:lnTo>
                    <a:cubicBezTo>
                      <a:pt x="1" y="13405"/>
                      <a:pt x="2731" y="24265"/>
                      <a:pt x="5634" y="28507"/>
                    </a:cubicBezTo>
                    <a:cubicBezTo>
                      <a:pt x="5646" y="28507"/>
                      <a:pt x="5658" y="28507"/>
                      <a:pt x="5670" y="28507"/>
                    </a:cubicBezTo>
                    <a:cubicBezTo>
                      <a:pt x="8401" y="28507"/>
                      <a:pt x="18017" y="22812"/>
                      <a:pt x="19875" y="20110"/>
                    </a:cubicBezTo>
                    <a:cubicBezTo>
                      <a:pt x="10350" y="802"/>
                      <a:pt x="1719" y="0"/>
                      <a:pt x="17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929;p58">
                <a:extLst>
                  <a:ext uri="{FF2B5EF4-FFF2-40B4-BE49-F238E27FC236}">
                    <a16:creationId xmlns:a16="http://schemas.microsoft.com/office/drawing/2014/main" id="{9B06163C-3749-4AEF-8BF1-FC075549987E}"/>
                  </a:ext>
                </a:extLst>
              </p:cNvPr>
              <p:cNvSpPr/>
              <p:nvPr/>
            </p:nvSpPr>
            <p:spPr>
              <a:xfrm>
                <a:off x="4891625" y="1830650"/>
                <a:ext cx="935875" cy="1385750"/>
              </a:xfrm>
              <a:custGeom>
                <a:avLst/>
                <a:gdLst/>
                <a:ahLst/>
                <a:cxnLst/>
                <a:rect l="l" t="t" r="r" b="b"/>
                <a:pathLst>
                  <a:path w="37435" h="55430" extrusionOk="0">
                    <a:moveTo>
                      <a:pt x="14371" y="0"/>
                    </a:moveTo>
                    <a:lnTo>
                      <a:pt x="7204" y="8903"/>
                    </a:lnTo>
                    <a:cubicBezTo>
                      <a:pt x="0" y="30798"/>
                      <a:pt x="6888" y="54876"/>
                      <a:pt x="6888" y="54876"/>
                    </a:cubicBezTo>
                    <a:cubicBezTo>
                      <a:pt x="7777" y="55256"/>
                      <a:pt x="9167" y="55429"/>
                      <a:pt x="10878" y="55429"/>
                    </a:cubicBezTo>
                    <a:cubicBezTo>
                      <a:pt x="18721" y="55429"/>
                      <a:pt x="33317" y="51789"/>
                      <a:pt x="37433" y="47671"/>
                    </a:cubicBezTo>
                    <a:cubicBezTo>
                      <a:pt x="37433" y="47671"/>
                      <a:pt x="37433" y="47671"/>
                      <a:pt x="37433" y="47671"/>
                    </a:cubicBezTo>
                    <a:cubicBezTo>
                      <a:pt x="37434" y="47671"/>
                      <a:pt x="32209" y="27153"/>
                      <a:pt x="29947" y="18226"/>
                    </a:cubicBezTo>
                    <a:cubicBezTo>
                      <a:pt x="27263" y="7632"/>
                      <a:pt x="23227" y="2542"/>
                      <a:pt x="23227" y="2542"/>
                    </a:cubicBezTo>
                    <a:lnTo>
                      <a:pt x="143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930;p58">
                <a:extLst>
                  <a:ext uri="{FF2B5EF4-FFF2-40B4-BE49-F238E27FC236}">
                    <a16:creationId xmlns:a16="http://schemas.microsoft.com/office/drawing/2014/main" id="{8049E15E-20BA-45C7-A021-684D8F51CC52}"/>
                  </a:ext>
                </a:extLst>
              </p:cNvPr>
              <p:cNvSpPr/>
              <p:nvPr/>
            </p:nvSpPr>
            <p:spPr>
              <a:xfrm>
                <a:off x="5553150" y="2009700"/>
                <a:ext cx="142125" cy="495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9832" fill="none" extrusionOk="0">
                    <a:moveTo>
                      <a:pt x="5684" y="19831"/>
                    </a:moveTo>
                    <a:cubicBezTo>
                      <a:pt x="5684" y="19831"/>
                      <a:pt x="1927" y="3148"/>
                      <a:pt x="0" y="1"/>
                    </a:cubicBezTo>
                  </a:path>
                </a:pathLst>
              </a:custGeom>
              <a:noFill/>
              <a:ln w="10900" cap="flat" cmpd="sng">
                <a:solidFill>
                  <a:schemeClr val="accent6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931;p58">
                <a:extLst>
                  <a:ext uri="{FF2B5EF4-FFF2-40B4-BE49-F238E27FC236}">
                    <a16:creationId xmlns:a16="http://schemas.microsoft.com/office/drawing/2014/main" id="{9C1F6760-D216-4C18-B347-2A8A6CB8E60C}"/>
                  </a:ext>
                </a:extLst>
              </p:cNvPr>
              <p:cNvSpPr/>
              <p:nvPr/>
            </p:nvSpPr>
            <p:spPr>
              <a:xfrm>
                <a:off x="4747150" y="2153275"/>
                <a:ext cx="610150" cy="1175400"/>
              </a:xfrm>
              <a:custGeom>
                <a:avLst/>
                <a:gdLst/>
                <a:ahLst/>
                <a:cxnLst/>
                <a:rect l="l" t="t" r="r" b="b"/>
                <a:pathLst>
                  <a:path w="24406" h="47016" extrusionOk="0">
                    <a:moveTo>
                      <a:pt x="19445" y="1"/>
                    </a:moveTo>
                    <a:lnTo>
                      <a:pt x="4335" y="3793"/>
                    </a:lnTo>
                    <a:cubicBezTo>
                      <a:pt x="4335" y="3793"/>
                      <a:pt x="0" y="15452"/>
                      <a:pt x="1145" y="22292"/>
                    </a:cubicBezTo>
                    <a:cubicBezTo>
                      <a:pt x="2904" y="32805"/>
                      <a:pt x="19845" y="42846"/>
                      <a:pt x="19845" y="42846"/>
                    </a:cubicBezTo>
                    <a:cubicBezTo>
                      <a:pt x="19845" y="42846"/>
                      <a:pt x="19271" y="45675"/>
                      <a:pt x="20469" y="47016"/>
                    </a:cubicBezTo>
                    <a:cubicBezTo>
                      <a:pt x="23446" y="44791"/>
                      <a:pt x="24405" y="42091"/>
                      <a:pt x="24405" y="42091"/>
                    </a:cubicBezTo>
                    <a:lnTo>
                      <a:pt x="22987" y="39736"/>
                    </a:lnTo>
                    <a:cubicBezTo>
                      <a:pt x="22987" y="39736"/>
                      <a:pt x="13703" y="25122"/>
                      <a:pt x="13973" y="20308"/>
                    </a:cubicBezTo>
                    <a:cubicBezTo>
                      <a:pt x="14164" y="16906"/>
                      <a:pt x="19444" y="1"/>
                      <a:pt x="19445" y="1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932;p58">
                <a:extLst>
                  <a:ext uri="{FF2B5EF4-FFF2-40B4-BE49-F238E27FC236}">
                    <a16:creationId xmlns:a16="http://schemas.microsoft.com/office/drawing/2014/main" id="{FF1D7503-B0AE-45E8-BF0E-A678F418B9BD}"/>
                  </a:ext>
                </a:extLst>
              </p:cNvPr>
              <p:cNvSpPr/>
              <p:nvPr/>
            </p:nvSpPr>
            <p:spPr>
              <a:xfrm>
                <a:off x="4771425" y="1830650"/>
                <a:ext cx="505650" cy="774625"/>
              </a:xfrm>
              <a:custGeom>
                <a:avLst/>
                <a:gdLst/>
                <a:ahLst/>
                <a:cxnLst/>
                <a:rect l="l" t="t" r="r" b="b"/>
                <a:pathLst>
                  <a:path w="20226" h="30985" extrusionOk="0">
                    <a:moveTo>
                      <a:pt x="19180" y="0"/>
                    </a:moveTo>
                    <a:cubicBezTo>
                      <a:pt x="19180" y="0"/>
                      <a:pt x="9772" y="2635"/>
                      <a:pt x="5785" y="9774"/>
                    </a:cubicBezTo>
                    <a:cubicBezTo>
                      <a:pt x="955" y="18421"/>
                      <a:pt x="1" y="25775"/>
                      <a:pt x="1" y="25775"/>
                    </a:cubicBezTo>
                    <a:cubicBezTo>
                      <a:pt x="3398" y="29174"/>
                      <a:pt x="9641" y="30984"/>
                      <a:pt x="14281" y="30984"/>
                    </a:cubicBezTo>
                    <a:cubicBezTo>
                      <a:pt x="15267" y="30984"/>
                      <a:pt x="16180" y="30903"/>
                      <a:pt x="16978" y="30737"/>
                    </a:cubicBezTo>
                    <a:lnTo>
                      <a:pt x="20226" y="14192"/>
                    </a:lnTo>
                    <a:lnTo>
                      <a:pt x="191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933;p58">
                <a:extLst>
                  <a:ext uri="{FF2B5EF4-FFF2-40B4-BE49-F238E27FC236}">
                    <a16:creationId xmlns:a16="http://schemas.microsoft.com/office/drawing/2014/main" id="{C558D8C3-F087-477A-AB47-0ECC0A38687D}"/>
                  </a:ext>
                </a:extLst>
              </p:cNvPr>
              <p:cNvSpPr/>
              <p:nvPr/>
            </p:nvSpPr>
            <p:spPr>
              <a:xfrm>
                <a:off x="5195850" y="2217925"/>
                <a:ext cx="74800" cy="38117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15247" fill="none" extrusionOk="0">
                    <a:moveTo>
                      <a:pt x="0" y="15246"/>
                    </a:moveTo>
                    <a:lnTo>
                      <a:pt x="2992" y="1"/>
                    </a:lnTo>
                  </a:path>
                </a:pathLst>
              </a:custGeom>
              <a:noFill/>
              <a:ln w="10900" cap="flat" cmpd="sng">
                <a:solidFill>
                  <a:schemeClr val="accent6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934;p58">
                <a:extLst>
                  <a:ext uri="{FF2B5EF4-FFF2-40B4-BE49-F238E27FC236}">
                    <a16:creationId xmlns:a16="http://schemas.microsoft.com/office/drawing/2014/main" id="{F5124249-66C0-40EB-9484-864241218F44}"/>
                  </a:ext>
                </a:extLst>
              </p:cNvPr>
              <p:cNvSpPr/>
              <p:nvPr/>
            </p:nvSpPr>
            <p:spPr>
              <a:xfrm>
                <a:off x="5250900" y="1503675"/>
                <a:ext cx="243800" cy="424975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6999" extrusionOk="0">
                    <a:moveTo>
                      <a:pt x="4976" y="1"/>
                    </a:moveTo>
                    <a:lnTo>
                      <a:pt x="1229" y="6613"/>
                    </a:lnTo>
                    <a:lnTo>
                      <a:pt x="1478" y="8132"/>
                    </a:lnTo>
                    <a:lnTo>
                      <a:pt x="1" y="13079"/>
                    </a:lnTo>
                    <a:cubicBezTo>
                      <a:pt x="910" y="15774"/>
                      <a:pt x="3570" y="16998"/>
                      <a:pt x="5780" y="16998"/>
                    </a:cubicBezTo>
                    <a:cubicBezTo>
                      <a:pt x="7163" y="16998"/>
                      <a:pt x="8369" y="16519"/>
                      <a:pt x="8857" y="15621"/>
                    </a:cubicBezTo>
                    <a:lnTo>
                      <a:pt x="9751" y="8284"/>
                    </a:lnTo>
                    <a:lnTo>
                      <a:pt x="4976" y="1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935;p58">
                <a:extLst>
                  <a:ext uri="{FF2B5EF4-FFF2-40B4-BE49-F238E27FC236}">
                    <a16:creationId xmlns:a16="http://schemas.microsoft.com/office/drawing/2014/main" id="{4F3BE193-E965-4A4C-9F65-DC61A9D405A3}"/>
                  </a:ext>
                </a:extLst>
              </p:cNvPr>
              <p:cNvSpPr/>
              <p:nvPr/>
            </p:nvSpPr>
            <p:spPr>
              <a:xfrm>
                <a:off x="5293200" y="1376925"/>
                <a:ext cx="331575" cy="417150"/>
              </a:xfrm>
              <a:custGeom>
                <a:avLst/>
                <a:gdLst/>
                <a:ahLst/>
                <a:cxnLst/>
                <a:rect l="l" t="t" r="r" b="b"/>
                <a:pathLst>
                  <a:path w="13263" h="16686" extrusionOk="0">
                    <a:moveTo>
                      <a:pt x="8906" y="1"/>
                    </a:moveTo>
                    <a:cubicBezTo>
                      <a:pt x="6489" y="1"/>
                      <a:pt x="3489" y="1382"/>
                      <a:pt x="2178" y="2605"/>
                    </a:cubicBezTo>
                    <a:cubicBezTo>
                      <a:pt x="1" y="4636"/>
                      <a:pt x="1145" y="12962"/>
                      <a:pt x="2355" y="14514"/>
                    </a:cubicBezTo>
                    <a:cubicBezTo>
                      <a:pt x="3360" y="15802"/>
                      <a:pt x="6119" y="16685"/>
                      <a:pt x="8469" y="16685"/>
                    </a:cubicBezTo>
                    <a:cubicBezTo>
                      <a:pt x="9382" y="16685"/>
                      <a:pt x="10234" y="16552"/>
                      <a:pt x="10897" y="16256"/>
                    </a:cubicBezTo>
                    <a:cubicBezTo>
                      <a:pt x="13263" y="15201"/>
                      <a:pt x="13055" y="5190"/>
                      <a:pt x="12274" y="2243"/>
                    </a:cubicBezTo>
                    <a:cubicBezTo>
                      <a:pt x="11839" y="601"/>
                      <a:pt x="10499" y="1"/>
                      <a:pt x="8906" y="1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936;p58">
                <a:extLst>
                  <a:ext uri="{FF2B5EF4-FFF2-40B4-BE49-F238E27FC236}">
                    <a16:creationId xmlns:a16="http://schemas.microsoft.com/office/drawing/2014/main" id="{2474987B-7AB9-43CF-B5C4-D02313D384F6}"/>
                  </a:ext>
                </a:extLst>
              </p:cNvPr>
              <p:cNvSpPr/>
              <p:nvPr/>
            </p:nvSpPr>
            <p:spPr>
              <a:xfrm>
                <a:off x="5216200" y="1274750"/>
                <a:ext cx="473875" cy="404200"/>
              </a:xfrm>
              <a:custGeom>
                <a:avLst/>
                <a:gdLst/>
                <a:ahLst/>
                <a:cxnLst/>
                <a:rect l="l" t="t" r="r" b="b"/>
                <a:pathLst>
                  <a:path w="18955" h="16168" extrusionOk="0">
                    <a:moveTo>
                      <a:pt x="16156" y="0"/>
                    </a:moveTo>
                    <a:cubicBezTo>
                      <a:pt x="16087" y="0"/>
                      <a:pt x="16018" y="2"/>
                      <a:pt x="15949" y="7"/>
                    </a:cubicBezTo>
                    <a:cubicBezTo>
                      <a:pt x="14527" y="107"/>
                      <a:pt x="13402" y="968"/>
                      <a:pt x="12325" y="1808"/>
                    </a:cubicBezTo>
                    <a:cubicBezTo>
                      <a:pt x="12528" y="799"/>
                      <a:pt x="11778" y="456"/>
                      <a:pt x="10814" y="456"/>
                    </a:cubicBezTo>
                    <a:cubicBezTo>
                      <a:pt x="9644" y="456"/>
                      <a:pt x="8158" y="962"/>
                      <a:pt x="7678" y="1403"/>
                    </a:cubicBezTo>
                    <a:cubicBezTo>
                      <a:pt x="7402" y="1657"/>
                      <a:pt x="7220" y="1981"/>
                      <a:pt x="6889" y="2180"/>
                    </a:cubicBezTo>
                    <a:cubicBezTo>
                      <a:pt x="5889" y="2781"/>
                      <a:pt x="4615" y="2819"/>
                      <a:pt x="3552" y="3282"/>
                    </a:cubicBezTo>
                    <a:cubicBezTo>
                      <a:pt x="2237" y="3855"/>
                      <a:pt x="1196" y="5024"/>
                      <a:pt x="778" y="6397"/>
                    </a:cubicBezTo>
                    <a:cubicBezTo>
                      <a:pt x="429" y="7541"/>
                      <a:pt x="1" y="9447"/>
                      <a:pt x="935" y="10825"/>
                    </a:cubicBezTo>
                    <a:cubicBezTo>
                      <a:pt x="1380" y="11482"/>
                      <a:pt x="1816" y="12203"/>
                      <a:pt x="1940" y="12986"/>
                    </a:cubicBezTo>
                    <a:lnTo>
                      <a:pt x="2680" y="16168"/>
                    </a:lnTo>
                    <a:cubicBezTo>
                      <a:pt x="2680" y="16168"/>
                      <a:pt x="4176" y="15095"/>
                      <a:pt x="4338" y="14967"/>
                    </a:cubicBezTo>
                    <a:cubicBezTo>
                      <a:pt x="4926" y="14498"/>
                      <a:pt x="5146" y="13896"/>
                      <a:pt x="5617" y="13325"/>
                    </a:cubicBezTo>
                    <a:cubicBezTo>
                      <a:pt x="6821" y="11864"/>
                      <a:pt x="7637" y="9759"/>
                      <a:pt x="8125" y="8265"/>
                    </a:cubicBezTo>
                    <a:cubicBezTo>
                      <a:pt x="8607" y="8347"/>
                      <a:pt x="9075" y="8383"/>
                      <a:pt x="9531" y="8383"/>
                    </a:cubicBezTo>
                    <a:cubicBezTo>
                      <a:pt x="11180" y="8383"/>
                      <a:pt x="12663" y="7911"/>
                      <a:pt x="14018" y="7470"/>
                    </a:cubicBezTo>
                    <a:cubicBezTo>
                      <a:pt x="15747" y="6909"/>
                      <a:pt x="17371" y="5814"/>
                      <a:pt x="18209" y="4201"/>
                    </a:cubicBezTo>
                    <a:cubicBezTo>
                      <a:pt x="18907" y="2857"/>
                      <a:pt x="18954" y="964"/>
                      <a:pt x="17251" y="221"/>
                    </a:cubicBezTo>
                    <a:cubicBezTo>
                      <a:pt x="16908" y="70"/>
                      <a:pt x="16531" y="0"/>
                      <a:pt x="161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937;p58">
                <a:extLst>
                  <a:ext uri="{FF2B5EF4-FFF2-40B4-BE49-F238E27FC236}">
                    <a16:creationId xmlns:a16="http://schemas.microsoft.com/office/drawing/2014/main" id="{ACBD1B45-E32A-4C75-A9BF-1466D95E1AB6}"/>
                  </a:ext>
                </a:extLst>
              </p:cNvPr>
              <p:cNvSpPr/>
              <p:nvPr/>
            </p:nvSpPr>
            <p:spPr>
              <a:xfrm>
                <a:off x="5304625" y="1560000"/>
                <a:ext cx="81175" cy="116900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4676" extrusionOk="0">
                    <a:moveTo>
                      <a:pt x="1833" y="1"/>
                    </a:moveTo>
                    <a:cubicBezTo>
                      <a:pt x="1574" y="1"/>
                      <a:pt x="1331" y="129"/>
                      <a:pt x="1142" y="309"/>
                    </a:cubicBezTo>
                    <a:cubicBezTo>
                      <a:pt x="84" y="1318"/>
                      <a:pt x="1" y="3260"/>
                      <a:pt x="1112" y="4276"/>
                    </a:cubicBezTo>
                    <a:cubicBezTo>
                      <a:pt x="1369" y="4511"/>
                      <a:pt x="1682" y="4676"/>
                      <a:pt x="1984" y="4676"/>
                    </a:cubicBezTo>
                    <a:cubicBezTo>
                      <a:pt x="2226" y="4676"/>
                      <a:pt x="2461" y="4570"/>
                      <a:pt x="2653" y="4308"/>
                    </a:cubicBezTo>
                    <a:lnTo>
                      <a:pt x="3205" y="1537"/>
                    </a:lnTo>
                    <a:cubicBezTo>
                      <a:pt x="3246" y="1419"/>
                      <a:pt x="3181" y="1285"/>
                      <a:pt x="3119" y="1168"/>
                    </a:cubicBezTo>
                    <a:cubicBezTo>
                      <a:pt x="2832" y="645"/>
                      <a:pt x="2453" y="54"/>
                      <a:pt x="1903" y="4"/>
                    </a:cubicBezTo>
                    <a:cubicBezTo>
                      <a:pt x="1880" y="2"/>
                      <a:pt x="1856" y="1"/>
                      <a:pt x="1833" y="1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938;p58">
                <a:extLst>
                  <a:ext uri="{FF2B5EF4-FFF2-40B4-BE49-F238E27FC236}">
                    <a16:creationId xmlns:a16="http://schemas.microsoft.com/office/drawing/2014/main" id="{9F989616-1851-41DE-B780-99C1BAB4095C}"/>
                  </a:ext>
                </a:extLst>
              </p:cNvPr>
              <p:cNvSpPr/>
              <p:nvPr/>
            </p:nvSpPr>
            <p:spPr>
              <a:xfrm>
                <a:off x="5348750" y="1734750"/>
                <a:ext cx="13575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2511" fill="none" extrusionOk="0">
                    <a:moveTo>
                      <a:pt x="5430" y="2511"/>
                    </a:moveTo>
                    <a:cubicBezTo>
                      <a:pt x="5430" y="2511"/>
                      <a:pt x="1604" y="2372"/>
                      <a:pt x="0" y="1"/>
                    </a:cubicBezTo>
                  </a:path>
                </a:pathLst>
              </a:custGeom>
              <a:noFill/>
              <a:ln w="10900" cap="flat" cmpd="sng">
                <a:solidFill>
                  <a:srgbClr val="91302C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939;p58">
                <a:extLst>
                  <a:ext uri="{FF2B5EF4-FFF2-40B4-BE49-F238E27FC236}">
                    <a16:creationId xmlns:a16="http://schemas.microsoft.com/office/drawing/2014/main" id="{B04437F0-5877-481A-92A6-9366F5962ACA}"/>
                  </a:ext>
                </a:extLst>
              </p:cNvPr>
              <p:cNvSpPr/>
              <p:nvPr/>
            </p:nvSpPr>
            <p:spPr>
              <a:xfrm>
                <a:off x="5533625" y="1553425"/>
                <a:ext cx="55875" cy="1025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4102" fill="none" extrusionOk="0">
                    <a:moveTo>
                      <a:pt x="682" y="1"/>
                    </a:moveTo>
                    <a:cubicBezTo>
                      <a:pt x="682" y="1"/>
                      <a:pt x="2234" y="2646"/>
                      <a:pt x="1754" y="3374"/>
                    </a:cubicBezTo>
                    <a:cubicBezTo>
                      <a:pt x="1273" y="4101"/>
                      <a:pt x="0" y="3665"/>
                      <a:pt x="0" y="3665"/>
                    </a:cubicBezTo>
                  </a:path>
                </a:pathLst>
              </a:custGeom>
              <a:noFill/>
              <a:ln w="10900" cap="flat" cmpd="sng">
                <a:solidFill>
                  <a:srgbClr val="91302C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940;p58">
                <a:extLst>
                  <a:ext uri="{FF2B5EF4-FFF2-40B4-BE49-F238E27FC236}">
                    <a16:creationId xmlns:a16="http://schemas.microsoft.com/office/drawing/2014/main" id="{09D7C2EF-0579-4F96-917C-441710A65086}"/>
                  </a:ext>
                </a:extLst>
              </p:cNvPr>
              <p:cNvSpPr/>
              <p:nvPr/>
            </p:nvSpPr>
            <p:spPr>
              <a:xfrm>
                <a:off x="5480700" y="1545125"/>
                <a:ext cx="2455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192" extrusionOk="0">
                    <a:moveTo>
                      <a:pt x="590" y="0"/>
                    </a:moveTo>
                    <a:cubicBezTo>
                      <a:pt x="68" y="0"/>
                      <a:pt x="1" y="1026"/>
                      <a:pt x="447" y="1170"/>
                    </a:cubicBezTo>
                    <a:cubicBezTo>
                      <a:pt x="492" y="1185"/>
                      <a:pt x="539" y="1192"/>
                      <a:pt x="585" y="1192"/>
                    </a:cubicBezTo>
                    <a:cubicBezTo>
                      <a:pt x="790" y="1192"/>
                      <a:pt x="982" y="1053"/>
                      <a:pt x="967" y="833"/>
                    </a:cubicBezTo>
                    <a:cubicBezTo>
                      <a:pt x="956" y="681"/>
                      <a:pt x="973" y="428"/>
                      <a:pt x="908" y="240"/>
                    </a:cubicBezTo>
                    <a:cubicBezTo>
                      <a:pt x="866" y="116"/>
                      <a:pt x="786" y="20"/>
                      <a:pt x="640" y="3"/>
                    </a:cubicBezTo>
                    <a:cubicBezTo>
                      <a:pt x="623" y="1"/>
                      <a:pt x="606" y="0"/>
                      <a:pt x="5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941;p58">
                <a:extLst>
                  <a:ext uri="{FF2B5EF4-FFF2-40B4-BE49-F238E27FC236}">
                    <a16:creationId xmlns:a16="http://schemas.microsoft.com/office/drawing/2014/main" id="{68D1105C-2DE4-4C67-949C-60C5956B3DAC}"/>
                  </a:ext>
                </a:extLst>
              </p:cNvPr>
              <p:cNvSpPr/>
              <p:nvPr/>
            </p:nvSpPr>
            <p:spPr>
              <a:xfrm>
                <a:off x="5576000" y="1545125"/>
                <a:ext cx="2455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192" extrusionOk="0">
                    <a:moveTo>
                      <a:pt x="590" y="0"/>
                    </a:moveTo>
                    <a:cubicBezTo>
                      <a:pt x="68" y="0"/>
                      <a:pt x="1" y="1026"/>
                      <a:pt x="446" y="1170"/>
                    </a:cubicBezTo>
                    <a:cubicBezTo>
                      <a:pt x="492" y="1185"/>
                      <a:pt x="538" y="1192"/>
                      <a:pt x="584" y="1192"/>
                    </a:cubicBezTo>
                    <a:cubicBezTo>
                      <a:pt x="789" y="1192"/>
                      <a:pt x="982" y="1053"/>
                      <a:pt x="967" y="833"/>
                    </a:cubicBezTo>
                    <a:cubicBezTo>
                      <a:pt x="956" y="681"/>
                      <a:pt x="973" y="428"/>
                      <a:pt x="908" y="240"/>
                    </a:cubicBezTo>
                    <a:cubicBezTo>
                      <a:pt x="867" y="116"/>
                      <a:pt x="786" y="20"/>
                      <a:pt x="640" y="3"/>
                    </a:cubicBezTo>
                    <a:cubicBezTo>
                      <a:pt x="623" y="1"/>
                      <a:pt x="606" y="0"/>
                      <a:pt x="5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942;p58">
                <a:extLst>
                  <a:ext uri="{FF2B5EF4-FFF2-40B4-BE49-F238E27FC236}">
                    <a16:creationId xmlns:a16="http://schemas.microsoft.com/office/drawing/2014/main" id="{7652F91F-2405-4634-A331-24C0E92A3714}"/>
                  </a:ext>
                </a:extLst>
              </p:cNvPr>
              <p:cNvSpPr/>
              <p:nvPr/>
            </p:nvSpPr>
            <p:spPr>
              <a:xfrm>
                <a:off x="5467075" y="1667500"/>
                <a:ext cx="102175" cy="86500"/>
              </a:xfrm>
              <a:custGeom>
                <a:avLst/>
                <a:gdLst/>
                <a:ahLst/>
                <a:cxnLst/>
                <a:rect l="l" t="t" r="r" b="b"/>
                <a:pathLst>
                  <a:path w="4087" h="3460" extrusionOk="0">
                    <a:moveTo>
                      <a:pt x="157" y="1"/>
                    </a:moveTo>
                    <a:cubicBezTo>
                      <a:pt x="157" y="1"/>
                      <a:pt x="0" y="2995"/>
                      <a:pt x="2377" y="3440"/>
                    </a:cubicBezTo>
                    <a:cubicBezTo>
                      <a:pt x="2449" y="3453"/>
                      <a:pt x="2518" y="3459"/>
                      <a:pt x="2584" y="3459"/>
                    </a:cubicBezTo>
                    <a:cubicBezTo>
                      <a:pt x="3847" y="3459"/>
                      <a:pt x="4086" y="1121"/>
                      <a:pt x="4086" y="1121"/>
                    </a:cubicBezTo>
                    <a:lnTo>
                      <a:pt x="1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943;p58">
                <a:extLst>
                  <a:ext uri="{FF2B5EF4-FFF2-40B4-BE49-F238E27FC236}">
                    <a16:creationId xmlns:a16="http://schemas.microsoft.com/office/drawing/2014/main" id="{202357BB-579E-44CF-9CA6-785BAFE4151C}"/>
                  </a:ext>
                </a:extLst>
              </p:cNvPr>
              <p:cNvSpPr/>
              <p:nvPr/>
            </p:nvSpPr>
            <p:spPr>
              <a:xfrm>
                <a:off x="5448575" y="1497525"/>
                <a:ext cx="6625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650" h="1166" extrusionOk="0">
                    <a:moveTo>
                      <a:pt x="2362" y="1"/>
                    </a:moveTo>
                    <a:cubicBezTo>
                      <a:pt x="1318" y="1"/>
                      <a:pt x="201" y="392"/>
                      <a:pt x="114" y="554"/>
                    </a:cubicBezTo>
                    <a:cubicBezTo>
                      <a:pt x="0" y="765"/>
                      <a:pt x="196" y="1124"/>
                      <a:pt x="272" y="1165"/>
                    </a:cubicBezTo>
                    <a:cubicBezTo>
                      <a:pt x="937" y="878"/>
                      <a:pt x="1748" y="705"/>
                      <a:pt x="2502" y="696"/>
                    </a:cubicBezTo>
                    <a:cubicBezTo>
                      <a:pt x="2649" y="600"/>
                      <a:pt x="2455" y="2"/>
                      <a:pt x="2455" y="2"/>
                    </a:cubicBezTo>
                    <a:cubicBezTo>
                      <a:pt x="2424" y="1"/>
                      <a:pt x="2393" y="1"/>
                      <a:pt x="23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944;p58">
                <a:extLst>
                  <a:ext uri="{FF2B5EF4-FFF2-40B4-BE49-F238E27FC236}">
                    <a16:creationId xmlns:a16="http://schemas.microsoft.com/office/drawing/2014/main" id="{8D4771F4-9D61-4B34-8949-D4AE9CF872E8}"/>
                  </a:ext>
                </a:extLst>
              </p:cNvPr>
              <p:cNvSpPr/>
              <p:nvPr/>
            </p:nvSpPr>
            <p:spPr>
              <a:xfrm>
                <a:off x="5561650" y="1498400"/>
                <a:ext cx="45125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064" extrusionOk="0">
                    <a:moveTo>
                      <a:pt x="254" y="0"/>
                    </a:moveTo>
                    <a:cubicBezTo>
                      <a:pt x="229" y="0"/>
                      <a:pt x="205" y="1"/>
                      <a:pt x="180" y="2"/>
                    </a:cubicBezTo>
                    <a:cubicBezTo>
                      <a:pt x="180" y="3"/>
                      <a:pt x="0" y="528"/>
                      <a:pt x="88" y="620"/>
                    </a:cubicBezTo>
                    <a:cubicBezTo>
                      <a:pt x="632" y="626"/>
                      <a:pt x="1184" y="791"/>
                      <a:pt x="1609" y="1063"/>
                    </a:cubicBezTo>
                    <a:cubicBezTo>
                      <a:pt x="1672" y="1024"/>
                      <a:pt x="1805" y="728"/>
                      <a:pt x="1765" y="526"/>
                    </a:cubicBezTo>
                    <a:cubicBezTo>
                      <a:pt x="1733" y="371"/>
                      <a:pt x="1006" y="0"/>
                      <a:pt x="2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CF510B17-48FB-4BE0-AE4C-81A59ED20044}"/>
              </a:ext>
            </a:extLst>
          </p:cNvPr>
          <p:cNvSpPr/>
          <p:nvPr/>
        </p:nvSpPr>
        <p:spPr>
          <a:xfrm>
            <a:off x="7558213" y="2091998"/>
            <a:ext cx="1078174" cy="614149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2026335"/>
      </p:ext>
    </p:extLst>
  </p:cSld>
  <p:clrMapOvr>
    <a:masterClrMapping/>
  </p:clrMapOvr>
</p:sld>
</file>

<file path=ppt/theme/theme1.xml><?xml version="1.0" encoding="utf-8"?>
<a:theme xmlns:a="http://schemas.openxmlformats.org/drawingml/2006/main" name="Mass Media Marketing Plan">
  <a:themeElements>
    <a:clrScheme name="Simple Light">
      <a:dk1>
        <a:srgbClr val="E79898"/>
      </a:dk1>
      <a:lt1>
        <a:srgbClr val="CE9FBC"/>
      </a:lt1>
      <a:dk2>
        <a:srgbClr val="92CCCA"/>
      </a:dk2>
      <a:lt2>
        <a:srgbClr val="224253"/>
      </a:lt2>
      <a:accent1>
        <a:srgbClr val="F8E6DC"/>
      </a:accent1>
      <a:accent2>
        <a:srgbClr val="224253"/>
      </a:accent2>
      <a:accent3>
        <a:srgbClr val="509195"/>
      </a:accent3>
      <a:accent4>
        <a:srgbClr val="92CCCA"/>
      </a:accent4>
      <a:accent5>
        <a:srgbClr val="CE9FBC"/>
      </a:accent5>
      <a:accent6>
        <a:srgbClr val="AA88A1"/>
      </a:accent6>
      <a:hlink>
        <a:srgbClr val="2242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651</Words>
  <Application>Microsoft Office PowerPoint</Application>
  <PresentationFormat>On-screen Show (16:9)</PresentationFormat>
  <Paragraphs>118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Abril Fatface</vt:lpstr>
      <vt:lpstr>Arial</vt:lpstr>
      <vt:lpstr>DM Sans</vt:lpstr>
      <vt:lpstr>Poppins</vt:lpstr>
      <vt:lpstr>Mass Media Marketing Plan</vt:lpstr>
      <vt:lpstr>Recommender System</vt:lpstr>
      <vt:lpstr>How this project originated?</vt:lpstr>
      <vt:lpstr>01</vt:lpstr>
      <vt:lpstr>Problem Statements</vt:lpstr>
      <vt:lpstr>Data</vt:lpstr>
      <vt:lpstr>Netflix Prize Data</vt:lpstr>
      <vt:lpstr>When have titles been rated</vt:lpstr>
      <vt:lpstr>User Rating Profile</vt:lpstr>
      <vt:lpstr>User Rating Profile 2</vt:lpstr>
      <vt:lpstr>Titles Rating Profile</vt:lpstr>
      <vt:lpstr>Titles Profile</vt:lpstr>
      <vt:lpstr>Titles Profile 2</vt:lpstr>
      <vt:lpstr>Modeling Journey</vt:lpstr>
      <vt:lpstr>Collaborative Filtering</vt:lpstr>
      <vt:lpstr>Title Based Filtering</vt:lpstr>
      <vt:lpstr>Embedding</vt:lpstr>
      <vt:lpstr>Creating 100 features</vt:lpstr>
      <vt:lpstr>Recommendation Comparison</vt:lpstr>
      <vt:lpstr>C.L.M</vt:lpstr>
      <vt:lpstr>An App Is Worth a Thousand Words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</dc:title>
  <cp:lastModifiedBy>User</cp:lastModifiedBy>
  <cp:revision>25</cp:revision>
  <dcterms:modified xsi:type="dcterms:W3CDTF">2020-10-14T13:13:00Z</dcterms:modified>
</cp:coreProperties>
</file>