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20/06/2023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20/06/2023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56" y="315652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is a Sri Lankan company.</a:t>
            </a:r>
          </a:p>
          <a:p>
            <a:pPr rtl="0"/>
            <a:r>
              <a:rPr lang="en-GB" sz="1800" dirty="0"/>
              <a:t>They manufacture different types of mosquito nets.</a:t>
            </a:r>
          </a:p>
          <a:p>
            <a:pPr rtl="0"/>
            <a:r>
              <a:rPr lang="en-GB" sz="1800" dirty="0"/>
              <a:t> The factory is located in </a:t>
            </a:r>
            <a:r>
              <a:rPr lang="en-GB" sz="1800" dirty="0" err="1"/>
              <a:t>Mawanella</a:t>
            </a:r>
            <a:r>
              <a:rPr lang="en-GB" sz="1800" dirty="0"/>
              <a:t> town in the Kegalle district.</a:t>
            </a:r>
          </a:p>
          <a:p>
            <a:pPr rtl="0"/>
            <a:r>
              <a:rPr lang="en-GB" sz="1800" dirty="0"/>
              <a:t> The company manufactures products daily.</a:t>
            </a:r>
          </a:p>
          <a:p>
            <a:pPr rtl="0"/>
            <a:r>
              <a:rPr lang="en-GB" sz="1800" dirty="0"/>
              <a:t>They distributes them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4613015" y="1367770"/>
            <a:ext cx="3859536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currently uses a manual, paper-based system to mark</a:t>
            </a:r>
          </a:p>
          <a:p>
            <a:pPr rtl="0"/>
            <a:r>
              <a:rPr lang="en-GB" sz="1800" dirty="0"/>
              <a:t>productions, and distributions, manage employees, manage customers,</a:t>
            </a:r>
          </a:p>
          <a:p>
            <a:pPr rtl="0"/>
            <a:r>
              <a:rPr lang="en-GB" sz="1800" dirty="0"/>
              <a:t>manage suppliers, manage products, manage materials, manage salaries and</a:t>
            </a:r>
          </a:p>
          <a:p>
            <a:pPr rtl="0"/>
            <a:r>
              <a:rPr lang="en-GB" sz="1800" dirty="0"/>
              <a:t>manage all transactions.</a:t>
            </a:r>
          </a:p>
          <a:p>
            <a:pPr rtl="0"/>
            <a:r>
              <a:rPr lang="en-GB" sz="1800" dirty="0"/>
              <a:t> They have to manage all those things manually and if errors occurred have to</a:t>
            </a:r>
          </a:p>
          <a:p>
            <a:pPr rtl="0"/>
            <a:r>
              <a:rPr lang="en-GB" sz="1800" dirty="0"/>
              <a:t>go through all logbooks to track those errors.</a:t>
            </a:r>
          </a:p>
          <a:p>
            <a:pPr rtl="0"/>
            <a:r>
              <a:rPr lang="en-GB" sz="1800" dirty="0"/>
              <a:t> Therefore, this existing paper-based system has lots of limitations and</a:t>
            </a:r>
          </a:p>
          <a:p>
            <a:pPr rtl="0"/>
            <a:r>
              <a:rPr lang="en-GB" sz="1800" dirty="0"/>
              <a:t>drawbacks.</a:t>
            </a:r>
          </a:p>
          <a:p>
            <a:pPr rtl="0"/>
            <a:r>
              <a:rPr lang="en-GB" sz="1800" dirty="0"/>
              <a:t> This project intends to deliver an easily manageable software solution to</a:t>
            </a:r>
          </a:p>
          <a:p>
            <a:pPr rtl="0"/>
            <a:r>
              <a:rPr lang="en-GB" sz="1800" dirty="0"/>
              <a:t>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</a:t>
            </a:r>
          </a:p>
          <a:p>
            <a:r>
              <a:rPr lang="en-GB" dirty="0"/>
              <a:t>system user.</a:t>
            </a:r>
          </a:p>
          <a:p>
            <a:r>
              <a:rPr lang="en-GB" dirty="0"/>
              <a:t> To minimize the time and effort of the client in finding and paying for</a:t>
            </a:r>
          </a:p>
          <a:p>
            <a:r>
              <a:rPr lang="en-GB" dirty="0"/>
              <a:t>employees when paying employee salaries, marking employee attendance,</a:t>
            </a:r>
          </a:p>
          <a:p>
            <a:r>
              <a:rPr lang="en-GB" dirty="0"/>
              <a:t>and daily productions.</a:t>
            </a:r>
          </a:p>
          <a:p>
            <a:r>
              <a:rPr lang="en-GB" dirty="0"/>
              <a:t> To create a method to quickly see and manage the distribution of the</a:t>
            </a:r>
          </a:p>
          <a:p>
            <a:r>
              <a:rPr lang="en-GB" dirty="0"/>
              <a:t>products and to create a method to see and manage the company’s</a:t>
            </a:r>
          </a:p>
          <a:p>
            <a:r>
              <a:rPr lang="en-GB" dirty="0"/>
              <a:t>transactions, materials details, and company’s assets details easily.</a:t>
            </a:r>
          </a:p>
          <a:p>
            <a:r>
              <a:rPr lang="en-GB" dirty="0"/>
              <a:t> To minimize the time and effort of the client in calculating total incomes and</a:t>
            </a:r>
          </a:p>
          <a:p>
            <a:r>
              <a:rPr lang="en-GB" dirty="0"/>
              <a:t>total expenses monthly.</a:t>
            </a:r>
          </a:p>
          <a:p>
            <a:r>
              <a:rPr lang="en-GB" dirty="0"/>
              <a:t> 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3670785" cy="1752599"/>
          </a:xfrm>
        </p:spPr>
        <p:txBody>
          <a:bodyPr/>
          <a:lstStyle/>
          <a:p>
            <a:pPr algn="l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31" y="2055080"/>
            <a:ext cx="4095769" cy="2856223"/>
          </a:xfrm>
        </p:spPr>
        <p:txBody>
          <a:bodyPr>
            <a:normAutofit/>
          </a:bodyPr>
          <a:lstStyle/>
          <a:p>
            <a:r>
              <a:rPr lang="en-GB" sz="2000" dirty="0"/>
              <a:t>Manage Employees</a:t>
            </a:r>
          </a:p>
          <a:p>
            <a:r>
              <a:rPr lang="en-GB" sz="2000" dirty="0"/>
              <a:t>Manage Items</a:t>
            </a:r>
          </a:p>
          <a:p>
            <a:r>
              <a:rPr lang="en-GB" sz="2000" dirty="0"/>
              <a:t>Manage Purchases</a:t>
            </a:r>
          </a:p>
          <a:p>
            <a:r>
              <a:rPr lang="en-GB" sz="2000" dirty="0"/>
              <a:t>Generate Reports</a:t>
            </a:r>
          </a:p>
          <a:p>
            <a:r>
              <a:rPr lang="en-GB" sz="2000" dirty="0"/>
              <a:t>Manage Sales</a:t>
            </a:r>
          </a:p>
          <a:p>
            <a:r>
              <a:rPr lang="en-GB" sz="2000" dirty="0"/>
              <a:t>Manage 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034C2-98F0-6813-67F1-9926ED180480}"/>
              </a:ext>
            </a:extLst>
          </p:cNvPr>
          <p:cNvSpPr txBox="1"/>
          <p:nvPr/>
        </p:nvSpPr>
        <p:spPr>
          <a:xfrm>
            <a:off x="7892812" y="4219748"/>
            <a:ext cx="18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Storekeeper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59AB-8060-9698-8AF3-EE10214700DF}"/>
              </a:ext>
            </a:extLst>
          </p:cNvPr>
          <p:cNvSpPr txBox="1"/>
          <p:nvPr/>
        </p:nvSpPr>
        <p:spPr>
          <a:xfrm>
            <a:off x="2000231" y="1577366"/>
            <a:ext cx="219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Owner (Admin</a:t>
            </a:r>
            <a:r>
              <a:rPr lang="en-GB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21386-A0D9-EEB0-D88E-1F47766E4384}"/>
              </a:ext>
            </a:extLst>
          </p:cNvPr>
          <p:cNvSpPr txBox="1"/>
          <p:nvPr/>
        </p:nvSpPr>
        <p:spPr>
          <a:xfrm>
            <a:off x="7892813" y="153566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Cashier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EC348-E860-7285-E0D7-786F88979343}"/>
              </a:ext>
            </a:extLst>
          </p:cNvPr>
          <p:cNvSpPr txBox="1">
            <a:spLocks/>
          </p:cNvSpPr>
          <p:nvPr/>
        </p:nvSpPr>
        <p:spPr>
          <a:xfrm>
            <a:off x="8001748" y="1997333"/>
            <a:ext cx="3767982" cy="2453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  <a:p>
            <a:r>
              <a:rPr lang="en-GB" dirty="0"/>
              <a:t>Manage Products</a:t>
            </a:r>
          </a:p>
          <a:p>
            <a:r>
              <a:rPr lang="en-GB" dirty="0"/>
              <a:t>Manage Transactions (Incomes / Expenses)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D653B-9DE4-8FE9-0EA2-72A3208554B8}"/>
              </a:ext>
            </a:extLst>
          </p:cNvPr>
          <p:cNvSpPr txBox="1"/>
          <p:nvPr/>
        </p:nvSpPr>
        <p:spPr>
          <a:xfrm>
            <a:off x="7892812" y="5322333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Technician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091CF-3C58-BCAF-BDC5-6B8329635DE8}"/>
              </a:ext>
            </a:extLst>
          </p:cNvPr>
          <p:cNvSpPr txBox="1">
            <a:spLocks/>
          </p:cNvSpPr>
          <p:nvPr/>
        </p:nvSpPr>
        <p:spPr>
          <a:xfrm>
            <a:off x="7944396" y="449208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C8C88B-C794-92CB-ABFE-34B32DA3EC9F}"/>
              </a:ext>
            </a:extLst>
          </p:cNvPr>
          <p:cNvSpPr txBox="1">
            <a:spLocks/>
          </p:cNvSpPr>
          <p:nvPr/>
        </p:nvSpPr>
        <p:spPr>
          <a:xfrm>
            <a:off x="7892812" y="5760217"/>
            <a:ext cx="3767983" cy="99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Manage Employees and Salaries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3951527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31" y="3342691"/>
            <a:ext cx="2120581" cy="2408157"/>
          </a:xfrm>
        </p:spPr>
        <p:txBody>
          <a:bodyPr>
            <a:normAutofit/>
          </a:bodyPr>
          <a:lstStyle/>
          <a:p>
            <a:r>
              <a:rPr lang="en-GB" sz="2000" dirty="0"/>
              <a:t>PHP</a:t>
            </a:r>
          </a:p>
          <a:p>
            <a:r>
              <a:rPr lang="en-GB" sz="2000" dirty="0"/>
              <a:t>HTML</a:t>
            </a:r>
          </a:p>
          <a:p>
            <a:r>
              <a:rPr lang="en-GB" sz="2000" dirty="0"/>
              <a:t>JavaScript</a:t>
            </a:r>
          </a:p>
          <a:p>
            <a:r>
              <a:rPr lang="en-GB" sz="2000" dirty="0"/>
              <a:t>UI Framework</a:t>
            </a:r>
          </a:p>
          <a:p>
            <a:r>
              <a:rPr lang="en-GB" sz="2000" dirty="0"/>
              <a:t>Bootstrap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7203303" y="296682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7336285" y="3523805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4FD5-7081-943E-8A42-7ABCFB4D9969}"/>
              </a:ext>
            </a:extLst>
          </p:cNvPr>
          <p:cNvSpPr txBox="1"/>
          <p:nvPr/>
        </p:nvSpPr>
        <p:spPr>
          <a:xfrm>
            <a:off x="7203303" y="4494872"/>
            <a:ext cx="288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Web Server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02A89D-EACE-6798-F60C-22C2FBCDC642}"/>
              </a:ext>
            </a:extLst>
          </p:cNvPr>
          <p:cNvSpPr txBox="1">
            <a:spLocks/>
          </p:cNvSpPr>
          <p:nvPr/>
        </p:nvSpPr>
        <p:spPr>
          <a:xfrm>
            <a:off x="7411476" y="5061938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WAMPP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116F3-FB97-EBE9-473F-305485125C15}"/>
              </a:ext>
            </a:extLst>
          </p:cNvPr>
          <p:cNvSpPr txBox="1"/>
          <p:nvPr/>
        </p:nvSpPr>
        <p:spPr>
          <a:xfrm>
            <a:off x="1720675" y="301331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Programming Languages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672B96-11B1-8959-BA97-62AB1B1BB79D}"/>
              </a:ext>
            </a:extLst>
          </p:cNvPr>
          <p:cNvSpPr txBox="1">
            <a:spLocks/>
          </p:cNvSpPr>
          <p:nvPr/>
        </p:nvSpPr>
        <p:spPr>
          <a:xfrm>
            <a:off x="7411476" y="2143583"/>
            <a:ext cx="1912557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ADF07-96E9-2646-B146-8EB88CF54F9D}"/>
              </a:ext>
            </a:extLst>
          </p:cNvPr>
          <p:cNvSpPr txBox="1"/>
          <p:nvPr/>
        </p:nvSpPr>
        <p:spPr>
          <a:xfrm>
            <a:off x="1720675" y="162851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Platform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BEB9C8-B585-43E5-4B2C-9E04AAE42523}"/>
              </a:ext>
            </a:extLst>
          </p:cNvPr>
          <p:cNvSpPr txBox="1">
            <a:spLocks/>
          </p:cNvSpPr>
          <p:nvPr/>
        </p:nvSpPr>
        <p:spPr>
          <a:xfrm>
            <a:off x="1964531" y="2131164"/>
            <a:ext cx="3296622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A75F6-CE30-4277-4991-1DBD1F118453}"/>
              </a:ext>
            </a:extLst>
          </p:cNvPr>
          <p:cNvSpPr txBox="1"/>
          <p:nvPr/>
        </p:nvSpPr>
        <p:spPr>
          <a:xfrm>
            <a:off x="7203303" y="16285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418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9</cp:revision>
  <dcterms:created xsi:type="dcterms:W3CDTF">2023-06-15T12:53:53Z</dcterms:created>
  <dcterms:modified xsi:type="dcterms:W3CDTF">2023-06-21T07:50:47Z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