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15/06/2023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15/06/2023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15/06/2023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56" y="315652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is a Sri Lankan company.</a:t>
            </a:r>
          </a:p>
          <a:p>
            <a:pPr rtl="0"/>
            <a:r>
              <a:rPr lang="en-GB" sz="1800" dirty="0"/>
              <a:t> They manufacture different types of mosquito nets.</a:t>
            </a:r>
          </a:p>
          <a:p>
            <a:pPr rtl="0"/>
            <a:r>
              <a:rPr lang="en-GB" sz="1800" dirty="0"/>
              <a:t> The factory is located in </a:t>
            </a:r>
            <a:r>
              <a:rPr lang="en-GB" sz="1800" dirty="0" err="1"/>
              <a:t>Mawanella</a:t>
            </a:r>
            <a:r>
              <a:rPr lang="en-GB" sz="1800" dirty="0"/>
              <a:t> town in the Kegalle district.</a:t>
            </a:r>
          </a:p>
          <a:p>
            <a:pPr rtl="0"/>
            <a:r>
              <a:rPr lang="en-GB" sz="1800" dirty="0"/>
              <a:t> The company manufactures products daily.</a:t>
            </a:r>
          </a:p>
          <a:p>
            <a:pPr rtl="0"/>
            <a:r>
              <a:rPr lang="en-GB" sz="1800" dirty="0"/>
              <a:t> They distributes them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4613015" y="1367770"/>
            <a:ext cx="3859536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currently uses a manual, paper-based system to mark</a:t>
            </a:r>
          </a:p>
          <a:p>
            <a:pPr rtl="0"/>
            <a:r>
              <a:rPr lang="en-GB" sz="1800" dirty="0"/>
              <a:t>productions, and distributions, manage employees, manage customers,</a:t>
            </a:r>
          </a:p>
          <a:p>
            <a:pPr rtl="0"/>
            <a:r>
              <a:rPr lang="en-GB" sz="1800" dirty="0"/>
              <a:t>manage suppliers, manage products, manage materials, manage salaries and</a:t>
            </a:r>
          </a:p>
          <a:p>
            <a:pPr rtl="0"/>
            <a:r>
              <a:rPr lang="en-GB" sz="1800" dirty="0"/>
              <a:t>manage all transactions.</a:t>
            </a:r>
          </a:p>
          <a:p>
            <a:pPr rtl="0"/>
            <a:r>
              <a:rPr lang="en-GB" sz="1800" dirty="0"/>
              <a:t> They have to manage all those things manually and if errors occurred have to</a:t>
            </a:r>
          </a:p>
          <a:p>
            <a:pPr rtl="0"/>
            <a:r>
              <a:rPr lang="en-GB" sz="1800" dirty="0"/>
              <a:t>go through all logbooks to track those errors.</a:t>
            </a:r>
          </a:p>
          <a:p>
            <a:pPr rtl="0"/>
            <a:r>
              <a:rPr lang="en-GB" sz="1800" dirty="0"/>
              <a:t> Therefore, this existing paper-based system has lots of limitations and</a:t>
            </a:r>
          </a:p>
          <a:p>
            <a:pPr rtl="0"/>
            <a:r>
              <a:rPr lang="en-GB" sz="1800" dirty="0"/>
              <a:t>drawbacks.</a:t>
            </a:r>
          </a:p>
          <a:p>
            <a:pPr rtl="0"/>
            <a:r>
              <a:rPr lang="en-GB" sz="1800" dirty="0"/>
              <a:t> This project intends to deliver an easily manageable software solution to</a:t>
            </a:r>
          </a:p>
          <a:p>
            <a:pPr rtl="0"/>
            <a:r>
              <a:rPr lang="en-GB" sz="1800" dirty="0"/>
              <a:t>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</a:t>
            </a:r>
          </a:p>
          <a:p>
            <a:r>
              <a:rPr lang="en-GB" dirty="0"/>
              <a:t>system user.</a:t>
            </a:r>
          </a:p>
          <a:p>
            <a:r>
              <a:rPr lang="en-GB" dirty="0"/>
              <a:t> To minimize the time and effort of the client in finding and paying for</a:t>
            </a:r>
          </a:p>
          <a:p>
            <a:r>
              <a:rPr lang="en-GB" dirty="0"/>
              <a:t>employees when paying employee salaries, marking employee attendance,</a:t>
            </a:r>
          </a:p>
          <a:p>
            <a:r>
              <a:rPr lang="en-GB" dirty="0"/>
              <a:t>and daily productions.</a:t>
            </a:r>
          </a:p>
          <a:p>
            <a:r>
              <a:rPr lang="en-GB" dirty="0"/>
              <a:t> To create a method to quickly see and manage the distribution of the</a:t>
            </a:r>
          </a:p>
          <a:p>
            <a:r>
              <a:rPr lang="en-GB" dirty="0"/>
              <a:t>products and to create a method to see and manage the company’s</a:t>
            </a:r>
          </a:p>
          <a:p>
            <a:r>
              <a:rPr lang="en-GB" dirty="0"/>
              <a:t>transactions, materials details, and company’s assets details easily.</a:t>
            </a:r>
          </a:p>
          <a:p>
            <a:r>
              <a:rPr lang="en-GB" dirty="0"/>
              <a:t> To minimize the time and effort of the client in calculating total incomes and</a:t>
            </a:r>
          </a:p>
          <a:p>
            <a:r>
              <a:rPr lang="en-GB" dirty="0"/>
              <a:t>total expenses monthly.</a:t>
            </a:r>
          </a:p>
          <a:p>
            <a:r>
              <a:rPr lang="en-GB" dirty="0"/>
              <a:t> 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631" y="1323560"/>
            <a:ext cx="7633186" cy="524951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Manager</a:t>
            </a:r>
          </a:p>
          <a:p>
            <a:r>
              <a:rPr lang="en-GB" dirty="0"/>
              <a:t> Manage Employees and Salaries</a:t>
            </a:r>
          </a:p>
          <a:p>
            <a:r>
              <a:rPr lang="en-GB" dirty="0"/>
              <a:t> Manage Products</a:t>
            </a:r>
          </a:p>
          <a:p>
            <a:r>
              <a:rPr lang="en-GB" dirty="0"/>
              <a:t> Manage Transactions (Incomes /</a:t>
            </a:r>
          </a:p>
          <a:p>
            <a:r>
              <a:rPr lang="en-GB" dirty="0"/>
              <a:t>Expenses)</a:t>
            </a:r>
          </a:p>
          <a:p>
            <a:r>
              <a:rPr lang="en-GB" dirty="0"/>
              <a:t> Generate Reports</a:t>
            </a:r>
          </a:p>
          <a:p>
            <a:r>
              <a:rPr lang="en-GB" dirty="0"/>
              <a:t> Manage </a:t>
            </a:r>
            <a:r>
              <a:rPr lang="en-GB" dirty="0" err="1"/>
              <a:t>Equipments</a:t>
            </a:r>
            <a:endParaRPr lang="en-GB" dirty="0"/>
          </a:p>
          <a:p>
            <a:r>
              <a:rPr lang="en-GB" dirty="0"/>
              <a:t> Manage Vehicles</a:t>
            </a:r>
          </a:p>
          <a:p>
            <a:r>
              <a:rPr lang="en-GB" dirty="0"/>
              <a:t>Supervisor</a:t>
            </a:r>
          </a:p>
          <a:p>
            <a:r>
              <a:rPr lang="en-GB" dirty="0"/>
              <a:t> Manage Attendance</a:t>
            </a:r>
          </a:p>
          <a:p>
            <a:r>
              <a:rPr lang="en-GB" dirty="0"/>
              <a:t> Manage Production</a:t>
            </a:r>
          </a:p>
          <a:p>
            <a:r>
              <a:rPr lang="en-GB" dirty="0"/>
              <a:t> Manage Distribution Trips</a:t>
            </a:r>
          </a:p>
          <a:p>
            <a:r>
              <a:rPr lang="en-GB" dirty="0"/>
              <a:t> Manage Materials</a:t>
            </a:r>
          </a:p>
          <a:p>
            <a:r>
              <a:rPr lang="en-GB" dirty="0"/>
              <a:t>Sales Rep</a:t>
            </a:r>
          </a:p>
          <a:p>
            <a:r>
              <a:rPr lang="en-GB" dirty="0"/>
              <a:t> Manage Distribution</a:t>
            </a:r>
          </a:p>
          <a:p>
            <a:r>
              <a:rPr lang="en-GB" dirty="0"/>
              <a:t> Manage Returns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93" y="1249017"/>
            <a:ext cx="7407898" cy="550959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Platform</a:t>
            </a:r>
          </a:p>
          <a:p>
            <a:r>
              <a:rPr lang="en-GB" dirty="0"/>
              <a:t>Web Application</a:t>
            </a:r>
          </a:p>
          <a:p>
            <a:r>
              <a:rPr lang="en-GB" dirty="0"/>
              <a:t>Programming Languages</a:t>
            </a:r>
          </a:p>
          <a:p>
            <a:r>
              <a:rPr lang="en-GB" dirty="0"/>
              <a:t>PHP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IDE</a:t>
            </a:r>
          </a:p>
          <a:p>
            <a:r>
              <a:rPr lang="en-GB" dirty="0"/>
              <a:t>Visual Studio Code</a:t>
            </a:r>
          </a:p>
          <a:p>
            <a:r>
              <a:rPr lang="en-GB" dirty="0"/>
              <a:t>UI Framework</a:t>
            </a:r>
          </a:p>
          <a:p>
            <a:r>
              <a:rPr lang="en-GB" dirty="0"/>
              <a:t>Bootstrap</a:t>
            </a:r>
          </a:p>
          <a:p>
            <a:r>
              <a:rPr lang="en-GB" dirty="0"/>
              <a:t>Database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Web Server Solution</a:t>
            </a:r>
          </a:p>
          <a:p>
            <a:r>
              <a:rPr lang="en-GB" dirty="0"/>
              <a:t>WAMPP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428</Words>
  <Application>Microsoft Office PowerPoint</Application>
  <PresentationFormat>Widescreen</PresentationFormat>
  <Paragraphs>74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4</cp:revision>
  <dcterms:created xsi:type="dcterms:W3CDTF">2023-06-15T12:53:53Z</dcterms:created>
  <dcterms:modified xsi:type="dcterms:W3CDTF">2023-06-15T13:44:54Z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