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60" r:id="rId6"/>
    <p:sldId id="257" r:id="rId7"/>
    <p:sldId id="266" r:id="rId8"/>
    <p:sldId id="267" r:id="rId9"/>
    <p:sldId id="269" r:id="rId10"/>
    <p:sldId id="268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FA638-5455-4C32-A4C8-DEF71E47F8B7}" type="datetime1">
              <a:rPr lang="en-GB" smtClean="0"/>
              <a:t>20/06/2023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B18E-DED5-4D56-8319-667830F89FAD}" type="datetime1">
              <a:rPr lang="en-GB" smtClean="0"/>
              <a:pPr/>
              <a:t>20/06/2023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0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22F43-D8E4-4D72-B71C-BEADB581BA92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8419-1D08-4BE5-9CF7-B157F613FF31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3ECF2-B140-4759-8515-1D852FDAEB2C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2D497-1F26-4DF0-B354-872FCC4712F7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AE508-7317-4D08-B748-FA7A328757F2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D1B7-17CB-4083-AA3E-7C14CB746BBA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36315-EBE6-4A9D-A383-D6CD2A2EBB00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07383-3427-4575-B0AB-FC9F7CA42AA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A8485-45A6-40DF-913D-0935769CD3C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B6122F43-D8E4-4D72-B71C-BEADB581BA92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975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800FE2-65C8-4DC2-A2F6-9C236BCE11B6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1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00FE2-65C8-4DC2-A2F6-9C236BCE11B6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AC4B12-FF4F-4B0F-B49D-1D95A60E6059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69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FAAE8A-B70F-4344-95B0-FCFC673E6B70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784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5AB8-E0EE-4529-9042-13F8EA4FCA1B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28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7F6980-FBDF-47E7-A9A0-7D51CF19BC5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956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2F54A5-82D7-4EC4-8346-7B245564B263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813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8AD4CE-9003-43E6-84E8-9A172E90259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905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743C15-1F85-42AD-B2CA-CABBBF57FB0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8372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138419-1D08-4BE5-9CF7-B157F613FF31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0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00254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36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C4B12-FF4F-4B0F-B49D-1D95A60E6059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96987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72151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1501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407383-3427-4575-B0AB-FC9F7CA42AA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490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6A8485-45A6-40DF-913D-0935769CD3C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6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AAE8A-B70F-4344-95B0-FCFC673E6B70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5AB8-E0EE-4529-9042-13F8EA4FCA1B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F6980-FBDF-47E7-A9A0-7D51CF19BC58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54A5-82D7-4EC4-8346-7B245564B263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8AD4CE-9003-43E6-84E8-9A172E90259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43C15-1F85-42AD-B2CA-CABBBF57FB0D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E758538-EE2D-41E9-BC6C-040DE836FFCF}" type="datetime1">
              <a:rPr lang="en-GB" noProof="0" smtClean="0"/>
              <a:t>20/06/2023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146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875" y="1082838"/>
            <a:ext cx="8174971" cy="3285866"/>
          </a:xfrm>
        </p:spPr>
        <p:txBody>
          <a:bodyPr rtlCol="0">
            <a:normAutofit/>
          </a:bodyPr>
          <a:lstStyle/>
          <a:p>
            <a:pPr rtl="0"/>
            <a:r>
              <a:rPr lang="en-GB" sz="6200" b="1" dirty="0">
                <a:latin typeface="Abadi" panose="020B0604020104020204" pitchFamily="34" charset="0"/>
              </a:rPr>
              <a:t>Sales And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696" y="4126905"/>
            <a:ext cx="7178070" cy="863348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/>
              <a:t>For Code Technology Kegalle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67E-B152-685F-D2CB-E4902E6B7F4C}"/>
              </a:ext>
            </a:extLst>
          </p:cNvPr>
          <p:cNvSpPr txBox="1"/>
          <p:nvPr/>
        </p:nvSpPr>
        <p:spPr>
          <a:xfrm>
            <a:off x="7091390" y="6267328"/>
            <a:ext cx="3896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K. A. D. K. S. Perera  - 1910282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58DF95-5F65-1984-E06A-EF081DEF71A7}"/>
              </a:ext>
            </a:extLst>
          </p:cNvPr>
          <p:cNvGrpSpPr/>
          <p:nvPr/>
        </p:nvGrpSpPr>
        <p:grpSpPr>
          <a:xfrm>
            <a:off x="3991903" y="995693"/>
            <a:ext cx="3859536" cy="1454600"/>
            <a:chOff x="3633594" y="773682"/>
            <a:chExt cx="3859536" cy="145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88DA3-BDCE-FD6F-AA81-697AA9406D8C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E6EA-1AB9-D010-80B5-E7AF621279BD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6" name="Picture 5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1625D9E9-A6AF-D969-3648-B29FD1B0B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B216E7-328E-DA54-2FB2-5AA5EA0CC3A1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3FBE4E-9781-2615-EEC5-FF7E5F3C8ADB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188383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dirty="0"/>
              <a:t>About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56" y="315652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is a Sri Lankan company.</a:t>
            </a:r>
          </a:p>
          <a:p>
            <a:pPr rtl="0"/>
            <a:r>
              <a:rPr lang="en-GB" sz="1800" dirty="0"/>
              <a:t> They manufacture different types of mosquito nets.</a:t>
            </a:r>
          </a:p>
          <a:p>
            <a:pPr rtl="0"/>
            <a:r>
              <a:rPr lang="en-GB" sz="1800" dirty="0"/>
              <a:t> The factory is located in </a:t>
            </a:r>
            <a:r>
              <a:rPr lang="en-GB" sz="1800" dirty="0" err="1"/>
              <a:t>Mawanella</a:t>
            </a:r>
            <a:r>
              <a:rPr lang="en-GB" sz="1800" dirty="0"/>
              <a:t> town in the Kegalle district.</a:t>
            </a:r>
          </a:p>
          <a:p>
            <a:pPr rtl="0"/>
            <a:r>
              <a:rPr lang="en-GB" sz="1800" dirty="0"/>
              <a:t> The company manufactures products daily.</a:t>
            </a:r>
          </a:p>
          <a:p>
            <a:pPr rtl="0"/>
            <a:r>
              <a:rPr lang="en-GB" sz="1800" dirty="0"/>
              <a:t> They distributes them to their island-wide customer shops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90CB2D-A48C-6911-DE5C-8A3B4CD8324B}"/>
              </a:ext>
            </a:extLst>
          </p:cNvPr>
          <p:cNvGrpSpPr/>
          <p:nvPr/>
        </p:nvGrpSpPr>
        <p:grpSpPr>
          <a:xfrm>
            <a:off x="4613015" y="1367770"/>
            <a:ext cx="3859536" cy="1454600"/>
            <a:chOff x="3633594" y="773682"/>
            <a:chExt cx="3859536" cy="1454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2943B2-FE64-0DF9-9D55-520B7EDCF255}"/>
                </a:ext>
              </a:extLst>
            </p:cNvPr>
            <p:cNvSpPr/>
            <p:nvPr/>
          </p:nvSpPr>
          <p:spPr>
            <a:xfrm>
              <a:off x="3644347" y="773682"/>
              <a:ext cx="3465721" cy="145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E2AF90-3338-95E8-C32F-F9D11252C930}"/>
                </a:ext>
              </a:extLst>
            </p:cNvPr>
            <p:cNvGrpSpPr/>
            <p:nvPr/>
          </p:nvGrpSpPr>
          <p:grpSpPr>
            <a:xfrm>
              <a:off x="3633594" y="773682"/>
              <a:ext cx="3859536" cy="1454600"/>
              <a:chOff x="452882" y="756426"/>
              <a:chExt cx="4077284" cy="1508747"/>
            </a:xfrm>
          </p:grpSpPr>
          <p:pic>
            <p:nvPicPr>
              <p:cNvPr id="7" name="Picture 6" descr="A logo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F0FAB8ED-8A3D-08C2-0EA0-78E974598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485" b="21042"/>
              <a:stretch/>
            </p:blipFill>
            <p:spPr>
              <a:xfrm>
                <a:off x="452882" y="756426"/>
                <a:ext cx="1937902" cy="15087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E4A36D-C70C-139C-F31E-2A6DB5F50A0A}"/>
                  </a:ext>
                </a:extLst>
              </p:cNvPr>
              <p:cNvSpPr txBox="1"/>
              <p:nvPr/>
            </p:nvSpPr>
            <p:spPr>
              <a:xfrm>
                <a:off x="1481161" y="827984"/>
                <a:ext cx="3049005" cy="4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CODE Technology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BA8B7-F3B6-58A8-B67F-DBAF837C32C6}"/>
                  </a:ext>
                </a:extLst>
              </p:cNvPr>
              <p:cNvSpPr txBox="1"/>
              <p:nvPr/>
            </p:nvSpPr>
            <p:spPr>
              <a:xfrm>
                <a:off x="1831093" y="1239451"/>
                <a:ext cx="2349142" cy="271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solidFill>
                      <a:schemeClr val="bg1"/>
                    </a:solidFill>
                  </a:rPr>
                  <a:t>C O M P U T E R   S O L U T I O N 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629" y="0"/>
            <a:ext cx="7411825" cy="1752599"/>
          </a:xfrm>
        </p:spPr>
        <p:txBody>
          <a:bodyPr rtlCol="0">
            <a:normAutofit/>
          </a:bodyPr>
          <a:lstStyle/>
          <a:p>
            <a:pPr algn="l" rtl="0"/>
            <a:r>
              <a:rPr lang="en-GB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29" y="1685538"/>
            <a:ext cx="9773987" cy="4118914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1800" dirty="0"/>
              <a:t>Dream Industries currently uses a manual, paper-based system to mark</a:t>
            </a:r>
          </a:p>
          <a:p>
            <a:pPr rtl="0"/>
            <a:r>
              <a:rPr lang="en-GB" sz="1800" dirty="0"/>
              <a:t>productions, and distributions, manage employees, manage customers,</a:t>
            </a:r>
          </a:p>
          <a:p>
            <a:pPr rtl="0"/>
            <a:r>
              <a:rPr lang="en-GB" sz="1800" dirty="0"/>
              <a:t>manage suppliers, manage products, manage materials, manage salaries and</a:t>
            </a:r>
          </a:p>
          <a:p>
            <a:pPr rtl="0"/>
            <a:r>
              <a:rPr lang="en-GB" sz="1800" dirty="0"/>
              <a:t>manage all transactions.</a:t>
            </a:r>
          </a:p>
          <a:p>
            <a:pPr rtl="0"/>
            <a:r>
              <a:rPr lang="en-GB" sz="1800" dirty="0"/>
              <a:t> They have to manage all those things manually and if errors occurred have to</a:t>
            </a:r>
          </a:p>
          <a:p>
            <a:pPr rtl="0"/>
            <a:r>
              <a:rPr lang="en-GB" sz="1800" dirty="0"/>
              <a:t>go through all logbooks to track those errors.</a:t>
            </a:r>
          </a:p>
          <a:p>
            <a:pPr rtl="0"/>
            <a:r>
              <a:rPr lang="en-GB" sz="1800" dirty="0"/>
              <a:t> Therefore, this existing paper-based system has lots of limitations and</a:t>
            </a:r>
          </a:p>
          <a:p>
            <a:pPr rtl="0"/>
            <a:r>
              <a:rPr lang="en-GB" sz="1800" dirty="0"/>
              <a:t>drawbacks.</a:t>
            </a:r>
          </a:p>
          <a:p>
            <a:pPr rtl="0"/>
            <a:r>
              <a:rPr lang="en-GB" sz="1800" dirty="0"/>
              <a:t> This project intends to deliver an easily manageable software solution to</a:t>
            </a:r>
          </a:p>
          <a:p>
            <a:pPr rtl="0"/>
            <a:r>
              <a:rPr lang="en-GB" sz="1800" dirty="0"/>
              <a:t>increase the manageability and productivity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043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7C1-DB86-8D5C-45EB-D43CA99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F8A8-65A0-EDB7-C9B2-EAB6CD8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337" y="1416327"/>
            <a:ext cx="10469150" cy="50258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Deliver an easily manageable software solution to increase the manageability</a:t>
            </a:r>
          </a:p>
          <a:p>
            <a:r>
              <a:rPr lang="en-GB" dirty="0"/>
              <a:t>and productivity for a device and platform that is most suitable for every</a:t>
            </a:r>
          </a:p>
          <a:p>
            <a:r>
              <a:rPr lang="en-GB" dirty="0"/>
              <a:t>system user.</a:t>
            </a:r>
          </a:p>
          <a:p>
            <a:r>
              <a:rPr lang="en-GB" dirty="0"/>
              <a:t> To minimize the time and effort of the client in finding and paying for</a:t>
            </a:r>
          </a:p>
          <a:p>
            <a:r>
              <a:rPr lang="en-GB" dirty="0"/>
              <a:t>employees when paying employee salaries, marking employee attendance,</a:t>
            </a:r>
          </a:p>
          <a:p>
            <a:r>
              <a:rPr lang="en-GB" dirty="0"/>
              <a:t>and daily productions.</a:t>
            </a:r>
          </a:p>
          <a:p>
            <a:r>
              <a:rPr lang="en-GB" dirty="0"/>
              <a:t> To create a method to quickly see and manage the distribution of the</a:t>
            </a:r>
          </a:p>
          <a:p>
            <a:r>
              <a:rPr lang="en-GB" dirty="0"/>
              <a:t>products and to create a method to see and manage the company’s</a:t>
            </a:r>
          </a:p>
          <a:p>
            <a:r>
              <a:rPr lang="en-GB" dirty="0"/>
              <a:t>transactions, materials details, and company’s assets details easily.</a:t>
            </a:r>
          </a:p>
          <a:p>
            <a:r>
              <a:rPr lang="en-GB" dirty="0"/>
              <a:t> To minimize the time and effort of the client in calculating total incomes and</a:t>
            </a:r>
          </a:p>
          <a:p>
            <a:r>
              <a:rPr lang="en-GB" dirty="0"/>
              <a:t>total expenses monthly.</a:t>
            </a:r>
          </a:p>
          <a:p>
            <a:r>
              <a:rPr lang="en-GB" dirty="0"/>
              <a:t> To minimize the time and effort of the client in creating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342280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F72-7891-E2A5-A36C-48AFFBB2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5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3C19-F37A-A6C7-C040-9AB9DC80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631" y="1323560"/>
            <a:ext cx="7633186" cy="524951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Manager</a:t>
            </a:r>
          </a:p>
          <a:p>
            <a:r>
              <a:rPr lang="en-GB" dirty="0"/>
              <a:t> Manage Employees and Salaries</a:t>
            </a:r>
          </a:p>
          <a:p>
            <a:r>
              <a:rPr lang="en-GB" dirty="0"/>
              <a:t> Manage Products</a:t>
            </a:r>
          </a:p>
          <a:p>
            <a:r>
              <a:rPr lang="en-GB" dirty="0"/>
              <a:t> Manage Transactions (Incomes /</a:t>
            </a:r>
          </a:p>
          <a:p>
            <a:r>
              <a:rPr lang="en-GB" dirty="0"/>
              <a:t>Expenses)</a:t>
            </a:r>
          </a:p>
          <a:p>
            <a:r>
              <a:rPr lang="en-GB" dirty="0"/>
              <a:t> Generate Reports</a:t>
            </a:r>
          </a:p>
          <a:p>
            <a:r>
              <a:rPr lang="en-GB" dirty="0"/>
              <a:t> Manage </a:t>
            </a:r>
            <a:r>
              <a:rPr lang="en-GB" dirty="0" err="1"/>
              <a:t>Equipments</a:t>
            </a:r>
            <a:endParaRPr lang="en-GB" dirty="0"/>
          </a:p>
          <a:p>
            <a:r>
              <a:rPr lang="en-GB" dirty="0"/>
              <a:t> Manage Vehicles</a:t>
            </a:r>
          </a:p>
          <a:p>
            <a:r>
              <a:rPr lang="en-GB" dirty="0"/>
              <a:t>Supervisor</a:t>
            </a:r>
          </a:p>
          <a:p>
            <a:r>
              <a:rPr lang="en-GB" dirty="0"/>
              <a:t> Manage Attendance</a:t>
            </a:r>
          </a:p>
          <a:p>
            <a:r>
              <a:rPr lang="en-GB" dirty="0"/>
              <a:t> Manage Production</a:t>
            </a:r>
          </a:p>
          <a:p>
            <a:r>
              <a:rPr lang="en-GB" dirty="0"/>
              <a:t> Manage Distribution Trips</a:t>
            </a:r>
          </a:p>
          <a:p>
            <a:r>
              <a:rPr lang="en-GB" dirty="0"/>
              <a:t> Manage Materials</a:t>
            </a:r>
          </a:p>
          <a:p>
            <a:r>
              <a:rPr lang="en-GB" dirty="0"/>
              <a:t>Sales Rep</a:t>
            </a:r>
          </a:p>
          <a:p>
            <a:r>
              <a:rPr lang="en-GB" dirty="0"/>
              <a:t> Manage Distribution</a:t>
            </a:r>
          </a:p>
          <a:p>
            <a:r>
              <a:rPr lang="en-GB" dirty="0"/>
              <a:t> Manage Returns</a:t>
            </a:r>
          </a:p>
        </p:txBody>
      </p:sp>
    </p:spTree>
    <p:extLst>
      <p:ext uri="{BB962C8B-B14F-4D97-AF65-F5344CB8AC3E}">
        <p14:creationId xmlns:p14="http://schemas.microsoft.com/office/powerpoint/2010/main" val="11314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95B-F4A1-7E04-9CAB-F594B4D4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10018713" cy="1752599"/>
          </a:xfrm>
        </p:spPr>
        <p:txBody>
          <a:bodyPr/>
          <a:lstStyle/>
          <a:p>
            <a:pPr algn="l"/>
            <a:r>
              <a:rPr lang="en-GB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686B-F6E8-D97A-7FD9-4362B69E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93" y="1249017"/>
            <a:ext cx="7407898" cy="55095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Platform</a:t>
            </a:r>
          </a:p>
          <a:p>
            <a:r>
              <a:rPr lang="en-GB" dirty="0"/>
              <a:t>Web Application</a:t>
            </a:r>
          </a:p>
          <a:p>
            <a:r>
              <a:rPr lang="en-GB" dirty="0"/>
              <a:t>Programming Languages</a:t>
            </a:r>
          </a:p>
          <a:p>
            <a:r>
              <a:rPr lang="en-GB" dirty="0"/>
              <a:t>PHP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Visual Studio Code</a:t>
            </a:r>
          </a:p>
          <a:p>
            <a:r>
              <a:rPr lang="en-GB" dirty="0"/>
              <a:t>UI Framework</a:t>
            </a:r>
          </a:p>
          <a:p>
            <a:r>
              <a:rPr lang="en-GB" dirty="0"/>
              <a:t>Bootstrap</a:t>
            </a:r>
          </a:p>
          <a:p>
            <a:r>
              <a:rPr lang="en-GB" dirty="0"/>
              <a:t>Database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Web Server Solution</a:t>
            </a:r>
          </a:p>
          <a:p>
            <a:r>
              <a:rPr lang="en-GB" dirty="0"/>
              <a:t>WAMPP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F744-B3E0-D60E-DFCB-B5C8E6ECF287}"/>
              </a:ext>
            </a:extLst>
          </p:cNvPr>
          <p:cNvSpPr txBox="1"/>
          <p:nvPr/>
        </p:nvSpPr>
        <p:spPr>
          <a:xfrm>
            <a:off x="1577076" y="422030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12F7A5-40F2-A68C-F4F8-430A1A5F04A0}"/>
              </a:ext>
            </a:extLst>
          </p:cNvPr>
          <p:cNvSpPr txBox="1">
            <a:spLocks/>
          </p:cNvSpPr>
          <p:nvPr/>
        </p:nvSpPr>
        <p:spPr>
          <a:xfrm>
            <a:off x="1577076" y="4600700"/>
            <a:ext cx="2900664" cy="50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327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90E-C627-CC70-70FA-DFAF7085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624" y="2305880"/>
            <a:ext cx="3061185" cy="954156"/>
          </a:xfrm>
        </p:spPr>
        <p:txBody>
          <a:bodyPr>
            <a:normAutofit/>
          </a:bodyPr>
          <a:lstStyle/>
          <a:p>
            <a:r>
              <a:rPr lang="en-GB" sz="4900" b="1" dirty="0"/>
              <a:t>Thank</a:t>
            </a:r>
            <a:r>
              <a:rPr lang="en-GB" b="1" dirty="0"/>
              <a:t>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D0FD-0125-E4C6-528E-892A0CAB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94" y="3130826"/>
            <a:ext cx="3220211" cy="129540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K. A. D. K. S. Perera  </a:t>
            </a:r>
            <a:r>
              <a:rPr lang="en-GB" dirty="0"/>
              <a:t>Index No - </a:t>
            </a:r>
            <a:r>
              <a:rPr lang="en-GB" sz="2400" dirty="0"/>
              <a:t>1910282</a:t>
            </a:r>
          </a:p>
        </p:txBody>
      </p:sp>
    </p:spTree>
    <p:extLst>
      <p:ext uri="{BB962C8B-B14F-4D97-AF65-F5344CB8AC3E}">
        <p14:creationId xmlns:p14="http://schemas.microsoft.com/office/powerpoint/2010/main" val="1885827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715_TF22644756.potx" id="{18FFACB0-130E-45EE-9BB6-966C7E4DF45E}" vid="{CA95666C-C9D4-486B-818D-1C4804B85AD8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431</Words>
  <Application>Microsoft Office PowerPoint</Application>
  <PresentationFormat>Widescreen</PresentationFormat>
  <Paragraphs>75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Arial</vt:lpstr>
      <vt:lpstr>Calibri</vt:lpstr>
      <vt:lpstr>Corbel</vt:lpstr>
      <vt:lpstr>Source Sans Pro</vt:lpstr>
      <vt:lpstr>Tw Cen MT</vt:lpstr>
      <vt:lpstr>Parallax</vt:lpstr>
      <vt:lpstr>Circuit</vt:lpstr>
      <vt:lpstr>Sales And Inventory Management System</vt:lpstr>
      <vt:lpstr>About the Client</vt:lpstr>
      <vt:lpstr>Motivation</vt:lpstr>
      <vt:lpstr>Objectives</vt:lpstr>
      <vt:lpstr>Main Functions</vt:lpstr>
      <vt:lpstr>Technical Details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Inventory Management System</dc:title>
  <dc:creator>Ballapana DVTC CISCO Networking</dc:creator>
  <cp:lastModifiedBy>Ballapana DVTC CISCO Networking</cp:lastModifiedBy>
  <cp:revision>5</cp:revision>
  <dcterms:created xsi:type="dcterms:W3CDTF">2023-06-15T12:53:53Z</dcterms:created>
  <dcterms:modified xsi:type="dcterms:W3CDTF">2023-06-20T15:09:05Z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