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8" r:id="rId5"/>
  </p:sldMasterIdLst>
  <p:notesMasterIdLst>
    <p:notesMasterId r:id="rId13"/>
  </p:notesMasterIdLst>
  <p:handoutMasterIdLst>
    <p:handoutMasterId r:id="rId14"/>
  </p:handoutMasterIdLst>
  <p:sldIdLst>
    <p:sldId id="260" r:id="rId6"/>
    <p:sldId id="257" r:id="rId7"/>
    <p:sldId id="266" r:id="rId8"/>
    <p:sldId id="267" r:id="rId9"/>
    <p:sldId id="269" r:id="rId10"/>
    <p:sldId id="268" r:id="rId11"/>
    <p:sldId id="265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FA638-5455-4C32-A4C8-DEF71E47F8B7}" type="datetime1">
              <a:rPr lang="en-GB" smtClean="0"/>
              <a:t>04/07/2023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B18E-DED5-4D56-8319-667830F89FAD}" type="datetime1">
              <a:rPr lang="en-GB" smtClean="0"/>
              <a:pPr/>
              <a:t>04/07/2023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00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22F43-D8E4-4D72-B71C-BEADB581BA92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138419-1D08-4BE5-9CF7-B157F613FF31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3ECF2-B140-4759-8515-1D852FDAEB2C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2D497-1F26-4DF0-B354-872FCC4712F7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CAE508-7317-4D08-B748-FA7A328757F2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D1B7-17CB-4083-AA3E-7C14CB746BBA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36315-EBE6-4A9D-A383-D6CD2A2EBB00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07383-3427-4575-B0AB-FC9F7CA42AAD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6A8485-45A6-40DF-913D-0935769CD3C8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B6122F43-D8E4-4D72-B71C-BEADB581BA92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9751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800FE2-65C8-4DC2-A2F6-9C236BCE11B6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318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00FE2-65C8-4DC2-A2F6-9C236BCE11B6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AC4B12-FF4F-4B0F-B49D-1D95A60E6059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6937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FAAE8A-B70F-4344-95B0-FCFC673E6B70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784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AE5AB8-E0EE-4529-9042-13F8EA4FCA1B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3285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7F6980-FBDF-47E7-A9A0-7D51CF19BC58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6956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2F54A5-82D7-4EC4-8346-7B245564B263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8133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8AD4CE-9003-43E6-84E8-9A172E90259F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9052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743C15-1F85-42AD-B2CA-CABBBF57FB0D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8372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138419-1D08-4BE5-9CF7-B157F613FF31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4001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002544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6361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AC4B12-FF4F-4B0F-B49D-1D95A60E6059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96987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072151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2150173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407383-3427-4575-B0AB-FC9F7CA42AAD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64900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6A8485-45A6-40DF-913D-0935769CD3C8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AAE8A-B70F-4344-95B0-FCFC673E6B70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5AB8-E0EE-4529-9042-13F8EA4FCA1B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F6980-FBDF-47E7-A9A0-7D51CF19BC58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F54A5-82D7-4EC4-8346-7B245564B263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8AD4CE-9003-43E6-84E8-9A172E90259F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743C15-1F85-42AD-B2CA-CABBBF57FB0D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E758538-EE2D-41E9-BC6C-040DE836FFCF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E758538-EE2D-41E9-BC6C-040DE836FFCF}" type="datetime1">
              <a:rPr lang="en-GB" noProof="0" smtClean="0"/>
              <a:t>04/07/2023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146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875" y="1082838"/>
            <a:ext cx="8174971" cy="3285866"/>
          </a:xfrm>
        </p:spPr>
        <p:txBody>
          <a:bodyPr rtlCol="0">
            <a:normAutofit/>
          </a:bodyPr>
          <a:lstStyle/>
          <a:p>
            <a:pPr rtl="0"/>
            <a:r>
              <a:rPr lang="en-GB" sz="6200" b="1" dirty="0">
                <a:latin typeface="Abadi" panose="020B0604020104020204" pitchFamily="34" charset="0"/>
              </a:rPr>
              <a:t>Sales And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4696" y="4126905"/>
            <a:ext cx="7178070" cy="863348"/>
          </a:xfrm>
        </p:spPr>
        <p:txBody>
          <a:bodyPr rtlCol="0">
            <a:normAutofit/>
          </a:bodyPr>
          <a:lstStyle/>
          <a:p>
            <a:pPr rtl="0"/>
            <a:r>
              <a:rPr lang="en-GB" sz="2800" b="1" dirty="0"/>
              <a:t>For Code Technology Kegalle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967E-B152-685F-D2CB-E4902E6B7F4C}"/>
              </a:ext>
            </a:extLst>
          </p:cNvPr>
          <p:cNvSpPr txBox="1"/>
          <p:nvPr/>
        </p:nvSpPr>
        <p:spPr>
          <a:xfrm>
            <a:off x="7091390" y="6267328"/>
            <a:ext cx="3896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K. A. D. K. S. Perera  - 1910282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58DF95-5F65-1984-E06A-EF081DEF71A7}"/>
              </a:ext>
            </a:extLst>
          </p:cNvPr>
          <p:cNvGrpSpPr/>
          <p:nvPr/>
        </p:nvGrpSpPr>
        <p:grpSpPr>
          <a:xfrm>
            <a:off x="3991903" y="995693"/>
            <a:ext cx="3859536" cy="1454600"/>
            <a:chOff x="3633594" y="773682"/>
            <a:chExt cx="3859536" cy="1454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88DA3-BDCE-FD6F-AA81-697AA9406D8C}"/>
                </a:ext>
              </a:extLst>
            </p:cNvPr>
            <p:cNvSpPr/>
            <p:nvPr/>
          </p:nvSpPr>
          <p:spPr>
            <a:xfrm>
              <a:off x="3644347" y="773682"/>
              <a:ext cx="3465721" cy="145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EDE6EA-1AB9-D010-80B5-E7AF621279BD}"/>
                </a:ext>
              </a:extLst>
            </p:cNvPr>
            <p:cNvGrpSpPr/>
            <p:nvPr/>
          </p:nvGrpSpPr>
          <p:grpSpPr>
            <a:xfrm>
              <a:off x="3633594" y="773682"/>
              <a:ext cx="3859536" cy="1454600"/>
              <a:chOff x="452882" y="756426"/>
              <a:chExt cx="4077284" cy="1508747"/>
            </a:xfrm>
          </p:grpSpPr>
          <p:pic>
            <p:nvPicPr>
              <p:cNvPr id="6" name="Picture 5" descr="A logo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1625D9E9-A6AF-D969-3648-B29FD1B0B6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485" b="21042"/>
              <a:stretch/>
            </p:blipFill>
            <p:spPr>
              <a:xfrm>
                <a:off x="452882" y="756426"/>
                <a:ext cx="1937902" cy="15087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B216E7-328E-DA54-2FB2-5AA5EA0CC3A1}"/>
                  </a:ext>
                </a:extLst>
              </p:cNvPr>
              <p:cNvSpPr txBox="1"/>
              <p:nvPr/>
            </p:nvSpPr>
            <p:spPr>
              <a:xfrm>
                <a:off x="1481161" y="827984"/>
                <a:ext cx="3049005" cy="4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CODE Technology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3FBE4E-9781-2615-EEC5-FF7E5F3C8ADB}"/>
                  </a:ext>
                </a:extLst>
              </p:cNvPr>
              <p:cNvSpPr txBox="1"/>
              <p:nvPr/>
            </p:nvSpPr>
            <p:spPr>
              <a:xfrm>
                <a:off x="1831093" y="1239451"/>
                <a:ext cx="2349142" cy="271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chemeClr val="bg1"/>
                    </a:solidFill>
                  </a:rPr>
                  <a:t>C O M P U T E R   S O L U T I O N 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188383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dirty="0"/>
              <a:t>About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417" y="3123678"/>
            <a:ext cx="8270591" cy="2132923"/>
          </a:xfrm>
        </p:spPr>
        <p:txBody>
          <a:bodyPr rtlCol="0" anchor="t">
            <a:noAutofit/>
          </a:bodyPr>
          <a:lstStyle/>
          <a:p>
            <a:pPr rtl="0"/>
            <a:r>
              <a:rPr lang="en-GB" sz="2000" dirty="0"/>
              <a:t>Code Technology is a one of the most popular computer shop in Sri Lanka.</a:t>
            </a:r>
          </a:p>
          <a:p>
            <a:r>
              <a:rPr lang="en-GB" sz="2000" dirty="0"/>
              <a:t> The computer shop is located in Kegalle town.</a:t>
            </a:r>
          </a:p>
          <a:p>
            <a:pPr rtl="0"/>
            <a:r>
              <a:rPr lang="en-GB" sz="2000" dirty="0"/>
              <a:t>They manufacture different types of  computer accessories.</a:t>
            </a:r>
          </a:p>
          <a:p>
            <a:pPr rtl="0"/>
            <a:r>
              <a:rPr lang="en-GB" sz="2000" dirty="0"/>
              <a:t>The company manufactures products daily.</a:t>
            </a:r>
          </a:p>
          <a:p>
            <a:pPr rtl="0"/>
            <a:r>
              <a:rPr lang="en-GB" sz="2000" dirty="0"/>
              <a:t>They sells items to their island-wide customer shops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90CB2D-A48C-6911-DE5C-8A3B4CD8324B}"/>
              </a:ext>
            </a:extLst>
          </p:cNvPr>
          <p:cNvGrpSpPr/>
          <p:nvPr/>
        </p:nvGrpSpPr>
        <p:grpSpPr>
          <a:xfrm>
            <a:off x="3581075" y="1453439"/>
            <a:ext cx="3946160" cy="1454600"/>
            <a:chOff x="3633594" y="773682"/>
            <a:chExt cx="3859536" cy="1454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2943B2-FE64-0DF9-9D55-520B7EDCF255}"/>
                </a:ext>
              </a:extLst>
            </p:cNvPr>
            <p:cNvSpPr/>
            <p:nvPr/>
          </p:nvSpPr>
          <p:spPr>
            <a:xfrm>
              <a:off x="3644347" y="773682"/>
              <a:ext cx="3465721" cy="145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E2AF90-3338-95E8-C32F-F9D11252C930}"/>
                </a:ext>
              </a:extLst>
            </p:cNvPr>
            <p:cNvGrpSpPr/>
            <p:nvPr/>
          </p:nvGrpSpPr>
          <p:grpSpPr>
            <a:xfrm>
              <a:off x="3633594" y="773682"/>
              <a:ext cx="3859536" cy="1454600"/>
              <a:chOff x="452882" y="756426"/>
              <a:chExt cx="4077284" cy="1508747"/>
            </a:xfrm>
          </p:grpSpPr>
          <p:pic>
            <p:nvPicPr>
              <p:cNvPr id="7" name="Picture 6" descr="A logo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F0FAB8ED-8A3D-08C2-0EA0-78E974598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485" b="21042"/>
              <a:stretch/>
            </p:blipFill>
            <p:spPr>
              <a:xfrm>
                <a:off x="452882" y="756426"/>
                <a:ext cx="1937902" cy="15087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E4A36D-C70C-139C-F31E-2A6DB5F50A0A}"/>
                  </a:ext>
                </a:extLst>
              </p:cNvPr>
              <p:cNvSpPr txBox="1"/>
              <p:nvPr/>
            </p:nvSpPr>
            <p:spPr>
              <a:xfrm>
                <a:off x="1481161" y="827984"/>
                <a:ext cx="3049005" cy="4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CODE Technology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6BA8B7-F3B6-58A8-B67F-DBAF837C32C6}"/>
                  </a:ext>
                </a:extLst>
              </p:cNvPr>
              <p:cNvSpPr txBox="1"/>
              <p:nvPr/>
            </p:nvSpPr>
            <p:spPr>
              <a:xfrm>
                <a:off x="1831093" y="1239451"/>
                <a:ext cx="2349142" cy="271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chemeClr val="bg1"/>
                    </a:solidFill>
                  </a:rPr>
                  <a:t>C O M P U T E R   S O L U T I O N 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629" y="0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629" y="1685538"/>
            <a:ext cx="9773987" cy="4118914"/>
          </a:xfrm>
        </p:spPr>
        <p:txBody>
          <a:bodyPr rtlCol="0" anchor="t">
            <a:normAutofit/>
          </a:bodyPr>
          <a:lstStyle/>
          <a:p>
            <a:pPr rtl="0"/>
            <a:r>
              <a:rPr lang="en-GB" sz="1800" dirty="0"/>
              <a:t>Code Technology Computer shop currently uses a manual, paper-based system to manage sales, manage sale, manage employees, manage customers, manage item and manage purchases manage suppliers, manage products, manage materials, manage salaries and manage all transactions.</a:t>
            </a:r>
          </a:p>
          <a:p>
            <a:pPr rtl="0"/>
            <a:r>
              <a:rPr lang="en-GB" sz="1800" dirty="0"/>
              <a:t>They have to manage all those things manually and if errors occurred have to go through all logbooks to track those errors.</a:t>
            </a:r>
          </a:p>
          <a:p>
            <a:pPr rtl="0"/>
            <a:r>
              <a:rPr lang="en-GB" sz="1800" dirty="0"/>
              <a:t>Therefore, this existing paper-based system has lots of limitations and drawbacks.</a:t>
            </a:r>
          </a:p>
          <a:p>
            <a:pPr rtl="0"/>
            <a:r>
              <a:rPr lang="en-GB" sz="1800" dirty="0"/>
              <a:t>This project intends to deliver an easily manageable software solution to increase the manageability and productivity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190433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D7C1-DB86-8D5C-45EB-D43CA99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37" y="0"/>
            <a:ext cx="10018713" cy="1752599"/>
          </a:xfrm>
        </p:spPr>
        <p:txBody>
          <a:bodyPr/>
          <a:lstStyle/>
          <a:p>
            <a:pPr algn="l"/>
            <a:r>
              <a:rPr lang="en-GB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F8A8-65A0-EDB7-C9B2-EAB6CD88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337" y="1416327"/>
            <a:ext cx="10469150" cy="50258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Deliver an easily manageable software solution to increase the manageability</a:t>
            </a:r>
          </a:p>
          <a:p>
            <a:r>
              <a:rPr lang="en-GB" dirty="0"/>
              <a:t>and productivity for a device and platform that is most suitable for every system user.</a:t>
            </a:r>
          </a:p>
          <a:p>
            <a:r>
              <a:rPr lang="en-GB" dirty="0"/>
              <a:t> To minimize the time and effort of the client in finding and paying for employees when paying employee salaries, marking employee attendance, and daily productions.</a:t>
            </a:r>
          </a:p>
          <a:p>
            <a:r>
              <a:rPr lang="en-GB" dirty="0"/>
              <a:t> To create a method to quickly see and manage the distribution of the products and to create a method to see and manage the company’s transactions, materials details, and company’s assets details easily.</a:t>
            </a:r>
          </a:p>
          <a:p>
            <a:r>
              <a:rPr lang="en-GB" dirty="0"/>
              <a:t>To minimize the time and effort of the client in calculating total incomes and total expenses monthly.</a:t>
            </a:r>
          </a:p>
          <a:p>
            <a:r>
              <a:rPr lang="en-GB" dirty="0"/>
              <a:t>To minimize the time and effort of the client in creating financial reports.</a:t>
            </a:r>
          </a:p>
        </p:txBody>
      </p:sp>
    </p:spTree>
    <p:extLst>
      <p:ext uri="{BB962C8B-B14F-4D97-AF65-F5344CB8AC3E}">
        <p14:creationId xmlns:p14="http://schemas.microsoft.com/office/powerpoint/2010/main" val="342280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F72-7891-E2A5-A36C-48AFFBB2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15" y="0"/>
            <a:ext cx="3670785" cy="1752599"/>
          </a:xfrm>
        </p:spPr>
        <p:txBody>
          <a:bodyPr/>
          <a:lstStyle/>
          <a:p>
            <a:pPr algn="l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3C19-F37A-A6C7-C040-9AB9DC80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31" y="2055080"/>
            <a:ext cx="4095769" cy="2856223"/>
          </a:xfrm>
        </p:spPr>
        <p:txBody>
          <a:bodyPr>
            <a:normAutofit/>
          </a:bodyPr>
          <a:lstStyle/>
          <a:p>
            <a:r>
              <a:rPr lang="en-GB" sz="2000" dirty="0"/>
              <a:t>Manage Employees</a:t>
            </a:r>
          </a:p>
          <a:p>
            <a:r>
              <a:rPr lang="en-GB" sz="2000" dirty="0"/>
              <a:t>Manage Items</a:t>
            </a:r>
          </a:p>
          <a:p>
            <a:r>
              <a:rPr lang="en-GB" sz="2000" dirty="0"/>
              <a:t>Manage Purchases</a:t>
            </a:r>
          </a:p>
          <a:p>
            <a:r>
              <a:rPr lang="en-GB" sz="2000" dirty="0"/>
              <a:t>Generate Reports</a:t>
            </a:r>
          </a:p>
          <a:p>
            <a:r>
              <a:rPr lang="en-GB" sz="2000" dirty="0"/>
              <a:t>Manage Sales</a:t>
            </a:r>
          </a:p>
          <a:p>
            <a:r>
              <a:rPr lang="en-GB" sz="2000" dirty="0"/>
              <a:t>Manage Supplier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034C2-98F0-6813-67F1-9926ED180480}"/>
              </a:ext>
            </a:extLst>
          </p:cNvPr>
          <p:cNvSpPr txBox="1"/>
          <p:nvPr/>
        </p:nvSpPr>
        <p:spPr>
          <a:xfrm>
            <a:off x="7892812" y="4219748"/>
            <a:ext cx="181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Storekeeper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459AB-8060-9698-8AF3-EE10214700DF}"/>
              </a:ext>
            </a:extLst>
          </p:cNvPr>
          <p:cNvSpPr txBox="1"/>
          <p:nvPr/>
        </p:nvSpPr>
        <p:spPr>
          <a:xfrm>
            <a:off x="1858092" y="1521766"/>
            <a:ext cx="219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Owner (Admin</a:t>
            </a:r>
            <a:r>
              <a:rPr lang="en-GB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21386-A0D9-EEB0-D88E-1F47766E4384}"/>
              </a:ext>
            </a:extLst>
          </p:cNvPr>
          <p:cNvSpPr txBox="1"/>
          <p:nvPr/>
        </p:nvSpPr>
        <p:spPr>
          <a:xfrm>
            <a:off x="7892813" y="1535667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Cashier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4EC348-E860-7285-E0D7-786F88979343}"/>
              </a:ext>
            </a:extLst>
          </p:cNvPr>
          <p:cNvSpPr txBox="1">
            <a:spLocks/>
          </p:cNvSpPr>
          <p:nvPr/>
        </p:nvSpPr>
        <p:spPr>
          <a:xfrm>
            <a:off x="8001748" y="1630331"/>
            <a:ext cx="3767982" cy="245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Manage Sales</a:t>
            </a:r>
          </a:p>
          <a:p>
            <a:r>
              <a:rPr lang="en-GB" sz="2200" dirty="0"/>
              <a:t>Manage Products</a:t>
            </a:r>
          </a:p>
          <a:p>
            <a:r>
              <a:rPr lang="en-GB" sz="2200" dirty="0"/>
              <a:t>Manage Quotations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D653B-9DE4-8FE9-0EA2-72A3208554B8}"/>
              </a:ext>
            </a:extLst>
          </p:cNvPr>
          <p:cNvSpPr txBox="1"/>
          <p:nvPr/>
        </p:nvSpPr>
        <p:spPr>
          <a:xfrm>
            <a:off x="7892812" y="5322333"/>
            <a:ext cx="159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Technician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8091CF-3C58-BCAF-BDC5-6B8329635DE8}"/>
              </a:ext>
            </a:extLst>
          </p:cNvPr>
          <p:cNvSpPr txBox="1">
            <a:spLocks/>
          </p:cNvSpPr>
          <p:nvPr/>
        </p:nvSpPr>
        <p:spPr>
          <a:xfrm>
            <a:off x="7944396" y="4492087"/>
            <a:ext cx="3767983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Manage Products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C8C88B-C794-92CB-ABFE-34B32DA3EC9F}"/>
              </a:ext>
            </a:extLst>
          </p:cNvPr>
          <p:cNvSpPr txBox="1">
            <a:spLocks/>
          </p:cNvSpPr>
          <p:nvPr/>
        </p:nvSpPr>
        <p:spPr>
          <a:xfrm>
            <a:off x="7892812" y="5760217"/>
            <a:ext cx="3767983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Manage Employees and Salaries</a:t>
            </a:r>
          </a:p>
        </p:txBody>
      </p:sp>
    </p:spTree>
    <p:extLst>
      <p:ext uri="{BB962C8B-B14F-4D97-AF65-F5344CB8AC3E}">
        <p14:creationId xmlns:p14="http://schemas.microsoft.com/office/powerpoint/2010/main" val="11314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895B-F4A1-7E04-9CAB-F594B4D4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6" y="0"/>
            <a:ext cx="3951527" cy="1752599"/>
          </a:xfrm>
        </p:spPr>
        <p:txBody>
          <a:bodyPr/>
          <a:lstStyle/>
          <a:p>
            <a:pPr algn="l"/>
            <a:r>
              <a:rPr lang="en-GB" b="1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686B-F6E8-D97A-7FD9-4362B69E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531" y="3342691"/>
            <a:ext cx="2120581" cy="2408157"/>
          </a:xfrm>
        </p:spPr>
        <p:txBody>
          <a:bodyPr>
            <a:normAutofit/>
          </a:bodyPr>
          <a:lstStyle/>
          <a:p>
            <a:r>
              <a:rPr lang="en-GB" sz="2000" dirty="0"/>
              <a:t>PHP</a:t>
            </a:r>
          </a:p>
          <a:p>
            <a:r>
              <a:rPr lang="en-GB" sz="2000" dirty="0"/>
              <a:t>HTML</a:t>
            </a:r>
          </a:p>
          <a:p>
            <a:r>
              <a:rPr lang="en-GB" sz="2000" dirty="0"/>
              <a:t>JavaScript</a:t>
            </a:r>
          </a:p>
          <a:p>
            <a:r>
              <a:rPr lang="en-GB" sz="2000" dirty="0"/>
              <a:t>UI Framework</a:t>
            </a:r>
          </a:p>
          <a:p>
            <a:r>
              <a:rPr lang="en-GB" sz="2000" dirty="0"/>
              <a:t>Bootstrap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2F744-B3E0-D60E-DFCB-B5C8E6ECF287}"/>
              </a:ext>
            </a:extLst>
          </p:cNvPr>
          <p:cNvSpPr txBox="1"/>
          <p:nvPr/>
        </p:nvSpPr>
        <p:spPr>
          <a:xfrm>
            <a:off x="7203303" y="296682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12F7A5-40F2-A68C-F4F8-430A1A5F04A0}"/>
              </a:ext>
            </a:extLst>
          </p:cNvPr>
          <p:cNvSpPr txBox="1">
            <a:spLocks/>
          </p:cNvSpPr>
          <p:nvPr/>
        </p:nvSpPr>
        <p:spPr>
          <a:xfrm>
            <a:off x="7406625" y="3523805"/>
            <a:ext cx="2900664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64FD5-7081-943E-8A42-7ABCFB4D9969}"/>
              </a:ext>
            </a:extLst>
          </p:cNvPr>
          <p:cNvSpPr txBox="1"/>
          <p:nvPr/>
        </p:nvSpPr>
        <p:spPr>
          <a:xfrm>
            <a:off x="7203303" y="4494872"/>
            <a:ext cx="288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Web Server Solution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02A89D-EACE-6798-F60C-22C2FBCDC642}"/>
              </a:ext>
            </a:extLst>
          </p:cNvPr>
          <p:cNvSpPr txBox="1">
            <a:spLocks/>
          </p:cNvSpPr>
          <p:nvPr/>
        </p:nvSpPr>
        <p:spPr>
          <a:xfrm>
            <a:off x="7411476" y="5061938"/>
            <a:ext cx="2900664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WAMPP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116F3-FB97-EBE9-473F-305485125C15}"/>
              </a:ext>
            </a:extLst>
          </p:cNvPr>
          <p:cNvSpPr txBox="1"/>
          <p:nvPr/>
        </p:nvSpPr>
        <p:spPr>
          <a:xfrm>
            <a:off x="1720675" y="3013312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Programming Languages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672B96-11B1-8959-BA97-62AB1B1BB79D}"/>
              </a:ext>
            </a:extLst>
          </p:cNvPr>
          <p:cNvSpPr txBox="1">
            <a:spLocks/>
          </p:cNvSpPr>
          <p:nvPr/>
        </p:nvSpPr>
        <p:spPr>
          <a:xfrm>
            <a:off x="7411476" y="2143583"/>
            <a:ext cx="1912557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MySQL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ADF07-96E9-2646-B146-8EB88CF54F9D}"/>
              </a:ext>
            </a:extLst>
          </p:cNvPr>
          <p:cNvSpPr txBox="1"/>
          <p:nvPr/>
        </p:nvSpPr>
        <p:spPr>
          <a:xfrm>
            <a:off x="1720675" y="1628517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Platform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BEB9C8-B585-43E5-4B2C-9E04AAE42523}"/>
              </a:ext>
            </a:extLst>
          </p:cNvPr>
          <p:cNvSpPr txBox="1">
            <a:spLocks/>
          </p:cNvSpPr>
          <p:nvPr/>
        </p:nvSpPr>
        <p:spPr>
          <a:xfrm>
            <a:off x="1964531" y="2131164"/>
            <a:ext cx="3296622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Web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A75F6-CE30-4277-4991-1DBD1F118453}"/>
              </a:ext>
            </a:extLst>
          </p:cNvPr>
          <p:cNvSpPr txBox="1"/>
          <p:nvPr/>
        </p:nvSpPr>
        <p:spPr>
          <a:xfrm>
            <a:off x="7203303" y="1628517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3279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D90E-C627-CC70-70FA-DFAF7085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624" y="2305880"/>
            <a:ext cx="3061185" cy="954156"/>
          </a:xfrm>
        </p:spPr>
        <p:txBody>
          <a:bodyPr>
            <a:normAutofit/>
          </a:bodyPr>
          <a:lstStyle/>
          <a:p>
            <a:r>
              <a:rPr lang="en-GB" sz="4900" b="1" dirty="0"/>
              <a:t>Thank</a:t>
            </a:r>
            <a:r>
              <a:rPr lang="en-GB" b="1" dirty="0"/>
              <a:t>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D0FD-0125-E4C6-528E-892A0CAB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94" y="3130826"/>
            <a:ext cx="3220211" cy="129540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K. A. D. K. S. Perera  </a:t>
            </a:r>
            <a:r>
              <a:rPr lang="en-GB" dirty="0"/>
              <a:t>Index No - </a:t>
            </a:r>
            <a:r>
              <a:rPr lang="en-GB" sz="2400" dirty="0"/>
              <a:t>1910282</a:t>
            </a:r>
          </a:p>
        </p:txBody>
      </p:sp>
    </p:spTree>
    <p:extLst>
      <p:ext uri="{BB962C8B-B14F-4D97-AF65-F5344CB8AC3E}">
        <p14:creationId xmlns:p14="http://schemas.microsoft.com/office/powerpoint/2010/main" val="188582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715_TF22644756.potx" id="{18FFACB0-130E-45EE-9BB6-966C7E4DF45E}" vid="{CA95666C-C9D4-486B-818D-1C4804B85AD8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414</Words>
  <Application>Microsoft Office PowerPoint</Application>
  <PresentationFormat>Widescreen</PresentationFormat>
  <Paragraphs>61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</vt:lpstr>
      <vt:lpstr>Arial</vt:lpstr>
      <vt:lpstr>Calibri</vt:lpstr>
      <vt:lpstr>Corbel</vt:lpstr>
      <vt:lpstr>Source Sans Pro</vt:lpstr>
      <vt:lpstr>Tw Cen MT</vt:lpstr>
      <vt:lpstr>Parallax</vt:lpstr>
      <vt:lpstr>Circuit</vt:lpstr>
      <vt:lpstr>Sales And Inventory Management System</vt:lpstr>
      <vt:lpstr>About the Client</vt:lpstr>
      <vt:lpstr>Motivation</vt:lpstr>
      <vt:lpstr>Objectives</vt:lpstr>
      <vt:lpstr>Main Functions</vt:lpstr>
      <vt:lpstr>Technical Details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Inventory Management System</dc:title>
  <dc:creator>Ballapana DVTC CISCO Networking</dc:creator>
  <cp:lastModifiedBy>Ballapana DVTC CISCO Networking</cp:lastModifiedBy>
  <cp:revision>13</cp:revision>
  <dcterms:created xsi:type="dcterms:W3CDTF">2023-06-15T12:53:53Z</dcterms:created>
  <dcterms:modified xsi:type="dcterms:W3CDTF">2023-07-04T14:47:54Z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