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9EFF29"/>
    <a:srgbClr val="C33A1F"/>
    <a:srgbClr val="003635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2433486"/>
            <a:ext cx="8251724" cy="179192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55" y="1253613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7" y="342323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75734"/>
            <a:ext cx="8246070" cy="358658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696" y="443407"/>
            <a:ext cx="68202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1177436"/>
            <a:ext cx="6843252" cy="3511061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34538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776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5003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776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003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555" y="2477729"/>
            <a:ext cx="8089490" cy="1725562"/>
          </a:xfrm>
        </p:spPr>
        <p:txBody>
          <a:bodyPr>
            <a:normAutofit/>
          </a:bodyPr>
          <a:lstStyle/>
          <a:p>
            <a:r>
              <a:rPr lang="en-US" dirty="0"/>
              <a:t>Tic Tac Toe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60" y="1231491"/>
            <a:ext cx="7905137" cy="730043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C#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源碼專案閱讀報告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P76084300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施逢怡</a:t>
            </a: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專案功能介紹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如螢幕大小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Arial</vt:lpstr>
      <vt:lpstr>Calibri</vt:lpstr>
      <vt:lpstr>Office Theme</vt:lpstr>
      <vt:lpstr>Tic Tac Toe Game</vt:lpstr>
      <vt:lpstr>專案功能介紹</vt:lpstr>
      <vt:lpstr>Slide Title</vt:lpstr>
      <vt:lpstr>Slide Title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2019-11-15T16:33:51Z</dcterms:modified>
</cp:coreProperties>
</file>