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n"/>
                  <a:defRPr/>
                </a:pPr>
                <a:endParaRPr lang="zh-CN" altLang="en-US" sz="320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n"/>
                  <a:defRPr/>
                </a:pPr>
                <a:endParaRPr lang="zh-CN" altLang="en-US" sz="320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n"/>
                  <a:defRPr/>
                </a:pPr>
                <a:endParaRPr lang="zh-CN" altLang="en-US" sz="320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 u="sng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n"/>
                  <a:defRPr/>
                </a:pPr>
                <a:endParaRPr lang="zh-CN" altLang="en-US" sz="320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zh-CN" altLang="en-US" sz="3200" smtClean="0">
                <a:solidFill>
                  <a:srgbClr val="FF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zh-CN" altLang="en-US" sz="3200" smtClean="0">
                <a:solidFill>
                  <a:srgbClr val="FF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 u="sng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zh-CN" altLang="en-US" sz="320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619D98-8B24-4CD1-8414-0F110A546C15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5F9A2-FBC4-4974-A30C-C99AAFD5D7D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7F74-6581-41C6-947A-98FD2E50BF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6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DA09E-534F-4913-85EB-110ECC707B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4AB8-34CA-4A96-AF72-FF83103080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43CA4-AD6E-46D2-9703-9993807DB0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3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1508A-367D-49D9-976A-F0922852C7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5288A-E933-4A37-A0C3-AB10BAEECE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6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2E6F7-3E97-4A96-991B-B977B1DEBE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0E0F4-7107-4B07-9973-0D82789DED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1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2930C-937D-43E8-A353-21C33F735B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6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470AD-1052-4214-90EB-01CEF6212F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b="0" u="none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b="0" u="none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b="0" u="none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b="0" u="none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b="0" u="none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b="0" u="none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u="sng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b="0" u="none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4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kumimoji="0" sz="14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400" b="0" u="none">
                <a:solidFill>
                  <a:schemeClr val="tx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3A484EE-34E6-4780-9676-C875742BE880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1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endParaRPr lang="zh-CN" altLang="en-US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1666875" y="2071688"/>
            <a:ext cx="8643938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用类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语言设计算法，在有序顺序表中插入新的数据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，要求插入后的线性表仍然有序。</a:t>
            </a: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用类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语言设计高效算法在头指针为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的带表头结点的有序（数据元素的值是递增的）单链表中删除所有值小于等于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maxk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、大于等于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mink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的数据元素。</a:t>
            </a: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一元多项式采用带表头结点的单链表存放，用类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语言设计算法求一元多项式的一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阶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导数</a:t>
            </a:r>
            <a:endParaRPr lang="en-US" altLang="zh-CN" sz="2400" b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Pa,Pb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分别为两个按升序排列的单链表的头指针，设计算法将二个单链表合并为一个按降序排列的单链表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C 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要求利用原表的结点空间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zh-CN" altLang="en-US" b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1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用类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语言设计算法判断所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的以‘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@’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为结束标记的字符串是否形如“序列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1&amp;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序列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2”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的形式，其中序列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和序列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都不含‘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&amp;’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字符，序列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是序列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的逆序列，比如“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a+b&amp;b+a@”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就是一个属于该模式的字符串，而“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a+b&amp;b-a@”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则不是。</a:t>
            </a:r>
            <a:endParaRPr lang="en-US" altLang="zh-CN" sz="2400" b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若进栈序列为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ABCD</a:t>
            </a:r>
            <a:r>
              <a:rPr lang="zh-CN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，请写出全部可能的出栈序列和不可能的出栈序列。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不允许设计数器，</a:t>
            </a:r>
            <a:r>
              <a:rPr lang="zh-CN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简要说明循环队列如何判断队满和队空？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设计算法将由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，*，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/, (, )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和单字母变量组成的普通表达式转换成逆波兰式。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3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endParaRPr lang="zh-CN" altLang="en-US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1554164" y="2255838"/>
            <a:ext cx="8643937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写出下面稀疏矩阵的三元组顺序表和十字链表表示。</a:t>
            </a: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给出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对角阵的压缩存储方式和相应的地址计算公式。</a:t>
            </a: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阶对称矩阵，采用压缩存储存放于一维数组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F[n(n+1)/2]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中（从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F[0]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开始存放），请分别给出存放上三角阵时任一矩阵元素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ij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1≤i,j≤n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）的地址计算公式和存放下三角阵时任一矩阵元素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ij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1≤i,j≤n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）的地址计算公式。</a:t>
            </a: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zh-CN" altLang="en-US" sz="28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zh-CN" altLang="en-US" b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zh-CN" altLang="en-US" smtClean="0"/>
          </a:p>
        </p:txBody>
      </p:sp>
      <p:graphicFrame>
        <p:nvGraphicFramePr>
          <p:cNvPr id="3076" name="对象 4"/>
          <p:cNvGraphicFramePr>
            <a:graphicFrameLocks noChangeAspect="1"/>
          </p:cNvGraphicFramePr>
          <p:nvPr/>
        </p:nvGraphicFramePr>
        <p:xfrm>
          <a:off x="4367213" y="2781300"/>
          <a:ext cx="1600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1600200" imgH="1143000" progId="">
                  <p:embed/>
                </p:oleObj>
              </mc:Choice>
              <mc:Fallback>
                <p:oleObj r:id="rId3" imgW="1600200" imgH="1143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781300"/>
                        <a:ext cx="1600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1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370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华文楷体</vt:lpstr>
      <vt:lpstr>华文新魏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线性表</vt:lpstr>
      <vt:lpstr>栈和队列</vt:lpstr>
      <vt:lpstr>数组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数组—作业</dc:title>
  <dc:creator>dell</dc:creator>
  <cp:lastModifiedBy>dell</cp:lastModifiedBy>
  <cp:revision>4</cp:revision>
  <dcterms:created xsi:type="dcterms:W3CDTF">2019-02-28T02:29:59Z</dcterms:created>
  <dcterms:modified xsi:type="dcterms:W3CDTF">2019-02-28T02:41:00Z</dcterms:modified>
</cp:coreProperties>
</file>