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B71FF4-730E-447D-9516-A36532740DA0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84C92-6287-42F8-B008-8E393C7824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2126-2E5D-4E16-A6DC-2FDB0A8A73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93EE-A583-495D-BC1B-C4503DF06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8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570E-61EF-45E2-9198-90B96634AF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818FB-5BDD-4DE2-8B06-4F4E1CEEB84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6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0797-5C48-4345-9272-A20DAD8862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A41FF-3AC6-4608-9759-712C7C74D9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CC699-5713-481D-9C34-2348227C36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365C0-D44A-4344-9C43-CE1DCBA59A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1AA33-F4B7-4787-AF3B-0AE6184F5C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6AA1F1-7324-4E00-B1F9-140B39179E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作业内容（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6035" y="2126478"/>
            <a:ext cx="8468624" cy="4114800"/>
          </a:xfrm>
        </p:spPr>
        <p:txBody>
          <a:bodyPr/>
          <a:lstStyle/>
          <a:p>
            <a:pPr algn="just"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</a:rPr>
              <a:t>从</a:t>
            </a:r>
            <a:r>
              <a:rPr lang="zh-CN" altLang="en-US" sz="2000" b="1" kern="1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键盘读入一元多项式中每一项的系数和指数，</a:t>
            </a:r>
            <a:r>
              <a:rPr lang="zh-CN" altLang="en-US" sz="2000" b="1" kern="1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请编写算法实现：</a:t>
            </a:r>
            <a:endParaRPr lang="zh-CN" altLang="en-US" sz="2000" b="1" kern="100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zh-CN" altLang="en-US" sz="2000" b="1" kern="1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建立带表头结点的</a:t>
            </a:r>
            <a:r>
              <a:rPr lang="zh-CN" altLang="en-US" sz="2000" b="1" kern="1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单链表存放一元多项式（按照指数升序排列）；</a:t>
            </a:r>
            <a:endParaRPr lang="en-US" altLang="zh-CN" sz="2000" b="1" kern="10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zh-CN" altLang="en-US" sz="2000" b="1" kern="1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输出一元多项式的所有数据</a:t>
            </a:r>
            <a:r>
              <a:rPr lang="zh-CN" altLang="en-US" sz="2000" b="1" kern="100">
                <a:latin typeface="华文楷体" pitchFamily="2" charset="-122"/>
                <a:ea typeface="华文楷体" pitchFamily="2" charset="-122"/>
              </a:rPr>
              <a:t>元素</a:t>
            </a:r>
            <a:r>
              <a:rPr lang="en-US" altLang="zh-CN" sz="2000" b="1" kern="10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400" b="1" kern="100">
                <a:latin typeface="华文楷体" pitchFamily="2" charset="-122"/>
                <a:ea typeface="华文楷体" pitchFamily="2" charset="-122"/>
              </a:rPr>
              <a:t>按照指数升序输出每一系数非</a:t>
            </a:r>
            <a:r>
              <a:rPr lang="en-US" altLang="zh-CN" sz="1400" b="1" kern="10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1400" b="1" kern="100">
                <a:latin typeface="华文楷体" pitchFamily="2" charset="-122"/>
                <a:ea typeface="华文楷体" pitchFamily="2" charset="-122"/>
              </a:rPr>
              <a:t>项的系数和指数</a:t>
            </a:r>
            <a:r>
              <a:rPr lang="en-US" altLang="zh-CN" sz="2000" b="1" kern="10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b="1" kern="10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en-US" sz="2000" b="1" kern="100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zh-CN" altLang="en-US" sz="2000" b="1" kern="100">
                <a:latin typeface="华文楷体" pitchFamily="2" charset="-122"/>
                <a:ea typeface="华文楷体" pitchFamily="2" charset="-122"/>
              </a:rPr>
              <a:t>将单链表存放的一元多项式就地逆置，变成按照指数降序排列；</a:t>
            </a:r>
            <a:endParaRPr lang="en-US" altLang="zh-CN" sz="2000" b="1" kern="10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zh-CN" altLang="en-US" sz="2000" b="1" kern="100">
                <a:latin typeface="华文楷体" pitchFamily="2" charset="-122"/>
                <a:ea typeface="华文楷体" pitchFamily="2" charset="-122"/>
              </a:rPr>
              <a:t>输入自变量的值，计算一元多项式的值（</a:t>
            </a:r>
            <a:r>
              <a:rPr lang="zh-CN" altLang="en-US" sz="2000" b="1" kern="100">
                <a:latin typeface="华文新魏" panose="02010800040101010101" pitchFamily="2" charset="-122"/>
                <a:ea typeface="华文新魏" panose="02010800040101010101" pitchFamily="2" charset="-122"/>
              </a:rPr>
              <a:t>设计高效算法</a:t>
            </a:r>
            <a:r>
              <a:rPr lang="zh-CN" altLang="en-US" sz="2000" b="1" kern="100">
                <a:latin typeface="华文楷体" pitchFamily="2" charset="-122"/>
                <a:ea typeface="华文楷体" pitchFamily="2" charset="-122"/>
              </a:rPr>
              <a:t>）；</a:t>
            </a:r>
            <a:endParaRPr lang="zh-CN" altLang="en-US" sz="2000" b="1" kern="100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lang="zh-CN" altLang="en-US" sz="2000" b="1" kern="100">
                <a:latin typeface="华文楷体" pitchFamily="2" charset="-122"/>
                <a:ea typeface="华文楷体" pitchFamily="2" charset="-122"/>
                <a:cs typeface="Arial"/>
              </a:rPr>
              <a:t>求</a:t>
            </a:r>
            <a:r>
              <a:rPr lang="en-US" altLang="zh-CN" sz="2000" b="1" kern="100">
                <a:latin typeface="华文楷体" pitchFamily="2" charset="-122"/>
                <a:ea typeface="华文楷体" pitchFamily="2" charset="-122"/>
                <a:cs typeface="Arial"/>
              </a:rPr>
              <a:t>2</a:t>
            </a:r>
            <a:r>
              <a:rPr lang="zh-CN" altLang="en-US" sz="2000" b="1" kern="100">
                <a:latin typeface="华文楷体" pitchFamily="2" charset="-122"/>
                <a:ea typeface="华文楷体" pitchFamily="2" charset="-122"/>
                <a:cs typeface="Arial"/>
              </a:rPr>
              <a:t>个一元多项式的和多项式</a:t>
            </a:r>
            <a:r>
              <a:rPr lang="zh-CN" altLang="en-US" sz="2000" b="1" kern="100" smtClean="0">
                <a:latin typeface="华文楷体" pitchFamily="2" charset="-122"/>
                <a:ea typeface="华文楷体" pitchFamily="2" charset="-122"/>
                <a:cs typeface="Arial"/>
              </a:rPr>
              <a:t>；</a:t>
            </a:r>
            <a:endParaRPr lang="zh-CN" altLang="en-US" sz="2000" b="1" kern="1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作业内容（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6607" y="2110002"/>
            <a:ext cx="7777162" cy="4114800"/>
          </a:xfr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zh-CN" altLang="en-US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算法，将存有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n(n&gt;0)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个数的数组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中的元素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A[n-1]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循环右移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k(k&gt;0)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位，要求只允许使用一个元素大小的附加存储，元素移动或交换次数为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r>
              <a:rPr lang="zh-CN" altLang="en-US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栈采用顺序栈存储，试设计算法实现将表达式转换成后缀表达式</a:t>
            </a:r>
            <a:r>
              <a:rPr lang="zh-CN" altLang="en-US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0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循环队列编写求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阶斐波那契序列中前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项（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,f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,…,f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）的算法，要求满足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&gt;max, max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为某个约定的常数，注意：本题所用循环队列的容量为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，算法结束时，留在队列中的元素为所求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阶斐波那契序列中的最后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项。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None/>
              <a:defRPr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buNone/>
              <a:defRPr/>
            </a:pPr>
            <a:r>
              <a:rPr lang="en-US" altLang="zh-CN" sz="1800"/>
              <a:t> 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作业内容（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33039" y="2052337"/>
            <a:ext cx="87487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1.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采用二叉链表存储表示，设计算法判断一个二叉树是否为完全二叉树。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457200" lvl="1" indent="-457200"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设森林采用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二叉链表存储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表示（孩子</a:t>
            </a:r>
            <a:r>
              <a:rPr lang="en-US" altLang="zh-CN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兄弟表示法），</a:t>
            </a:r>
            <a:r>
              <a:rPr lang="en-US" altLang="zh-CN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(1)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设计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非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递归算法实现森林的中序遍历；（</a:t>
            </a:r>
            <a:r>
              <a:rPr lang="en-US" altLang="zh-CN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）计算森林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中的叶子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结点数；</a:t>
            </a:r>
            <a:r>
              <a:rPr lang="en-US" altLang="zh-CN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(3) 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计算森林中一共有几棵树；（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4</a:t>
            </a:r>
            <a:r>
              <a:rPr lang="zh-CN" altLang="en-US" sz="2000" b="1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）求森林中第一棵树的高度。</a:t>
            </a:r>
            <a:endParaRPr lang="en-US" altLang="zh-CN" sz="1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buNone/>
              <a:defRPr/>
            </a:pPr>
            <a:r>
              <a:rPr lang="en-US" altLang="zh-CN" sz="1400" dirty="0"/>
              <a:t> </a:t>
            </a:r>
            <a:endParaRPr lang="en-US" altLang="zh-CN" sz="1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498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华文楷体</vt:lpstr>
      <vt:lpstr>华文新魏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Blends</vt:lpstr>
      <vt:lpstr>作业内容（1）</vt:lpstr>
      <vt:lpstr>作业内容（2）</vt:lpstr>
      <vt:lpstr>作业内容（3）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作业内容</dc:title>
  <dc:creator>dell</dc:creator>
  <cp:lastModifiedBy>张 绍武</cp:lastModifiedBy>
  <cp:revision>7</cp:revision>
  <dcterms:created xsi:type="dcterms:W3CDTF">2019-02-21T06:14:42Z</dcterms:created>
  <dcterms:modified xsi:type="dcterms:W3CDTF">2019-02-25T06:31:08Z</dcterms:modified>
</cp:coreProperties>
</file>