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65" r:id="rId3"/>
    <p:sldId id="264" r:id="rId4"/>
    <p:sldId id="300" r:id="rId5"/>
    <p:sldId id="302" r:id="rId6"/>
    <p:sldId id="301" r:id="rId7"/>
    <p:sldId id="306" r:id="rId8"/>
    <p:sldId id="308" r:id="rId9"/>
    <p:sldId id="309" r:id="rId10"/>
    <p:sldId id="305" r:id="rId11"/>
    <p:sldId id="304" r:id="rId12"/>
    <p:sldId id="313" r:id="rId13"/>
    <p:sldId id="314" r:id="rId14"/>
    <p:sldId id="316" r:id="rId15"/>
    <p:sldId id="315" r:id="rId16"/>
    <p:sldId id="296" r:id="rId17"/>
    <p:sldId id="317" r:id="rId18"/>
    <p:sldId id="328" r:id="rId19"/>
    <p:sldId id="329" r:id="rId20"/>
    <p:sldId id="330" r:id="rId21"/>
    <p:sldId id="327" r:id="rId22"/>
    <p:sldId id="333" r:id="rId23"/>
    <p:sldId id="334" r:id="rId24"/>
    <p:sldId id="335" r:id="rId25"/>
    <p:sldId id="336" r:id="rId26"/>
    <p:sldId id="338" r:id="rId27"/>
    <p:sldId id="337" r:id="rId28"/>
    <p:sldId id="339" r:id="rId29"/>
    <p:sldId id="299" r:id="rId30"/>
    <p:sldId id="331" r:id="rId31"/>
    <p:sldId id="29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C4CB20-B533-8B6A-B515-83F41E707340}" name="Gustavo Neves" initials="GN" userId="c10c3b0b342be58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5F5F5"/>
    <a:srgbClr val="FFF9E7"/>
    <a:srgbClr val="FFFAEB"/>
    <a:srgbClr val="FFFCF3"/>
    <a:srgbClr val="F0F4FA"/>
    <a:srgbClr val="EBF0F9"/>
    <a:srgbClr val="F1F8E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B945F-12B7-47EC-BA97-C27D5E2189F2}" v="810" dt="2023-09-11T20:01:42.844"/>
    <p1510:client id="{0D0CD517-A1EE-4668-9202-FAB4F0F800EC}" v="9" dt="2023-09-05T00:45:49.163"/>
    <p1510:client id="{1A1D3674-631F-4F7C-AB04-177FE9CE5418}" v="8" dt="2023-09-05T00:13:50.662"/>
    <p1510:client id="{36C6EEEC-E8A8-4FF3-93A9-4FC402EB5392}" v="2705" dt="2023-09-15T17:25:07.976"/>
    <p1510:client id="{53A011BC-3C95-488A-AC77-B59D6A90736F}" v="339" dt="2023-09-05T10:49:27.261"/>
    <p1510:client id="{6DAF5005-064C-415C-82FF-6F90E8F142DD}" v="2" dt="2023-09-21T21:29:00.139"/>
    <p1510:client id="{6FE0AE7E-CCFB-4E9E-95ED-DB5CED385359}" v="8" dt="2023-09-18T21:06:26.276"/>
    <p1510:client id="{95A4720F-48F4-4A93-867F-7FF030DBD1A3}" v="33" dt="2023-09-05T21:45:40.002"/>
    <p1510:client id="{AEA8838C-470E-4F63-82E5-F541611D5834}" v="43" dt="2023-09-24T22:11:16.703"/>
    <p1510:client id="{B737E183-BB4E-41AF-83D9-D976242E089E}" v="1" dt="2023-09-17T14:06:39.264"/>
    <p1510:client id="{C32797DD-7CB8-488A-8B25-7DFB3D73BBCC}" v="5" dt="2023-09-05T23:07:49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Nunes" userId="87c973735a10f18d" providerId="Windows Live" clId="Web-{5C3673B2-7226-4EC4-BE9C-F20938C63E38}"/>
    <pc:docChg chg="modSld sldOrd">
      <pc:chgData name="Guilherme Nunes" userId="87c973735a10f18d" providerId="Windows Live" clId="Web-{5C3673B2-7226-4EC4-BE9C-F20938C63E38}" dt="2023-06-20T21:35:02.027" v="9" actId="20577"/>
      <pc:docMkLst>
        <pc:docMk/>
      </pc:docMkLst>
      <pc:sldChg chg="addSp delSp modSp">
        <pc:chgData name="Guilherme Nunes" userId="87c973735a10f18d" providerId="Windows Live" clId="Web-{5C3673B2-7226-4EC4-BE9C-F20938C63E38}" dt="2023-06-20T21:33:18.820" v="6" actId="14100"/>
        <pc:sldMkLst>
          <pc:docMk/>
          <pc:sldMk cId="572429266" sldId="296"/>
        </pc:sldMkLst>
        <pc:spChg chg="add">
          <ac:chgData name="Guilherme Nunes" userId="87c973735a10f18d" providerId="Windows Live" clId="Web-{5C3673B2-7226-4EC4-BE9C-F20938C63E38}" dt="2023-06-20T21:32:57.648" v="1"/>
          <ac:spMkLst>
            <pc:docMk/>
            <pc:sldMk cId="572429266" sldId="296"/>
            <ac:spMk id="2" creationId="{A5FCA428-0671-4190-B649-1418B9CA111A}"/>
          </ac:spMkLst>
        </pc:spChg>
        <pc:spChg chg="topLvl">
          <ac:chgData name="Guilherme Nunes" userId="87c973735a10f18d" providerId="Windows Live" clId="Web-{5C3673B2-7226-4EC4-BE9C-F20938C63E38}" dt="2023-06-20T21:32:44.428" v="0"/>
          <ac:spMkLst>
            <pc:docMk/>
            <pc:sldMk cId="572429266" sldId="296"/>
            <ac:spMk id="7" creationId="{3CA01908-DE90-7139-D9FE-5B9F088058F0}"/>
          </ac:spMkLst>
        </pc:spChg>
        <pc:grpChg chg="del">
          <ac:chgData name="Guilherme Nunes" userId="87c973735a10f18d" providerId="Windows Live" clId="Web-{5C3673B2-7226-4EC4-BE9C-F20938C63E38}" dt="2023-06-20T21:32:44.428" v="0"/>
          <ac:grpSpMkLst>
            <pc:docMk/>
            <pc:sldMk cId="572429266" sldId="296"/>
            <ac:grpSpMk id="8" creationId="{0C03CCB9-5181-A693-478E-BD8F587390F6}"/>
          </ac:grpSpMkLst>
        </pc:grpChg>
        <pc:picChg chg="add mod">
          <ac:chgData name="Guilherme Nunes" userId="87c973735a10f18d" providerId="Windows Live" clId="Web-{5C3673B2-7226-4EC4-BE9C-F20938C63E38}" dt="2023-06-20T21:33:18.820" v="6" actId="14100"/>
          <ac:picMkLst>
            <pc:docMk/>
            <pc:sldMk cId="572429266" sldId="296"/>
            <ac:picMk id="5" creationId="{2A264BFE-5FFA-DB3A-D89F-73EAED328FBE}"/>
          </ac:picMkLst>
        </pc:picChg>
        <pc:picChg chg="del topLvl">
          <ac:chgData name="Guilherme Nunes" userId="87c973735a10f18d" providerId="Windows Live" clId="Web-{5C3673B2-7226-4EC4-BE9C-F20938C63E38}" dt="2023-06-20T21:32:44.428" v="0"/>
          <ac:picMkLst>
            <pc:docMk/>
            <pc:sldMk cId="572429266" sldId="296"/>
            <ac:picMk id="6" creationId="{196398A0-9F2E-21B6-C2DA-2A5701D3BABA}"/>
          </ac:picMkLst>
        </pc:picChg>
      </pc:sldChg>
      <pc:sldChg chg="modSp">
        <pc:chgData name="Guilherme Nunes" userId="87c973735a10f18d" providerId="Windows Live" clId="Web-{5C3673B2-7226-4EC4-BE9C-F20938C63E38}" dt="2023-06-20T21:35:02.027" v="9" actId="20577"/>
        <pc:sldMkLst>
          <pc:docMk/>
          <pc:sldMk cId="3929422811" sldId="314"/>
        </pc:sldMkLst>
        <pc:spChg chg="mod">
          <ac:chgData name="Guilherme Nunes" userId="87c973735a10f18d" providerId="Windows Live" clId="Web-{5C3673B2-7226-4EC4-BE9C-F20938C63E38}" dt="2023-06-20T21:35:02.027" v="9" actId="20577"/>
          <ac:spMkLst>
            <pc:docMk/>
            <pc:sldMk cId="3929422811" sldId="314"/>
            <ac:spMk id="6" creationId="{37D0754B-A172-CC33-E610-E9ADB5385D37}"/>
          </ac:spMkLst>
        </pc:spChg>
      </pc:sldChg>
      <pc:sldChg chg="ord">
        <pc:chgData name="Guilherme Nunes" userId="87c973735a10f18d" providerId="Windows Live" clId="Web-{5C3673B2-7226-4EC4-BE9C-F20938C63E38}" dt="2023-06-20T21:34:44.386" v="7"/>
        <pc:sldMkLst>
          <pc:docMk/>
          <pc:sldMk cId="2455097126" sldId="315"/>
        </pc:sldMkLst>
      </pc:sldChg>
    </pc:docChg>
  </pc:docChgLst>
  <pc:docChgLst>
    <pc:chgData name="Gustavo Neves" userId="c10c3b0b342be58f" providerId="Windows Live" clId="Web-{6FE0AE7E-CCFB-4E9E-95ED-DB5CED385359}"/>
    <pc:docChg chg="addSld delSld">
      <pc:chgData name="Gustavo Neves" userId="c10c3b0b342be58f" providerId="Windows Live" clId="Web-{6FE0AE7E-CCFB-4E9E-95ED-DB5CED385359}" dt="2023-09-18T21:06:26.276" v="7"/>
      <pc:docMkLst>
        <pc:docMk/>
      </pc:docMkLst>
      <pc:sldChg chg="new del">
        <pc:chgData name="Gustavo Neves" userId="c10c3b0b342be58f" providerId="Windows Live" clId="Web-{6FE0AE7E-CCFB-4E9E-95ED-DB5CED385359}" dt="2023-09-18T21:06:26.276" v="7"/>
        <pc:sldMkLst>
          <pc:docMk/>
          <pc:sldMk cId="2930185452" sldId="340"/>
        </pc:sldMkLst>
      </pc:sldChg>
      <pc:sldChg chg="new del">
        <pc:chgData name="Gustavo Neves" userId="c10c3b0b342be58f" providerId="Windows Live" clId="Web-{6FE0AE7E-CCFB-4E9E-95ED-DB5CED385359}" dt="2023-09-18T21:06:25.604" v="6"/>
        <pc:sldMkLst>
          <pc:docMk/>
          <pc:sldMk cId="1447169385" sldId="341"/>
        </pc:sldMkLst>
      </pc:sldChg>
      <pc:sldChg chg="new del">
        <pc:chgData name="Gustavo Neves" userId="c10c3b0b342be58f" providerId="Windows Live" clId="Web-{6FE0AE7E-CCFB-4E9E-95ED-DB5CED385359}" dt="2023-09-18T21:06:14.776" v="5"/>
        <pc:sldMkLst>
          <pc:docMk/>
          <pc:sldMk cId="3709409918" sldId="342"/>
        </pc:sldMkLst>
      </pc:sldChg>
      <pc:sldChg chg="new del">
        <pc:chgData name="Gustavo Neves" userId="c10c3b0b342be58f" providerId="Windows Live" clId="Web-{6FE0AE7E-CCFB-4E9E-95ED-DB5CED385359}" dt="2023-09-18T21:06:11.760" v="4"/>
        <pc:sldMkLst>
          <pc:docMk/>
          <pc:sldMk cId="1005844905" sldId="343"/>
        </pc:sldMkLst>
      </pc:sldChg>
    </pc:docChg>
  </pc:docChgLst>
  <pc:docChgLst>
    <pc:chgData name="Guilherme Nunes" userId="87c973735a10f18d" providerId="Windows Live" clId="Web-{AEA8838C-470E-4F63-82E5-F541611D5834}"/>
    <pc:docChg chg="modSld sldOrd">
      <pc:chgData name="Guilherme Nunes" userId="87c973735a10f18d" providerId="Windows Live" clId="Web-{AEA8838C-470E-4F63-82E5-F541611D5834}" dt="2023-09-24T22:11:16.703" v="34"/>
      <pc:docMkLst>
        <pc:docMk/>
      </pc:docMkLst>
      <pc:sldChg chg="modSp ord">
        <pc:chgData name="Guilherme Nunes" userId="87c973735a10f18d" providerId="Windows Live" clId="Web-{AEA8838C-470E-4F63-82E5-F541611D5834}" dt="2023-09-24T22:10:48.734" v="33"/>
        <pc:sldMkLst>
          <pc:docMk/>
          <pc:sldMk cId="2093227309" sldId="337"/>
        </pc:sldMkLst>
        <pc:spChg chg="mod">
          <ac:chgData name="Guilherme Nunes" userId="87c973735a10f18d" providerId="Windows Live" clId="Web-{AEA8838C-470E-4F63-82E5-F541611D5834}" dt="2023-09-24T22:09:14.138" v="1" actId="20577"/>
          <ac:spMkLst>
            <pc:docMk/>
            <pc:sldMk cId="2093227309" sldId="337"/>
            <ac:spMk id="9" creationId="{E3F7C95E-6A8A-24CA-A673-5B08B3520343}"/>
          </ac:spMkLst>
        </pc:spChg>
      </pc:sldChg>
      <pc:sldChg chg="modSp">
        <pc:chgData name="Guilherme Nunes" userId="87c973735a10f18d" providerId="Windows Live" clId="Web-{AEA8838C-470E-4F63-82E5-F541611D5834}" dt="2023-09-24T22:09:52.373" v="21" actId="20577"/>
        <pc:sldMkLst>
          <pc:docMk/>
          <pc:sldMk cId="608467908" sldId="338"/>
        </pc:sldMkLst>
        <pc:spChg chg="mod">
          <ac:chgData name="Guilherme Nunes" userId="87c973735a10f18d" providerId="Windows Live" clId="Web-{AEA8838C-470E-4F63-82E5-F541611D5834}" dt="2023-09-24T22:09:52.373" v="21" actId="20577"/>
          <ac:spMkLst>
            <pc:docMk/>
            <pc:sldMk cId="608467908" sldId="338"/>
            <ac:spMk id="6" creationId="{2FBA43EF-51F8-F306-37FC-0F76A7214A83}"/>
          </ac:spMkLst>
        </pc:spChg>
      </pc:sldChg>
      <pc:sldChg chg="modSp delCm">
        <pc:chgData name="Guilherme Nunes" userId="87c973735a10f18d" providerId="Windows Live" clId="Web-{AEA8838C-470E-4F63-82E5-F541611D5834}" dt="2023-09-24T22:11:16.703" v="34"/>
        <pc:sldMkLst>
          <pc:docMk/>
          <pc:sldMk cId="2417697427" sldId="339"/>
        </pc:sldMkLst>
        <pc:spChg chg="mod">
          <ac:chgData name="Guilherme Nunes" userId="87c973735a10f18d" providerId="Windows Live" clId="Web-{AEA8838C-470E-4F63-82E5-F541611D5834}" dt="2023-09-24T22:10:33.515" v="32" actId="20577"/>
          <ac:spMkLst>
            <pc:docMk/>
            <pc:sldMk cId="2417697427" sldId="339"/>
            <ac:spMk id="11" creationId="{49A26FB3-91ED-7F88-D86E-E0AC94929B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uilherme Nunes" userId="87c973735a10f18d" providerId="Windows Live" clId="Web-{AEA8838C-470E-4F63-82E5-F541611D5834}" dt="2023-09-24T22:11:16.703" v="34"/>
              <pc2:cmMkLst xmlns:pc2="http://schemas.microsoft.com/office/powerpoint/2019/9/main/command">
                <pc:docMk/>
                <pc:sldMk cId="2417697427" sldId="339"/>
                <pc2:cmMk id="{DC505E05-7428-401B-BE57-975CC2CEB8E5}"/>
              </pc2:cmMkLst>
            </pc226:cmChg>
          </p:ext>
        </pc:extLst>
      </pc:sldChg>
    </pc:docChg>
  </pc:docChgLst>
  <pc:docChgLst>
    <pc:chgData name="Josivaldo S Silva" userId="08fbe47dc319fd48" providerId="Windows Live" clId="Web-{F6E90DFA-E1F4-4DE3-8806-4CD318080818}"/>
    <pc:docChg chg="addSld delSld modSld">
      <pc:chgData name="Josivaldo S Silva" userId="08fbe47dc319fd48" providerId="Windows Live" clId="Web-{F6E90DFA-E1F4-4DE3-8806-4CD318080818}" dt="2023-09-03T22:57:02.399" v="3" actId="1076"/>
      <pc:docMkLst>
        <pc:docMk/>
      </pc:docMkLst>
      <pc:sldChg chg="modSp">
        <pc:chgData name="Josivaldo S Silva" userId="08fbe47dc319fd48" providerId="Windows Live" clId="Web-{F6E90DFA-E1F4-4DE3-8806-4CD318080818}" dt="2023-09-03T22:57:02.399" v="3" actId="1076"/>
        <pc:sldMkLst>
          <pc:docMk/>
          <pc:sldMk cId="3126245740" sldId="330"/>
        </pc:sldMkLst>
        <pc:spChg chg="mod">
          <ac:chgData name="Josivaldo S Silva" userId="08fbe47dc319fd48" providerId="Windows Live" clId="Web-{F6E90DFA-E1F4-4DE3-8806-4CD318080818}" dt="2023-09-03T22:57:02.399" v="3" actId="1076"/>
          <ac:spMkLst>
            <pc:docMk/>
            <pc:sldMk cId="3126245740" sldId="330"/>
            <ac:spMk id="11" creationId="{68D43B7A-1B49-C089-2807-55C09B7541F9}"/>
          </ac:spMkLst>
        </pc:spChg>
      </pc:sldChg>
      <pc:sldChg chg="new del">
        <pc:chgData name="Josivaldo S Silva" userId="08fbe47dc319fd48" providerId="Windows Live" clId="Web-{F6E90DFA-E1F4-4DE3-8806-4CD318080818}" dt="2023-09-03T22:41:40.634" v="1"/>
        <pc:sldMkLst>
          <pc:docMk/>
          <pc:sldMk cId="3188437410" sldId="331"/>
        </pc:sldMkLst>
      </pc:sldChg>
    </pc:docChg>
  </pc:docChgLst>
  <pc:docChgLst>
    <pc:chgData name="Kevin Souza" userId="0611cb059439e1da" providerId="Windows Live" clId="Web-{B737E183-BB4E-41AF-83D9-D976242E089E}"/>
    <pc:docChg chg="sldOrd">
      <pc:chgData name="Kevin Souza" userId="0611cb059439e1da" providerId="Windows Live" clId="Web-{B737E183-BB4E-41AF-83D9-D976242E089E}" dt="2023-09-17T14:06:39.264" v="0"/>
      <pc:docMkLst>
        <pc:docMk/>
      </pc:docMkLst>
      <pc:sldChg chg="ord">
        <pc:chgData name="Kevin Souza" userId="0611cb059439e1da" providerId="Windows Live" clId="Web-{B737E183-BB4E-41AF-83D9-D976242E089E}" dt="2023-09-17T14:06:39.264" v="0"/>
        <pc:sldMkLst>
          <pc:docMk/>
          <pc:sldMk cId="1658508502" sldId="304"/>
        </pc:sldMkLst>
      </pc:sldChg>
    </pc:docChg>
  </pc:docChgLst>
  <pc:docChgLst>
    <pc:chgData name="Guilherme Nunes" userId="87c973735a10f18d" providerId="Windows Live" clId="Web-{01E88AC9-4618-41FE-BAE8-D6E7CD46C7C9}"/>
    <pc:docChg chg="addSld delSld modSld">
      <pc:chgData name="Guilherme Nunes" userId="87c973735a10f18d" providerId="Windows Live" clId="Web-{01E88AC9-4618-41FE-BAE8-D6E7CD46C7C9}" dt="2023-09-03T20:19:21.677" v="1156" actId="20577"/>
      <pc:docMkLst>
        <pc:docMk/>
      </pc:docMkLst>
      <pc:sldChg chg="addSp delSp modSp">
        <pc:chgData name="Guilherme Nunes" userId="87c973735a10f18d" providerId="Windows Live" clId="Web-{01E88AC9-4618-41FE-BAE8-D6E7CD46C7C9}" dt="2023-09-03T18:57:44.461" v="5" actId="14100"/>
        <pc:sldMkLst>
          <pc:docMk/>
          <pc:sldMk cId="572429266" sldId="296"/>
        </pc:sldMkLst>
        <pc:picChg chg="add mod">
          <ac:chgData name="Guilherme Nunes" userId="87c973735a10f18d" providerId="Windows Live" clId="Web-{01E88AC9-4618-41FE-BAE8-D6E7CD46C7C9}" dt="2023-09-03T18:57:44.461" v="5" actId="14100"/>
          <ac:picMkLst>
            <pc:docMk/>
            <pc:sldMk cId="572429266" sldId="296"/>
            <ac:picMk id="5" creationId="{1F7A4FD8-112A-727A-ADE9-88491DB396EA}"/>
          </ac:picMkLst>
        </pc:picChg>
        <pc:picChg chg="del">
          <ac:chgData name="Guilherme Nunes" userId="87c973735a10f18d" providerId="Windows Live" clId="Web-{01E88AC9-4618-41FE-BAE8-D6E7CD46C7C9}" dt="2023-09-03T18:57:25.961" v="1"/>
          <ac:picMkLst>
            <pc:docMk/>
            <pc:sldMk cId="572429266" sldId="296"/>
            <ac:picMk id="6" creationId="{DA980D03-20F3-8B05-DBD1-C6AB4C591284}"/>
          </ac:picMkLst>
        </pc:picChg>
      </pc:sldChg>
      <pc:sldChg chg="modSp">
        <pc:chgData name="Guilherme Nunes" userId="87c973735a10f18d" providerId="Windows Live" clId="Web-{01E88AC9-4618-41FE-BAE8-D6E7CD46C7C9}" dt="2023-09-03T18:59:44.636" v="21" actId="14100"/>
        <pc:sldMkLst>
          <pc:docMk/>
          <pc:sldMk cId="1658508502" sldId="304"/>
        </pc:sldMkLst>
        <pc:spChg chg="mod">
          <ac:chgData name="Guilherme Nunes" userId="87c973735a10f18d" providerId="Windows Live" clId="Web-{01E88AC9-4618-41FE-BAE8-D6E7CD46C7C9}" dt="2023-09-03T18:59:44.636" v="21" actId="14100"/>
          <ac:spMkLst>
            <pc:docMk/>
            <pc:sldMk cId="1658508502" sldId="304"/>
            <ac:spMk id="3" creationId="{558FAA75-B99D-D42D-CB03-1EE8D74DACB8}"/>
          </ac:spMkLst>
        </pc:spChg>
        <pc:spChg chg="mod">
          <ac:chgData name="Guilherme Nunes" userId="87c973735a10f18d" providerId="Windows Live" clId="Web-{01E88AC9-4618-41FE-BAE8-D6E7CD46C7C9}" dt="2023-09-03T18:59:02.104" v="15" actId="20577"/>
          <ac:spMkLst>
            <pc:docMk/>
            <pc:sldMk cId="1658508502" sldId="304"/>
            <ac:spMk id="6" creationId="{37D0754B-A172-CC33-E610-E9ADB5385D37}"/>
          </ac:spMkLst>
        </pc:spChg>
      </pc:sldChg>
      <pc:sldChg chg="modSp">
        <pc:chgData name="Guilherme Nunes" userId="87c973735a10f18d" providerId="Windows Live" clId="Web-{01E88AC9-4618-41FE-BAE8-D6E7CD46C7C9}" dt="2023-09-03T18:59:50.714" v="22" actId="1076"/>
        <pc:sldMkLst>
          <pc:docMk/>
          <pc:sldMk cId="3883311937" sldId="305"/>
        </pc:sldMkLst>
        <pc:spChg chg="mod">
          <ac:chgData name="Guilherme Nunes" userId="87c973735a10f18d" providerId="Windows Live" clId="Web-{01E88AC9-4618-41FE-BAE8-D6E7CD46C7C9}" dt="2023-09-03T18:59:50.714" v="22" actId="1076"/>
          <ac:spMkLst>
            <pc:docMk/>
            <pc:sldMk cId="3883311937" sldId="305"/>
            <ac:spMk id="3" creationId="{526B79BC-C415-A3FD-4F43-56DD4066AD12}"/>
          </ac:spMkLst>
        </pc:spChg>
        <pc:spChg chg="mod">
          <ac:chgData name="Guilherme Nunes" userId="87c973735a10f18d" providerId="Windows Live" clId="Web-{01E88AC9-4618-41FE-BAE8-D6E7CD46C7C9}" dt="2023-09-03T18:58:27.665" v="9" actId="20577"/>
          <ac:spMkLst>
            <pc:docMk/>
            <pc:sldMk cId="3883311937" sldId="305"/>
            <ac:spMk id="6" creationId="{37D0754B-A172-CC33-E610-E9ADB5385D37}"/>
          </ac:spMkLst>
        </pc:spChg>
      </pc:sldChg>
      <pc:sldChg chg="modSp">
        <pc:chgData name="Guilherme Nunes" userId="87c973735a10f18d" providerId="Windows Live" clId="Web-{01E88AC9-4618-41FE-BAE8-D6E7CD46C7C9}" dt="2023-09-03T18:59:21.995" v="19" actId="20577"/>
        <pc:sldMkLst>
          <pc:docMk/>
          <pc:sldMk cId="1890779596" sldId="309"/>
        </pc:sldMkLst>
        <pc:spChg chg="mod">
          <ac:chgData name="Guilherme Nunes" userId="87c973735a10f18d" providerId="Windows Live" clId="Web-{01E88AC9-4618-41FE-BAE8-D6E7CD46C7C9}" dt="2023-09-03T18:59:21.995" v="19" actId="20577"/>
          <ac:spMkLst>
            <pc:docMk/>
            <pc:sldMk cId="1890779596" sldId="309"/>
            <ac:spMk id="5" creationId="{0EB3C1FF-92E0-0EE1-E989-15B395C7086C}"/>
          </ac:spMkLst>
        </pc:spChg>
        <pc:spChg chg="mod">
          <ac:chgData name="Guilherme Nunes" userId="87c973735a10f18d" providerId="Windows Live" clId="Web-{01E88AC9-4618-41FE-BAE8-D6E7CD46C7C9}" dt="2023-09-03T18:59:13.651" v="18" actId="20577"/>
          <ac:spMkLst>
            <pc:docMk/>
            <pc:sldMk cId="1890779596" sldId="309"/>
            <ac:spMk id="6" creationId="{37D0754B-A172-CC33-E610-E9ADB5385D37}"/>
          </ac:spMkLst>
        </pc:spChg>
      </pc:sldChg>
      <pc:sldChg chg="addSp modSp">
        <pc:chgData name="Guilherme Nunes" userId="87c973735a10f18d" providerId="Windows Live" clId="Web-{01E88AC9-4618-41FE-BAE8-D6E7CD46C7C9}" dt="2023-09-03T20:16:25.875" v="1146" actId="1076"/>
        <pc:sldMkLst>
          <pc:docMk/>
          <pc:sldMk cId="2021413761" sldId="317"/>
        </pc:sldMkLst>
        <pc:spChg chg="add mod">
          <ac:chgData name="Guilherme Nunes" userId="87c973735a10f18d" providerId="Windows Live" clId="Web-{01E88AC9-4618-41FE-BAE8-D6E7CD46C7C9}" dt="2023-09-03T20:16:18.468" v="1145" actId="1076"/>
          <ac:spMkLst>
            <pc:docMk/>
            <pc:sldMk cId="2021413761" sldId="317"/>
            <ac:spMk id="3" creationId="{3A0CEB69-6842-6EA1-2071-8E0F95B33C9E}"/>
          </ac:spMkLst>
        </pc:spChg>
        <pc:spChg chg="add mod">
          <ac:chgData name="Guilherme Nunes" userId="87c973735a10f18d" providerId="Windows Live" clId="Web-{01E88AC9-4618-41FE-BAE8-D6E7CD46C7C9}" dt="2023-09-03T20:16:09.046" v="1143" actId="14100"/>
          <ac:spMkLst>
            <pc:docMk/>
            <pc:sldMk cId="2021413761" sldId="317"/>
            <ac:spMk id="4" creationId="{3275E602-423F-D36F-A635-B0AFE129247A}"/>
          </ac:spMkLst>
        </pc:spChg>
        <pc:spChg chg="mod">
          <ac:chgData name="Guilherme Nunes" userId="87c973735a10f18d" providerId="Windows Live" clId="Web-{01E88AC9-4618-41FE-BAE8-D6E7CD46C7C9}" dt="2023-09-03T19:46:45.703" v="502" actId="20577"/>
          <ac:spMkLst>
            <pc:docMk/>
            <pc:sldMk cId="2021413761" sldId="317"/>
            <ac:spMk id="6" creationId="{37D0754B-A172-CC33-E610-E9ADB5385D37}"/>
          </ac:spMkLst>
        </pc:spChg>
        <pc:picChg chg="add mod">
          <ac:chgData name="Guilherme Nunes" userId="87c973735a10f18d" providerId="Windows Live" clId="Web-{01E88AC9-4618-41FE-BAE8-D6E7CD46C7C9}" dt="2023-09-03T20:16:25.875" v="1146" actId="1076"/>
          <ac:picMkLst>
            <pc:docMk/>
            <pc:sldMk cId="2021413761" sldId="317"/>
            <ac:picMk id="2" creationId="{C0DCC561-95AA-F3FC-E58D-CEF9D49348E3}"/>
          </ac:picMkLst>
        </pc:picChg>
      </pc:sldChg>
      <pc:sldChg chg="del">
        <pc:chgData name="Guilherme Nunes" userId="87c973735a10f18d" providerId="Windows Live" clId="Web-{01E88AC9-4618-41FE-BAE8-D6E7CD46C7C9}" dt="2023-09-03T18:56:02.412" v="0"/>
        <pc:sldMkLst>
          <pc:docMk/>
          <pc:sldMk cId="728780359" sldId="323"/>
        </pc:sldMkLst>
      </pc:sldChg>
      <pc:sldChg chg="addSp delSp modSp new">
        <pc:chgData name="Guilherme Nunes" userId="87c973735a10f18d" providerId="Windows Live" clId="Web-{01E88AC9-4618-41FE-BAE8-D6E7CD46C7C9}" dt="2023-09-03T20:19:21.677" v="1156" actId="20577"/>
        <pc:sldMkLst>
          <pc:docMk/>
          <pc:sldMk cId="407455297" sldId="328"/>
        </pc:sldMkLst>
        <pc:spChg chg="del">
          <ac:chgData name="Guilherme Nunes" userId="87c973735a10f18d" providerId="Windows Live" clId="Web-{01E88AC9-4618-41FE-BAE8-D6E7CD46C7C9}" dt="2023-09-03T19:38:11.038" v="124"/>
          <ac:spMkLst>
            <pc:docMk/>
            <pc:sldMk cId="407455297" sldId="328"/>
            <ac:spMk id="2" creationId="{3BEE84C5-713A-4B3B-A5D1-F5A2BB50C99A}"/>
          </ac:spMkLst>
        </pc:spChg>
        <pc:spChg chg="del mod">
          <ac:chgData name="Guilherme Nunes" userId="87c973735a10f18d" providerId="Windows Live" clId="Web-{01E88AC9-4618-41FE-BAE8-D6E7CD46C7C9}" dt="2023-09-03T19:38:08.867" v="123"/>
          <ac:spMkLst>
            <pc:docMk/>
            <pc:sldMk cId="407455297" sldId="328"/>
            <ac:spMk id="3" creationId="{61E4C628-C362-F277-D856-42B51D6FC973}"/>
          </ac:spMkLst>
        </pc:spChg>
        <pc:spChg chg="add mod">
          <ac:chgData name="Guilherme Nunes" userId="87c973735a10f18d" providerId="Windows Live" clId="Web-{01E88AC9-4618-41FE-BAE8-D6E7CD46C7C9}" dt="2023-09-03T19:46:20.202" v="501" actId="20577"/>
          <ac:spMkLst>
            <pc:docMk/>
            <pc:sldMk cId="407455297" sldId="328"/>
            <ac:spMk id="7" creationId="{D12AEAC7-533F-A4F0-BB16-D0B9C2858020}"/>
          </ac:spMkLst>
        </pc:spChg>
        <pc:spChg chg="add mod">
          <ac:chgData name="Guilherme Nunes" userId="87c973735a10f18d" providerId="Windows Live" clId="Web-{01E88AC9-4618-41FE-BAE8-D6E7CD46C7C9}" dt="2023-09-03T19:50:43.717" v="534" actId="20577"/>
          <ac:spMkLst>
            <pc:docMk/>
            <pc:sldMk cId="407455297" sldId="328"/>
            <ac:spMk id="9" creationId="{BCB0ADDD-7C24-5FF5-9E62-C7774B22D3B4}"/>
          </ac:spMkLst>
        </pc:spChg>
        <pc:spChg chg="add mod">
          <ac:chgData name="Guilherme Nunes" userId="87c973735a10f18d" providerId="Windows Live" clId="Web-{01E88AC9-4618-41FE-BAE8-D6E7CD46C7C9}" dt="2023-09-03T20:19:21.677" v="1156" actId="20577"/>
          <ac:spMkLst>
            <pc:docMk/>
            <pc:sldMk cId="407455297" sldId="328"/>
            <ac:spMk id="10" creationId="{9DA17BE4-D7B2-5778-366A-7A2CCCDA632E}"/>
          </ac:spMkLst>
        </pc:spChg>
        <pc:picChg chg="add">
          <ac:chgData name="Guilherme Nunes" userId="87c973735a10f18d" providerId="Windows Live" clId="Web-{01E88AC9-4618-41FE-BAE8-D6E7CD46C7C9}" dt="2023-09-03T19:38:12.179" v="125"/>
          <ac:picMkLst>
            <pc:docMk/>
            <pc:sldMk cId="407455297" sldId="328"/>
            <ac:picMk id="5" creationId="{9DEE0AF6-975B-3927-D28A-8637EF10F162}"/>
          </ac:picMkLst>
        </pc:picChg>
        <pc:picChg chg="add mod">
          <ac:chgData name="Guilherme Nunes" userId="87c973735a10f18d" providerId="Windows Live" clId="Web-{01E88AC9-4618-41FE-BAE8-D6E7CD46C7C9}" dt="2023-09-03T19:50:55.686" v="535" actId="1076"/>
          <ac:picMkLst>
            <pc:docMk/>
            <pc:sldMk cId="407455297" sldId="328"/>
            <ac:picMk id="8" creationId="{B9ADE8A4-FD10-2A67-43D9-B157608C370B}"/>
          </ac:picMkLst>
        </pc:picChg>
      </pc:sldChg>
      <pc:sldChg chg="addSp delSp modSp new">
        <pc:chgData name="Guilherme Nunes" userId="87c973735a10f18d" providerId="Windows Live" clId="Web-{01E88AC9-4618-41FE-BAE8-D6E7CD46C7C9}" dt="2023-09-03T20:08:38.687" v="801" actId="1076"/>
        <pc:sldMkLst>
          <pc:docMk/>
          <pc:sldMk cId="1589277222" sldId="329"/>
        </pc:sldMkLst>
        <pc:spChg chg="del">
          <ac:chgData name="Guilherme Nunes" userId="87c973735a10f18d" providerId="Windows Live" clId="Web-{01E88AC9-4618-41FE-BAE8-D6E7CD46C7C9}" dt="2023-09-03T19:46:56.468" v="504"/>
          <ac:spMkLst>
            <pc:docMk/>
            <pc:sldMk cId="1589277222" sldId="329"/>
            <ac:spMk id="2" creationId="{C113FBB0-30C7-D82D-08B4-75442B512908}"/>
          </ac:spMkLst>
        </pc:spChg>
        <pc:spChg chg="del">
          <ac:chgData name="Guilherme Nunes" userId="87c973735a10f18d" providerId="Windows Live" clId="Web-{01E88AC9-4618-41FE-BAE8-D6E7CD46C7C9}" dt="2023-09-03T19:46:54.140" v="503"/>
          <ac:spMkLst>
            <pc:docMk/>
            <pc:sldMk cId="1589277222" sldId="329"/>
            <ac:spMk id="3" creationId="{8A39C5AD-74D2-6E7F-4660-38E902E3078F}"/>
          </ac:spMkLst>
        </pc:spChg>
        <pc:spChg chg="add del mod">
          <ac:chgData name="Guilherme Nunes" userId="87c973735a10f18d" providerId="Windows Live" clId="Web-{01E88AC9-4618-41FE-BAE8-D6E7CD46C7C9}" dt="2023-09-03T20:08:29.906" v="799"/>
          <ac:spMkLst>
            <pc:docMk/>
            <pc:sldMk cId="1589277222" sldId="329"/>
            <ac:spMk id="7" creationId="{383BCF91-5EFA-BD07-7565-349EFCE3CE6A}"/>
          </ac:spMkLst>
        </pc:spChg>
        <pc:spChg chg="add mod">
          <ac:chgData name="Guilherme Nunes" userId="87c973735a10f18d" providerId="Windows Live" clId="Web-{01E88AC9-4618-41FE-BAE8-D6E7CD46C7C9}" dt="2023-09-03T20:07:01.835" v="789" actId="14100"/>
          <ac:spMkLst>
            <pc:docMk/>
            <pc:sldMk cId="1589277222" sldId="329"/>
            <ac:spMk id="9" creationId="{E5A90482-96C7-082D-EAD9-FA8EC1055670}"/>
          </ac:spMkLst>
        </pc:spChg>
        <pc:spChg chg="add mod">
          <ac:chgData name="Guilherme Nunes" userId="87c973735a10f18d" providerId="Windows Live" clId="Web-{01E88AC9-4618-41FE-BAE8-D6E7CD46C7C9}" dt="2023-09-03T20:07:22.101" v="795" actId="20577"/>
          <ac:spMkLst>
            <pc:docMk/>
            <pc:sldMk cId="1589277222" sldId="329"/>
            <ac:spMk id="11" creationId="{CDA89B95-F0BF-CF8F-3C58-064DF684CF02}"/>
          </ac:spMkLst>
        </pc:spChg>
        <pc:spChg chg="add mod">
          <ac:chgData name="Guilherme Nunes" userId="87c973735a10f18d" providerId="Windows Live" clId="Web-{01E88AC9-4618-41FE-BAE8-D6E7CD46C7C9}" dt="2023-09-03T20:08:38.687" v="801" actId="1076"/>
          <ac:spMkLst>
            <pc:docMk/>
            <pc:sldMk cId="1589277222" sldId="329"/>
            <ac:spMk id="13" creationId="{22347A44-5AE5-93F7-FBA2-7801CD0C9E1C}"/>
          </ac:spMkLst>
        </pc:spChg>
        <pc:picChg chg="add">
          <ac:chgData name="Guilherme Nunes" userId="87c973735a10f18d" providerId="Windows Live" clId="Web-{01E88AC9-4618-41FE-BAE8-D6E7CD46C7C9}" dt="2023-09-03T19:46:58.297" v="505"/>
          <ac:picMkLst>
            <pc:docMk/>
            <pc:sldMk cId="1589277222" sldId="329"/>
            <ac:picMk id="5" creationId="{DA1B44A4-81CD-5C4D-7B7B-7878A664273D}"/>
          </ac:picMkLst>
        </pc:picChg>
        <pc:picChg chg="add mod">
          <ac:chgData name="Guilherme Nunes" userId="87c973735a10f18d" providerId="Windows Live" clId="Web-{01E88AC9-4618-41FE-BAE8-D6E7CD46C7C9}" dt="2023-09-03T20:07:08.147" v="791" actId="14100"/>
          <ac:picMkLst>
            <pc:docMk/>
            <pc:sldMk cId="1589277222" sldId="329"/>
            <ac:picMk id="10" creationId="{8649257F-5BCF-6173-A98B-AB63BACB7598}"/>
          </ac:picMkLst>
        </pc:picChg>
      </pc:sldChg>
      <pc:sldChg chg="addSp delSp modSp new">
        <pc:chgData name="Guilherme Nunes" userId="87c973735a10f18d" providerId="Windows Live" clId="Web-{01E88AC9-4618-41FE-BAE8-D6E7CD46C7C9}" dt="2023-09-03T20:17:06.423" v="1153" actId="20577"/>
        <pc:sldMkLst>
          <pc:docMk/>
          <pc:sldMk cId="3126245740" sldId="330"/>
        </pc:sldMkLst>
        <pc:spChg chg="del">
          <ac:chgData name="Guilherme Nunes" userId="87c973735a10f18d" providerId="Windows Live" clId="Web-{01E88AC9-4618-41FE-BAE8-D6E7CD46C7C9}" dt="2023-09-03T20:08:13.921" v="797"/>
          <ac:spMkLst>
            <pc:docMk/>
            <pc:sldMk cId="3126245740" sldId="330"/>
            <ac:spMk id="2" creationId="{46024A06-F4E3-42DC-ED6E-0578EA79FC13}"/>
          </ac:spMkLst>
        </pc:spChg>
        <pc:spChg chg="del">
          <ac:chgData name="Guilherme Nunes" userId="87c973735a10f18d" providerId="Windows Live" clId="Web-{01E88AC9-4618-41FE-BAE8-D6E7CD46C7C9}" dt="2023-09-03T20:08:16.124" v="798"/>
          <ac:spMkLst>
            <pc:docMk/>
            <pc:sldMk cId="3126245740" sldId="330"/>
            <ac:spMk id="3" creationId="{EF152699-7AB2-16FF-8CE4-C6E69D88D720}"/>
          </ac:spMkLst>
        </pc:spChg>
        <pc:spChg chg="add mod">
          <ac:chgData name="Guilherme Nunes" userId="87c973735a10f18d" providerId="Windows Live" clId="Web-{01E88AC9-4618-41FE-BAE8-D6E7CD46C7C9}" dt="2023-09-03T20:08:56.578" v="804" actId="1076"/>
          <ac:spMkLst>
            <pc:docMk/>
            <pc:sldMk cId="3126245740" sldId="330"/>
            <ac:spMk id="7" creationId="{1145057C-199F-5628-53A9-0C55CAB4241E}"/>
          </ac:spMkLst>
        </pc:spChg>
        <pc:spChg chg="add mod">
          <ac:chgData name="Guilherme Nunes" userId="87c973735a10f18d" providerId="Windows Live" clId="Web-{01E88AC9-4618-41FE-BAE8-D6E7CD46C7C9}" dt="2023-09-03T20:11:25.272" v="892" actId="20577"/>
          <ac:spMkLst>
            <pc:docMk/>
            <pc:sldMk cId="3126245740" sldId="330"/>
            <ac:spMk id="9" creationId="{3FF0313E-CD02-4F29-FF1F-39673E90694C}"/>
          </ac:spMkLst>
        </pc:spChg>
        <pc:spChg chg="add mod">
          <ac:chgData name="Guilherme Nunes" userId="87c973735a10f18d" providerId="Windows Live" clId="Web-{01E88AC9-4618-41FE-BAE8-D6E7CD46C7C9}" dt="2023-09-03T20:17:06.423" v="1153" actId="20577"/>
          <ac:spMkLst>
            <pc:docMk/>
            <pc:sldMk cId="3126245740" sldId="330"/>
            <ac:spMk id="11" creationId="{68D43B7A-1B49-C089-2807-55C09B7541F9}"/>
          </ac:spMkLst>
        </pc:spChg>
        <pc:picChg chg="add">
          <ac:chgData name="Guilherme Nunes" userId="87c973735a10f18d" providerId="Windows Live" clId="Web-{01E88AC9-4618-41FE-BAE8-D6E7CD46C7C9}" dt="2023-09-03T20:08:48.922" v="802"/>
          <ac:picMkLst>
            <pc:docMk/>
            <pc:sldMk cId="3126245740" sldId="330"/>
            <ac:picMk id="5" creationId="{F4E3F55F-61DB-36FD-C53B-F4A99CC1A94A}"/>
          </ac:picMkLst>
        </pc:picChg>
        <pc:picChg chg="add mod">
          <ac:chgData name="Guilherme Nunes" userId="87c973735a10f18d" providerId="Windows Live" clId="Web-{01E88AC9-4618-41FE-BAE8-D6E7CD46C7C9}" dt="2023-09-03T20:11:46.445" v="895" actId="14100"/>
          <ac:picMkLst>
            <pc:docMk/>
            <pc:sldMk cId="3126245740" sldId="330"/>
            <ac:picMk id="10" creationId="{127AD892-4139-869C-36D3-8968F74F0E05}"/>
          </ac:picMkLst>
        </pc:picChg>
      </pc:sldChg>
    </pc:docChg>
  </pc:docChgLst>
  <pc:docChgLst>
    <pc:chgData name="Gustavo Neves" userId="c10c3b0b342be58f" providerId="Windows Live" clId="Web-{6DAF5005-064C-415C-82FF-6F90E8F142DD}"/>
    <pc:docChg chg="mod">
      <pc:chgData name="Gustavo Neves" userId="c10c3b0b342be58f" providerId="Windows Live" clId="Web-{6DAF5005-064C-415C-82FF-6F90E8F142DD}" dt="2023-09-21T21:29:00.139" v="1"/>
      <pc:docMkLst>
        <pc:docMk/>
      </pc:docMkLst>
      <pc:sldChg chg="addCm">
        <pc:chgData name="Gustavo Neves" userId="c10c3b0b342be58f" providerId="Windows Live" clId="Web-{6DAF5005-064C-415C-82FF-6F90E8F142DD}" dt="2023-09-21T21:29:00.139" v="1"/>
        <pc:sldMkLst>
          <pc:docMk/>
          <pc:sldMk cId="2417697427" sldId="3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stavo Neves" userId="c10c3b0b342be58f" providerId="Windows Live" clId="Web-{6DAF5005-064C-415C-82FF-6F90E8F142DD}" dt="2023-09-21T21:29:00.139" v="1"/>
              <pc2:cmMkLst xmlns:pc2="http://schemas.microsoft.com/office/powerpoint/2019/9/main/command">
                <pc:docMk/>
                <pc:sldMk cId="2417697427" sldId="339"/>
                <pc2:cmMk id="{DC505E05-7428-401B-BE57-975CC2CEB8E5}"/>
              </pc2:cmMkLst>
            </pc226:cmChg>
          </p:ext>
        </pc:extLst>
      </pc:sldChg>
    </pc:docChg>
  </pc:docChgLst>
  <pc:docChgLst>
    <pc:chgData name="Josivaldo S Silva" userId="08fbe47dc319fd48" providerId="LiveId" clId="{E4D7FA0A-3643-44E9-BBC2-A7B808ABFB97}"/>
    <pc:docChg chg="undo custSel addSld delSld modSld">
      <pc:chgData name="Josivaldo S Silva" userId="08fbe47dc319fd48" providerId="LiveId" clId="{E4D7FA0A-3643-44E9-BBC2-A7B808ABFB97}" dt="2023-06-20T12:04:44.757" v="506" actId="14100"/>
      <pc:docMkLst>
        <pc:docMk/>
      </pc:docMkLst>
      <pc:sldChg chg="add">
        <pc:chgData name="Josivaldo S Silva" userId="08fbe47dc319fd48" providerId="LiveId" clId="{E4D7FA0A-3643-44E9-BBC2-A7B808ABFB97}" dt="2023-06-20T11:38:19.915" v="355"/>
        <pc:sldMkLst>
          <pc:docMk/>
          <pc:sldMk cId="1269917993" sldId="259"/>
        </pc:sldMkLst>
      </pc:sldChg>
      <pc:sldChg chg="addSp delSp modSp mod">
        <pc:chgData name="Josivaldo S Silva" userId="08fbe47dc319fd48" providerId="LiveId" clId="{E4D7FA0A-3643-44E9-BBC2-A7B808ABFB97}" dt="2023-06-20T11:59:21.780" v="482"/>
        <pc:sldMkLst>
          <pc:docMk/>
          <pc:sldMk cId="1668733682" sldId="262"/>
        </pc:sldMkLst>
        <pc:spChg chg="del">
          <ac:chgData name="Josivaldo S Silva" userId="08fbe47dc319fd48" providerId="LiveId" clId="{E4D7FA0A-3643-44E9-BBC2-A7B808ABFB97}" dt="2023-06-20T11:40:34.115" v="368" actId="478"/>
          <ac:spMkLst>
            <pc:docMk/>
            <pc:sldMk cId="1668733682" sldId="262"/>
            <ac:spMk id="2" creationId="{12FCC9F0-A4E7-502C-FC21-A71EBFAD547B}"/>
          </ac:spMkLst>
        </pc:spChg>
        <pc:spChg chg="add del mod">
          <ac:chgData name="Josivaldo S Silva" userId="08fbe47dc319fd48" providerId="LiveId" clId="{E4D7FA0A-3643-44E9-BBC2-A7B808ABFB97}" dt="2023-06-20T11:57:40.834" v="444" actId="478"/>
          <ac:spMkLst>
            <pc:docMk/>
            <pc:sldMk cId="1668733682" sldId="262"/>
            <ac:spMk id="3" creationId="{701EC67B-1C40-EDFF-5DCC-DC623D10370A}"/>
          </ac:spMkLst>
        </pc:spChg>
        <pc:spChg chg="del mod">
          <ac:chgData name="Josivaldo S Silva" userId="08fbe47dc319fd48" providerId="LiveId" clId="{E4D7FA0A-3643-44E9-BBC2-A7B808ABFB97}" dt="2023-06-20T11:57:40.834" v="444" actId="478"/>
          <ac:spMkLst>
            <pc:docMk/>
            <pc:sldMk cId="1668733682" sldId="262"/>
            <ac:spMk id="7" creationId="{132694A2-BD6D-D0C9-CDDE-FAE0EA5625ED}"/>
          </ac:spMkLst>
        </pc:spChg>
        <pc:spChg chg="del mod">
          <ac:chgData name="Josivaldo S Silva" userId="08fbe47dc319fd48" providerId="LiveId" clId="{E4D7FA0A-3643-44E9-BBC2-A7B808ABFB97}" dt="2023-06-20T11:40:34.115" v="368" actId="478"/>
          <ac:spMkLst>
            <pc:docMk/>
            <pc:sldMk cId="1668733682" sldId="262"/>
            <ac:spMk id="8" creationId="{4AB88397-92D1-1AEC-0191-4D6DBDD5C19B}"/>
          </ac:spMkLst>
        </pc:spChg>
        <pc:spChg chg="add mod">
          <ac:chgData name="Josivaldo S Silva" userId="08fbe47dc319fd48" providerId="LiveId" clId="{E4D7FA0A-3643-44E9-BBC2-A7B808ABFB97}" dt="2023-06-20T11:58:50.539" v="478" actId="20577"/>
          <ac:spMkLst>
            <pc:docMk/>
            <pc:sldMk cId="1668733682" sldId="262"/>
            <ac:spMk id="9" creationId="{27D84804-1C02-F9A6-4D5D-3328A5CFF587}"/>
          </ac:spMkLst>
        </pc:spChg>
        <pc:picChg chg="add mod modCrop">
          <ac:chgData name="Josivaldo S Silva" userId="08fbe47dc319fd48" providerId="LiveId" clId="{E4D7FA0A-3643-44E9-BBC2-A7B808ABFB97}" dt="2023-06-20T11:59:21.780" v="482"/>
          <ac:picMkLst>
            <pc:docMk/>
            <pc:sldMk cId="1668733682" sldId="262"/>
            <ac:picMk id="5" creationId="{FE510381-6D47-1A9E-BA00-2297FB28D673}"/>
          </ac:picMkLst>
        </pc:picChg>
      </pc:sldChg>
      <pc:sldChg chg="addSp delSp modSp mod">
        <pc:chgData name="Josivaldo S Silva" userId="08fbe47dc319fd48" providerId="LiveId" clId="{E4D7FA0A-3643-44E9-BBC2-A7B808ABFB97}" dt="2023-06-20T10:52:49.753" v="34" actId="1076"/>
        <pc:sldMkLst>
          <pc:docMk/>
          <pc:sldMk cId="2805547347" sldId="264"/>
        </pc:sldMkLst>
        <pc:spChg chg="mod">
          <ac:chgData name="Josivaldo S Silva" userId="08fbe47dc319fd48" providerId="LiveId" clId="{E4D7FA0A-3643-44E9-BBC2-A7B808ABFB97}" dt="2023-06-20T10:49:22.859" v="9" actId="6549"/>
          <ac:spMkLst>
            <pc:docMk/>
            <pc:sldMk cId="2805547347" sldId="264"/>
            <ac:spMk id="6" creationId="{37D0754B-A172-CC33-E610-E9ADB5385D37}"/>
          </ac:spMkLst>
        </pc:spChg>
        <pc:spChg chg="del mod">
          <ac:chgData name="Josivaldo S Silva" userId="08fbe47dc319fd48" providerId="LiveId" clId="{E4D7FA0A-3643-44E9-BBC2-A7B808ABFB97}" dt="2023-06-20T10:49:18.562" v="7" actId="478"/>
          <ac:spMkLst>
            <pc:docMk/>
            <pc:sldMk cId="2805547347" sldId="264"/>
            <ac:spMk id="12" creationId="{7E1EC37A-4477-2008-67E3-51F798142901}"/>
          </ac:spMkLst>
        </pc:spChg>
        <pc:picChg chg="add mod">
          <ac:chgData name="Josivaldo S Silva" userId="08fbe47dc319fd48" providerId="LiveId" clId="{E4D7FA0A-3643-44E9-BBC2-A7B808ABFB97}" dt="2023-06-20T10:52:49.753" v="34" actId="1076"/>
          <ac:picMkLst>
            <pc:docMk/>
            <pc:sldMk cId="2805547347" sldId="264"/>
            <ac:picMk id="2" creationId="{A86E2EBC-0269-86C6-51ED-5E9AEEB6700E}"/>
          </ac:picMkLst>
        </pc:picChg>
        <pc:picChg chg="add del mod">
          <ac:chgData name="Josivaldo S Silva" userId="08fbe47dc319fd48" providerId="LiveId" clId="{E4D7FA0A-3643-44E9-BBC2-A7B808ABFB97}" dt="2023-06-20T10:52:41.424" v="31" actId="478"/>
          <ac:picMkLst>
            <pc:docMk/>
            <pc:sldMk cId="2805547347" sldId="264"/>
            <ac:picMk id="3" creationId="{7DD86777-7E33-4082-E036-C59ECB01FB24}"/>
          </ac:picMkLst>
        </pc:picChg>
      </pc:sldChg>
      <pc:sldChg chg="modSp mod">
        <pc:chgData name="Josivaldo S Silva" userId="08fbe47dc319fd48" providerId="LiveId" clId="{E4D7FA0A-3643-44E9-BBC2-A7B808ABFB97}" dt="2023-06-20T10:47:04.685" v="0"/>
        <pc:sldMkLst>
          <pc:docMk/>
          <pc:sldMk cId="3710678295" sldId="265"/>
        </pc:sldMkLst>
        <pc:spChg chg="mod">
          <ac:chgData name="Josivaldo S Silva" userId="08fbe47dc319fd48" providerId="LiveId" clId="{E4D7FA0A-3643-44E9-BBC2-A7B808ABFB97}" dt="2023-06-20T10:47:04.685" v="0"/>
          <ac:spMkLst>
            <pc:docMk/>
            <pc:sldMk cId="3710678295" sldId="265"/>
            <ac:spMk id="3" creationId="{42984711-88CA-CD72-85E9-F8933717DA0E}"/>
          </ac:spMkLst>
        </pc:spChg>
      </pc:sldChg>
      <pc:sldChg chg="modSp mod">
        <pc:chgData name="Josivaldo S Silva" userId="08fbe47dc319fd48" providerId="LiveId" clId="{E4D7FA0A-3643-44E9-BBC2-A7B808ABFB97}" dt="2023-06-20T11:12:27.080" v="169" actId="6549"/>
        <pc:sldMkLst>
          <pc:docMk/>
          <pc:sldMk cId="145776329" sldId="294"/>
        </pc:sldMkLst>
        <pc:spChg chg="mod">
          <ac:chgData name="Josivaldo S Silva" userId="08fbe47dc319fd48" providerId="LiveId" clId="{E4D7FA0A-3643-44E9-BBC2-A7B808ABFB97}" dt="2023-06-20T11:12:27.080" v="169" actId="6549"/>
          <ac:spMkLst>
            <pc:docMk/>
            <pc:sldMk cId="145776329" sldId="294"/>
            <ac:spMk id="2" creationId="{519E2A26-BFC4-1EA3-F003-8CD5D13B12D6}"/>
          </ac:spMkLst>
        </pc:spChg>
      </pc:sldChg>
      <pc:sldChg chg="addSp delSp modSp mod">
        <pc:chgData name="Josivaldo S Silva" userId="08fbe47dc319fd48" providerId="LiveId" clId="{E4D7FA0A-3643-44E9-BBC2-A7B808ABFB97}" dt="2023-06-20T12:04:44.757" v="506" actId="14100"/>
        <pc:sldMkLst>
          <pc:docMk/>
          <pc:sldMk cId="572429266" sldId="296"/>
        </pc:sldMkLst>
        <pc:spChg chg="add mod">
          <ac:chgData name="Josivaldo S Silva" userId="08fbe47dc319fd48" providerId="LiveId" clId="{E4D7FA0A-3643-44E9-BBC2-A7B808ABFB97}" dt="2023-06-20T12:04:20.563" v="503" actId="164"/>
          <ac:spMkLst>
            <pc:docMk/>
            <pc:sldMk cId="572429266" sldId="296"/>
            <ac:spMk id="7" creationId="{3CA01908-DE90-7139-D9FE-5B9F088058F0}"/>
          </ac:spMkLst>
        </pc:spChg>
        <pc:spChg chg="add mod">
          <ac:chgData name="Josivaldo S Silva" userId="08fbe47dc319fd48" providerId="LiveId" clId="{E4D7FA0A-3643-44E9-BBC2-A7B808ABFB97}" dt="2023-06-20T12:04:38.842" v="505" actId="20577"/>
          <ac:spMkLst>
            <pc:docMk/>
            <pc:sldMk cId="572429266" sldId="296"/>
            <ac:spMk id="9" creationId="{9B199DBF-7AE1-2F95-CF4A-8A232580EB19}"/>
          </ac:spMkLst>
        </pc:spChg>
        <pc:grpChg chg="add mod">
          <ac:chgData name="Josivaldo S Silva" userId="08fbe47dc319fd48" providerId="LiveId" clId="{E4D7FA0A-3643-44E9-BBC2-A7B808ABFB97}" dt="2023-06-20T12:04:44.757" v="506" actId="14100"/>
          <ac:grpSpMkLst>
            <pc:docMk/>
            <pc:sldMk cId="572429266" sldId="296"/>
            <ac:grpSpMk id="8" creationId="{0C03CCB9-5181-A693-478E-BD8F587390F6}"/>
          </ac:grpSpMkLst>
        </pc:grpChg>
        <pc:picChg chg="add del mod">
          <ac:chgData name="Josivaldo S Silva" userId="08fbe47dc319fd48" providerId="LiveId" clId="{E4D7FA0A-3643-44E9-BBC2-A7B808ABFB97}" dt="2023-06-20T12:01:24.800" v="485" actId="478"/>
          <ac:picMkLst>
            <pc:docMk/>
            <pc:sldMk cId="572429266" sldId="296"/>
            <ac:picMk id="3" creationId="{EB51E2CD-247D-CADB-D134-5335C180DAAA}"/>
          </ac:picMkLst>
        </pc:picChg>
        <pc:picChg chg="add mod modCrop">
          <ac:chgData name="Josivaldo S Silva" userId="08fbe47dc319fd48" providerId="LiveId" clId="{E4D7FA0A-3643-44E9-BBC2-A7B808ABFB97}" dt="2023-06-20T12:04:20.563" v="503" actId="164"/>
          <ac:picMkLst>
            <pc:docMk/>
            <pc:sldMk cId="572429266" sldId="296"/>
            <ac:picMk id="6" creationId="{196398A0-9F2E-21B6-C2DA-2A5701D3BABA}"/>
          </ac:picMkLst>
        </pc:picChg>
      </pc:sldChg>
      <pc:sldChg chg="addSp delSp modSp add mod setBg delDesignElem">
        <pc:chgData name="Josivaldo S Silva" userId="08fbe47dc319fd48" providerId="LiveId" clId="{E4D7FA0A-3643-44E9-BBC2-A7B808ABFB97}" dt="2023-06-20T10:54:35.387" v="51"/>
        <pc:sldMkLst>
          <pc:docMk/>
          <pc:sldMk cId="3135377092" sldId="300"/>
        </pc:sldMkLst>
        <pc:spChg chg="mod">
          <ac:chgData name="Josivaldo S Silva" userId="08fbe47dc319fd48" providerId="LiveId" clId="{E4D7FA0A-3643-44E9-BBC2-A7B808ABFB97}" dt="2023-06-20T10:53:20.685" v="40"/>
          <ac:spMkLst>
            <pc:docMk/>
            <pc:sldMk cId="3135377092" sldId="300"/>
            <ac:spMk id="6" creationId="{37D0754B-A172-CC33-E610-E9ADB5385D37}"/>
          </ac:spMkLst>
        </pc:spChg>
        <pc:spChg chg="del">
          <ac:chgData name="Josivaldo S Silva" userId="08fbe47dc319fd48" providerId="LiveId" clId="{E4D7FA0A-3643-44E9-BBC2-A7B808ABFB97}" dt="2023-06-20T10:52:53.782" v="36"/>
          <ac:spMkLst>
            <pc:docMk/>
            <pc:sldMk cId="3135377092" sldId="300"/>
            <ac:spMk id="7" creationId="{5D9FC6AC-4A12-4825-8ABE-0732B8EF4D16}"/>
          </ac:spMkLst>
        </pc:spChg>
        <pc:picChg chg="del">
          <ac:chgData name="Josivaldo S Silva" userId="08fbe47dc319fd48" providerId="LiveId" clId="{E4D7FA0A-3643-44E9-BBC2-A7B808ABFB97}" dt="2023-06-20T10:52:56.229" v="37" actId="478"/>
          <ac:picMkLst>
            <pc:docMk/>
            <pc:sldMk cId="3135377092" sldId="300"/>
            <ac:picMk id="2" creationId="{A86E2EBC-0269-86C6-51ED-5E9AEEB6700E}"/>
          </ac:picMkLst>
        </pc:picChg>
        <pc:picChg chg="add mod">
          <ac:chgData name="Josivaldo S Silva" userId="08fbe47dc319fd48" providerId="LiveId" clId="{E4D7FA0A-3643-44E9-BBC2-A7B808ABFB97}" dt="2023-06-20T10:54:27.793" v="50" actId="14100"/>
          <ac:picMkLst>
            <pc:docMk/>
            <pc:sldMk cId="3135377092" sldId="300"/>
            <ac:picMk id="3" creationId="{CBB0F0E2-2FE2-D41D-FE1F-60986325E9BF}"/>
          </ac:picMkLst>
        </pc:picChg>
        <pc:picChg chg="add mod">
          <ac:chgData name="Josivaldo S Silva" userId="08fbe47dc319fd48" providerId="LiveId" clId="{E4D7FA0A-3643-44E9-BBC2-A7B808ABFB97}" dt="2023-06-20T10:54:35.387" v="51"/>
          <ac:picMkLst>
            <pc:docMk/>
            <pc:sldMk cId="3135377092" sldId="300"/>
            <ac:picMk id="4" creationId="{78EBDDB0-FF01-B6A4-BCD7-DF6B405A4D08}"/>
          </ac:picMkLst>
        </pc:picChg>
      </pc:sldChg>
      <pc:sldChg chg="addSp delSp modSp add mod setBg delDesignElem">
        <pc:chgData name="Josivaldo S Silva" userId="08fbe47dc319fd48" providerId="LiveId" clId="{E4D7FA0A-3643-44E9-BBC2-A7B808ABFB97}" dt="2023-06-20T11:02:13.135" v="78" actId="14100"/>
        <pc:sldMkLst>
          <pc:docMk/>
          <pc:sldMk cId="1468305208" sldId="301"/>
        </pc:sldMkLst>
        <pc:spChg chg="add del mod">
          <ac:chgData name="Josivaldo S Silva" userId="08fbe47dc319fd48" providerId="LiveId" clId="{E4D7FA0A-3643-44E9-BBC2-A7B808ABFB97}" dt="2023-06-20T10:56:18.666" v="65" actId="478"/>
          <ac:spMkLst>
            <pc:docMk/>
            <pc:sldMk cId="1468305208" sldId="301"/>
            <ac:spMk id="3" creationId="{8A9D7D46-2DF4-D017-4525-EA2152C74423}"/>
          </ac:spMkLst>
        </pc:spChg>
        <pc:spChg chg="mod">
          <ac:chgData name="Josivaldo S Silva" userId="08fbe47dc319fd48" providerId="LiveId" clId="{E4D7FA0A-3643-44E9-BBC2-A7B808ABFB97}" dt="2023-06-20T10:55:54.071" v="63" actId="20577"/>
          <ac:spMkLst>
            <pc:docMk/>
            <pc:sldMk cId="1468305208" sldId="301"/>
            <ac:spMk id="6" creationId="{37D0754B-A172-CC33-E610-E9ADB5385D37}"/>
          </ac:spMkLst>
        </pc:spChg>
        <pc:spChg chg="del">
          <ac:chgData name="Josivaldo S Silva" userId="08fbe47dc319fd48" providerId="LiveId" clId="{E4D7FA0A-3643-44E9-BBC2-A7B808ABFB97}" dt="2023-06-20T10:55:06.812" v="53"/>
          <ac:spMkLst>
            <pc:docMk/>
            <pc:sldMk cId="1468305208" sldId="301"/>
            <ac:spMk id="7" creationId="{5D9FC6AC-4A12-4825-8ABE-0732B8EF4D16}"/>
          </ac:spMkLst>
        </pc:spChg>
        <pc:picChg chg="del">
          <ac:chgData name="Josivaldo S Silva" userId="08fbe47dc319fd48" providerId="LiveId" clId="{E4D7FA0A-3643-44E9-BBC2-A7B808ABFB97}" dt="2023-06-20T10:55:19.785" v="56" actId="478"/>
          <ac:picMkLst>
            <pc:docMk/>
            <pc:sldMk cId="1468305208" sldId="301"/>
            <ac:picMk id="2" creationId="{A86E2EBC-0269-86C6-51ED-5E9AEEB6700E}"/>
          </ac:picMkLst>
        </pc:picChg>
        <pc:picChg chg="add del">
          <ac:chgData name="Josivaldo S Silva" userId="08fbe47dc319fd48" providerId="LiveId" clId="{E4D7FA0A-3643-44E9-BBC2-A7B808ABFB97}" dt="2023-06-20T11:00:31.702" v="67" actId="478"/>
          <ac:picMkLst>
            <pc:docMk/>
            <pc:sldMk cId="1468305208" sldId="301"/>
            <ac:picMk id="5" creationId="{BEAACC22-4C6D-D288-0DFF-D21D2A7BC776}"/>
          </ac:picMkLst>
        </pc:picChg>
        <pc:picChg chg="add mod">
          <ac:chgData name="Josivaldo S Silva" userId="08fbe47dc319fd48" providerId="LiveId" clId="{E4D7FA0A-3643-44E9-BBC2-A7B808ABFB97}" dt="2023-06-20T11:02:13.135" v="78" actId="14100"/>
          <ac:picMkLst>
            <pc:docMk/>
            <pc:sldMk cId="1468305208" sldId="301"/>
            <ac:picMk id="1026" creationId="{0DA12633-1700-EDE8-65F8-C182305F69F6}"/>
          </ac:picMkLst>
        </pc:picChg>
      </pc:sldChg>
      <pc:sldChg chg="addSp modSp add mod">
        <pc:chgData name="Josivaldo S Silva" userId="08fbe47dc319fd48" providerId="LiveId" clId="{E4D7FA0A-3643-44E9-BBC2-A7B808ABFB97}" dt="2023-06-20T11:04:05.272" v="89" actId="1076"/>
        <pc:sldMkLst>
          <pc:docMk/>
          <pc:sldMk cId="4204818839" sldId="302"/>
        </pc:sldMkLst>
        <pc:spChg chg="mod">
          <ac:chgData name="Josivaldo S Silva" userId="08fbe47dc319fd48" providerId="LiveId" clId="{E4D7FA0A-3643-44E9-BBC2-A7B808ABFB97}" dt="2023-06-20T11:02:58.462" v="83"/>
          <ac:spMkLst>
            <pc:docMk/>
            <pc:sldMk cId="4204818839" sldId="302"/>
            <ac:spMk id="6" creationId="{37D0754B-A172-CC33-E610-E9ADB5385D37}"/>
          </ac:spMkLst>
        </pc:spChg>
        <pc:picChg chg="add mod">
          <ac:chgData name="Josivaldo S Silva" userId="08fbe47dc319fd48" providerId="LiveId" clId="{E4D7FA0A-3643-44E9-BBC2-A7B808ABFB97}" dt="2023-06-20T11:04:05.272" v="89" actId="1076"/>
          <ac:picMkLst>
            <pc:docMk/>
            <pc:sldMk cId="4204818839" sldId="302"/>
            <ac:picMk id="2" creationId="{86E83616-F8CC-D8A6-767C-9C5979C03897}"/>
          </ac:picMkLst>
        </pc:picChg>
      </pc:sldChg>
      <pc:sldChg chg="add">
        <pc:chgData name="Josivaldo S Silva" userId="08fbe47dc319fd48" providerId="LiveId" clId="{E4D7FA0A-3643-44E9-BBC2-A7B808ABFB97}" dt="2023-06-20T10:55:23.088" v="58"/>
        <pc:sldMkLst>
          <pc:docMk/>
          <pc:sldMk cId="1302636689" sldId="303"/>
        </pc:sldMkLst>
      </pc:sldChg>
      <pc:sldChg chg="addSp modSp add mod">
        <pc:chgData name="Josivaldo S Silva" userId="08fbe47dc319fd48" providerId="LiveId" clId="{E4D7FA0A-3643-44E9-BBC2-A7B808ABFB97}" dt="2023-06-20T11:17:44.777" v="216" actId="1076"/>
        <pc:sldMkLst>
          <pc:docMk/>
          <pc:sldMk cId="1658508502" sldId="304"/>
        </pc:sldMkLst>
        <pc:spChg chg="add mod">
          <ac:chgData name="Josivaldo S Silva" userId="08fbe47dc319fd48" providerId="LiveId" clId="{E4D7FA0A-3643-44E9-BBC2-A7B808ABFB97}" dt="2023-06-20T11:17:40.112" v="215" actId="14100"/>
          <ac:spMkLst>
            <pc:docMk/>
            <pc:sldMk cId="1658508502" sldId="304"/>
            <ac:spMk id="3" creationId="{558FAA75-B99D-D42D-CB03-1EE8D74DACB8}"/>
          </ac:spMkLst>
        </pc:spChg>
        <pc:spChg chg="mod">
          <ac:chgData name="Josivaldo S Silva" userId="08fbe47dc319fd48" providerId="LiveId" clId="{E4D7FA0A-3643-44E9-BBC2-A7B808ABFB97}" dt="2023-06-20T11:14:51.643" v="176" actId="20577"/>
          <ac:spMkLst>
            <pc:docMk/>
            <pc:sldMk cId="1658508502" sldId="304"/>
            <ac:spMk id="6" creationId="{37D0754B-A172-CC33-E610-E9ADB5385D37}"/>
          </ac:spMkLst>
        </pc:spChg>
        <pc:picChg chg="add mod">
          <ac:chgData name="Josivaldo S Silva" userId="08fbe47dc319fd48" providerId="LiveId" clId="{E4D7FA0A-3643-44E9-BBC2-A7B808ABFB97}" dt="2023-06-20T11:17:44.777" v="216" actId="1076"/>
          <ac:picMkLst>
            <pc:docMk/>
            <pc:sldMk cId="1658508502" sldId="304"/>
            <ac:picMk id="2" creationId="{804F3FF6-367B-0ED0-F0E7-76E94BC2B527}"/>
          </ac:picMkLst>
        </pc:picChg>
      </pc:sldChg>
      <pc:sldChg chg="modSp add mod">
        <pc:chgData name="Josivaldo S Silva" userId="08fbe47dc319fd48" providerId="LiveId" clId="{E4D7FA0A-3643-44E9-BBC2-A7B808ABFB97}" dt="2023-06-20T11:20:48.060" v="243"/>
        <pc:sldMkLst>
          <pc:docMk/>
          <pc:sldMk cId="3883311937" sldId="305"/>
        </pc:sldMkLst>
        <pc:spChg chg="mod">
          <ac:chgData name="Josivaldo S Silva" userId="08fbe47dc319fd48" providerId="LiveId" clId="{E4D7FA0A-3643-44E9-BBC2-A7B808ABFB97}" dt="2023-06-20T11:20:32.665" v="241" actId="123"/>
          <ac:spMkLst>
            <pc:docMk/>
            <pc:sldMk cId="3883311937" sldId="305"/>
            <ac:spMk id="3" creationId="{526B79BC-C415-A3FD-4F43-56DD4066AD12}"/>
          </ac:spMkLst>
        </pc:spChg>
        <pc:spChg chg="mod">
          <ac:chgData name="Josivaldo S Silva" userId="08fbe47dc319fd48" providerId="LiveId" clId="{E4D7FA0A-3643-44E9-BBC2-A7B808ABFB97}" dt="2023-06-20T11:19:28.837" v="229" actId="20577"/>
          <ac:spMkLst>
            <pc:docMk/>
            <pc:sldMk cId="3883311937" sldId="305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20:48.060" v="243"/>
          <ac:picMkLst>
            <pc:docMk/>
            <pc:sldMk cId="3883311937" sldId="305"/>
            <ac:picMk id="2" creationId="{56AFF197-FE61-A207-35E5-6255B48708D6}"/>
          </ac:picMkLst>
        </pc:picChg>
      </pc:sldChg>
      <pc:sldChg chg="modSp add mod">
        <pc:chgData name="Josivaldo S Silva" userId="08fbe47dc319fd48" providerId="LiveId" clId="{E4D7FA0A-3643-44E9-BBC2-A7B808ABFB97}" dt="2023-06-20T11:07:01.136" v="120" actId="20577"/>
        <pc:sldMkLst>
          <pc:docMk/>
          <pc:sldMk cId="1899454172" sldId="306"/>
        </pc:sldMkLst>
        <pc:spChg chg="mod">
          <ac:chgData name="Josivaldo S Silva" userId="08fbe47dc319fd48" providerId="LiveId" clId="{E4D7FA0A-3643-44E9-BBC2-A7B808ABFB97}" dt="2023-06-20T11:07:01.136" v="120" actId="20577"/>
          <ac:spMkLst>
            <pc:docMk/>
            <pc:sldMk cId="1899454172" sldId="306"/>
            <ac:spMk id="6" creationId="{37D0754B-A172-CC33-E610-E9ADB5385D37}"/>
          </ac:spMkLst>
        </pc:spChg>
      </pc:sldChg>
      <pc:sldChg chg="add">
        <pc:chgData name="Josivaldo S Silva" userId="08fbe47dc319fd48" providerId="LiveId" clId="{E4D7FA0A-3643-44E9-BBC2-A7B808ABFB97}" dt="2023-06-20T11:02:21.639" v="80"/>
        <pc:sldMkLst>
          <pc:docMk/>
          <pc:sldMk cId="3327451207" sldId="307"/>
        </pc:sldMkLst>
      </pc:sldChg>
      <pc:sldChg chg="modSp add mod">
        <pc:chgData name="Josivaldo S Silva" userId="08fbe47dc319fd48" providerId="LiveId" clId="{E4D7FA0A-3643-44E9-BBC2-A7B808ABFB97}" dt="2023-06-20T11:08:19.079" v="130" actId="948"/>
        <pc:sldMkLst>
          <pc:docMk/>
          <pc:sldMk cId="1144264223" sldId="308"/>
        </pc:sldMkLst>
        <pc:spChg chg="mod">
          <ac:chgData name="Josivaldo S Silva" userId="08fbe47dc319fd48" providerId="LiveId" clId="{E4D7FA0A-3643-44E9-BBC2-A7B808ABFB97}" dt="2023-06-20T11:08:19.079" v="130" actId="948"/>
          <ac:spMkLst>
            <pc:docMk/>
            <pc:sldMk cId="1144264223" sldId="308"/>
            <ac:spMk id="6" creationId="{37D0754B-A172-CC33-E610-E9ADB5385D37}"/>
          </ac:spMkLst>
        </pc:spChg>
      </pc:sldChg>
      <pc:sldChg chg="addSp modSp add mod">
        <pc:chgData name="Josivaldo S Silva" userId="08fbe47dc319fd48" providerId="LiveId" clId="{E4D7FA0A-3643-44E9-BBC2-A7B808ABFB97}" dt="2023-06-20T11:14:12.590" v="171" actId="20577"/>
        <pc:sldMkLst>
          <pc:docMk/>
          <pc:sldMk cId="1890779596" sldId="309"/>
        </pc:sldMkLst>
        <pc:spChg chg="mod">
          <ac:chgData name="Josivaldo S Silva" userId="08fbe47dc319fd48" providerId="LiveId" clId="{E4D7FA0A-3643-44E9-BBC2-A7B808ABFB97}" dt="2023-06-20T11:14:12.590" v="171" actId="20577"/>
          <ac:spMkLst>
            <pc:docMk/>
            <pc:sldMk cId="1890779596" sldId="309"/>
            <ac:spMk id="6" creationId="{37D0754B-A172-CC33-E610-E9ADB5385D37}"/>
          </ac:spMkLst>
        </pc:spChg>
        <pc:picChg chg="add mod">
          <ac:chgData name="Josivaldo S Silva" userId="08fbe47dc319fd48" providerId="LiveId" clId="{E4D7FA0A-3643-44E9-BBC2-A7B808ABFB97}" dt="2023-06-20T11:11:31.848" v="168" actId="1076"/>
          <ac:picMkLst>
            <pc:docMk/>
            <pc:sldMk cId="1890779596" sldId="309"/>
            <ac:picMk id="2" creationId="{F1C45014-4A02-749E-EE4E-7053B8EAB70D}"/>
          </ac:picMkLst>
        </pc:picChg>
      </pc:sldChg>
      <pc:sldChg chg="modSp mod">
        <pc:chgData name="Josivaldo S Silva" userId="08fbe47dc319fd48" providerId="LiveId" clId="{E4D7FA0A-3643-44E9-BBC2-A7B808ABFB97}" dt="2023-06-20T11:22:10.091" v="261" actId="14100"/>
        <pc:sldMkLst>
          <pc:docMk/>
          <pc:sldMk cId="2012160463" sldId="310"/>
        </pc:sldMkLst>
        <pc:spChg chg="mod">
          <ac:chgData name="Josivaldo S Silva" userId="08fbe47dc319fd48" providerId="LiveId" clId="{E4D7FA0A-3643-44E9-BBC2-A7B808ABFB97}" dt="2023-06-20T11:22:05.107" v="260" actId="948"/>
          <ac:spMkLst>
            <pc:docMk/>
            <pc:sldMk cId="2012160463" sldId="310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22:10.091" v="261" actId="14100"/>
          <ac:picMkLst>
            <pc:docMk/>
            <pc:sldMk cId="2012160463" sldId="310"/>
            <ac:picMk id="4" creationId="{CCE94A8A-D6C6-9DE1-7913-B52D20A367A9}"/>
          </ac:picMkLst>
        </pc:picChg>
      </pc:sldChg>
      <pc:sldChg chg="modSp mod">
        <pc:chgData name="Josivaldo S Silva" userId="08fbe47dc319fd48" providerId="LiveId" clId="{E4D7FA0A-3643-44E9-BBC2-A7B808ABFB97}" dt="2023-06-20T11:22:47.747" v="269"/>
        <pc:sldMkLst>
          <pc:docMk/>
          <pc:sldMk cId="2325226534" sldId="311"/>
        </pc:sldMkLst>
        <pc:spChg chg="mod">
          <ac:chgData name="Josivaldo S Silva" userId="08fbe47dc319fd48" providerId="LiveId" clId="{E4D7FA0A-3643-44E9-BBC2-A7B808ABFB97}" dt="2023-06-20T11:22:20.926" v="263" actId="1076"/>
          <ac:spMkLst>
            <pc:docMk/>
            <pc:sldMk cId="2325226534" sldId="311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22:47.747" v="269"/>
          <ac:picMkLst>
            <pc:docMk/>
            <pc:sldMk cId="2325226534" sldId="311"/>
            <ac:picMk id="2" creationId="{81555EBF-EFBC-F37C-D6FE-FAF07800AE08}"/>
          </ac:picMkLst>
        </pc:picChg>
      </pc:sldChg>
      <pc:sldChg chg="modSp mod">
        <pc:chgData name="Josivaldo S Silva" userId="08fbe47dc319fd48" providerId="LiveId" clId="{E4D7FA0A-3643-44E9-BBC2-A7B808ABFB97}" dt="2023-06-20T12:03:08.844" v="492"/>
        <pc:sldMkLst>
          <pc:docMk/>
          <pc:sldMk cId="1424901448" sldId="312"/>
        </pc:sldMkLst>
        <pc:spChg chg="mod">
          <ac:chgData name="Josivaldo S Silva" userId="08fbe47dc319fd48" providerId="LiveId" clId="{E4D7FA0A-3643-44E9-BBC2-A7B808ABFB97}" dt="2023-06-20T11:25:53.656" v="285" actId="1076"/>
          <ac:spMkLst>
            <pc:docMk/>
            <pc:sldMk cId="1424901448" sldId="312"/>
            <ac:spMk id="4" creationId="{C743910A-2C09-175D-D7B1-A4F253E8B215}"/>
          </ac:spMkLst>
        </pc:spChg>
        <pc:spChg chg="mod">
          <ac:chgData name="Josivaldo S Silva" userId="08fbe47dc319fd48" providerId="LiveId" clId="{E4D7FA0A-3643-44E9-BBC2-A7B808ABFB97}" dt="2023-06-20T11:24:23.628" v="278" actId="948"/>
          <ac:spMkLst>
            <pc:docMk/>
            <pc:sldMk cId="1424901448" sldId="312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2:03:08.844" v="492"/>
          <ac:picMkLst>
            <pc:docMk/>
            <pc:sldMk cId="1424901448" sldId="312"/>
            <ac:picMk id="3" creationId="{305F7F13-34F5-461F-FC7B-65A845834A00}"/>
          </ac:picMkLst>
        </pc:picChg>
      </pc:sldChg>
      <pc:sldChg chg="modSp mod">
        <pc:chgData name="Josivaldo S Silva" userId="08fbe47dc319fd48" providerId="LiveId" clId="{E4D7FA0A-3643-44E9-BBC2-A7B808ABFB97}" dt="2023-06-20T11:28:36.061" v="297" actId="14100"/>
        <pc:sldMkLst>
          <pc:docMk/>
          <pc:sldMk cId="3414264623" sldId="313"/>
        </pc:sldMkLst>
        <pc:spChg chg="mod">
          <ac:chgData name="Josivaldo S Silva" userId="08fbe47dc319fd48" providerId="LiveId" clId="{E4D7FA0A-3643-44E9-BBC2-A7B808ABFB97}" dt="2023-06-20T11:28:30.774" v="296" actId="255"/>
          <ac:spMkLst>
            <pc:docMk/>
            <pc:sldMk cId="3414264623" sldId="313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28:36.061" v="297" actId="14100"/>
          <ac:picMkLst>
            <pc:docMk/>
            <pc:sldMk cId="3414264623" sldId="313"/>
            <ac:picMk id="2" creationId="{CD5F0F76-B044-75CA-9D98-71DFA65ED592}"/>
          </ac:picMkLst>
        </pc:picChg>
      </pc:sldChg>
      <pc:sldChg chg="modSp mod">
        <pc:chgData name="Josivaldo S Silva" userId="08fbe47dc319fd48" providerId="LiveId" clId="{E4D7FA0A-3643-44E9-BBC2-A7B808ABFB97}" dt="2023-06-20T11:32:27.698" v="319"/>
        <pc:sldMkLst>
          <pc:docMk/>
          <pc:sldMk cId="3929422811" sldId="314"/>
        </pc:sldMkLst>
        <pc:spChg chg="mod">
          <ac:chgData name="Josivaldo S Silva" userId="08fbe47dc319fd48" providerId="LiveId" clId="{E4D7FA0A-3643-44E9-BBC2-A7B808ABFB97}" dt="2023-06-20T11:32:27.698" v="319"/>
          <ac:spMkLst>
            <pc:docMk/>
            <pc:sldMk cId="3929422811" sldId="314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29:47.638" v="310" actId="1076"/>
          <ac:picMkLst>
            <pc:docMk/>
            <pc:sldMk cId="3929422811" sldId="314"/>
            <ac:picMk id="3" creationId="{B49C1ECA-71C1-CA36-55B6-539182E6A8E4}"/>
          </ac:picMkLst>
        </pc:picChg>
      </pc:sldChg>
      <pc:sldChg chg="modSp mod">
        <pc:chgData name="Josivaldo S Silva" userId="08fbe47dc319fd48" providerId="LiveId" clId="{E4D7FA0A-3643-44E9-BBC2-A7B808ABFB97}" dt="2023-06-20T11:33:38.510" v="330" actId="948"/>
        <pc:sldMkLst>
          <pc:docMk/>
          <pc:sldMk cId="2455097126" sldId="315"/>
        </pc:sldMkLst>
        <pc:spChg chg="mod">
          <ac:chgData name="Josivaldo S Silva" userId="08fbe47dc319fd48" providerId="LiveId" clId="{E4D7FA0A-3643-44E9-BBC2-A7B808ABFB97}" dt="2023-06-20T11:33:38.510" v="330" actId="948"/>
          <ac:spMkLst>
            <pc:docMk/>
            <pc:sldMk cId="2455097126" sldId="315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30:46.468" v="316" actId="1076"/>
          <ac:picMkLst>
            <pc:docMk/>
            <pc:sldMk cId="2455097126" sldId="315"/>
            <ac:picMk id="2" creationId="{6B41105E-BEFA-DBF4-D95E-DD55D270D026}"/>
          </ac:picMkLst>
        </pc:picChg>
      </pc:sldChg>
      <pc:sldChg chg="modSp mod">
        <pc:chgData name="Josivaldo S Silva" userId="08fbe47dc319fd48" providerId="LiveId" clId="{E4D7FA0A-3643-44E9-BBC2-A7B808ABFB97}" dt="2023-06-20T11:33:01.882" v="326" actId="1076"/>
        <pc:sldMkLst>
          <pc:docMk/>
          <pc:sldMk cId="1801894967" sldId="316"/>
        </pc:sldMkLst>
        <pc:spChg chg="mod">
          <ac:chgData name="Josivaldo S Silva" userId="08fbe47dc319fd48" providerId="LiveId" clId="{E4D7FA0A-3643-44E9-BBC2-A7B808ABFB97}" dt="2023-06-20T11:32:51.567" v="325" actId="20577"/>
          <ac:spMkLst>
            <pc:docMk/>
            <pc:sldMk cId="1801894967" sldId="316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33:01.882" v="326" actId="1076"/>
          <ac:picMkLst>
            <pc:docMk/>
            <pc:sldMk cId="1801894967" sldId="316"/>
            <ac:picMk id="3" creationId="{FF99A01F-9B60-10D0-A57A-3449340C44C4}"/>
          </ac:picMkLst>
        </pc:picChg>
      </pc:sldChg>
      <pc:sldChg chg="delSp modSp mod">
        <pc:chgData name="Josivaldo S Silva" userId="08fbe47dc319fd48" providerId="LiveId" clId="{E4D7FA0A-3643-44E9-BBC2-A7B808ABFB97}" dt="2023-06-20T11:36:38.505" v="345" actId="1076"/>
        <pc:sldMkLst>
          <pc:docMk/>
          <pc:sldMk cId="2021413761" sldId="317"/>
        </pc:sldMkLst>
        <pc:spChg chg="del">
          <ac:chgData name="Josivaldo S Silva" userId="08fbe47dc319fd48" providerId="LiveId" clId="{E4D7FA0A-3643-44E9-BBC2-A7B808ABFB97}" dt="2023-06-20T11:35:48.296" v="336" actId="478"/>
          <ac:spMkLst>
            <pc:docMk/>
            <pc:sldMk cId="2021413761" sldId="317"/>
            <ac:spMk id="4" creationId="{270E8811-21EE-7380-8FA4-A7C3FD9D581F}"/>
          </ac:spMkLst>
        </pc:spChg>
        <pc:spChg chg="mod">
          <ac:chgData name="Josivaldo S Silva" userId="08fbe47dc319fd48" providerId="LiveId" clId="{E4D7FA0A-3643-44E9-BBC2-A7B808ABFB97}" dt="2023-06-20T11:36:33.633" v="344" actId="255"/>
          <ac:spMkLst>
            <pc:docMk/>
            <pc:sldMk cId="2021413761" sldId="317"/>
            <ac:spMk id="6" creationId="{37D0754B-A172-CC33-E610-E9ADB5385D37}"/>
          </ac:spMkLst>
        </pc:spChg>
        <pc:picChg chg="mod">
          <ac:chgData name="Josivaldo S Silva" userId="08fbe47dc319fd48" providerId="LiveId" clId="{E4D7FA0A-3643-44E9-BBC2-A7B808ABFB97}" dt="2023-06-20T11:36:38.505" v="345" actId="1076"/>
          <ac:picMkLst>
            <pc:docMk/>
            <pc:sldMk cId="2021413761" sldId="317"/>
            <ac:picMk id="2" creationId="{A4969664-16B4-CD6D-90DE-F5986F8870B0}"/>
          </ac:picMkLst>
        </pc:picChg>
      </pc:sldChg>
      <pc:sldChg chg="addSp modSp mod">
        <pc:chgData name="Josivaldo S Silva" userId="08fbe47dc319fd48" providerId="LiveId" clId="{E4D7FA0A-3643-44E9-BBC2-A7B808ABFB97}" dt="2023-06-20T11:41:50.402" v="372" actId="6549"/>
        <pc:sldMkLst>
          <pc:docMk/>
          <pc:sldMk cId="2817699884" sldId="318"/>
        </pc:sldMkLst>
        <pc:spChg chg="add mod">
          <ac:chgData name="Josivaldo S Silva" userId="08fbe47dc319fd48" providerId="LiveId" clId="{E4D7FA0A-3643-44E9-BBC2-A7B808ABFB97}" dt="2023-06-20T11:39:57.018" v="362" actId="6549"/>
          <ac:spMkLst>
            <pc:docMk/>
            <pc:sldMk cId="2817699884" sldId="318"/>
            <ac:spMk id="3" creationId="{A160A23B-D7CF-CCB4-B664-DD5CAC1C97A5}"/>
          </ac:spMkLst>
        </pc:spChg>
        <pc:spChg chg="mod">
          <ac:chgData name="Josivaldo S Silva" userId="08fbe47dc319fd48" providerId="LiveId" clId="{E4D7FA0A-3643-44E9-BBC2-A7B808ABFB97}" dt="2023-06-20T11:41:50.402" v="372" actId="6549"/>
          <ac:spMkLst>
            <pc:docMk/>
            <pc:sldMk cId="2817699884" sldId="318"/>
            <ac:spMk id="6" creationId="{37D0754B-A172-CC33-E610-E9ADB5385D37}"/>
          </ac:spMkLst>
        </pc:spChg>
      </pc:sldChg>
      <pc:sldChg chg="modSp del mod">
        <pc:chgData name="Josivaldo S Silva" userId="08fbe47dc319fd48" providerId="LiveId" clId="{E4D7FA0A-3643-44E9-BBC2-A7B808ABFB97}" dt="2023-06-20T11:38:59.969" v="356" actId="47"/>
        <pc:sldMkLst>
          <pc:docMk/>
          <pc:sldMk cId="517275569" sldId="319"/>
        </pc:sldMkLst>
        <pc:spChg chg="mod">
          <ac:chgData name="Josivaldo S Silva" userId="08fbe47dc319fd48" providerId="LiveId" clId="{E4D7FA0A-3643-44E9-BBC2-A7B808ABFB97}" dt="2023-06-20T11:37:23.620" v="352" actId="1076"/>
          <ac:spMkLst>
            <pc:docMk/>
            <pc:sldMk cId="517275569" sldId="319"/>
            <ac:spMk id="6" creationId="{37D0754B-A172-CC33-E610-E9ADB5385D37}"/>
          </ac:spMkLst>
        </pc:spChg>
      </pc:sldChg>
      <pc:sldChg chg="delSp modSp mod">
        <pc:chgData name="Josivaldo S Silva" userId="08fbe47dc319fd48" providerId="LiveId" clId="{E4D7FA0A-3643-44E9-BBC2-A7B808ABFB97}" dt="2023-06-20T11:37:43.805" v="354" actId="478"/>
        <pc:sldMkLst>
          <pc:docMk/>
          <pc:sldMk cId="267652150" sldId="320"/>
        </pc:sldMkLst>
        <pc:picChg chg="del mod">
          <ac:chgData name="Josivaldo S Silva" userId="08fbe47dc319fd48" providerId="LiveId" clId="{E4D7FA0A-3643-44E9-BBC2-A7B808ABFB97}" dt="2023-06-20T11:37:43.805" v="354" actId="478"/>
          <ac:picMkLst>
            <pc:docMk/>
            <pc:sldMk cId="267652150" sldId="320"/>
            <ac:picMk id="4" creationId="{C772EB38-D493-EEAB-6792-C1FA0ED26FDD}"/>
          </ac:picMkLst>
        </pc:picChg>
      </pc:sldChg>
      <pc:sldChg chg="add">
        <pc:chgData name="Josivaldo S Silva" userId="08fbe47dc319fd48" providerId="LiveId" clId="{E4D7FA0A-3643-44E9-BBC2-A7B808ABFB97}" dt="2023-06-20T11:38:19.915" v="355"/>
        <pc:sldMkLst>
          <pc:docMk/>
          <pc:sldMk cId="1087086568" sldId="321"/>
        </pc:sldMkLst>
      </pc:sldChg>
      <pc:sldChg chg="add">
        <pc:chgData name="Josivaldo S Silva" userId="08fbe47dc319fd48" providerId="LiveId" clId="{E4D7FA0A-3643-44E9-BBC2-A7B808ABFB97}" dt="2023-06-20T11:38:19.915" v="355"/>
        <pc:sldMkLst>
          <pc:docMk/>
          <pc:sldMk cId="2404913749" sldId="322"/>
        </pc:sldMkLst>
      </pc:sldChg>
      <pc:sldChg chg="modSp mod">
        <pc:chgData name="Josivaldo S Silva" userId="08fbe47dc319fd48" providerId="LiveId" clId="{E4D7FA0A-3643-44E9-BBC2-A7B808ABFB97}" dt="2023-06-20T11:54:28.875" v="438" actId="20577"/>
        <pc:sldMkLst>
          <pc:docMk/>
          <pc:sldMk cId="728780359" sldId="323"/>
        </pc:sldMkLst>
        <pc:spChg chg="mod">
          <ac:chgData name="Josivaldo S Silva" userId="08fbe47dc319fd48" providerId="LiveId" clId="{E4D7FA0A-3643-44E9-BBC2-A7B808ABFB97}" dt="2023-06-20T11:54:28.875" v="438" actId="20577"/>
          <ac:spMkLst>
            <pc:docMk/>
            <pc:sldMk cId="728780359" sldId="323"/>
            <ac:spMk id="6" creationId="{37D0754B-A172-CC33-E610-E9ADB5385D37}"/>
          </ac:spMkLst>
        </pc:spChg>
      </pc:sldChg>
      <pc:sldChg chg="addSp delSp modSp new del mod">
        <pc:chgData name="Josivaldo S Silva" userId="08fbe47dc319fd48" providerId="LiveId" clId="{E4D7FA0A-3643-44E9-BBC2-A7B808ABFB97}" dt="2023-06-20T11:48:21.730" v="413" actId="47"/>
        <pc:sldMkLst>
          <pc:docMk/>
          <pc:sldMk cId="1727489640" sldId="324"/>
        </pc:sldMkLst>
        <pc:picChg chg="add del mod">
          <ac:chgData name="Josivaldo S Silva" userId="08fbe47dc319fd48" providerId="LiveId" clId="{E4D7FA0A-3643-44E9-BBC2-A7B808ABFB97}" dt="2023-06-20T11:47:30.246" v="390" actId="21"/>
          <ac:picMkLst>
            <pc:docMk/>
            <pc:sldMk cId="1727489640" sldId="324"/>
            <ac:picMk id="3" creationId="{8E269D1E-0E79-7FD1-288A-789746A32FD6}"/>
          </ac:picMkLst>
        </pc:picChg>
      </pc:sldChg>
      <pc:sldChg chg="addSp delSp modSp add mod">
        <pc:chgData name="Josivaldo S Silva" userId="08fbe47dc319fd48" providerId="LiveId" clId="{E4D7FA0A-3643-44E9-BBC2-A7B808ABFB97}" dt="2023-06-20T11:49:36.026" v="414" actId="478"/>
        <pc:sldMkLst>
          <pc:docMk/>
          <pc:sldMk cId="1397905416" sldId="325"/>
        </pc:sldMkLst>
        <pc:spChg chg="add mod">
          <ac:chgData name="Josivaldo S Silva" userId="08fbe47dc319fd48" providerId="LiveId" clId="{E4D7FA0A-3643-44E9-BBC2-A7B808ABFB97}" dt="2023-06-20T11:47:56.469" v="408" actId="20577"/>
          <ac:spMkLst>
            <pc:docMk/>
            <pc:sldMk cId="1397905416" sldId="325"/>
            <ac:spMk id="3" creationId="{DA8F8E8C-8BAD-9BB6-B585-35E046DAFBAE}"/>
          </ac:spMkLst>
        </pc:spChg>
        <pc:spChg chg="del">
          <ac:chgData name="Josivaldo S Silva" userId="08fbe47dc319fd48" providerId="LiveId" clId="{E4D7FA0A-3643-44E9-BBC2-A7B808ABFB97}" dt="2023-06-20T11:49:36.026" v="414" actId="478"/>
          <ac:spMkLst>
            <pc:docMk/>
            <pc:sldMk cId="1397905416" sldId="325"/>
            <ac:spMk id="4" creationId="{5B30708C-2C51-29C8-2C83-6023CB9A3C0C}"/>
          </ac:spMkLst>
        </pc:spChg>
        <pc:spChg chg="del">
          <ac:chgData name="Josivaldo S Silva" userId="08fbe47dc319fd48" providerId="LiveId" clId="{E4D7FA0A-3643-44E9-BBC2-A7B808ABFB97}" dt="2023-06-20T11:47:24.942" v="389" actId="478"/>
          <ac:spMkLst>
            <pc:docMk/>
            <pc:sldMk cId="1397905416" sldId="325"/>
            <ac:spMk id="5" creationId="{4B1956C3-A322-759C-EE50-6DC35271756C}"/>
          </ac:spMkLst>
        </pc:spChg>
        <pc:picChg chg="add mod">
          <ac:chgData name="Josivaldo S Silva" userId="08fbe47dc319fd48" providerId="LiveId" clId="{E4D7FA0A-3643-44E9-BBC2-A7B808ABFB97}" dt="2023-06-20T11:48:16.299" v="412" actId="1076"/>
          <ac:picMkLst>
            <pc:docMk/>
            <pc:sldMk cId="1397905416" sldId="325"/>
            <ac:picMk id="2" creationId="{7E03702D-9AC7-DB5E-D6BD-77FE1C6F97F3}"/>
          </ac:picMkLst>
        </pc:picChg>
      </pc:sldChg>
      <pc:sldChg chg="addSp delSp modSp del mod">
        <pc:chgData name="Josivaldo S Silva" userId="08fbe47dc319fd48" providerId="LiveId" clId="{E4D7FA0A-3643-44E9-BBC2-A7B808ABFB97}" dt="2023-06-20T11:57:46.070" v="446" actId="47"/>
        <pc:sldMkLst>
          <pc:docMk/>
          <pc:sldMk cId="1735221290" sldId="326"/>
        </pc:sldMkLst>
        <pc:spChg chg="del">
          <ac:chgData name="Josivaldo S Silva" userId="08fbe47dc319fd48" providerId="LiveId" clId="{E4D7FA0A-3643-44E9-BBC2-A7B808ABFB97}" dt="2023-06-20T11:57:22.258" v="439" actId="478"/>
          <ac:spMkLst>
            <pc:docMk/>
            <pc:sldMk cId="1735221290" sldId="326"/>
            <ac:spMk id="3" creationId="{4276DE0F-7E8D-482E-5A0A-D865DDC2F01B}"/>
          </ac:spMkLst>
        </pc:spChg>
        <pc:picChg chg="add del mod">
          <ac:chgData name="Josivaldo S Silva" userId="08fbe47dc319fd48" providerId="LiveId" clId="{E4D7FA0A-3643-44E9-BBC2-A7B808ABFB97}" dt="2023-06-20T11:57:36.092" v="443" actId="21"/>
          <ac:picMkLst>
            <pc:docMk/>
            <pc:sldMk cId="1735221290" sldId="326"/>
            <ac:picMk id="5" creationId="{08D8904E-9D14-82C0-03B4-8D78E4BA7592}"/>
          </ac:picMkLst>
        </pc:picChg>
      </pc:sldChg>
      <pc:sldChg chg="modSp add mod">
        <pc:chgData name="Josivaldo S Silva" userId="08fbe47dc319fd48" providerId="LiveId" clId="{E4D7FA0A-3643-44E9-BBC2-A7B808ABFB97}" dt="2023-06-20T11:59:34.226" v="484" actId="14100"/>
        <pc:sldMkLst>
          <pc:docMk/>
          <pc:sldMk cId="2381636946" sldId="327"/>
        </pc:sldMkLst>
        <pc:spChg chg="mod">
          <ac:chgData name="Josivaldo S Silva" userId="08fbe47dc319fd48" providerId="LiveId" clId="{E4D7FA0A-3643-44E9-BBC2-A7B808ABFB97}" dt="2023-06-20T11:59:34.226" v="484" actId="14100"/>
          <ac:spMkLst>
            <pc:docMk/>
            <pc:sldMk cId="2381636946" sldId="327"/>
            <ac:spMk id="3" creationId="{701EC67B-1C40-EDFF-5DCC-DC623D10370A}"/>
          </ac:spMkLst>
        </pc:spChg>
      </pc:sldChg>
    </pc:docChg>
  </pc:docChgLst>
  <pc:docChgLst>
    <pc:chgData name="Josivaldo S Silva" userId="08fbe47dc319fd48" providerId="Windows Live" clId="Web-{F7E1CC88-C69B-4B34-B5A6-3525C406E8DC}"/>
    <pc:docChg chg="modSld">
      <pc:chgData name="Josivaldo S Silva" userId="08fbe47dc319fd48" providerId="Windows Live" clId="Web-{F7E1CC88-C69B-4B34-B5A6-3525C406E8DC}" dt="2023-06-20T21:26:12.104" v="0"/>
      <pc:docMkLst>
        <pc:docMk/>
      </pc:docMkLst>
      <pc:sldChg chg="addSp">
        <pc:chgData name="Josivaldo S Silva" userId="08fbe47dc319fd48" providerId="Windows Live" clId="Web-{F7E1CC88-C69B-4B34-B5A6-3525C406E8DC}" dt="2023-06-20T21:26:12.104" v="0"/>
        <pc:sldMkLst>
          <pc:docMk/>
          <pc:sldMk cId="572429266" sldId="296"/>
        </pc:sldMkLst>
        <pc:picChg chg="add">
          <ac:chgData name="Josivaldo S Silva" userId="08fbe47dc319fd48" providerId="Windows Live" clId="Web-{F7E1CC88-C69B-4B34-B5A6-3525C406E8DC}" dt="2023-06-20T21:26:12.104" v="0"/>
          <ac:picMkLst>
            <pc:docMk/>
            <pc:sldMk cId="572429266" sldId="296"/>
            <ac:picMk id="3" creationId="{1F10C548-2F76-1363-91E9-CFB0592563EB}"/>
          </ac:picMkLst>
        </pc:picChg>
      </pc:sldChg>
    </pc:docChg>
  </pc:docChgLst>
  <pc:docChgLst>
    <pc:chgData name="Josivaldo S Silva" userId="08fbe47dc319fd48" providerId="LiveId" clId="{1A1D3674-631F-4F7C-AB04-177FE9CE5418}"/>
    <pc:docChg chg="custSel addSld delSld modSld">
      <pc:chgData name="Josivaldo S Silva" userId="08fbe47dc319fd48" providerId="LiveId" clId="{1A1D3674-631F-4F7C-AB04-177FE9CE5418}" dt="2023-09-05T21:38:07.159" v="44" actId="14100"/>
      <pc:docMkLst>
        <pc:docMk/>
      </pc:docMkLst>
      <pc:sldChg chg="del">
        <pc:chgData name="Josivaldo S Silva" userId="08fbe47dc319fd48" providerId="LiveId" clId="{1A1D3674-631F-4F7C-AB04-177FE9CE5418}" dt="2023-09-05T00:19:06.663" v="36" actId="47"/>
        <pc:sldMkLst>
          <pc:docMk/>
          <pc:sldMk cId="1269917993" sldId="259"/>
        </pc:sldMkLst>
      </pc:sldChg>
      <pc:sldChg chg="del">
        <pc:chgData name="Josivaldo S Silva" userId="08fbe47dc319fd48" providerId="LiveId" clId="{1A1D3674-631F-4F7C-AB04-177FE9CE5418}" dt="2023-09-05T00:19:06.663" v="36" actId="47"/>
        <pc:sldMkLst>
          <pc:docMk/>
          <pc:sldMk cId="1087086568" sldId="321"/>
        </pc:sldMkLst>
      </pc:sldChg>
      <pc:sldChg chg="del">
        <pc:chgData name="Josivaldo S Silva" userId="08fbe47dc319fd48" providerId="LiveId" clId="{1A1D3674-631F-4F7C-AB04-177FE9CE5418}" dt="2023-09-05T00:19:06.663" v="36" actId="47"/>
        <pc:sldMkLst>
          <pc:docMk/>
          <pc:sldMk cId="2404913749" sldId="322"/>
        </pc:sldMkLst>
      </pc:sldChg>
      <pc:sldChg chg="addSp delSp modSp add mod">
        <pc:chgData name="Josivaldo S Silva" userId="08fbe47dc319fd48" providerId="LiveId" clId="{1A1D3674-631F-4F7C-AB04-177FE9CE5418}" dt="2023-09-05T00:12:53.019" v="11" actId="1076"/>
        <pc:sldMkLst>
          <pc:docMk/>
          <pc:sldMk cId="2500555164" sldId="332"/>
        </pc:sldMkLst>
        <pc:spChg chg="del">
          <ac:chgData name="Josivaldo S Silva" userId="08fbe47dc319fd48" providerId="LiveId" clId="{1A1D3674-631F-4F7C-AB04-177FE9CE5418}" dt="2023-09-05T00:11:52.483" v="3" actId="478"/>
          <ac:spMkLst>
            <pc:docMk/>
            <pc:sldMk cId="2500555164" sldId="332"/>
            <ac:spMk id="3" creationId="{701EC67B-1C40-EDFF-5DCC-DC623D10370A}"/>
          </ac:spMkLst>
        </pc:spChg>
        <pc:spChg chg="del">
          <ac:chgData name="Josivaldo S Silva" userId="08fbe47dc319fd48" providerId="LiveId" clId="{1A1D3674-631F-4F7C-AB04-177FE9CE5418}" dt="2023-09-05T00:11:52.483" v="3" actId="478"/>
          <ac:spMkLst>
            <pc:docMk/>
            <pc:sldMk cId="2500555164" sldId="332"/>
            <ac:spMk id="7" creationId="{132694A2-BD6D-D0C9-CDDE-FAE0EA5625ED}"/>
          </ac:spMkLst>
        </pc:spChg>
        <pc:picChg chg="add mod">
          <ac:chgData name="Josivaldo S Silva" userId="08fbe47dc319fd48" providerId="LiveId" clId="{1A1D3674-631F-4F7C-AB04-177FE9CE5418}" dt="2023-09-05T00:12:53.019" v="11" actId="1076"/>
          <ac:picMkLst>
            <pc:docMk/>
            <pc:sldMk cId="2500555164" sldId="332"/>
            <ac:picMk id="5" creationId="{C54EA1BD-D925-DCDD-F6C1-3E6EF3A6AF66}"/>
          </ac:picMkLst>
        </pc:picChg>
        <pc:picChg chg="del">
          <ac:chgData name="Josivaldo S Silva" userId="08fbe47dc319fd48" providerId="LiveId" clId="{1A1D3674-631F-4F7C-AB04-177FE9CE5418}" dt="2023-09-05T00:12:50.309" v="10" actId="478"/>
          <ac:picMkLst>
            <pc:docMk/>
            <pc:sldMk cId="2500555164" sldId="332"/>
            <ac:picMk id="6" creationId="{ED03C87D-DB0D-A5BD-7753-0563C750D5E2}"/>
          </ac:picMkLst>
        </pc:picChg>
      </pc:sldChg>
      <pc:sldChg chg="addSp delSp modSp add mod">
        <pc:chgData name="Josivaldo S Silva" userId="08fbe47dc319fd48" providerId="LiveId" clId="{1A1D3674-631F-4F7C-AB04-177FE9CE5418}" dt="2023-09-05T00:13:40.890" v="14" actId="14100"/>
        <pc:sldMkLst>
          <pc:docMk/>
          <pc:sldMk cId="294481317" sldId="333"/>
        </pc:sldMkLst>
        <pc:spChg chg="del">
          <ac:chgData name="Josivaldo S Silva" userId="08fbe47dc319fd48" providerId="LiveId" clId="{1A1D3674-631F-4F7C-AB04-177FE9CE5418}" dt="2023-09-05T00:12:45.312" v="8" actId="478"/>
          <ac:spMkLst>
            <pc:docMk/>
            <pc:sldMk cId="294481317" sldId="333"/>
            <ac:spMk id="3" creationId="{701EC67B-1C40-EDFF-5DCC-DC623D10370A}"/>
          </ac:spMkLst>
        </pc:spChg>
        <pc:spChg chg="del">
          <ac:chgData name="Josivaldo S Silva" userId="08fbe47dc319fd48" providerId="LiveId" clId="{1A1D3674-631F-4F7C-AB04-177FE9CE5418}" dt="2023-09-05T00:12:45.312" v="8" actId="478"/>
          <ac:spMkLst>
            <pc:docMk/>
            <pc:sldMk cId="294481317" sldId="333"/>
            <ac:spMk id="4" creationId="{5B30708C-2C51-29C8-2C83-6023CB9A3C0C}"/>
          </ac:spMkLst>
        </pc:spChg>
        <pc:spChg chg="del">
          <ac:chgData name="Josivaldo S Silva" userId="08fbe47dc319fd48" providerId="LiveId" clId="{1A1D3674-631F-4F7C-AB04-177FE9CE5418}" dt="2023-09-05T00:12:45.312" v="8" actId="478"/>
          <ac:spMkLst>
            <pc:docMk/>
            <pc:sldMk cId="294481317" sldId="333"/>
            <ac:spMk id="7" creationId="{132694A2-BD6D-D0C9-CDDE-FAE0EA5625ED}"/>
          </ac:spMkLst>
        </pc:spChg>
        <pc:picChg chg="add mod">
          <ac:chgData name="Josivaldo S Silva" userId="08fbe47dc319fd48" providerId="LiveId" clId="{1A1D3674-631F-4F7C-AB04-177FE9CE5418}" dt="2023-09-05T00:13:40.890" v="14" actId="14100"/>
          <ac:picMkLst>
            <pc:docMk/>
            <pc:sldMk cId="294481317" sldId="333"/>
            <ac:picMk id="5" creationId="{8397D8AF-00D5-1820-9FA6-C9134FFCDBB5}"/>
          </ac:picMkLst>
        </pc:picChg>
        <pc:picChg chg="del">
          <ac:chgData name="Josivaldo S Silva" userId="08fbe47dc319fd48" providerId="LiveId" clId="{1A1D3674-631F-4F7C-AB04-177FE9CE5418}" dt="2023-09-05T00:12:45.312" v="8" actId="478"/>
          <ac:picMkLst>
            <pc:docMk/>
            <pc:sldMk cId="294481317" sldId="333"/>
            <ac:picMk id="6" creationId="{ED03C87D-DB0D-A5BD-7753-0563C750D5E2}"/>
          </ac:picMkLst>
        </pc:picChg>
      </pc:sldChg>
      <pc:sldChg chg="addSp delSp modSp add mod">
        <pc:chgData name="Josivaldo S Silva" userId="08fbe47dc319fd48" providerId="LiveId" clId="{1A1D3674-631F-4F7C-AB04-177FE9CE5418}" dt="2023-09-05T21:38:07.159" v="44" actId="14100"/>
        <pc:sldMkLst>
          <pc:docMk/>
          <pc:sldMk cId="3768331193" sldId="334"/>
        </pc:sldMkLst>
        <pc:spChg chg="del">
          <ac:chgData name="Josivaldo S Silva" userId="08fbe47dc319fd48" providerId="LiveId" clId="{1A1D3674-631F-4F7C-AB04-177FE9CE5418}" dt="2023-09-05T00:13:47.461" v="15" actId="478"/>
          <ac:spMkLst>
            <pc:docMk/>
            <pc:sldMk cId="3768331193" sldId="334"/>
            <ac:spMk id="3" creationId="{701EC67B-1C40-EDFF-5DCC-DC623D10370A}"/>
          </ac:spMkLst>
        </pc:spChg>
        <pc:spChg chg="add del">
          <ac:chgData name="Josivaldo S Silva" userId="08fbe47dc319fd48" providerId="LiveId" clId="{1A1D3674-631F-4F7C-AB04-177FE9CE5418}" dt="2023-09-05T21:36:19.737" v="39" actId="478"/>
          <ac:spMkLst>
            <pc:docMk/>
            <pc:sldMk cId="3768331193" sldId="334"/>
            <ac:spMk id="3" creationId="{9131D5A5-8321-7415-2395-637A3E36DAD8}"/>
          </ac:spMkLst>
        </pc:spChg>
        <pc:spChg chg="del">
          <ac:chgData name="Josivaldo S Silva" userId="08fbe47dc319fd48" providerId="LiveId" clId="{1A1D3674-631F-4F7C-AB04-177FE9CE5418}" dt="2023-09-05T00:13:47.461" v="15" actId="478"/>
          <ac:spMkLst>
            <pc:docMk/>
            <pc:sldMk cId="3768331193" sldId="334"/>
            <ac:spMk id="7" creationId="{132694A2-BD6D-D0C9-CDDE-FAE0EA5625ED}"/>
          </ac:spMkLst>
        </pc:spChg>
        <pc:picChg chg="add del mod">
          <ac:chgData name="Josivaldo S Silva" userId="08fbe47dc319fd48" providerId="LiveId" clId="{1A1D3674-631F-4F7C-AB04-177FE9CE5418}" dt="2023-09-05T21:36:14.317" v="37" actId="478"/>
          <ac:picMkLst>
            <pc:docMk/>
            <pc:sldMk cId="3768331193" sldId="334"/>
            <ac:picMk id="5" creationId="{BC3F859A-826F-2093-A0AB-6EF7A1B84554}"/>
          </ac:picMkLst>
        </pc:picChg>
        <pc:picChg chg="del">
          <ac:chgData name="Josivaldo S Silva" userId="08fbe47dc319fd48" providerId="LiveId" clId="{1A1D3674-631F-4F7C-AB04-177FE9CE5418}" dt="2023-09-05T00:13:47.461" v="15" actId="478"/>
          <ac:picMkLst>
            <pc:docMk/>
            <pc:sldMk cId="3768331193" sldId="334"/>
            <ac:picMk id="6" creationId="{ED03C87D-DB0D-A5BD-7753-0563C750D5E2}"/>
          </ac:picMkLst>
        </pc:picChg>
        <pc:picChg chg="add del">
          <ac:chgData name="Josivaldo S Silva" userId="08fbe47dc319fd48" providerId="LiveId" clId="{1A1D3674-631F-4F7C-AB04-177FE9CE5418}" dt="2023-09-05T21:36:56.938" v="41" actId="478"/>
          <ac:picMkLst>
            <pc:docMk/>
            <pc:sldMk cId="3768331193" sldId="334"/>
            <ac:picMk id="7" creationId="{589E34D2-2DB8-AC10-C52C-B49EE4FFFC9E}"/>
          </ac:picMkLst>
        </pc:picChg>
        <pc:picChg chg="add mod">
          <ac:chgData name="Josivaldo S Silva" userId="08fbe47dc319fd48" providerId="LiveId" clId="{1A1D3674-631F-4F7C-AB04-177FE9CE5418}" dt="2023-09-05T21:38:07.159" v="44" actId="14100"/>
          <ac:picMkLst>
            <pc:docMk/>
            <pc:sldMk cId="3768331193" sldId="334"/>
            <ac:picMk id="9" creationId="{FB1CD3CE-D1D6-F910-3F3B-0FD82FD6D408}"/>
          </ac:picMkLst>
        </pc:picChg>
      </pc:sldChg>
      <pc:sldChg chg="addSp delSp modSp add mod">
        <pc:chgData name="Josivaldo S Silva" userId="08fbe47dc319fd48" providerId="LiveId" clId="{1A1D3674-631F-4F7C-AB04-177FE9CE5418}" dt="2023-09-05T00:18:57.081" v="34" actId="14100"/>
        <pc:sldMkLst>
          <pc:docMk/>
          <pc:sldMk cId="549359971" sldId="335"/>
        </pc:sldMkLst>
        <pc:picChg chg="add del mod">
          <ac:chgData name="Josivaldo S Silva" userId="08fbe47dc319fd48" providerId="LiveId" clId="{1A1D3674-631F-4F7C-AB04-177FE9CE5418}" dt="2023-09-05T00:16:18.969" v="23" actId="478"/>
          <ac:picMkLst>
            <pc:docMk/>
            <pc:sldMk cId="549359971" sldId="335"/>
            <ac:picMk id="3" creationId="{9C5D3F65-3AD9-957B-D617-A4906A291D14}"/>
          </ac:picMkLst>
        </pc:picChg>
        <pc:picChg chg="add del mod">
          <ac:chgData name="Josivaldo S Silva" userId="08fbe47dc319fd48" providerId="LiveId" clId="{1A1D3674-631F-4F7C-AB04-177FE9CE5418}" dt="2023-09-05T00:16:50.096" v="27" actId="478"/>
          <ac:picMkLst>
            <pc:docMk/>
            <pc:sldMk cId="549359971" sldId="335"/>
            <ac:picMk id="6" creationId="{24AB9217-791F-0238-823B-3D760FBC8505}"/>
          </ac:picMkLst>
        </pc:picChg>
        <pc:picChg chg="add del">
          <ac:chgData name="Josivaldo S Silva" userId="08fbe47dc319fd48" providerId="LiveId" clId="{1A1D3674-631F-4F7C-AB04-177FE9CE5418}" dt="2023-09-05T00:17:17.702" v="29" actId="478"/>
          <ac:picMkLst>
            <pc:docMk/>
            <pc:sldMk cId="549359971" sldId="335"/>
            <ac:picMk id="8" creationId="{2A40C9E3-8AFF-DB97-6C9B-404830739986}"/>
          </ac:picMkLst>
        </pc:picChg>
        <pc:picChg chg="add del">
          <ac:chgData name="Josivaldo S Silva" userId="08fbe47dc319fd48" providerId="LiveId" clId="{1A1D3674-631F-4F7C-AB04-177FE9CE5418}" dt="2023-09-05T00:18:45.427" v="31" actId="478"/>
          <ac:picMkLst>
            <pc:docMk/>
            <pc:sldMk cId="549359971" sldId="335"/>
            <ac:picMk id="10" creationId="{170520DE-D441-79EA-00D6-D57AEB7D7C38}"/>
          </ac:picMkLst>
        </pc:picChg>
        <pc:picChg chg="add mod">
          <ac:chgData name="Josivaldo S Silva" userId="08fbe47dc319fd48" providerId="LiveId" clId="{1A1D3674-631F-4F7C-AB04-177FE9CE5418}" dt="2023-09-05T00:18:57.081" v="34" actId="14100"/>
          <ac:picMkLst>
            <pc:docMk/>
            <pc:sldMk cId="549359971" sldId="335"/>
            <ac:picMk id="12" creationId="{F6DD2D8D-4163-AD73-0F3C-364A4991DC14}"/>
          </ac:picMkLst>
        </pc:picChg>
      </pc:sldChg>
      <pc:sldChg chg="add del">
        <pc:chgData name="Josivaldo S Silva" userId="08fbe47dc319fd48" providerId="LiveId" clId="{1A1D3674-631F-4F7C-AB04-177FE9CE5418}" dt="2023-09-05T00:18:59.767" v="35" actId="47"/>
        <pc:sldMkLst>
          <pc:docMk/>
          <pc:sldMk cId="1824976634" sldId="336"/>
        </pc:sldMkLst>
      </pc:sldChg>
    </pc:docChg>
  </pc:docChgLst>
  <pc:docChgLst>
    <pc:chgData name="Guilherme Nunes" userId="87c973735a10f18d" providerId="Windows Live" clId="Web-{08EB945F-12B7-47EC-BA97-C27D5E2189F2}"/>
    <pc:docChg chg="addSld modSld">
      <pc:chgData name="Guilherme Nunes" userId="87c973735a10f18d" providerId="Windows Live" clId="Web-{08EB945F-12B7-47EC-BA97-C27D5E2189F2}" dt="2023-09-11T20:01:42.844" v="407" actId="20577"/>
      <pc:docMkLst>
        <pc:docMk/>
      </pc:docMkLst>
      <pc:sldChg chg="addSp delSp modSp new">
        <pc:chgData name="Guilherme Nunes" userId="87c973735a10f18d" providerId="Windows Live" clId="Web-{08EB945F-12B7-47EC-BA97-C27D5E2189F2}" dt="2023-09-11T20:01:42.844" v="407" actId="20577"/>
        <pc:sldMkLst>
          <pc:docMk/>
          <pc:sldMk cId="1224809009" sldId="336"/>
        </pc:sldMkLst>
        <pc:spChg chg="del">
          <ac:chgData name="Guilherme Nunes" userId="87c973735a10f18d" providerId="Windows Live" clId="Web-{08EB945F-12B7-47EC-BA97-C27D5E2189F2}" dt="2023-09-11T19:44:26.561" v="2"/>
          <ac:spMkLst>
            <pc:docMk/>
            <pc:sldMk cId="1224809009" sldId="336"/>
            <ac:spMk id="2" creationId="{EBCAFC8C-EA0C-0D99-857F-D957DF89EA68}"/>
          </ac:spMkLst>
        </pc:spChg>
        <pc:spChg chg="del">
          <ac:chgData name="Guilherme Nunes" userId="87c973735a10f18d" providerId="Windows Live" clId="Web-{08EB945F-12B7-47EC-BA97-C27D5E2189F2}" dt="2023-09-11T19:44:25.202" v="1"/>
          <ac:spMkLst>
            <pc:docMk/>
            <pc:sldMk cId="1224809009" sldId="336"/>
            <ac:spMk id="3" creationId="{10052AE3-43C4-4722-9EBE-DD9424CB2425}"/>
          </ac:spMkLst>
        </pc:spChg>
        <pc:spChg chg="add mod">
          <ac:chgData name="Guilherme Nunes" userId="87c973735a10f18d" providerId="Windows Live" clId="Web-{08EB945F-12B7-47EC-BA97-C27D5E2189F2}" dt="2023-09-11T19:49:32.415" v="12" actId="20577"/>
          <ac:spMkLst>
            <pc:docMk/>
            <pc:sldMk cId="1224809009" sldId="336"/>
            <ac:spMk id="6" creationId="{EEADD6FD-96BB-125F-FE66-5F22BBB5FA34}"/>
          </ac:spMkLst>
        </pc:spChg>
        <pc:spChg chg="add mod">
          <ac:chgData name="Guilherme Nunes" userId="87c973735a10f18d" providerId="Windows Live" clId="Web-{08EB945F-12B7-47EC-BA97-C27D5E2189F2}" dt="2023-09-11T20:01:42.844" v="407" actId="20577"/>
          <ac:spMkLst>
            <pc:docMk/>
            <pc:sldMk cId="1224809009" sldId="336"/>
            <ac:spMk id="7" creationId="{6B95A201-603A-7A09-67CB-D94D947E06B8}"/>
          </ac:spMkLst>
        </pc:spChg>
        <pc:picChg chg="add">
          <ac:chgData name="Guilherme Nunes" userId="87c973735a10f18d" providerId="Windows Live" clId="Web-{08EB945F-12B7-47EC-BA97-C27D5E2189F2}" dt="2023-09-11T19:44:27.811" v="3"/>
          <ac:picMkLst>
            <pc:docMk/>
            <pc:sldMk cId="1224809009" sldId="336"/>
            <ac:picMk id="5" creationId="{7DC2C2A6-ED65-F79E-F5ED-44CEB74E3E06}"/>
          </ac:picMkLst>
        </pc:picChg>
      </pc:sldChg>
    </pc:docChg>
  </pc:docChgLst>
  <pc:docChgLst>
    <pc:chgData name="Guilherme Nunes" userId="87c973735a10f18d" providerId="Windows Live" clId="Web-{C32797DD-7CB8-488A-8B25-7DFB3D73BBCC}"/>
    <pc:docChg chg="modSld">
      <pc:chgData name="Guilherme Nunes" userId="87c973735a10f18d" providerId="Windows Live" clId="Web-{C32797DD-7CB8-488A-8B25-7DFB3D73BBCC}" dt="2023-09-05T23:07:29.777" v="1" actId="20577"/>
      <pc:docMkLst>
        <pc:docMk/>
      </pc:docMkLst>
      <pc:sldChg chg="modSp">
        <pc:chgData name="Guilherme Nunes" userId="87c973735a10f18d" providerId="Windows Live" clId="Web-{C32797DD-7CB8-488A-8B25-7DFB3D73BBCC}" dt="2023-09-05T23:07:29.777" v="1" actId="20577"/>
        <pc:sldMkLst>
          <pc:docMk/>
          <pc:sldMk cId="3363380861" sldId="331"/>
        </pc:sldMkLst>
        <pc:spChg chg="mod">
          <ac:chgData name="Guilherme Nunes" userId="87c973735a10f18d" providerId="Windows Live" clId="Web-{C32797DD-7CB8-488A-8B25-7DFB3D73BBCC}" dt="2023-09-05T23:07:29.777" v="1" actId="20577"/>
          <ac:spMkLst>
            <pc:docMk/>
            <pc:sldMk cId="3363380861" sldId="331"/>
            <ac:spMk id="8" creationId="{4FC36C39-FB32-D2B9-5E05-855A89D91C41}"/>
          </ac:spMkLst>
        </pc:spChg>
      </pc:sldChg>
    </pc:docChg>
  </pc:docChgLst>
  <pc:docChgLst>
    <pc:chgData name="Guilherme Nunes" userId="87c973735a10f18d" providerId="Windows Live" clId="Web-{53A011BC-3C95-488A-AC77-B59D6A90736F}"/>
    <pc:docChg chg="delSld modSld">
      <pc:chgData name="Guilherme Nunes" userId="87c973735a10f18d" providerId="Windows Live" clId="Web-{53A011BC-3C95-488A-AC77-B59D6A90736F}" dt="2023-09-05T10:49:25.589" v="177" actId="20577"/>
      <pc:docMkLst>
        <pc:docMk/>
      </pc:docMkLst>
      <pc:sldChg chg="modSp">
        <pc:chgData name="Guilherme Nunes" userId="87c973735a10f18d" providerId="Windows Live" clId="Web-{53A011BC-3C95-488A-AC77-B59D6A90736F}" dt="2023-09-05T10:22:35.462" v="92" actId="20577"/>
        <pc:sldMkLst>
          <pc:docMk/>
          <pc:sldMk cId="2805547347" sldId="264"/>
        </pc:sldMkLst>
        <pc:spChg chg="mod">
          <ac:chgData name="Guilherme Nunes" userId="87c973735a10f18d" providerId="Windows Live" clId="Web-{53A011BC-3C95-488A-AC77-B59D6A90736F}" dt="2023-09-05T10:22:35.462" v="92" actId="20577"/>
          <ac:spMkLst>
            <pc:docMk/>
            <pc:sldMk cId="2805547347" sldId="264"/>
            <ac:spMk id="6" creationId="{37D0754B-A172-CC33-E610-E9ADB5385D37}"/>
          </ac:spMkLst>
        </pc:spChg>
      </pc:sldChg>
      <pc:sldChg chg="modSp">
        <pc:chgData name="Guilherme Nunes" userId="87c973735a10f18d" providerId="Windows Live" clId="Web-{53A011BC-3C95-488A-AC77-B59D6A90736F}" dt="2023-09-05T10:07:49.247" v="1" actId="20577"/>
        <pc:sldMkLst>
          <pc:docMk/>
          <pc:sldMk cId="1658508502" sldId="304"/>
        </pc:sldMkLst>
        <pc:spChg chg="mod">
          <ac:chgData name="Guilherme Nunes" userId="87c973735a10f18d" providerId="Windows Live" clId="Web-{53A011BC-3C95-488A-AC77-B59D6A90736F}" dt="2023-09-05T10:07:49.247" v="1" actId="20577"/>
          <ac:spMkLst>
            <pc:docMk/>
            <pc:sldMk cId="1658508502" sldId="304"/>
            <ac:spMk id="6" creationId="{37D0754B-A172-CC33-E610-E9ADB5385D37}"/>
          </ac:spMkLst>
        </pc:spChg>
      </pc:sldChg>
      <pc:sldChg chg="modSp">
        <pc:chgData name="Guilherme Nunes" userId="87c973735a10f18d" providerId="Windows Live" clId="Web-{53A011BC-3C95-488A-AC77-B59D6A90736F}" dt="2023-09-05T10:19:03.221" v="48" actId="20577"/>
        <pc:sldMkLst>
          <pc:docMk/>
          <pc:sldMk cId="1801894967" sldId="316"/>
        </pc:sldMkLst>
        <pc:spChg chg="mod">
          <ac:chgData name="Guilherme Nunes" userId="87c973735a10f18d" providerId="Windows Live" clId="Web-{53A011BC-3C95-488A-AC77-B59D6A90736F}" dt="2023-09-05T10:19:03.221" v="48" actId="20577"/>
          <ac:spMkLst>
            <pc:docMk/>
            <pc:sldMk cId="1801894967" sldId="316"/>
            <ac:spMk id="6" creationId="{37D0754B-A172-CC33-E610-E9ADB5385D37}"/>
          </ac:spMkLst>
        </pc:spChg>
      </pc:sldChg>
      <pc:sldChg chg="modSp">
        <pc:chgData name="Guilherme Nunes" userId="87c973735a10f18d" providerId="Windows Live" clId="Web-{53A011BC-3C95-488A-AC77-B59D6A90736F}" dt="2023-09-05T10:24:31.856" v="96" actId="20577"/>
        <pc:sldMkLst>
          <pc:docMk/>
          <pc:sldMk cId="2021413761" sldId="317"/>
        </pc:sldMkLst>
        <pc:spChg chg="mod">
          <ac:chgData name="Guilherme Nunes" userId="87c973735a10f18d" providerId="Windows Live" clId="Web-{53A011BC-3C95-488A-AC77-B59D6A90736F}" dt="2023-09-05T10:24:31.856" v="96" actId="20577"/>
          <ac:spMkLst>
            <pc:docMk/>
            <pc:sldMk cId="2021413761" sldId="317"/>
            <ac:spMk id="4" creationId="{3275E602-423F-D36F-A635-B0AFE129247A}"/>
          </ac:spMkLst>
        </pc:spChg>
      </pc:sldChg>
      <pc:sldChg chg="addSp modSp">
        <pc:chgData name="Guilherme Nunes" userId="87c973735a10f18d" providerId="Windows Live" clId="Web-{53A011BC-3C95-488A-AC77-B59D6A90736F}" dt="2023-09-05T10:49:25.589" v="177" actId="20577"/>
        <pc:sldMkLst>
          <pc:docMk/>
          <pc:sldMk cId="2381636946" sldId="327"/>
        </pc:sldMkLst>
        <pc:spChg chg="mod">
          <ac:chgData name="Guilherme Nunes" userId="87c973735a10f18d" providerId="Windows Live" clId="Web-{53A011BC-3C95-488A-AC77-B59D6A90736F}" dt="2023-09-05T10:49:25.589" v="177" actId="20577"/>
          <ac:spMkLst>
            <pc:docMk/>
            <pc:sldMk cId="2381636946" sldId="327"/>
            <ac:spMk id="3" creationId="{701EC67B-1C40-EDFF-5DCC-DC623D10370A}"/>
          </ac:spMkLst>
        </pc:spChg>
        <pc:spChg chg="mod">
          <ac:chgData name="Guilherme Nunes" userId="87c973735a10f18d" providerId="Windows Live" clId="Web-{53A011BC-3C95-488A-AC77-B59D6A90736F}" dt="2023-09-05T10:34:23.827" v="133" actId="1076"/>
          <ac:spMkLst>
            <pc:docMk/>
            <pc:sldMk cId="2381636946" sldId="327"/>
            <ac:spMk id="7" creationId="{132694A2-BD6D-D0C9-CDDE-FAE0EA5625ED}"/>
          </ac:spMkLst>
        </pc:spChg>
        <pc:picChg chg="add mod">
          <ac:chgData name="Guilherme Nunes" userId="87c973735a10f18d" providerId="Windows Live" clId="Web-{53A011BC-3C95-488A-AC77-B59D6A90736F}" dt="2023-09-05T10:34:48.406" v="138" actId="1076"/>
          <ac:picMkLst>
            <pc:docMk/>
            <pc:sldMk cId="2381636946" sldId="327"/>
            <ac:picMk id="5" creationId="{2292FB77-1F63-1C90-CEA2-EA75E47C15F1}"/>
          </ac:picMkLst>
        </pc:picChg>
      </pc:sldChg>
      <pc:sldChg chg="modSp">
        <pc:chgData name="Guilherme Nunes" userId="87c973735a10f18d" providerId="Windows Live" clId="Web-{53A011BC-3C95-488A-AC77-B59D6A90736F}" dt="2023-09-05T10:32:49.324" v="113" actId="20577"/>
        <pc:sldMkLst>
          <pc:docMk/>
          <pc:sldMk cId="407455297" sldId="328"/>
        </pc:sldMkLst>
        <pc:spChg chg="mod">
          <ac:chgData name="Guilherme Nunes" userId="87c973735a10f18d" providerId="Windows Live" clId="Web-{53A011BC-3C95-488A-AC77-B59D6A90736F}" dt="2023-09-05T10:25:07.701" v="107" actId="20577"/>
          <ac:spMkLst>
            <pc:docMk/>
            <pc:sldMk cId="407455297" sldId="328"/>
            <ac:spMk id="9" creationId="{BCB0ADDD-7C24-5FF5-9E62-C7774B22D3B4}"/>
          </ac:spMkLst>
        </pc:spChg>
        <pc:spChg chg="mod">
          <ac:chgData name="Guilherme Nunes" userId="87c973735a10f18d" providerId="Windows Live" clId="Web-{53A011BC-3C95-488A-AC77-B59D6A90736F}" dt="2023-09-05T10:32:49.324" v="113" actId="20577"/>
          <ac:spMkLst>
            <pc:docMk/>
            <pc:sldMk cId="407455297" sldId="328"/>
            <ac:spMk id="10" creationId="{9DA17BE4-D7B2-5778-366A-7A2CCCDA632E}"/>
          </ac:spMkLst>
        </pc:spChg>
      </pc:sldChg>
      <pc:sldChg chg="modSp">
        <pc:chgData name="Guilherme Nunes" userId="87c973735a10f18d" providerId="Windows Live" clId="Web-{53A011BC-3C95-488A-AC77-B59D6A90736F}" dt="2023-09-05T10:33:25.263" v="128" actId="20577"/>
        <pc:sldMkLst>
          <pc:docMk/>
          <pc:sldMk cId="1589277222" sldId="329"/>
        </pc:sldMkLst>
        <pc:spChg chg="mod">
          <ac:chgData name="Guilherme Nunes" userId="87c973735a10f18d" providerId="Windows Live" clId="Web-{53A011BC-3C95-488A-AC77-B59D6A90736F}" dt="2023-09-05T10:33:25.263" v="128" actId="20577"/>
          <ac:spMkLst>
            <pc:docMk/>
            <pc:sldMk cId="1589277222" sldId="329"/>
            <ac:spMk id="11" creationId="{CDA89B95-F0BF-CF8F-3C58-064DF684CF02}"/>
          </ac:spMkLst>
        </pc:spChg>
      </pc:sldChg>
      <pc:sldChg chg="modSp">
        <pc:chgData name="Guilherme Nunes" userId="87c973735a10f18d" providerId="Windows Live" clId="Web-{53A011BC-3C95-488A-AC77-B59D6A90736F}" dt="2023-09-05T10:45:59.801" v="173" actId="20577"/>
        <pc:sldMkLst>
          <pc:docMk/>
          <pc:sldMk cId="3363380861" sldId="331"/>
        </pc:sldMkLst>
        <pc:spChg chg="mod">
          <ac:chgData name="Guilherme Nunes" userId="87c973735a10f18d" providerId="Windows Live" clId="Web-{53A011BC-3C95-488A-AC77-B59D6A90736F}" dt="2023-09-05T10:45:59.801" v="173" actId="20577"/>
          <ac:spMkLst>
            <pc:docMk/>
            <pc:sldMk cId="3363380861" sldId="331"/>
            <ac:spMk id="8" creationId="{4FC36C39-FB32-D2B9-5E05-855A89D91C41}"/>
          </ac:spMkLst>
        </pc:spChg>
      </pc:sldChg>
      <pc:sldChg chg="del">
        <pc:chgData name="Guilherme Nunes" userId="87c973735a10f18d" providerId="Windows Live" clId="Web-{53A011BC-3C95-488A-AC77-B59D6A90736F}" dt="2023-09-05T10:34:52.203" v="139"/>
        <pc:sldMkLst>
          <pc:docMk/>
          <pc:sldMk cId="2500555164" sldId="332"/>
        </pc:sldMkLst>
      </pc:sldChg>
    </pc:docChg>
  </pc:docChgLst>
  <pc:docChgLst>
    <pc:chgData name="Kevin Souza" userId="0611cb059439e1da" providerId="Windows Live" clId="Web-{EC384347-683E-440C-ACAF-1FA6A776B3EA}"/>
    <pc:docChg chg="addSld delSld modSld sldOrd">
      <pc:chgData name="Kevin Souza" userId="0611cb059439e1da" providerId="Windows Live" clId="Web-{EC384347-683E-440C-ACAF-1FA6A776B3EA}" dt="2023-06-20T12:02:30.288" v="413" actId="20577"/>
      <pc:docMkLst>
        <pc:docMk/>
      </pc:docMkLst>
      <pc:sldChg chg="del">
        <pc:chgData name="Kevin Souza" userId="0611cb059439e1da" providerId="Windows Live" clId="Web-{EC384347-683E-440C-ACAF-1FA6A776B3EA}" dt="2023-06-20T11:44:12.831" v="296"/>
        <pc:sldMkLst>
          <pc:docMk/>
          <pc:sldMk cId="145776329" sldId="294"/>
        </pc:sldMkLst>
      </pc:sldChg>
      <pc:sldChg chg="ord">
        <pc:chgData name="Kevin Souza" userId="0611cb059439e1da" providerId="Windows Live" clId="Web-{EC384347-683E-440C-ACAF-1FA6A776B3EA}" dt="2023-06-20T11:49:02.621" v="299"/>
        <pc:sldMkLst>
          <pc:docMk/>
          <pc:sldMk cId="572429266" sldId="296"/>
        </pc:sldMkLst>
      </pc:sldChg>
      <pc:sldChg chg="modSp">
        <pc:chgData name="Kevin Souza" userId="0611cb059439e1da" providerId="Windows Live" clId="Web-{EC384347-683E-440C-ACAF-1FA6A776B3EA}" dt="2023-06-20T12:02:30.288" v="413" actId="20577"/>
        <pc:sldMkLst>
          <pc:docMk/>
          <pc:sldMk cId="3319526992" sldId="297"/>
        </pc:sldMkLst>
        <pc:spChg chg="mod">
          <ac:chgData name="Kevin Souza" userId="0611cb059439e1da" providerId="Windows Live" clId="Web-{EC384347-683E-440C-ACAF-1FA6A776B3EA}" dt="2023-06-20T12:02:30.288" v="413" actId="20577"/>
          <ac:spMkLst>
            <pc:docMk/>
            <pc:sldMk cId="3319526992" sldId="297"/>
            <ac:spMk id="3" creationId="{D666FE66-3333-7AC9-AB54-86846F14EBBE}"/>
          </ac:spMkLst>
        </pc:spChg>
      </pc:sldChg>
      <pc:sldChg chg="del">
        <pc:chgData name="Kevin Souza" userId="0611cb059439e1da" providerId="Windows Live" clId="Web-{EC384347-683E-440C-ACAF-1FA6A776B3EA}" dt="2023-06-20T11:42:26.749" v="290"/>
        <pc:sldMkLst>
          <pc:docMk/>
          <pc:sldMk cId="1302636689" sldId="303"/>
        </pc:sldMkLst>
      </pc:sldChg>
      <pc:sldChg chg="addSp modSp">
        <pc:chgData name="Kevin Souza" userId="0611cb059439e1da" providerId="Windows Live" clId="Web-{EC384347-683E-440C-ACAF-1FA6A776B3EA}" dt="2023-06-20T11:18:56.063" v="35" actId="1076"/>
        <pc:sldMkLst>
          <pc:docMk/>
          <pc:sldMk cId="3883311937" sldId="305"/>
        </pc:sldMkLst>
        <pc:spChg chg="add mod">
          <ac:chgData name="Kevin Souza" userId="0611cb059439e1da" providerId="Windows Live" clId="Web-{EC384347-683E-440C-ACAF-1FA6A776B3EA}" dt="2023-06-20T11:18:56.063" v="35" actId="1076"/>
          <ac:spMkLst>
            <pc:docMk/>
            <pc:sldMk cId="3883311937" sldId="305"/>
            <ac:spMk id="3" creationId="{526B79BC-C415-A3FD-4F43-56DD4066AD12}"/>
          </ac:spMkLst>
        </pc:spChg>
        <pc:spChg chg="mod">
          <ac:chgData name="Kevin Souza" userId="0611cb059439e1da" providerId="Windows Live" clId="Web-{EC384347-683E-440C-ACAF-1FA6A776B3EA}" dt="2023-06-20T11:18:04.946" v="27" actId="1076"/>
          <ac:spMkLst>
            <pc:docMk/>
            <pc:sldMk cId="3883311937" sldId="305"/>
            <ac:spMk id="6" creationId="{37D0754B-A172-CC33-E610-E9ADB5385D37}"/>
          </ac:spMkLst>
        </pc:spChg>
        <pc:picChg chg="add mod">
          <ac:chgData name="Kevin Souza" userId="0611cb059439e1da" providerId="Windows Live" clId="Web-{EC384347-683E-440C-ACAF-1FA6A776B3EA}" dt="2023-06-20T11:18:36.484" v="33" actId="1076"/>
          <ac:picMkLst>
            <pc:docMk/>
            <pc:sldMk cId="3883311937" sldId="305"/>
            <ac:picMk id="2" creationId="{56AFF197-FE61-A207-35E5-6255B48708D6}"/>
          </ac:picMkLst>
        </pc:picChg>
      </pc:sldChg>
      <pc:sldChg chg="del">
        <pc:chgData name="Kevin Souza" userId="0611cb059439e1da" providerId="Windows Live" clId="Web-{EC384347-683E-440C-ACAF-1FA6A776B3EA}" dt="2023-06-20T11:42:22.702" v="289"/>
        <pc:sldMkLst>
          <pc:docMk/>
          <pc:sldMk cId="3327451207" sldId="307"/>
        </pc:sldMkLst>
      </pc:sldChg>
      <pc:sldChg chg="addSp delSp modSp add replId">
        <pc:chgData name="Kevin Souza" userId="0611cb059439e1da" providerId="Windows Live" clId="Web-{EC384347-683E-440C-ACAF-1FA6A776B3EA}" dt="2023-06-20T11:21:05.208" v="66" actId="1076"/>
        <pc:sldMkLst>
          <pc:docMk/>
          <pc:sldMk cId="2012160463" sldId="310"/>
        </pc:sldMkLst>
        <pc:spChg chg="del">
          <ac:chgData name="Kevin Souza" userId="0611cb059439e1da" providerId="Windows Live" clId="Web-{EC384347-683E-440C-ACAF-1FA6A776B3EA}" dt="2023-06-20T11:19:58.518" v="60"/>
          <ac:spMkLst>
            <pc:docMk/>
            <pc:sldMk cId="2012160463" sldId="310"/>
            <ac:spMk id="3" creationId="{526B79BC-C415-A3FD-4F43-56DD4066AD12}"/>
          </ac:spMkLst>
        </pc:spChg>
        <pc:spChg chg="mod">
          <ac:chgData name="Kevin Souza" userId="0611cb059439e1da" providerId="Windows Live" clId="Web-{EC384347-683E-440C-ACAF-1FA6A776B3EA}" dt="2023-06-20T11:19:55.346" v="58" actId="20577"/>
          <ac:spMkLst>
            <pc:docMk/>
            <pc:sldMk cId="2012160463" sldId="310"/>
            <ac:spMk id="6" creationId="{37D0754B-A172-CC33-E610-E9ADB5385D37}"/>
          </ac:spMkLst>
        </pc:spChg>
        <pc:picChg chg="del">
          <ac:chgData name="Kevin Souza" userId="0611cb059439e1da" providerId="Windows Live" clId="Web-{EC384347-683E-440C-ACAF-1FA6A776B3EA}" dt="2023-06-20T11:19:56.424" v="59"/>
          <ac:picMkLst>
            <pc:docMk/>
            <pc:sldMk cId="2012160463" sldId="310"/>
            <ac:picMk id="2" creationId="{56AFF197-FE61-A207-35E5-6255B48708D6}"/>
          </ac:picMkLst>
        </pc:picChg>
        <pc:picChg chg="add mod">
          <ac:chgData name="Kevin Souza" userId="0611cb059439e1da" providerId="Windows Live" clId="Web-{EC384347-683E-440C-ACAF-1FA6A776B3EA}" dt="2023-06-20T11:21:05.208" v="66" actId="1076"/>
          <ac:picMkLst>
            <pc:docMk/>
            <pc:sldMk cId="2012160463" sldId="310"/>
            <ac:picMk id="4" creationId="{CCE94A8A-D6C6-9DE1-7913-B52D20A367A9}"/>
          </ac:picMkLst>
        </pc:picChg>
      </pc:sldChg>
      <pc:sldChg chg="addSp delSp modSp add replId">
        <pc:chgData name="Kevin Souza" userId="0611cb059439e1da" providerId="Windows Live" clId="Web-{EC384347-683E-440C-ACAF-1FA6A776B3EA}" dt="2023-06-20T11:22:16.038" v="84" actId="1076"/>
        <pc:sldMkLst>
          <pc:docMk/>
          <pc:sldMk cId="2325226534" sldId="311"/>
        </pc:sldMkLst>
        <pc:spChg chg="mod">
          <ac:chgData name="Kevin Souza" userId="0611cb059439e1da" providerId="Windows Live" clId="Web-{EC384347-683E-440C-ACAF-1FA6A776B3EA}" dt="2023-06-20T11:21:37.709" v="74" actId="14100"/>
          <ac:spMkLst>
            <pc:docMk/>
            <pc:sldMk cId="2325226534" sldId="311"/>
            <ac:spMk id="6" creationId="{37D0754B-A172-CC33-E610-E9ADB5385D37}"/>
          </ac:spMkLst>
        </pc:spChg>
        <pc:picChg chg="add mod">
          <ac:chgData name="Kevin Souza" userId="0611cb059439e1da" providerId="Windows Live" clId="Web-{EC384347-683E-440C-ACAF-1FA6A776B3EA}" dt="2023-06-20T11:22:16.038" v="84" actId="1076"/>
          <ac:picMkLst>
            <pc:docMk/>
            <pc:sldMk cId="2325226534" sldId="311"/>
            <ac:picMk id="2" creationId="{81555EBF-EFBC-F37C-D6FE-FAF07800AE08}"/>
          </ac:picMkLst>
        </pc:picChg>
        <pc:picChg chg="del">
          <ac:chgData name="Kevin Souza" userId="0611cb059439e1da" providerId="Windows Live" clId="Web-{EC384347-683E-440C-ACAF-1FA6A776B3EA}" dt="2023-06-20T11:21:39.599" v="75"/>
          <ac:picMkLst>
            <pc:docMk/>
            <pc:sldMk cId="2325226534" sldId="311"/>
            <ac:picMk id="4" creationId="{CCE94A8A-D6C6-9DE1-7913-B52D20A367A9}"/>
          </ac:picMkLst>
        </pc:picChg>
      </pc:sldChg>
      <pc:sldChg chg="new del">
        <pc:chgData name="Kevin Souza" userId="0611cb059439e1da" providerId="Windows Live" clId="Web-{EC384347-683E-440C-ACAF-1FA6A776B3EA}" dt="2023-06-20T11:22:43.195" v="86"/>
        <pc:sldMkLst>
          <pc:docMk/>
          <pc:sldMk cId="733206477" sldId="312"/>
        </pc:sldMkLst>
      </pc:sldChg>
      <pc:sldChg chg="addSp delSp modSp add replId">
        <pc:chgData name="Kevin Souza" userId="0611cb059439e1da" providerId="Windows Live" clId="Web-{EC384347-683E-440C-ACAF-1FA6A776B3EA}" dt="2023-06-20T11:25:21.654" v="141" actId="20577"/>
        <pc:sldMkLst>
          <pc:docMk/>
          <pc:sldMk cId="1424901448" sldId="312"/>
        </pc:sldMkLst>
        <pc:spChg chg="add mod">
          <ac:chgData name="Kevin Souza" userId="0611cb059439e1da" providerId="Windows Live" clId="Web-{EC384347-683E-440C-ACAF-1FA6A776B3EA}" dt="2023-06-20T11:25:21.654" v="141" actId="20577"/>
          <ac:spMkLst>
            <pc:docMk/>
            <pc:sldMk cId="1424901448" sldId="312"/>
            <ac:spMk id="4" creationId="{C743910A-2C09-175D-D7B1-A4F253E8B215}"/>
          </ac:spMkLst>
        </pc:spChg>
        <pc:spChg chg="mod">
          <ac:chgData name="Kevin Souza" userId="0611cb059439e1da" providerId="Windows Live" clId="Web-{EC384347-683E-440C-ACAF-1FA6A776B3EA}" dt="2023-06-20T11:24:47.637" v="131" actId="1076"/>
          <ac:spMkLst>
            <pc:docMk/>
            <pc:sldMk cId="1424901448" sldId="312"/>
            <ac:spMk id="6" creationId="{37D0754B-A172-CC33-E610-E9ADB5385D37}"/>
          </ac:spMkLst>
        </pc:spChg>
        <pc:picChg chg="add del">
          <ac:chgData name="Kevin Souza" userId="0611cb059439e1da" providerId="Windows Live" clId="Web-{EC384347-683E-440C-ACAF-1FA6A776B3EA}" dt="2023-06-20T11:23:55.854" v="113"/>
          <ac:picMkLst>
            <pc:docMk/>
            <pc:sldMk cId="1424901448" sldId="312"/>
            <ac:picMk id="2" creationId="{81555EBF-EFBC-F37C-D6FE-FAF07800AE08}"/>
          </ac:picMkLst>
        </pc:picChg>
        <pc:picChg chg="add mod">
          <ac:chgData name="Kevin Souza" userId="0611cb059439e1da" providerId="Windows Live" clId="Web-{EC384347-683E-440C-ACAF-1FA6A776B3EA}" dt="2023-06-20T11:24:55.684" v="132" actId="1076"/>
          <ac:picMkLst>
            <pc:docMk/>
            <pc:sldMk cId="1424901448" sldId="312"/>
            <ac:picMk id="3" creationId="{305F7F13-34F5-461F-FC7B-65A845834A00}"/>
          </ac:picMkLst>
        </pc:picChg>
      </pc:sldChg>
      <pc:sldChg chg="addSp delSp modSp add replId">
        <pc:chgData name="Kevin Souza" userId="0611cb059439e1da" providerId="Windows Live" clId="Web-{EC384347-683E-440C-ACAF-1FA6A776B3EA}" dt="2023-06-20T11:26:39.578" v="165" actId="1076"/>
        <pc:sldMkLst>
          <pc:docMk/>
          <pc:sldMk cId="3414264623" sldId="313"/>
        </pc:sldMkLst>
        <pc:spChg chg="del">
          <ac:chgData name="Kevin Souza" userId="0611cb059439e1da" providerId="Windows Live" clId="Web-{EC384347-683E-440C-ACAF-1FA6A776B3EA}" dt="2023-06-20T11:26:22.093" v="158"/>
          <ac:spMkLst>
            <pc:docMk/>
            <pc:sldMk cId="3414264623" sldId="313"/>
            <ac:spMk id="4" creationId="{C743910A-2C09-175D-D7B1-A4F253E8B215}"/>
          </ac:spMkLst>
        </pc:spChg>
        <pc:spChg chg="mod">
          <ac:chgData name="Kevin Souza" userId="0611cb059439e1da" providerId="Windows Live" clId="Web-{EC384347-683E-440C-ACAF-1FA6A776B3EA}" dt="2023-06-20T11:26:39.578" v="165" actId="1076"/>
          <ac:spMkLst>
            <pc:docMk/>
            <pc:sldMk cId="3414264623" sldId="313"/>
            <ac:spMk id="6" creationId="{37D0754B-A172-CC33-E610-E9ADB5385D37}"/>
          </ac:spMkLst>
        </pc:spChg>
        <pc:picChg chg="add mod">
          <ac:chgData name="Kevin Souza" userId="0611cb059439e1da" providerId="Windows Live" clId="Web-{EC384347-683E-440C-ACAF-1FA6A776B3EA}" dt="2023-06-20T11:26:36.562" v="164" actId="1076"/>
          <ac:picMkLst>
            <pc:docMk/>
            <pc:sldMk cId="3414264623" sldId="313"/>
            <ac:picMk id="2" creationId="{CD5F0F76-B044-75CA-9D98-71DFA65ED592}"/>
          </ac:picMkLst>
        </pc:picChg>
        <pc:picChg chg="del">
          <ac:chgData name="Kevin Souza" userId="0611cb059439e1da" providerId="Windows Live" clId="Web-{EC384347-683E-440C-ACAF-1FA6A776B3EA}" dt="2023-06-20T11:26:11.296" v="157"/>
          <ac:picMkLst>
            <pc:docMk/>
            <pc:sldMk cId="3414264623" sldId="313"/>
            <ac:picMk id="3" creationId="{305F7F13-34F5-461F-FC7B-65A845834A00}"/>
          </ac:picMkLst>
        </pc:picChg>
      </pc:sldChg>
      <pc:sldChg chg="addSp delSp modSp add replId">
        <pc:chgData name="Kevin Souza" userId="0611cb059439e1da" providerId="Windows Live" clId="Web-{EC384347-683E-440C-ACAF-1FA6A776B3EA}" dt="2023-06-20T11:30:23.523" v="197" actId="1076"/>
        <pc:sldMkLst>
          <pc:docMk/>
          <pc:sldMk cId="3929422811" sldId="314"/>
        </pc:sldMkLst>
        <pc:spChg chg="mod">
          <ac:chgData name="Kevin Souza" userId="0611cb059439e1da" providerId="Windows Live" clId="Web-{EC384347-683E-440C-ACAF-1FA6A776B3EA}" dt="2023-06-20T11:29:33.474" v="192" actId="20577"/>
          <ac:spMkLst>
            <pc:docMk/>
            <pc:sldMk cId="3929422811" sldId="314"/>
            <ac:spMk id="6" creationId="{37D0754B-A172-CC33-E610-E9ADB5385D37}"/>
          </ac:spMkLst>
        </pc:spChg>
        <pc:picChg chg="del">
          <ac:chgData name="Kevin Souza" userId="0611cb059439e1da" providerId="Windows Live" clId="Web-{EC384347-683E-440C-ACAF-1FA6A776B3EA}" dt="2023-06-20T11:29:19.067" v="182"/>
          <ac:picMkLst>
            <pc:docMk/>
            <pc:sldMk cId="3929422811" sldId="314"/>
            <ac:picMk id="2" creationId="{CD5F0F76-B044-75CA-9D98-71DFA65ED592}"/>
          </ac:picMkLst>
        </pc:picChg>
        <pc:picChg chg="add mod">
          <ac:chgData name="Kevin Souza" userId="0611cb059439e1da" providerId="Windows Live" clId="Web-{EC384347-683E-440C-ACAF-1FA6A776B3EA}" dt="2023-06-20T11:30:23.523" v="197" actId="1076"/>
          <ac:picMkLst>
            <pc:docMk/>
            <pc:sldMk cId="3929422811" sldId="314"/>
            <ac:picMk id="3" creationId="{B49C1ECA-71C1-CA36-55B6-539182E6A8E4}"/>
          </ac:picMkLst>
        </pc:picChg>
      </pc:sldChg>
      <pc:sldChg chg="addSp delSp modSp add replId">
        <pc:chgData name="Kevin Souza" userId="0611cb059439e1da" providerId="Windows Live" clId="Web-{EC384347-683E-440C-ACAF-1FA6A776B3EA}" dt="2023-06-20T11:31:17.681" v="210" actId="1076"/>
        <pc:sldMkLst>
          <pc:docMk/>
          <pc:sldMk cId="2455097126" sldId="315"/>
        </pc:sldMkLst>
        <pc:spChg chg="mod">
          <ac:chgData name="Kevin Souza" userId="0611cb059439e1da" providerId="Windows Live" clId="Web-{EC384347-683E-440C-ACAF-1FA6A776B3EA}" dt="2023-06-20T11:30:50.414" v="204" actId="20577"/>
          <ac:spMkLst>
            <pc:docMk/>
            <pc:sldMk cId="2455097126" sldId="315"/>
            <ac:spMk id="6" creationId="{37D0754B-A172-CC33-E610-E9ADB5385D37}"/>
          </ac:spMkLst>
        </pc:spChg>
        <pc:picChg chg="add mod">
          <ac:chgData name="Kevin Souza" userId="0611cb059439e1da" providerId="Windows Live" clId="Web-{EC384347-683E-440C-ACAF-1FA6A776B3EA}" dt="2023-06-20T11:31:17.681" v="210" actId="1076"/>
          <ac:picMkLst>
            <pc:docMk/>
            <pc:sldMk cId="2455097126" sldId="315"/>
            <ac:picMk id="2" creationId="{6B41105E-BEFA-DBF4-D95E-DD55D270D026}"/>
          </ac:picMkLst>
        </pc:picChg>
        <pc:picChg chg="del">
          <ac:chgData name="Kevin Souza" userId="0611cb059439e1da" providerId="Windows Live" clId="Web-{EC384347-683E-440C-ACAF-1FA6A776B3EA}" dt="2023-06-20T11:30:51.399" v="205"/>
          <ac:picMkLst>
            <pc:docMk/>
            <pc:sldMk cId="2455097126" sldId="315"/>
            <ac:picMk id="3" creationId="{B49C1ECA-71C1-CA36-55B6-539182E6A8E4}"/>
          </ac:picMkLst>
        </pc:picChg>
      </pc:sldChg>
      <pc:sldChg chg="addSp delSp modSp add replId">
        <pc:chgData name="Kevin Souza" userId="0611cb059439e1da" providerId="Windows Live" clId="Web-{EC384347-683E-440C-ACAF-1FA6A776B3EA}" dt="2023-06-20T11:32:30.527" v="227" actId="1076"/>
        <pc:sldMkLst>
          <pc:docMk/>
          <pc:sldMk cId="1801894967" sldId="316"/>
        </pc:sldMkLst>
        <pc:spChg chg="mod">
          <ac:chgData name="Kevin Souza" userId="0611cb059439e1da" providerId="Windows Live" clId="Web-{EC384347-683E-440C-ACAF-1FA6A776B3EA}" dt="2023-06-20T11:32:09.417" v="221" actId="20577"/>
          <ac:spMkLst>
            <pc:docMk/>
            <pc:sldMk cId="1801894967" sldId="316"/>
            <ac:spMk id="6" creationId="{37D0754B-A172-CC33-E610-E9ADB5385D37}"/>
          </ac:spMkLst>
        </pc:spChg>
        <pc:picChg chg="del">
          <ac:chgData name="Kevin Souza" userId="0611cb059439e1da" providerId="Windows Live" clId="Web-{EC384347-683E-440C-ACAF-1FA6A776B3EA}" dt="2023-06-20T11:32:10.698" v="222"/>
          <ac:picMkLst>
            <pc:docMk/>
            <pc:sldMk cId="1801894967" sldId="316"/>
            <ac:picMk id="2" creationId="{6B41105E-BEFA-DBF4-D95E-DD55D270D026}"/>
          </ac:picMkLst>
        </pc:picChg>
        <pc:picChg chg="add mod">
          <ac:chgData name="Kevin Souza" userId="0611cb059439e1da" providerId="Windows Live" clId="Web-{EC384347-683E-440C-ACAF-1FA6A776B3EA}" dt="2023-06-20T11:32:30.527" v="227" actId="1076"/>
          <ac:picMkLst>
            <pc:docMk/>
            <pc:sldMk cId="1801894967" sldId="316"/>
            <ac:picMk id="3" creationId="{FF99A01F-9B60-10D0-A57A-3449340C44C4}"/>
          </ac:picMkLst>
        </pc:picChg>
      </pc:sldChg>
      <pc:sldChg chg="addSp delSp modSp add replId">
        <pc:chgData name="Kevin Souza" userId="0611cb059439e1da" providerId="Windows Live" clId="Web-{EC384347-683E-440C-ACAF-1FA6A776B3EA}" dt="2023-06-20T11:36:37.113" v="268" actId="1076"/>
        <pc:sldMkLst>
          <pc:docMk/>
          <pc:sldMk cId="2021413761" sldId="317"/>
        </pc:sldMkLst>
        <pc:spChg chg="add mod">
          <ac:chgData name="Kevin Souza" userId="0611cb059439e1da" providerId="Windows Live" clId="Web-{EC384347-683E-440C-ACAF-1FA6A776B3EA}" dt="2023-06-20T11:36:37.113" v="268" actId="1076"/>
          <ac:spMkLst>
            <pc:docMk/>
            <pc:sldMk cId="2021413761" sldId="317"/>
            <ac:spMk id="4" creationId="{270E8811-21EE-7380-8FA4-A7C3FD9D581F}"/>
          </ac:spMkLst>
        </pc:spChg>
        <pc:spChg chg="mod">
          <ac:chgData name="Kevin Souza" userId="0611cb059439e1da" providerId="Windows Live" clId="Web-{EC384347-683E-440C-ACAF-1FA6A776B3EA}" dt="2023-06-20T11:35:16.845" v="247" actId="1076"/>
          <ac:spMkLst>
            <pc:docMk/>
            <pc:sldMk cId="2021413761" sldId="317"/>
            <ac:spMk id="6" creationId="{37D0754B-A172-CC33-E610-E9ADB5385D37}"/>
          </ac:spMkLst>
        </pc:spChg>
        <pc:picChg chg="add mod">
          <ac:chgData name="Kevin Souza" userId="0611cb059439e1da" providerId="Windows Live" clId="Web-{EC384347-683E-440C-ACAF-1FA6A776B3EA}" dt="2023-06-20T11:35:33.595" v="252" actId="1076"/>
          <ac:picMkLst>
            <pc:docMk/>
            <pc:sldMk cId="2021413761" sldId="317"/>
            <ac:picMk id="2" creationId="{A4969664-16B4-CD6D-90DE-F5986F8870B0}"/>
          </ac:picMkLst>
        </pc:picChg>
        <pc:picChg chg="del">
          <ac:chgData name="Kevin Souza" userId="0611cb059439e1da" providerId="Windows Live" clId="Web-{EC384347-683E-440C-ACAF-1FA6A776B3EA}" dt="2023-06-20T11:34:43.172" v="246"/>
          <ac:picMkLst>
            <pc:docMk/>
            <pc:sldMk cId="2021413761" sldId="317"/>
            <ac:picMk id="3" creationId="{FF99A01F-9B60-10D0-A57A-3449340C44C4}"/>
          </ac:picMkLst>
        </pc:picChg>
      </pc:sldChg>
      <pc:sldChg chg="delSp modSp add replId">
        <pc:chgData name="Kevin Souza" userId="0611cb059439e1da" providerId="Windows Live" clId="Web-{EC384347-683E-440C-ACAF-1FA6A776B3EA}" dt="2023-06-20T11:43:32.111" v="295"/>
        <pc:sldMkLst>
          <pc:docMk/>
          <pc:sldMk cId="2817699884" sldId="318"/>
        </pc:sldMkLst>
        <pc:spChg chg="del mod">
          <ac:chgData name="Kevin Souza" userId="0611cb059439e1da" providerId="Windows Live" clId="Web-{EC384347-683E-440C-ACAF-1FA6A776B3EA}" dt="2023-06-20T11:43:32.111" v="295"/>
          <ac:spMkLst>
            <pc:docMk/>
            <pc:sldMk cId="2817699884" sldId="318"/>
            <ac:spMk id="3" creationId="{A160A23B-D7CF-CCB4-B664-DD5CAC1C97A5}"/>
          </ac:spMkLst>
        </pc:spChg>
        <pc:spChg chg="del mod">
          <ac:chgData name="Kevin Souza" userId="0611cb059439e1da" providerId="Windows Live" clId="Web-{EC384347-683E-440C-ACAF-1FA6A776B3EA}" dt="2023-06-20T11:37:22.146" v="274"/>
          <ac:spMkLst>
            <pc:docMk/>
            <pc:sldMk cId="2817699884" sldId="318"/>
            <ac:spMk id="4" creationId="{270E8811-21EE-7380-8FA4-A7C3FD9D581F}"/>
          </ac:spMkLst>
        </pc:spChg>
        <pc:spChg chg="mod">
          <ac:chgData name="Kevin Souza" userId="0611cb059439e1da" providerId="Windows Live" clId="Web-{EC384347-683E-440C-ACAF-1FA6A776B3EA}" dt="2023-06-20T11:37:31.036" v="279" actId="20577"/>
          <ac:spMkLst>
            <pc:docMk/>
            <pc:sldMk cId="2817699884" sldId="318"/>
            <ac:spMk id="6" creationId="{37D0754B-A172-CC33-E610-E9ADB5385D37}"/>
          </ac:spMkLst>
        </pc:spChg>
        <pc:picChg chg="del mod">
          <ac:chgData name="Kevin Souza" userId="0611cb059439e1da" providerId="Windows Live" clId="Web-{EC384347-683E-440C-ACAF-1FA6A776B3EA}" dt="2023-06-20T11:37:26.193" v="276"/>
          <ac:picMkLst>
            <pc:docMk/>
            <pc:sldMk cId="2817699884" sldId="318"/>
            <ac:picMk id="2" creationId="{A4969664-16B4-CD6D-90DE-F5986F8870B0}"/>
          </ac:picMkLst>
        </pc:picChg>
      </pc:sldChg>
      <pc:sldChg chg="add replId">
        <pc:chgData name="Kevin Souza" userId="0611cb059439e1da" providerId="Windows Live" clId="Web-{EC384347-683E-440C-ACAF-1FA6A776B3EA}" dt="2023-06-20T11:37:32.958" v="280"/>
        <pc:sldMkLst>
          <pc:docMk/>
          <pc:sldMk cId="517275569" sldId="319"/>
        </pc:sldMkLst>
      </pc:sldChg>
      <pc:sldChg chg="addSp delSp modSp new del mod setBg">
        <pc:chgData name="Kevin Souza" userId="0611cb059439e1da" providerId="Windows Live" clId="Web-{EC384347-683E-440C-ACAF-1FA6A776B3EA}" dt="2023-06-20T11:41:03.965" v="288"/>
        <pc:sldMkLst>
          <pc:docMk/>
          <pc:sldMk cId="267652150" sldId="320"/>
        </pc:sldMkLst>
        <pc:spChg chg="del">
          <ac:chgData name="Kevin Souza" userId="0611cb059439e1da" providerId="Windows Live" clId="Web-{EC384347-683E-440C-ACAF-1FA6A776B3EA}" dt="2023-06-20T11:39:31.337" v="284"/>
          <ac:spMkLst>
            <pc:docMk/>
            <pc:sldMk cId="267652150" sldId="320"/>
            <ac:spMk id="2" creationId="{01A411AE-E4F5-601B-5C3C-5ECB7FC5762B}"/>
          </ac:spMkLst>
        </pc:spChg>
        <pc:spChg chg="del">
          <ac:chgData name="Kevin Souza" userId="0611cb059439e1da" providerId="Windows Live" clId="Web-{EC384347-683E-440C-ACAF-1FA6A776B3EA}" dt="2023-06-20T11:39:34.556" v="285"/>
          <ac:spMkLst>
            <pc:docMk/>
            <pc:sldMk cId="267652150" sldId="320"/>
            <ac:spMk id="3" creationId="{A22D6F6C-75F4-A0DE-F481-E976E7035D41}"/>
          </ac:spMkLst>
        </pc:spChg>
        <pc:spChg chg="add">
          <ac:chgData name="Kevin Souza" userId="0611cb059439e1da" providerId="Windows Live" clId="Web-{EC384347-683E-440C-ACAF-1FA6A776B3EA}" dt="2023-06-20T11:39:45.181" v="287"/>
          <ac:spMkLst>
            <pc:docMk/>
            <pc:sldMk cId="267652150" sldId="320"/>
            <ac:spMk id="9" creationId="{42A4FC2C-047E-45A5-965D-8E1E3BF09BC6}"/>
          </ac:spMkLst>
        </pc:spChg>
        <pc:picChg chg="add mod">
          <ac:chgData name="Kevin Souza" userId="0611cb059439e1da" providerId="Windows Live" clId="Web-{EC384347-683E-440C-ACAF-1FA6A776B3EA}" dt="2023-06-20T11:39:45.181" v="287"/>
          <ac:picMkLst>
            <pc:docMk/>
            <pc:sldMk cId="267652150" sldId="320"/>
            <ac:picMk id="4" creationId="{C772EB38-D493-EEAB-6792-C1FA0ED26FDD}"/>
          </ac:picMkLst>
        </pc:picChg>
      </pc:sldChg>
      <pc:sldChg chg="add del replId">
        <pc:chgData name="Kevin Souza" userId="0611cb059439e1da" providerId="Windows Live" clId="Web-{EC384347-683E-440C-ACAF-1FA6A776B3EA}" dt="2023-06-20T11:39:24.837" v="282"/>
        <pc:sldMkLst>
          <pc:docMk/>
          <pc:sldMk cId="566832911" sldId="320"/>
        </pc:sldMkLst>
      </pc:sldChg>
      <pc:sldChg chg="modSp add replId">
        <pc:chgData name="Kevin Souza" userId="0611cb059439e1da" providerId="Windows Live" clId="Web-{EC384347-683E-440C-ACAF-1FA6A776B3EA}" dt="2023-06-20T11:59:40.126" v="401" actId="20577"/>
        <pc:sldMkLst>
          <pc:docMk/>
          <pc:sldMk cId="728780359" sldId="323"/>
        </pc:sldMkLst>
        <pc:spChg chg="mod">
          <ac:chgData name="Kevin Souza" userId="0611cb059439e1da" providerId="Windows Live" clId="Web-{EC384347-683E-440C-ACAF-1FA6A776B3EA}" dt="2023-06-20T11:59:40.126" v="401" actId="20577"/>
          <ac:spMkLst>
            <pc:docMk/>
            <pc:sldMk cId="728780359" sldId="323"/>
            <ac:spMk id="6" creationId="{37D0754B-A172-CC33-E610-E9ADB5385D37}"/>
          </ac:spMkLst>
        </pc:spChg>
      </pc:sldChg>
      <pc:sldChg chg="delSp new">
        <pc:chgData name="Kevin Souza" userId="0611cb059439e1da" providerId="Windows Live" clId="Web-{EC384347-683E-440C-ACAF-1FA6A776B3EA}" dt="2023-06-20T11:59:47.626" v="403"/>
        <pc:sldMkLst>
          <pc:docMk/>
          <pc:sldMk cId="1735221290" sldId="326"/>
        </pc:sldMkLst>
        <pc:spChg chg="del">
          <ac:chgData name="Kevin Souza" userId="0611cb059439e1da" providerId="Windows Live" clId="Web-{EC384347-683E-440C-ACAF-1FA6A776B3EA}" dt="2023-06-20T11:59:47.626" v="403"/>
          <ac:spMkLst>
            <pc:docMk/>
            <pc:sldMk cId="1735221290" sldId="326"/>
            <ac:spMk id="2" creationId="{79443132-DBB4-C608-8B9B-EF0CCF849245}"/>
          </ac:spMkLst>
        </pc:spChg>
      </pc:sldChg>
    </pc:docChg>
  </pc:docChgLst>
  <pc:docChgLst>
    <pc:chgData name="Guilherme Nunes" userId="87c973735a10f18d" providerId="Windows Live" clId="Web-{41045B9A-DC8E-4062-87BD-ABC18BBD781A}"/>
    <pc:docChg chg="delSld modSld sldOrd">
      <pc:chgData name="Guilherme Nunes" userId="87c973735a10f18d" providerId="Windows Live" clId="Web-{41045B9A-DC8E-4062-87BD-ABC18BBD781A}" dt="2023-06-20T19:20:12.251" v="28" actId="20577"/>
      <pc:docMkLst>
        <pc:docMk/>
      </pc:docMkLst>
      <pc:sldChg chg="del">
        <pc:chgData name="Guilherme Nunes" userId="87c973735a10f18d" providerId="Windows Live" clId="Web-{41045B9A-DC8E-4062-87BD-ABC18BBD781A}" dt="2023-06-20T19:16:25.791" v="7"/>
        <pc:sldMkLst>
          <pc:docMk/>
          <pc:sldMk cId="1668733682" sldId="262"/>
        </pc:sldMkLst>
      </pc:sldChg>
      <pc:sldChg chg="ord">
        <pc:chgData name="Guilherme Nunes" userId="87c973735a10f18d" providerId="Windows Live" clId="Web-{41045B9A-DC8E-4062-87BD-ABC18BBD781A}" dt="2023-06-20T19:16:42.964" v="8"/>
        <pc:sldMkLst>
          <pc:docMk/>
          <pc:sldMk cId="572429266" sldId="296"/>
        </pc:sldMkLst>
      </pc:sldChg>
      <pc:sldChg chg="modSp">
        <pc:chgData name="Guilherme Nunes" userId="87c973735a10f18d" providerId="Windows Live" clId="Web-{41045B9A-DC8E-4062-87BD-ABC18BBD781A}" dt="2023-06-20T19:20:12.251" v="28" actId="20577"/>
        <pc:sldMkLst>
          <pc:docMk/>
          <pc:sldMk cId="3319526992" sldId="297"/>
        </pc:sldMkLst>
        <pc:spChg chg="mod">
          <ac:chgData name="Guilherme Nunes" userId="87c973735a10f18d" providerId="Windows Live" clId="Web-{41045B9A-DC8E-4062-87BD-ABC18BBD781A}" dt="2023-06-20T19:20:12.251" v="28" actId="20577"/>
          <ac:spMkLst>
            <pc:docMk/>
            <pc:sldMk cId="3319526992" sldId="297"/>
            <ac:spMk id="3" creationId="{D666FE66-3333-7AC9-AB54-86846F14EBBE}"/>
          </ac:spMkLst>
        </pc:spChg>
      </pc:sldChg>
      <pc:sldChg chg="modSp">
        <pc:chgData name="Guilherme Nunes" userId="87c973735a10f18d" providerId="Windows Live" clId="Web-{41045B9A-DC8E-4062-87BD-ABC18BBD781A}" dt="2023-06-20T19:14:59.133" v="6" actId="20577"/>
        <pc:sldMkLst>
          <pc:docMk/>
          <pc:sldMk cId="2817699884" sldId="318"/>
        </pc:sldMkLst>
        <pc:spChg chg="mod">
          <ac:chgData name="Guilherme Nunes" userId="87c973735a10f18d" providerId="Windows Live" clId="Web-{41045B9A-DC8E-4062-87BD-ABC18BBD781A}" dt="2023-06-20T19:14:59.133" v="6" actId="20577"/>
          <ac:spMkLst>
            <pc:docMk/>
            <pc:sldMk cId="2817699884" sldId="318"/>
            <ac:spMk id="6" creationId="{37D0754B-A172-CC33-E610-E9ADB5385D37}"/>
          </ac:spMkLst>
        </pc:spChg>
      </pc:sldChg>
      <pc:sldChg chg="ord">
        <pc:chgData name="Guilherme Nunes" userId="87c973735a10f18d" providerId="Windows Live" clId="Web-{41045B9A-DC8E-4062-87BD-ABC18BBD781A}" dt="2023-06-20T19:17:31.887" v="9"/>
        <pc:sldMkLst>
          <pc:docMk/>
          <pc:sldMk cId="728780359" sldId="323"/>
        </pc:sldMkLst>
      </pc:sldChg>
    </pc:docChg>
  </pc:docChgLst>
  <pc:docChgLst>
    <pc:chgData name="Kevin Souza" userId="0611cb059439e1da" providerId="Windows Live" clId="Web-{0D0CD517-A1EE-4668-9202-FAB4F0F800EC}"/>
    <pc:docChg chg="modSld">
      <pc:chgData name="Kevin Souza" userId="0611cb059439e1da" providerId="Windows Live" clId="Web-{0D0CD517-A1EE-4668-9202-FAB4F0F800EC}" dt="2023-09-05T00:45:49.163" v="8" actId="20577"/>
      <pc:docMkLst>
        <pc:docMk/>
      </pc:docMkLst>
      <pc:sldChg chg="modSp">
        <pc:chgData name="Kevin Souza" userId="0611cb059439e1da" providerId="Windows Live" clId="Web-{0D0CD517-A1EE-4668-9202-FAB4F0F800EC}" dt="2023-09-05T00:45:49.163" v="8" actId="20577"/>
        <pc:sldMkLst>
          <pc:docMk/>
          <pc:sldMk cId="3363380861" sldId="331"/>
        </pc:sldMkLst>
        <pc:spChg chg="mod">
          <ac:chgData name="Kevin Souza" userId="0611cb059439e1da" providerId="Windows Live" clId="Web-{0D0CD517-A1EE-4668-9202-FAB4F0F800EC}" dt="2023-09-05T00:45:49.163" v="8" actId="20577"/>
          <ac:spMkLst>
            <pc:docMk/>
            <pc:sldMk cId="3363380861" sldId="331"/>
            <ac:spMk id="8" creationId="{4FC36C39-FB32-D2B9-5E05-855A89D91C41}"/>
          </ac:spMkLst>
        </pc:spChg>
      </pc:sldChg>
    </pc:docChg>
  </pc:docChgLst>
  <pc:docChgLst>
    <pc:chgData name="Guilherme Nunes" userId="87c973735a10f18d" providerId="Windows Live" clId="Web-{36C6EEEC-E8A8-4FF3-93A9-4FC402EB5392}"/>
    <pc:docChg chg="addSld modSld sldOrd">
      <pc:chgData name="Guilherme Nunes" userId="87c973735a10f18d" providerId="Windows Live" clId="Web-{36C6EEEC-E8A8-4FF3-93A9-4FC402EB5392}" dt="2023-09-15T17:25:07.976" v="1368" actId="20577"/>
      <pc:docMkLst>
        <pc:docMk/>
      </pc:docMkLst>
      <pc:sldChg chg="modSp">
        <pc:chgData name="Guilherme Nunes" userId="87c973735a10f18d" providerId="Windows Live" clId="Web-{36C6EEEC-E8A8-4FF3-93A9-4FC402EB5392}" dt="2023-09-15T16:23:16.172" v="669" actId="20577"/>
        <pc:sldMkLst>
          <pc:docMk/>
          <pc:sldMk cId="1224809009" sldId="336"/>
        </pc:sldMkLst>
        <pc:spChg chg="mod">
          <ac:chgData name="Guilherme Nunes" userId="87c973735a10f18d" providerId="Windows Live" clId="Web-{36C6EEEC-E8A8-4FF3-93A9-4FC402EB5392}" dt="2023-09-15T16:23:16.172" v="669" actId="20577"/>
          <ac:spMkLst>
            <pc:docMk/>
            <pc:sldMk cId="1224809009" sldId="336"/>
            <ac:spMk id="6" creationId="{EEADD6FD-96BB-125F-FE66-5F22BBB5FA34}"/>
          </ac:spMkLst>
        </pc:spChg>
        <pc:spChg chg="mod">
          <ac:chgData name="Guilherme Nunes" userId="87c973735a10f18d" providerId="Windows Live" clId="Web-{36C6EEEC-E8A8-4FF3-93A9-4FC402EB5392}" dt="2023-09-15T16:22:25.388" v="651" actId="20577"/>
          <ac:spMkLst>
            <pc:docMk/>
            <pc:sldMk cId="1224809009" sldId="336"/>
            <ac:spMk id="7" creationId="{6B95A201-603A-7A09-67CB-D94D947E06B8}"/>
          </ac:spMkLst>
        </pc:spChg>
      </pc:sldChg>
      <pc:sldChg chg="addSp delSp modSp new">
        <pc:chgData name="Guilherme Nunes" userId="87c973735a10f18d" providerId="Windows Live" clId="Web-{36C6EEEC-E8A8-4FF3-93A9-4FC402EB5392}" dt="2023-09-15T16:36:31.860" v="909" actId="20577"/>
        <pc:sldMkLst>
          <pc:docMk/>
          <pc:sldMk cId="2093227309" sldId="337"/>
        </pc:sldMkLst>
        <pc:spChg chg="del">
          <ac:chgData name="Guilherme Nunes" userId="87c973735a10f18d" providerId="Windows Live" clId="Web-{36C6EEEC-E8A8-4FF3-93A9-4FC402EB5392}" dt="2023-09-15T16:22:50.155" v="655"/>
          <ac:spMkLst>
            <pc:docMk/>
            <pc:sldMk cId="2093227309" sldId="337"/>
            <ac:spMk id="2" creationId="{D817B4F0-CC13-6697-EC48-A606A2766876}"/>
          </ac:spMkLst>
        </pc:spChg>
        <pc:spChg chg="del">
          <ac:chgData name="Guilherme Nunes" userId="87c973735a10f18d" providerId="Windows Live" clId="Web-{36C6EEEC-E8A8-4FF3-93A9-4FC402EB5392}" dt="2023-09-15T16:22:39.842" v="653"/>
          <ac:spMkLst>
            <pc:docMk/>
            <pc:sldMk cId="2093227309" sldId="337"/>
            <ac:spMk id="3" creationId="{4C01204A-EDB1-F7E4-3A20-EB756C114E01}"/>
          </ac:spMkLst>
        </pc:spChg>
        <pc:spChg chg="add mod">
          <ac:chgData name="Guilherme Nunes" userId="87c973735a10f18d" providerId="Windows Live" clId="Web-{36C6EEEC-E8A8-4FF3-93A9-4FC402EB5392}" dt="2023-09-15T16:23:11.546" v="668" actId="20577"/>
          <ac:spMkLst>
            <pc:docMk/>
            <pc:sldMk cId="2093227309" sldId="337"/>
            <ac:spMk id="7" creationId="{18A53664-DDC3-BBDA-F187-12A2C391A334}"/>
          </ac:spMkLst>
        </pc:spChg>
        <pc:spChg chg="add mod">
          <ac:chgData name="Guilherme Nunes" userId="87c973735a10f18d" providerId="Windows Live" clId="Web-{36C6EEEC-E8A8-4FF3-93A9-4FC402EB5392}" dt="2023-09-15T16:36:31.860" v="909" actId="20577"/>
          <ac:spMkLst>
            <pc:docMk/>
            <pc:sldMk cId="2093227309" sldId="337"/>
            <ac:spMk id="9" creationId="{E3F7C95E-6A8A-24CA-A673-5B08B3520343}"/>
          </ac:spMkLst>
        </pc:spChg>
        <pc:picChg chg="add">
          <ac:chgData name="Guilherme Nunes" userId="87c973735a10f18d" providerId="Windows Live" clId="Web-{36C6EEEC-E8A8-4FF3-93A9-4FC402EB5392}" dt="2023-09-15T16:22:43.436" v="654"/>
          <ac:picMkLst>
            <pc:docMk/>
            <pc:sldMk cId="2093227309" sldId="337"/>
            <ac:picMk id="5" creationId="{4F75D0EB-EEA6-C0F3-EB15-7FC9BDB7ACFA}"/>
          </ac:picMkLst>
        </pc:picChg>
      </pc:sldChg>
      <pc:sldChg chg="addSp delSp modSp new ord">
        <pc:chgData name="Guilherme Nunes" userId="87c973735a10f18d" providerId="Windows Live" clId="Web-{36C6EEEC-E8A8-4FF3-93A9-4FC402EB5392}" dt="2023-09-15T16:40:28.463" v="1202"/>
        <pc:sldMkLst>
          <pc:docMk/>
          <pc:sldMk cId="608467908" sldId="338"/>
        </pc:sldMkLst>
        <pc:spChg chg="del">
          <ac:chgData name="Guilherme Nunes" userId="87c973735a10f18d" providerId="Windows Live" clId="Web-{36C6EEEC-E8A8-4FF3-93A9-4FC402EB5392}" dt="2023-09-15T16:32:12.302" v="719"/>
          <ac:spMkLst>
            <pc:docMk/>
            <pc:sldMk cId="608467908" sldId="338"/>
            <ac:spMk id="2" creationId="{F6E2D169-9846-4175-E410-4622F4FDAF88}"/>
          </ac:spMkLst>
        </pc:spChg>
        <pc:spChg chg="del mod">
          <ac:chgData name="Guilherme Nunes" userId="87c973735a10f18d" providerId="Windows Live" clId="Web-{36C6EEEC-E8A8-4FF3-93A9-4FC402EB5392}" dt="2023-09-15T16:32:28.537" v="725"/>
          <ac:spMkLst>
            <pc:docMk/>
            <pc:sldMk cId="608467908" sldId="338"/>
            <ac:spMk id="3" creationId="{38D5F180-5422-A011-36CA-B240BDCA5527}"/>
          </ac:spMkLst>
        </pc:spChg>
        <pc:spChg chg="add mod">
          <ac:chgData name="Guilherme Nunes" userId="87c973735a10f18d" providerId="Windows Live" clId="Web-{36C6EEEC-E8A8-4FF3-93A9-4FC402EB5392}" dt="2023-09-15T16:39:15.226" v="1186" actId="20577"/>
          <ac:spMkLst>
            <pc:docMk/>
            <pc:sldMk cId="608467908" sldId="338"/>
            <ac:spMk id="6" creationId="{2FBA43EF-51F8-F306-37FC-0F76A7214A83}"/>
          </ac:spMkLst>
        </pc:spChg>
        <pc:picChg chg="add">
          <ac:chgData name="Guilherme Nunes" userId="87c973735a10f18d" providerId="Windows Live" clId="Web-{36C6EEEC-E8A8-4FF3-93A9-4FC402EB5392}" dt="2023-09-15T16:32:19.631" v="723"/>
          <ac:picMkLst>
            <pc:docMk/>
            <pc:sldMk cId="608467908" sldId="338"/>
            <ac:picMk id="5" creationId="{7203234D-FAB8-0B6D-B6CD-5865222EF48F}"/>
          </ac:picMkLst>
        </pc:picChg>
      </pc:sldChg>
      <pc:sldChg chg="addSp delSp modSp new">
        <pc:chgData name="Guilherme Nunes" userId="87c973735a10f18d" providerId="Windows Live" clId="Web-{36C6EEEC-E8A8-4FF3-93A9-4FC402EB5392}" dt="2023-09-15T17:25:07.976" v="1368" actId="20577"/>
        <pc:sldMkLst>
          <pc:docMk/>
          <pc:sldMk cId="2417697427" sldId="339"/>
        </pc:sldMkLst>
        <pc:spChg chg="del">
          <ac:chgData name="Guilherme Nunes" userId="87c973735a10f18d" providerId="Windows Live" clId="Web-{36C6EEEC-E8A8-4FF3-93A9-4FC402EB5392}" dt="2023-09-15T16:39:20.710" v="1188"/>
          <ac:spMkLst>
            <pc:docMk/>
            <pc:sldMk cId="2417697427" sldId="339"/>
            <ac:spMk id="2" creationId="{D68CBB2A-D24F-AC83-3A39-6D922C9A2AE0}"/>
          </ac:spMkLst>
        </pc:spChg>
        <pc:spChg chg="del mod">
          <ac:chgData name="Guilherme Nunes" userId="87c973735a10f18d" providerId="Windows Live" clId="Web-{36C6EEEC-E8A8-4FF3-93A9-4FC402EB5392}" dt="2023-09-15T16:39:23.663" v="1191"/>
          <ac:spMkLst>
            <pc:docMk/>
            <pc:sldMk cId="2417697427" sldId="339"/>
            <ac:spMk id="3" creationId="{08E13B37-D09C-C550-5BCF-3A8A9DAD62F9}"/>
          </ac:spMkLst>
        </pc:spChg>
        <pc:spChg chg="add mod">
          <ac:chgData name="Guilherme Nunes" userId="87c973735a10f18d" providerId="Windows Live" clId="Web-{36C6EEEC-E8A8-4FF3-93A9-4FC402EB5392}" dt="2023-09-15T17:25:07.976" v="1368" actId="20577"/>
          <ac:spMkLst>
            <pc:docMk/>
            <pc:sldMk cId="2417697427" sldId="339"/>
            <ac:spMk id="11" creationId="{49A26FB3-91ED-7F88-D86E-E0AC94929BA3}"/>
          </ac:spMkLst>
        </pc:spChg>
        <pc:picChg chg="add">
          <ac:chgData name="Guilherme Nunes" userId="87c973735a10f18d" providerId="Windows Live" clId="Web-{36C6EEEC-E8A8-4FF3-93A9-4FC402EB5392}" dt="2023-09-15T16:39:26.195" v="1192"/>
          <ac:picMkLst>
            <pc:docMk/>
            <pc:sldMk cId="2417697427" sldId="339"/>
            <ac:picMk id="5" creationId="{AAEECB1A-9720-8D58-31BD-1CEE48BD1B16}"/>
          </ac:picMkLst>
        </pc:picChg>
        <pc:picChg chg="add del">
          <ac:chgData name="Guilherme Nunes" userId="87c973735a10f18d" providerId="Windows Live" clId="Web-{36C6EEEC-E8A8-4FF3-93A9-4FC402EB5392}" dt="2023-09-15T16:39:48.821" v="1194"/>
          <ac:picMkLst>
            <pc:docMk/>
            <pc:sldMk cId="2417697427" sldId="339"/>
            <ac:picMk id="7" creationId="{E019F17D-502B-1E6B-F668-9D8DDB31D80B}"/>
          </ac:picMkLst>
        </pc:picChg>
        <pc:picChg chg="add del">
          <ac:chgData name="Guilherme Nunes" userId="87c973735a10f18d" providerId="Windows Live" clId="Web-{36C6EEEC-E8A8-4FF3-93A9-4FC402EB5392}" dt="2023-09-15T16:39:55.743" v="1196"/>
          <ac:picMkLst>
            <pc:docMk/>
            <pc:sldMk cId="2417697427" sldId="339"/>
            <ac:picMk id="9" creationId="{F90C7D29-8E6E-41BD-C203-F3C27C696384}"/>
          </ac:picMkLst>
        </pc:picChg>
      </pc:sldChg>
    </pc:docChg>
  </pc:docChgLst>
  <pc:docChgLst>
    <pc:chgData name="Kevin Souza" userId="0611cb059439e1da" providerId="Windows Live" clId="Web-{95A4720F-48F4-4A93-867F-7FF030DBD1A3}"/>
    <pc:docChg chg="modSld">
      <pc:chgData name="Kevin Souza" userId="0611cb059439e1da" providerId="Windows Live" clId="Web-{95A4720F-48F4-4A93-867F-7FF030DBD1A3}" dt="2023-09-05T21:45:40.002" v="16" actId="20577"/>
      <pc:docMkLst>
        <pc:docMk/>
      </pc:docMkLst>
      <pc:sldChg chg="modSp">
        <pc:chgData name="Kevin Souza" userId="0611cb059439e1da" providerId="Windows Live" clId="Web-{95A4720F-48F4-4A93-867F-7FF030DBD1A3}" dt="2023-09-05T21:45:40.002" v="16" actId="20577"/>
        <pc:sldMkLst>
          <pc:docMk/>
          <pc:sldMk cId="3363380861" sldId="331"/>
        </pc:sldMkLst>
        <pc:spChg chg="mod">
          <ac:chgData name="Kevin Souza" userId="0611cb059439e1da" providerId="Windows Live" clId="Web-{95A4720F-48F4-4A93-867F-7FF030DBD1A3}" dt="2023-09-05T21:45:40.002" v="16" actId="20577"/>
          <ac:spMkLst>
            <pc:docMk/>
            <pc:sldMk cId="3363380861" sldId="331"/>
            <ac:spMk id="8" creationId="{4FC36C39-FB32-D2B9-5E05-855A89D91C41}"/>
          </ac:spMkLst>
        </pc:spChg>
      </pc:sldChg>
    </pc:docChg>
  </pc:docChgLst>
  <pc:docChgLst>
    <pc:chgData name="Guilherme Nunes" userId="87c973735a10f18d" providerId="Windows Live" clId="Web-{5245E9EE-03B3-46BA-8F56-97279116C784}"/>
    <pc:docChg chg="addSld delSld modSld sldOrd">
      <pc:chgData name="Guilherme Nunes" userId="87c973735a10f18d" providerId="Windows Live" clId="Web-{5245E9EE-03B3-46BA-8F56-97279116C784}" dt="2023-09-04T21:31:13.491" v="325" actId="20577"/>
      <pc:docMkLst>
        <pc:docMk/>
      </pc:docMkLst>
      <pc:sldChg chg="addSp delSp modSp">
        <pc:chgData name="Guilherme Nunes" userId="87c973735a10f18d" providerId="Windows Live" clId="Web-{5245E9EE-03B3-46BA-8F56-97279116C784}" dt="2023-09-04T19:42:50.809" v="298" actId="20577"/>
        <pc:sldMkLst>
          <pc:docMk/>
          <pc:sldMk cId="3319526992" sldId="297"/>
        </pc:sldMkLst>
        <pc:spChg chg="mod">
          <ac:chgData name="Guilherme Nunes" userId="87c973735a10f18d" providerId="Windows Live" clId="Web-{5245E9EE-03B3-46BA-8F56-97279116C784}" dt="2023-09-04T19:06:55.680" v="123" actId="20577"/>
          <ac:spMkLst>
            <pc:docMk/>
            <pc:sldMk cId="3319526992" sldId="297"/>
            <ac:spMk id="2" creationId="{9CDE9893-C9EC-BB31-C476-2816E1AAB595}"/>
          </ac:spMkLst>
        </pc:spChg>
        <pc:spChg chg="mod">
          <ac:chgData name="Guilherme Nunes" userId="87c973735a10f18d" providerId="Windows Live" clId="Web-{5245E9EE-03B3-46BA-8F56-97279116C784}" dt="2023-09-04T19:42:50.809" v="298" actId="20577"/>
          <ac:spMkLst>
            <pc:docMk/>
            <pc:sldMk cId="3319526992" sldId="297"/>
            <ac:spMk id="3" creationId="{D666FE66-3333-7AC9-AB54-86846F14EBBE}"/>
          </ac:spMkLst>
        </pc:spChg>
        <pc:spChg chg="add del mod">
          <ac:chgData name="Guilherme Nunes" userId="87c973735a10f18d" providerId="Windows Live" clId="Web-{5245E9EE-03B3-46BA-8F56-97279116C784}" dt="2023-09-04T19:05:48.256" v="112"/>
          <ac:spMkLst>
            <pc:docMk/>
            <pc:sldMk cId="3319526992" sldId="297"/>
            <ac:spMk id="5" creationId="{0532C21E-E0AC-4743-9580-2754B8417B7A}"/>
          </ac:spMkLst>
        </pc:spChg>
      </pc:sldChg>
      <pc:sldChg chg="ord">
        <pc:chgData name="Guilherme Nunes" userId="87c973735a10f18d" providerId="Windows Live" clId="Web-{5245E9EE-03B3-46BA-8F56-97279116C784}" dt="2023-09-04T19:33:33.867" v="290"/>
        <pc:sldMkLst>
          <pc:docMk/>
          <pc:sldMk cId="1468305208" sldId="301"/>
        </pc:sldMkLst>
      </pc:sldChg>
      <pc:sldChg chg="modSp">
        <pc:chgData name="Guilherme Nunes" userId="87c973735a10f18d" providerId="Windows Live" clId="Web-{5245E9EE-03B3-46BA-8F56-97279116C784}" dt="2023-09-04T19:35:01.296" v="292" actId="20577"/>
        <pc:sldMkLst>
          <pc:docMk/>
          <pc:sldMk cId="4204818839" sldId="302"/>
        </pc:sldMkLst>
        <pc:spChg chg="mod">
          <ac:chgData name="Guilherme Nunes" userId="87c973735a10f18d" providerId="Windows Live" clId="Web-{5245E9EE-03B3-46BA-8F56-97279116C784}" dt="2023-09-04T19:35:01.296" v="292" actId="20577"/>
          <ac:spMkLst>
            <pc:docMk/>
            <pc:sldMk cId="4204818839" sldId="302"/>
            <ac:spMk id="6" creationId="{37D0754B-A172-CC33-E610-E9ADB5385D37}"/>
          </ac:spMkLst>
        </pc:spChg>
      </pc:sldChg>
      <pc:sldChg chg="addSp delSp">
        <pc:chgData name="Guilherme Nunes" userId="87c973735a10f18d" providerId="Windows Live" clId="Web-{5245E9EE-03B3-46BA-8F56-97279116C784}" dt="2023-09-04T19:42:34.637" v="297"/>
        <pc:sldMkLst>
          <pc:docMk/>
          <pc:sldMk cId="2381636946" sldId="327"/>
        </pc:sldMkLst>
        <pc:spChg chg="add del">
          <ac:chgData name="Guilherme Nunes" userId="87c973735a10f18d" providerId="Windows Live" clId="Web-{5245E9EE-03B3-46BA-8F56-97279116C784}" dt="2023-09-04T19:42:34.637" v="297"/>
          <ac:spMkLst>
            <pc:docMk/>
            <pc:sldMk cId="2381636946" sldId="327"/>
            <ac:spMk id="2" creationId="{E5E4EFA8-C8C9-047C-67D8-2213BF412C85}"/>
          </ac:spMkLst>
        </pc:spChg>
      </pc:sldChg>
      <pc:sldChg chg="modSp">
        <pc:chgData name="Guilherme Nunes" userId="87c973735a10f18d" providerId="Windows Live" clId="Web-{5245E9EE-03B3-46BA-8F56-97279116C784}" dt="2023-09-04T19:39:49.835" v="295" actId="20577"/>
        <pc:sldMkLst>
          <pc:docMk/>
          <pc:sldMk cId="3126245740" sldId="330"/>
        </pc:sldMkLst>
        <pc:spChg chg="mod">
          <ac:chgData name="Guilherme Nunes" userId="87c973735a10f18d" providerId="Windows Live" clId="Web-{5245E9EE-03B3-46BA-8F56-97279116C784}" dt="2023-09-04T19:39:49.835" v="295" actId="20577"/>
          <ac:spMkLst>
            <pc:docMk/>
            <pc:sldMk cId="3126245740" sldId="330"/>
            <ac:spMk id="9" creationId="{3FF0313E-CD02-4F29-FF1F-39673E90694C}"/>
          </ac:spMkLst>
        </pc:spChg>
      </pc:sldChg>
      <pc:sldChg chg="addSp delSp modSp new">
        <pc:chgData name="Guilherme Nunes" userId="87c973735a10f18d" providerId="Windows Live" clId="Web-{5245E9EE-03B3-46BA-8F56-97279116C784}" dt="2023-09-04T21:31:13.491" v="325" actId="20577"/>
        <pc:sldMkLst>
          <pc:docMk/>
          <pc:sldMk cId="3363380861" sldId="331"/>
        </pc:sldMkLst>
        <pc:spChg chg="del">
          <ac:chgData name="Guilherme Nunes" userId="87c973735a10f18d" providerId="Windows Live" clId="Web-{5245E9EE-03B3-46BA-8F56-97279116C784}" dt="2023-09-04T19:05:59.756" v="115"/>
          <ac:spMkLst>
            <pc:docMk/>
            <pc:sldMk cId="3363380861" sldId="331"/>
            <ac:spMk id="2" creationId="{5DFF34CB-8FF0-5ACE-1E7C-37939D02F58E}"/>
          </ac:spMkLst>
        </pc:spChg>
        <pc:spChg chg="del">
          <ac:chgData name="Guilherme Nunes" userId="87c973735a10f18d" providerId="Windows Live" clId="Web-{5245E9EE-03B3-46BA-8F56-97279116C784}" dt="2023-09-04T19:05:58.006" v="114"/>
          <ac:spMkLst>
            <pc:docMk/>
            <pc:sldMk cId="3363380861" sldId="331"/>
            <ac:spMk id="3" creationId="{06F1F44B-BB50-7ADC-A309-932723109B6B}"/>
          </ac:spMkLst>
        </pc:spChg>
        <pc:spChg chg="add mod">
          <ac:chgData name="Guilherme Nunes" userId="87c973735a10f18d" providerId="Windows Live" clId="Web-{5245E9EE-03B3-46BA-8F56-97279116C784}" dt="2023-09-04T21:31:13.491" v="325" actId="20577"/>
          <ac:spMkLst>
            <pc:docMk/>
            <pc:sldMk cId="3363380861" sldId="331"/>
            <ac:spMk id="7" creationId="{39440DAF-5A8C-8924-3E58-9692E274F9D0}"/>
          </ac:spMkLst>
        </pc:spChg>
        <pc:spChg chg="add mod">
          <ac:chgData name="Guilherme Nunes" userId="87c973735a10f18d" providerId="Windows Live" clId="Web-{5245E9EE-03B3-46BA-8F56-97279116C784}" dt="2023-09-04T21:30:57.163" v="324" actId="20577"/>
          <ac:spMkLst>
            <pc:docMk/>
            <pc:sldMk cId="3363380861" sldId="331"/>
            <ac:spMk id="8" creationId="{4FC36C39-FB32-D2B9-5E05-855A89D91C41}"/>
          </ac:spMkLst>
        </pc:spChg>
        <pc:picChg chg="add">
          <ac:chgData name="Guilherme Nunes" userId="87c973735a10f18d" providerId="Windows Live" clId="Web-{5245E9EE-03B3-46BA-8F56-97279116C784}" dt="2023-09-04T19:06:00.740" v="116"/>
          <ac:picMkLst>
            <pc:docMk/>
            <pc:sldMk cId="3363380861" sldId="331"/>
            <ac:picMk id="5" creationId="{448EDBCC-095F-C19A-BAEC-0E0679F97AAF}"/>
          </ac:picMkLst>
        </pc:picChg>
      </pc:sldChg>
      <pc:sldChg chg="new del">
        <pc:chgData name="Guilherme Nunes" userId="87c973735a10f18d" providerId="Windows Live" clId="Web-{5245E9EE-03B3-46BA-8F56-97279116C784}" dt="2023-09-04T19:32:32.459" v="289"/>
        <pc:sldMkLst>
          <pc:docMk/>
          <pc:sldMk cId="1695093959" sldId="332"/>
        </pc:sldMkLst>
      </pc:sldChg>
    </pc:docChg>
  </pc:docChgLst>
  <pc:docChgLst>
    <pc:chgData name="Guilherme Nunes" userId="87c973735a10f18d" providerId="Windows Live" clId="Web-{189E7372-82FF-422D-825E-A0C37A04BD4A}"/>
    <pc:docChg chg="delSld modSld">
      <pc:chgData name="Guilherme Nunes" userId="87c973735a10f18d" providerId="Windows Live" clId="Web-{189E7372-82FF-422D-825E-A0C37A04BD4A}" dt="2023-09-03T18:48:13.235" v="126"/>
      <pc:docMkLst>
        <pc:docMk/>
      </pc:docMkLst>
      <pc:sldChg chg="addSp delSp modSp">
        <pc:chgData name="Guilherme Nunes" userId="87c973735a10f18d" providerId="Windows Live" clId="Web-{189E7372-82FF-422D-825E-A0C37A04BD4A}" dt="2023-09-03T18:29:35.746" v="7" actId="14100"/>
        <pc:sldMkLst>
          <pc:docMk/>
          <pc:sldMk cId="572429266" sldId="296"/>
        </pc:sldMkLst>
        <pc:picChg chg="del">
          <ac:chgData name="Guilherme Nunes" userId="87c973735a10f18d" providerId="Windows Live" clId="Web-{189E7372-82FF-422D-825E-A0C37A04BD4A}" dt="2023-09-03T18:28:20.885" v="0"/>
          <ac:picMkLst>
            <pc:docMk/>
            <pc:sldMk cId="572429266" sldId="296"/>
            <ac:picMk id="5" creationId="{2A264BFE-5FFA-DB3A-D89F-73EAED328FBE}"/>
          </ac:picMkLst>
        </pc:picChg>
        <pc:picChg chg="add mod">
          <ac:chgData name="Guilherme Nunes" userId="87c973735a10f18d" providerId="Windows Live" clId="Web-{189E7372-82FF-422D-825E-A0C37A04BD4A}" dt="2023-09-03T18:29:35.746" v="7" actId="14100"/>
          <ac:picMkLst>
            <pc:docMk/>
            <pc:sldMk cId="572429266" sldId="296"/>
            <ac:picMk id="6" creationId="{DA980D03-20F3-8B05-DBD1-C6AB4C591284}"/>
          </ac:picMkLst>
        </pc:picChg>
      </pc:sldChg>
      <pc:sldChg chg="addSp delSp modSp">
        <pc:chgData name="Guilherme Nunes" userId="87c973735a10f18d" providerId="Windows Live" clId="Web-{189E7372-82FF-422D-825E-A0C37A04BD4A}" dt="2023-09-03T18:41:06.488" v="93" actId="1076"/>
        <pc:sldMkLst>
          <pc:docMk/>
          <pc:sldMk cId="1658508502" sldId="304"/>
        </pc:sldMkLst>
        <pc:spChg chg="mod">
          <ac:chgData name="Guilherme Nunes" userId="87c973735a10f18d" providerId="Windows Live" clId="Web-{189E7372-82FF-422D-825E-A0C37A04BD4A}" dt="2023-09-03T18:41:03.393" v="92" actId="1076"/>
          <ac:spMkLst>
            <pc:docMk/>
            <pc:sldMk cId="1658508502" sldId="304"/>
            <ac:spMk id="3" creationId="{558FAA75-B99D-D42D-CB03-1EE8D74DACB8}"/>
          </ac:spMkLst>
        </pc:spChg>
        <pc:spChg chg="mod">
          <ac:chgData name="Guilherme Nunes" userId="87c973735a10f18d" providerId="Windows Live" clId="Web-{189E7372-82FF-422D-825E-A0C37A04BD4A}" dt="2023-09-03T18:40:45.377" v="90" actId="20577"/>
          <ac:spMkLst>
            <pc:docMk/>
            <pc:sldMk cId="1658508502" sldId="304"/>
            <ac:spMk id="6" creationId="{37D0754B-A172-CC33-E610-E9ADB5385D37}"/>
          </ac:spMkLst>
        </pc:spChg>
        <pc:picChg chg="del">
          <ac:chgData name="Guilherme Nunes" userId="87c973735a10f18d" providerId="Windows Live" clId="Web-{189E7372-82FF-422D-825E-A0C37A04BD4A}" dt="2023-09-03T18:40:05.407" v="74"/>
          <ac:picMkLst>
            <pc:docMk/>
            <pc:sldMk cId="1658508502" sldId="304"/>
            <ac:picMk id="2" creationId="{804F3FF6-367B-0ED0-F0E7-76E94BC2B527}"/>
          </ac:picMkLst>
        </pc:picChg>
        <pc:picChg chg="add mod">
          <ac:chgData name="Guilherme Nunes" userId="87c973735a10f18d" providerId="Windows Live" clId="Web-{189E7372-82FF-422D-825E-A0C37A04BD4A}" dt="2023-09-03T18:41:06.488" v="93" actId="1076"/>
          <ac:picMkLst>
            <pc:docMk/>
            <pc:sldMk cId="1658508502" sldId="304"/>
            <ac:picMk id="4" creationId="{C5EF3D8B-783B-9D38-953D-E210D6AD5DF2}"/>
          </ac:picMkLst>
        </pc:picChg>
      </pc:sldChg>
      <pc:sldChg chg="addSp delSp modSp">
        <pc:chgData name="Guilherme Nunes" userId="87c973735a10f18d" providerId="Windows Live" clId="Web-{189E7372-82FF-422D-825E-A0C37A04BD4A}" dt="2023-09-03T18:47:58.344" v="123" actId="1076"/>
        <pc:sldMkLst>
          <pc:docMk/>
          <pc:sldMk cId="3883311937" sldId="305"/>
        </pc:sldMkLst>
        <pc:spChg chg="mod">
          <ac:chgData name="Guilherme Nunes" userId="87c973735a10f18d" providerId="Windows Live" clId="Web-{189E7372-82FF-422D-825E-A0C37A04BD4A}" dt="2023-09-03T18:47:58.344" v="123" actId="1076"/>
          <ac:spMkLst>
            <pc:docMk/>
            <pc:sldMk cId="3883311937" sldId="305"/>
            <ac:spMk id="3" creationId="{526B79BC-C415-A3FD-4F43-56DD4066AD12}"/>
          </ac:spMkLst>
        </pc:spChg>
        <pc:spChg chg="mod">
          <ac:chgData name="Guilherme Nunes" userId="87c973735a10f18d" providerId="Windows Live" clId="Web-{189E7372-82FF-422D-825E-A0C37A04BD4A}" dt="2023-09-03T18:47:28.640" v="117" actId="20577"/>
          <ac:spMkLst>
            <pc:docMk/>
            <pc:sldMk cId="3883311937" sldId="305"/>
            <ac:spMk id="6" creationId="{37D0754B-A172-CC33-E610-E9ADB5385D37}"/>
          </ac:spMkLst>
        </pc:spChg>
        <pc:picChg chg="del">
          <ac:chgData name="Guilherme Nunes" userId="87c973735a10f18d" providerId="Windows Live" clId="Web-{189E7372-82FF-422D-825E-A0C37A04BD4A}" dt="2023-09-03T18:42:01.098" v="94"/>
          <ac:picMkLst>
            <pc:docMk/>
            <pc:sldMk cId="3883311937" sldId="305"/>
            <ac:picMk id="2" creationId="{56AFF197-FE61-A207-35E5-6255B48708D6}"/>
          </ac:picMkLst>
        </pc:picChg>
        <pc:picChg chg="add mod">
          <ac:chgData name="Guilherme Nunes" userId="87c973735a10f18d" providerId="Windows Live" clId="Web-{189E7372-82FF-422D-825E-A0C37A04BD4A}" dt="2023-09-03T18:47:32.187" v="118" actId="1076"/>
          <ac:picMkLst>
            <pc:docMk/>
            <pc:sldMk cId="3883311937" sldId="305"/>
            <ac:picMk id="4" creationId="{3DC541D4-2A16-9B1E-60B1-A4D982D7970A}"/>
          </ac:picMkLst>
        </pc:picChg>
      </pc:sldChg>
      <pc:sldChg chg="addSp delSp modSp">
        <pc:chgData name="Guilherme Nunes" userId="87c973735a10f18d" providerId="Windows Live" clId="Web-{189E7372-82FF-422D-825E-A0C37A04BD4A}" dt="2023-09-03T18:36:33.604" v="67" actId="1076"/>
        <pc:sldMkLst>
          <pc:docMk/>
          <pc:sldMk cId="1890779596" sldId="309"/>
        </pc:sldMkLst>
        <pc:spChg chg="add del">
          <ac:chgData name="Guilherme Nunes" userId="87c973735a10f18d" providerId="Windows Live" clId="Web-{189E7372-82FF-422D-825E-A0C37A04BD4A}" dt="2023-09-03T18:32:04.329" v="28"/>
          <ac:spMkLst>
            <pc:docMk/>
            <pc:sldMk cId="1890779596" sldId="309"/>
            <ac:spMk id="3" creationId="{98FB5472-A3FC-3F1D-7B4F-BD2891F74606}"/>
          </ac:spMkLst>
        </pc:spChg>
        <pc:spChg chg="add mod">
          <ac:chgData name="Guilherme Nunes" userId="87c973735a10f18d" providerId="Windows Live" clId="Web-{189E7372-82FF-422D-825E-A0C37A04BD4A}" dt="2023-09-03T18:36:12.103" v="66" actId="1076"/>
          <ac:spMkLst>
            <pc:docMk/>
            <pc:sldMk cId="1890779596" sldId="309"/>
            <ac:spMk id="5" creationId="{0EB3C1FF-92E0-0EE1-E989-15B395C7086C}"/>
          </ac:spMkLst>
        </pc:spChg>
        <pc:spChg chg="mod">
          <ac:chgData name="Guilherme Nunes" userId="87c973735a10f18d" providerId="Windows Live" clId="Web-{189E7372-82FF-422D-825E-A0C37A04BD4A}" dt="2023-09-03T18:35:38.336" v="58" actId="20577"/>
          <ac:spMkLst>
            <pc:docMk/>
            <pc:sldMk cId="1890779596" sldId="309"/>
            <ac:spMk id="6" creationId="{37D0754B-A172-CC33-E610-E9ADB5385D37}"/>
          </ac:spMkLst>
        </pc:spChg>
        <pc:picChg chg="add del">
          <ac:chgData name="Guilherme Nunes" userId="87c973735a10f18d" providerId="Windows Live" clId="Web-{189E7372-82FF-422D-825E-A0C37A04BD4A}" dt="2023-09-03T18:32:08.970" v="33"/>
          <ac:picMkLst>
            <pc:docMk/>
            <pc:sldMk cId="1890779596" sldId="309"/>
            <ac:picMk id="2" creationId="{F1C45014-4A02-749E-EE4E-7053B8EAB70D}"/>
          </ac:picMkLst>
        </pc:picChg>
        <pc:picChg chg="add mod">
          <ac:chgData name="Guilherme Nunes" userId="87c973735a10f18d" providerId="Windows Live" clId="Web-{189E7372-82FF-422D-825E-A0C37A04BD4A}" dt="2023-09-03T18:36:33.604" v="67" actId="1076"/>
          <ac:picMkLst>
            <pc:docMk/>
            <pc:sldMk cId="1890779596" sldId="309"/>
            <ac:picMk id="4" creationId="{22E5B19C-C51A-57F9-838B-971EB60ABE7A}"/>
          </ac:picMkLst>
        </pc:picChg>
      </pc:sldChg>
      <pc:sldChg chg="del">
        <pc:chgData name="Guilherme Nunes" userId="87c973735a10f18d" providerId="Windows Live" clId="Web-{189E7372-82FF-422D-825E-A0C37A04BD4A}" dt="2023-09-03T18:48:07.985" v="124"/>
        <pc:sldMkLst>
          <pc:docMk/>
          <pc:sldMk cId="2012160463" sldId="310"/>
        </pc:sldMkLst>
      </pc:sldChg>
      <pc:sldChg chg="del">
        <pc:chgData name="Guilherme Nunes" userId="87c973735a10f18d" providerId="Windows Live" clId="Web-{189E7372-82FF-422D-825E-A0C37A04BD4A}" dt="2023-09-03T18:48:10.876" v="125"/>
        <pc:sldMkLst>
          <pc:docMk/>
          <pc:sldMk cId="2325226534" sldId="311"/>
        </pc:sldMkLst>
      </pc:sldChg>
      <pc:sldChg chg="del">
        <pc:chgData name="Guilherme Nunes" userId="87c973735a10f18d" providerId="Windows Live" clId="Web-{189E7372-82FF-422D-825E-A0C37A04BD4A}" dt="2023-09-03T18:48:13.235" v="126"/>
        <pc:sldMkLst>
          <pc:docMk/>
          <pc:sldMk cId="1424901448" sldId="312"/>
        </pc:sldMkLst>
      </pc:sldChg>
      <pc:sldChg chg="delSp modSp">
        <pc:chgData name="Guilherme Nunes" userId="87c973735a10f18d" providerId="Windows Live" clId="Web-{189E7372-82FF-422D-825E-A0C37A04BD4A}" dt="2023-09-03T18:30:06.576" v="17"/>
        <pc:sldMkLst>
          <pc:docMk/>
          <pc:sldMk cId="2021413761" sldId="317"/>
        </pc:sldMkLst>
        <pc:spChg chg="mod">
          <ac:chgData name="Guilherme Nunes" userId="87c973735a10f18d" providerId="Windows Live" clId="Web-{189E7372-82FF-422D-825E-A0C37A04BD4A}" dt="2023-09-03T18:30:05.622" v="16" actId="20577"/>
          <ac:spMkLst>
            <pc:docMk/>
            <pc:sldMk cId="2021413761" sldId="317"/>
            <ac:spMk id="6" creationId="{37D0754B-A172-CC33-E610-E9ADB5385D37}"/>
          </ac:spMkLst>
        </pc:spChg>
        <pc:picChg chg="del">
          <ac:chgData name="Guilherme Nunes" userId="87c973735a10f18d" providerId="Windows Live" clId="Web-{189E7372-82FF-422D-825E-A0C37A04BD4A}" dt="2023-09-03T18:30:06.576" v="17"/>
          <ac:picMkLst>
            <pc:docMk/>
            <pc:sldMk cId="2021413761" sldId="317"/>
            <ac:picMk id="2" creationId="{A4969664-16B4-CD6D-90DE-F5986F8870B0}"/>
          </ac:picMkLst>
        </pc:picChg>
      </pc:sldChg>
      <pc:sldChg chg="del">
        <pc:chgData name="Guilherme Nunes" userId="87c973735a10f18d" providerId="Windows Live" clId="Web-{189E7372-82FF-422D-825E-A0C37A04BD4A}" dt="2023-09-03T18:30:22.014" v="18"/>
        <pc:sldMkLst>
          <pc:docMk/>
          <pc:sldMk cId="2817699884" sldId="318"/>
        </pc:sldMkLst>
      </pc:sldChg>
      <pc:sldChg chg="modSp">
        <pc:chgData name="Guilherme Nunes" userId="87c973735a10f18d" providerId="Windows Live" clId="Web-{189E7372-82FF-422D-825E-A0C37A04BD4A}" dt="2023-09-03T18:31:03.187" v="22" actId="20577"/>
        <pc:sldMkLst>
          <pc:docMk/>
          <pc:sldMk cId="728780359" sldId="323"/>
        </pc:sldMkLst>
        <pc:spChg chg="mod">
          <ac:chgData name="Guilherme Nunes" userId="87c973735a10f18d" providerId="Windows Live" clId="Web-{189E7372-82FF-422D-825E-A0C37A04BD4A}" dt="2023-09-03T18:31:03.187" v="22" actId="20577"/>
          <ac:spMkLst>
            <pc:docMk/>
            <pc:sldMk cId="728780359" sldId="323"/>
            <ac:spMk id="6" creationId="{37D0754B-A172-CC33-E610-E9ADB5385D37}"/>
          </ac:spMkLst>
        </pc:spChg>
      </pc:sldChg>
      <pc:sldChg chg="del">
        <pc:chgData name="Guilherme Nunes" userId="87c973735a10f18d" providerId="Windows Live" clId="Web-{189E7372-82FF-422D-825E-A0C37A04BD4A}" dt="2023-09-03T18:30:36.686" v="19"/>
        <pc:sldMkLst>
          <pc:docMk/>
          <pc:sldMk cId="1397905416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15A7-195F-4713-8255-1BF45095A372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30680-BC64-4112-BF1E-822373DE87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7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BF9F-3CF4-E90D-E59F-34EBEDB2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EBAE3-37D8-C848-09CB-B0ABBBD3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6E9A8-212B-C240-B0AB-2F0F95CF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CE1D45-93B6-BE6B-52A1-BB816EE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B56B0-3D47-2588-B14D-62FF15B3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7813D-8F8C-E695-423F-DF77F8AC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139A0-E7B3-2C97-64EB-32A3BAB3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008B5-8F7A-7DF4-F42E-2DC5CDC9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3A624-9DC5-1F4F-8017-09463528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908F7-FD7F-45EF-E1F3-6836B3F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6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FB3778-3312-C965-12C4-8A519C2F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229E55-7575-061A-1B48-00F320B3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34F7B-C213-85B1-A333-B7B2529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10C4A-C950-E98A-E6AA-4C063E25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514A7-5913-8452-A6A9-573DD7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C447-D5C6-A547-C5AA-9379EB1D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85459-70E1-CF35-4D70-BDB13D530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2FD70-083B-3102-DB21-D58D67A4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5580B-87DC-CA71-39DF-5FE9EFE2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9A695-9063-92DB-D85D-E1029679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882D-C7B0-30FA-952E-9FDF020E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86376E-DF3A-094E-48EB-7BA94550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9F4A4-65BF-FBF9-C1E5-8975B1D3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DE5E9-C8ED-E18F-1523-B0A8F837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EB9B5-FE18-5B9D-2129-CA98691A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4FA40-5726-E706-2C2B-3145E5E5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268AC-E296-E7F2-051C-6B1CFD3DD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D7553-D0D7-B494-8DBA-4F45704F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72C9F-7EBD-5A23-CA89-9A955B7A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B3A57-0A5E-FD6E-6FEE-F502F29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5F7CAE-D233-0315-D48E-65FFF837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730-6B6C-671D-1B43-D4201BFC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45A259-90BB-7CAA-0578-97AEEE66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0CA78-C94B-00A5-7E3B-FC109644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8593CD-13DE-691C-DC03-1C7B6FEBD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54D13C-10D0-6C91-B7BB-3B88C0C6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3B551F-1877-1B26-E14F-8F16DE0F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E9BEAA-0E8C-A8AA-3B95-DF39A5F9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F71433-94A5-670B-C8DD-E4CB5904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9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EE7F6-57CF-949C-BAD2-0B95B17B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5D9DAE-4E43-542A-EEBE-9E8F7B34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ECDED9-AD97-7B86-A982-F607F04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781866-69C8-D0BE-BAA7-F481B0FD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809C10-D631-5AB8-DABF-4D7F0C28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187DD0-7B23-A258-CEC5-29B1B39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496BF2-29C3-BE4A-4041-C6173C32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6A435-6F0F-E987-5CA6-786357D0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DF288-B5FC-4448-1D9E-853F4AB7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0EFEFA-C240-C511-C5A6-E5E32136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7DA98-DF11-F6DB-1B7A-3F9B187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23AAA-D74F-DE08-BC5B-A72D3A64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C4ECF-3B81-F95D-DE7C-798C983F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3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E8FD6-8379-B278-FD74-DA63BE69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4F755C-CBAC-887E-9EB6-AE3062F6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C04183-7B5D-0B55-C00F-48BB9BA2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37D32-E29F-7545-45AD-0676A1E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BB30CF-A5D2-8DA1-7D59-C09AF870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2F2EA-6ECC-AA2E-D3C1-4D0EE42B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CA6E29-ACE8-CD21-A68D-268294B0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5DB27-A85A-7D56-7AAB-F4B2F994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411E4-19FE-6410-7FFA-BE3056198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7979-98D2-4A59-8F6E-5465D39C32F1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F2356-1720-A5D4-8383-842C260BA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E2B13-69E2-227C-0FFD-B21939BE9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5BA0-E369-4EBA-BF69-15CDE0F456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uNOrFov_gtlbCh9sDxOOgPc8xXoLVCJK?usp=sharing#scrollTo=-1d_QHlkJi-Y" TargetMode="External"/><Relationship Id="rId3" Type="http://schemas.openxmlformats.org/officeDocument/2006/relationships/hyperlink" Target="https://www.youtube.com/watch?v=JE2fcL9ABdM" TargetMode="External"/><Relationship Id="rId7" Type="http://schemas.openxmlformats.org/officeDocument/2006/relationships/hyperlink" Target="https://1drv.ms/b/s!AoZ-6_5SXxJBheE8vNf03vCo-I2PRw?e=jPkhB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QjUzuGEmL18Sy6Pn4b8Y1Uh3M9Hxqf4F?usp=sharing" TargetMode="External"/><Relationship Id="rId5" Type="http://schemas.openxmlformats.org/officeDocument/2006/relationships/hyperlink" Target="https://1drv.ms/x/s!AoZ-6_5SXxJBhdgxqC6HF_XJD15cmg?e=06HQBR" TargetMode="External"/><Relationship Id="rId4" Type="http://schemas.openxmlformats.org/officeDocument/2006/relationships/hyperlink" Target="https://app.powerbi.com/view?r=eyJrIjoiM2Y1YzMxMzQtNjU0ZC00ODRmLWE0NDgtMGI5OGJhYTFkNjFhIiwidCI6IjExZGJiZmUyLTg5YjgtNDU0OS1iZTEwLWNlYzM2NGU1OTU1MSIsImMiOjR9" TargetMode="External"/><Relationship Id="rId9" Type="http://schemas.openxmlformats.org/officeDocument/2006/relationships/hyperlink" Target="https://1drv.ms/b/s!AoZ-6_5SXxJBheFBzLZWiHcWbrpCIg?e=Kg1hs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griconline.com.br/portal/artigos/estrutura-do-credito-rura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.moki.com.br/post/dashboard-o-que-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647" y="1935846"/>
            <a:ext cx="55167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kumimoji="0" lang="pt-BR" altLang="pt-BR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Fase 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b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Global </a:t>
            </a:r>
            <a:r>
              <a:rPr lang="pt-BR" altLang="pt-BR" sz="3600" b="1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Solution</a:t>
            </a:r>
            <a:r>
              <a:rPr lang="pt-BR" altLang="pt-BR" sz="3600" b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- 1º Semestre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b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Sprint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47BAB0-8F9A-8079-33AC-FED4F26FCD24}"/>
              </a:ext>
            </a:extLst>
          </p:cNvPr>
          <p:cNvSpPr txBox="1"/>
          <p:nvPr/>
        </p:nvSpPr>
        <p:spPr>
          <a:xfrm>
            <a:off x="4138521" y="5298536"/>
            <a:ext cx="3914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Turma: 1TSCOA </a:t>
            </a:r>
            <a:endParaRPr lang="pt-B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Guilherme Nunes Camilo</a:t>
            </a:r>
            <a:r>
              <a:rPr lang="pt-BR" sz="16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RM550917 </a:t>
            </a:r>
            <a:endParaRPr lang="pt-B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Gustavo Neves da Silva Santos</a:t>
            </a:r>
            <a:r>
              <a:rPr lang="pt-BR" sz="16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RM97614 </a:t>
            </a:r>
            <a:endParaRPr lang="pt-B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Josivaldo dos Santos Silva </a:t>
            </a:r>
            <a:r>
              <a:rPr lang="pt-BR" sz="16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RM99543 </a:t>
            </a:r>
            <a:endParaRPr lang="pt-B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Kevin Souza Alves Da Silva</a:t>
            </a:r>
            <a:r>
              <a:rPr lang="pt-BR" sz="16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60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RM98749 </a:t>
            </a:r>
            <a:endParaRPr lang="pt-B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5" descr="Vestibular FIAP - Calendário do Vestibular">
            <a:extLst>
              <a:ext uri="{FF2B5EF4-FFF2-40B4-BE49-F238E27FC236}">
                <a16:creationId xmlns:a16="http://schemas.microsoft.com/office/drawing/2014/main" id="{A1B2D513-AE2F-AD74-8612-16034DED8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25801" r="29992" b="25801"/>
          <a:stretch/>
        </p:blipFill>
        <p:spPr bwMode="auto">
          <a:xfrm>
            <a:off x="4776156" y="384412"/>
            <a:ext cx="2639684" cy="16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9" y="728663"/>
            <a:ext cx="10693400" cy="22775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err="1">
                <a:solidFill>
                  <a:srgbClr val="000000"/>
                </a:solidFill>
                <a:latin typeface="+mj-lt"/>
              </a:rPr>
              <a:t>Synapse</a:t>
            </a:r>
            <a:r>
              <a:rPr lang="pt-BR" b="1">
                <a:solidFill>
                  <a:srgbClr val="000000"/>
                </a:solidFill>
                <a:latin typeface="+mj-lt"/>
              </a:rPr>
              <a:t> </a:t>
            </a:r>
            <a:r>
              <a:rPr lang="pt-BR" b="1" err="1">
                <a:solidFill>
                  <a:srgbClr val="000000"/>
                </a:solidFill>
                <a:latin typeface="+mj-lt"/>
              </a:rPr>
              <a:t>Analytics</a:t>
            </a:r>
            <a:endParaRPr lang="pt-BR" err="1"/>
          </a:p>
          <a:p>
            <a:pPr algn="just" rtl="0" fontAlgn="base"/>
            <a:endParaRPr lang="pt-BR" sz="1400" b="0" i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O Azure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Synapse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é uma plataforma de análise de dados da Microsoft que oferece uma solução integrada para processamento de big data e análise de dados em escala empresarial. Ele permite que as organizações coletem, armazenem e analisem grandes volumes de dados de maneira eficiente e escalável.</a:t>
            </a: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O Azure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Synapse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combina armazenamento de dados, processamento de dados e análise em uma única plataforma. Ele oferece recursos de integração de dados para consolidar dados de várias fontes em um único local, permitindo análises mais abrangentes e insights mais profundos.</a:t>
            </a:r>
            <a:endParaRPr lang="pt-BR" sz="1600">
              <a:solidFill>
                <a:srgbClr val="24292F"/>
              </a:solidFill>
              <a:latin typeface="Calibri Light"/>
              <a:ea typeface="Calibri Light"/>
              <a:cs typeface="Calibri Light"/>
            </a:endParaRPr>
          </a:p>
          <a:p>
            <a:pPr algn="just"/>
            <a:endParaRPr lang="pt-BR" sz="14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6B79BC-C415-A3FD-4F43-56DD4066AD12}"/>
              </a:ext>
            </a:extLst>
          </p:cNvPr>
          <p:cNvSpPr txBox="1"/>
          <p:nvPr/>
        </p:nvSpPr>
        <p:spPr>
          <a:xfrm>
            <a:off x="4844930" y="3779369"/>
            <a:ext cx="657032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>
                <a:latin typeface="Calibri Light"/>
                <a:ea typeface="Calibri Light"/>
                <a:cs typeface="Calibri Light"/>
              </a:rPr>
              <a:t>Além disso, o Azure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Synapse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oferece recursos avançados de segurança e governança de dados para garantir que os dados estejam protegidos e em conformidade com os regulamentos. Ele também suporta integração com outras ferramentas e serviços do ecossistema Azure, tornando-o uma solução flexível para várias necessidades de análise de dados.</a:t>
            </a:r>
            <a:endParaRPr lang="pt-BR" sz="1600">
              <a:solidFill>
                <a:srgbClr val="24292F"/>
              </a:solidFill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541D4-2A16-9B1E-60B1-A4D982D7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" y="2838215"/>
            <a:ext cx="3749792" cy="37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2646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err="1">
                <a:latin typeface="Calibri Light"/>
                <a:cs typeface="Calibri Light"/>
              </a:rPr>
              <a:t>CosmosDB</a:t>
            </a:r>
            <a:endParaRPr lang="pt-BR" b="1">
              <a:latin typeface="Calibri Light"/>
              <a:ea typeface="Calibri"/>
              <a:cs typeface="Calibri Light"/>
            </a:endParaRPr>
          </a:p>
          <a:p>
            <a:pPr algn="just" rtl="0" fontAlgn="base"/>
            <a:endParaRPr lang="pt-BR" sz="1600">
              <a:cs typeface="Calibri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O Cosmos DB suporta diversos modelos de dados, incluindo documentos, gráficos, colunas e chave-valor, o que o torna versátil para diferentes tipos de aplicativos. Ele utiliza um modelo de consistência flexível, permitindo que os desenvolvedores escolham entre cinco níveis de consistência, adaptando-se às necessidades específicas de seus aplicativos.</a:t>
            </a: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Uma das principais vantagens do Cosmos DB é sua capacidade de replicação global automática, que permite que os dados sejam replicados em várias regiões geográficas para garantir a alta disponibilidade e a baixa latência, independentemente da localização dos usuários.</a:t>
            </a:r>
          </a:p>
          <a:p>
            <a:endParaRPr lang="pt-BR"/>
          </a:p>
          <a:p>
            <a:pPr algn="just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8FAA75-B99D-D42D-CB03-1EE8D74DACB8}"/>
              </a:ext>
            </a:extLst>
          </p:cNvPr>
          <p:cNvSpPr txBox="1"/>
          <p:nvPr/>
        </p:nvSpPr>
        <p:spPr>
          <a:xfrm>
            <a:off x="5947892" y="3329868"/>
            <a:ext cx="5477920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>
                <a:latin typeface="Calibri Light"/>
                <a:ea typeface="Calibri Light"/>
                <a:cs typeface="Calibri Light"/>
              </a:rPr>
              <a:t>O serviço também oferece suporte para escalabilidade horizontal elástica, o que significa que os recursos podem ser dimensionados automaticamente conforme a demanda do aplicativo, sem interrupções no serviço.</a:t>
            </a: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Além disso, o Azure Cosmos DB fornece recursos avançados de segurança, como autenticação, autorização e criptografia de dados em repouso e em trânsito.</a:t>
            </a:r>
            <a:endParaRPr lang="pt-BR" sz="1600">
              <a:solidFill>
                <a:srgbClr val="24292F"/>
              </a:solidFill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5EF3D8B-783B-9D38-953D-E210D6AD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6" y="3325495"/>
            <a:ext cx="5029200" cy="22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45863" y="728663"/>
            <a:ext cx="10679375" cy="24929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>
                <a:solidFill>
                  <a:srgbClr val="000000"/>
                </a:solidFill>
                <a:latin typeface="+mj-lt"/>
                <a:ea typeface="Calibri Light"/>
                <a:cs typeface="Calibri Light"/>
              </a:rPr>
              <a:t>Notebook</a:t>
            </a:r>
            <a:endParaRPr lang="pt-BR" b="1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>
              <a:spcAft>
                <a:spcPts val="600"/>
              </a:spcAft>
            </a:pPr>
            <a:r>
              <a:rPr lang="pt-BR" sz="1500">
                <a:latin typeface="Calibri Light"/>
                <a:ea typeface="Calibri Light"/>
                <a:cs typeface="Calibri Light"/>
              </a:rPr>
              <a:t>Aplicação em código aberto que permite que você crie e compartilhe documentos com códigos, equações, visualizações e textos explicativos. Ele é especialmente usado para operações de física computacional e análises de grande volume de dados.</a:t>
            </a:r>
          </a:p>
          <a:p>
            <a:pPr algn="just">
              <a:spcAft>
                <a:spcPts val="600"/>
              </a:spcAft>
            </a:pPr>
            <a:r>
              <a:rPr lang="pt-BR" sz="1500">
                <a:latin typeface="Calibri Light"/>
                <a:ea typeface="Calibri Light"/>
                <a:cs typeface="Calibri Light"/>
              </a:rPr>
              <a:t>Além das vantagens para cálculos complexos, com a utilização de um Notebook fica muito mais fácil manter o código organizado, limpo e em conformidade com as boas práticas da programação.</a:t>
            </a:r>
          </a:p>
          <a:p>
            <a:pPr algn="just">
              <a:spcAft>
                <a:spcPts val="600"/>
              </a:spcAft>
            </a:pPr>
            <a:r>
              <a:rPr lang="pt-BR" sz="1500">
                <a:latin typeface="Calibri Light"/>
                <a:ea typeface="Calibri Light"/>
                <a:cs typeface="Calibri Light"/>
              </a:rPr>
              <a:t>É possível atualizar o notebook (ou partes dele) com novos dados, executando novamente as células</a:t>
            </a:r>
            <a:r>
              <a:rPr lang="pt-BR" sz="1500" b="0" i="0">
                <a:effectLst/>
                <a:latin typeface="Calibri Light"/>
                <a:ea typeface="Calibri Light"/>
                <a:cs typeface="Calibri Light"/>
              </a:rPr>
              <a:t>.</a:t>
            </a:r>
            <a:r>
              <a:rPr lang="pt-BR" sz="1500">
                <a:latin typeface="Calibri Light"/>
                <a:ea typeface="Calibri Light"/>
                <a:cs typeface="Calibri Light"/>
              </a:rPr>
              <a:t> Você também pode copiar a célula e executar a cópia novamente apenas se desejar manter um registro da tentativa anterior.</a:t>
            </a:r>
          </a:p>
          <a:p>
            <a:pPr algn="just">
              <a:spcAft>
                <a:spcPts val="600"/>
              </a:spcAft>
            </a:pPr>
            <a:r>
              <a:rPr lang="pt-BR" sz="1500">
                <a:latin typeface="Calibri Light"/>
                <a:ea typeface="Calibri Light"/>
                <a:cs typeface="Calibri Light"/>
              </a:rPr>
              <a:t>Facilita o fluxo de trabalho desde o teste das ideias até a primeira implementação do código em linguagem Julia, Python e R.</a:t>
            </a:r>
          </a:p>
        </p:txBody>
      </p:sp>
      <p:pic>
        <p:nvPicPr>
          <p:cNvPr id="2" name="Imagem 4" descr="Texto, Aplicativo&#10;&#10;Descrição gerada automaticamente">
            <a:extLst>
              <a:ext uri="{FF2B5EF4-FFF2-40B4-BE49-F238E27FC236}">
                <a16:creationId xmlns:a16="http://schemas.microsoft.com/office/drawing/2014/main" id="{CD5F0F76-B044-75CA-9D98-71DFA65E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19" y="3440811"/>
            <a:ext cx="5090162" cy="31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9" y="728663"/>
            <a:ext cx="1069340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+mj-lt"/>
                <a:ea typeface="Calibri Light"/>
                <a:cs typeface="Calibri Light"/>
              </a:rPr>
              <a:t>PowerBI</a:t>
            </a:r>
            <a:endParaRPr lang="pt-BR"/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/>
            <a:r>
              <a:rPr lang="pt-BR" sz="1600">
                <a:latin typeface="Calibri Light"/>
                <a:ea typeface="Calibri Light"/>
                <a:cs typeface="Calibri Light"/>
              </a:rPr>
              <a:t>Plataforma de análise de dados e visualização desenvolvida pela Microsoft. Permite que as empresas extraiam informações valiosas de seus dados, transformando-os em relatórios interativos, painéis de controle e visualizações dinâmicas. Além de fazer a conectividade com várias fontes de dados, incluindo bancos de dados, serviços em nuvem, arquivos locais, aplicativos de terceiros e muito mais</a:t>
            </a:r>
            <a:r>
              <a:rPr lang="pt-BR" sz="1600" i="0">
                <a:effectLst/>
                <a:latin typeface="Calibri Light"/>
                <a:ea typeface="Calibri Light"/>
                <a:cs typeface="Calibri Light"/>
              </a:rPr>
              <a:t>.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Isso possibilita a importação e a integração de dados de várias origens para análise centralizada.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B49C1ECA-71C1-CA36-55B6-539182E6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30" y="2653058"/>
            <a:ext cx="5844540" cy="39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50653" y="728663"/>
            <a:ext cx="10700274" cy="23698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err="1">
                <a:solidFill>
                  <a:srgbClr val="000000"/>
                </a:solidFill>
                <a:latin typeface="+mj-lt"/>
                <a:ea typeface="Calibri Light"/>
                <a:cs typeface="Calibri Light"/>
              </a:rPr>
              <a:t>PowerBI</a:t>
            </a:r>
            <a:endParaRPr lang="pt-BR" b="1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/>
            <a:r>
              <a:rPr lang="pt-BR" sz="1600">
                <a:latin typeface="Calibri Light"/>
                <a:ea typeface="Calibri Light"/>
                <a:cs typeface="Calibri Light"/>
              </a:rPr>
              <a:t>O Power BI necessita de conexão a uma fonte de dados para realizar a transformação desses.</a:t>
            </a:r>
          </a:p>
          <a:p>
            <a:pPr algn="just"/>
            <a:r>
              <a:rPr lang="pt-BR" sz="1600">
                <a:latin typeface="Calibri Light"/>
                <a:ea typeface="Calibri Light"/>
                <a:cs typeface="Calibri Light"/>
              </a:rPr>
              <a:t>Com o Power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View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, uma tecnologia de visualização de dados, é possível criar recursos visuais como gráficos interativos e mapas que dão vida aos dados.</a:t>
            </a:r>
          </a:p>
          <a:p>
            <a:pPr algn="just"/>
            <a:r>
              <a:rPr lang="pt-BR" sz="1600">
                <a:latin typeface="Calibri Light"/>
                <a:cs typeface="Calibri Light"/>
              </a:rPr>
              <a:t>Com o Power Query, é possível realizar tarefas como filtrar, agrupar, mesclar tabelas e aplicar transformações aos dados de forma intuitiva e eficiente. É uma parte fundamental para o processo de preparação de dados no Power BI.</a:t>
            </a:r>
          </a:p>
          <a:p>
            <a:pPr algn="just"/>
            <a:r>
              <a:rPr lang="pt-BR" sz="1600">
                <a:latin typeface="Calibri Light"/>
                <a:ea typeface="Calibri Light"/>
                <a:cs typeface="Calibri Light"/>
              </a:rPr>
              <a:t>Sendo assim, o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PowerBI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permite criar relatórios e dashboards que são visualmente mais agradáveis e, consequentemente, mais atrativos aos espectadores</a:t>
            </a:r>
            <a:r>
              <a:rPr lang="pt-BR" sz="1600" i="0">
                <a:effectLst/>
                <a:latin typeface="Calibri Light"/>
                <a:ea typeface="Calibri Light"/>
                <a:cs typeface="Calibri Light"/>
              </a:rPr>
              <a:t>.</a:t>
            </a:r>
            <a:endParaRPr lang="pt-BR" sz="160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3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FF99A01F-9B60-10D0-A57A-3449340C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3698" y="3188687"/>
            <a:ext cx="6324602" cy="3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50653" y="728663"/>
            <a:ext cx="10700274" cy="22775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>
                <a:solidFill>
                  <a:srgbClr val="000000"/>
                </a:solidFill>
                <a:latin typeface="+mj-lt"/>
                <a:ea typeface="Calibri Light"/>
                <a:cs typeface="Calibri Light"/>
              </a:rPr>
              <a:t>Dashboard </a:t>
            </a:r>
            <a:endParaRPr lang="pt-BR" b="1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>
              <a:spcAft>
                <a:spcPts val="600"/>
              </a:spcAft>
            </a:pPr>
            <a:r>
              <a:rPr lang="pt-BR" sz="1600">
                <a:latin typeface="Calibri Light"/>
                <a:ea typeface="Calibri Light"/>
                <a:cs typeface="Calibri Light"/>
              </a:rPr>
              <a:t>O dashboard é um painel visual personalizado para divulgação e acompanhamento da evolução dos resultados, aqui representando o produto final desta solução, que será disponibilizado ao usuário final. </a:t>
            </a:r>
          </a:p>
          <a:p>
            <a:pPr algn="just">
              <a:spcAft>
                <a:spcPts val="600"/>
              </a:spcAft>
            </a:pPr>
            <a:r>
              <a:rPr lang="pt-BR" sz="1600">
                <a:latin typeface="Calibri Light"/>
                <a:ea typeface="Calibri Light"/>
                <a:cs typeface="Calibri Light"/>
              </a:rPr>
              <a:t>Independentemente do segmento, o principal objetivo do dashboard é divulgar os dados em tempo real em um painel visualmente claro e que, idealmente, esteja à vista ou de fácil acesso para todos</a:t>
            </a:r>
            <a:r>
              <a:rPr lang="pt-BR" sz="1600" i="0">
                <a:effectLst/>
                <a:latin typeface="Calibri Light"/>
                <a:ea typeface="Calibri Light"/>
                <a:cs typeface="Calibri Light"/>
              </a:rPr>
              <a:t>.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 </a:t>
            </a:r>
          </a:p>
          <a:p>
            <a:pPr algn="just">
              <a:spcAft>
                <a:spcPts val="600"/>
              </a:spcAft>
            </a:pPr>
            <a:r>
              <a:rPr lang="pt-BR" sz="1600">
                <a:latin typeface="Calibri Light"/>
                <a:ea typeface="Calibri Light"/>
                <a:cs typeface="Calibri Light"/>
              </a:rPr>
              <a:t>Outro benefício dos dashboards para a gestão é a possibilidade de cruzar os dados de diversas áreas, proporcionando um valioso instrumento de análise e tomada de decisão.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6B41105E-BEFA-DBF4-D95E-DD55D270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20" y="3285171"/>
            <a:ext cx="8426552" cy="29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CA01908-DE90-7139-D9FE-5B9F088058F0}"/>
              </a:ext>
            </a:extLst>
          </p:cNvPr>
          <p:cNvSpPr/>
          <p:nvPr/>
        </p:nvSpPr>
        <p:spPr>
          <a:xfrm>
            <a:off x="5065991" y="1212732"/>
            <a:ext cx="2388557" cy="228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199DBF-7AE1-2F95-CF4A-8A232580EB19}"/>
              </a:ext>
            </a:extLst>
          </p:cNvPr>
          <p:cNvSpPr txBox="1"/>
          <p:nvPr/>
        </p:nvSpPr>
        <p:spPr>
          <a:xfrm>
            <a:off x="724964" y="728663"/>
            <a:ext cx="1070027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Arquitetura</a:t>
            </a:r>
            <a:endParaRPr lang="pt-BR" b="1" i="0">
              <a:solidFill>
                <a:srgbClr val="000000"/>
              </a:solidFill>
              <a:effectLst/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3" name="Picture 4" descr="IMAGENS BÍBLICAS: FUNDOS PPT´s">
            <a:extLst>
              <a:ext uri="{FF2B5EF4-FFF2-40B4-BE49-F238E27FC236}">
                <a16:creationId xmlns:a16="http://schemas.microsoft.com/office/drawing/2014/main" id="{1F10C548-2F76-1363-91E9-CFB059256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FCA428-0671-4190-B649-1418B9CA111A}"/>
              </a:ext>
            </a:extLst>
          </p:cNvPr>
          <p:cNvSpPr txBox="1"/>
          <p:nvPr/>
        </p:nvSpPr>
        <p:spPr>
          <a:xfrm>
            <a:off x="816980" y="1230774"/>
            <a:ext cx="10928430" cy="5453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F7A4FD8-112A-727A-ADE9-88491DB3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6" y="1372148"/>
            <a:ext cx="10093711" cy="52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24964" y="728663"/>
            <a:ext cx="10700274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Agro </a:t>
            </a:r>
            <a:r>
              <a:rPr lang="pt-BR" b="1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Credit</a:t>
            </a:r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Connect</a:t>
            </a:r>
            <a:endParaRPr lang="pt-BR" b="1" i="0">
              <a:solidFill>
                <a:srgbClr val="000000"/>
              </a:solidFill>
              <a:effectLst/>
              <a:latin typeface="Calibri Ligh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>
              <a:spcAft>
                <a:spcPts val="600"/>
              </a:spcAft>
            </a:pPr>
            <a:r>
              <a:rPr lang="pt-BR" b="1">
                <a:latin typeface="Calibri Light"/>
                <a:cs typeface="Calibri Light"/>
              </a:rPr>
              <a:t>BACKEND</a:t>
            </a:r>
            <a:endParaRPr lang="pt-BR" b="1">
              <a:latin typeface="Calibri Light"/>
              <a:ea typeface="Calibri"/>
              <a:cs typeface="Calibri Light"/>
            </a:endParaRPr>
          </a:p>
        </p:txBody>
      </p:sp>
      <p:pic>
        <p:nvPicPr>
          <p:cNvPr id="2" name="Imagem 1" descr="Ferramentas BackEnd">
            <a:extLst>
              <a:ext uri="{FF2B5EF4-FFF2-40B4-BE49-F238E27FC236}">
                <a16:creationId xmlns:a16="http://schemas.microsoft.com/office/drawing/2014/main" id="{C0DCC561-95AA-F3FC-E58D-CEF9D493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1" y="2390076"/>
            <a:ext cx="8434681" cy="34373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A0CEB69-6842-6EA1-2071-8E0F95B33C9E}"/>
              </a:ext>
            </a:extLst>
          </p:cNvPr>
          <p:cNvSpPr txBox="1"/>
          <p:nvPr/>
        </p:nvSpPr>
        <p:spPr>
          <a:xfrm>
            <a:off x="9294518" y="2511778"/>
            <a:ext cx="24365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pt-BR" sz="1600" err="1">
                <a:latin typeface="Calibri Light"/>
                <a:cs typeface="Calibri"/>
              </a:rPr>
              <a:t>CosmosDB</a:t>
            </a:r>
            <a:endParaRPr lang="pt-BR" sz="1600">
              <a:latin typeface="Calibri Light"/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1600" err="1">
                <a:latin typeface="Calibri Light"/>
                <a:cs typeface="Calibri"/>
              </a:rPr>
              <a:t>Workspace</a:t>
            </a:r>
            <a:r>
              <a:rPr lang="pt-BR" sz="1600">
                <a:latin typeface="Calibri Light"/>
                <a:cs typeface="Calibri"/>
              </a:rPr>
              <a:t> do </a:t>
            </a:r>
            <a:r>
              <a:rPr lang="pt-BR" sz="1600" err="1">
                <a:latin typeface="Calibri Light"/>
                <a:cs typeface="Calibri"/>
              </a:rPr>
              <a:t>Synapse</a:t>
            </a:r>
            <a:endParaRPr lang="pt-BR" sz="1600">
              <a:latin typeface="Calibri Light"/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1600">
                <a:latin typeface="Calibri Light"/>
                <a:cs typeface="Calibri"/>
              </a:rPr>
              <a:t>Data Lake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75E602-423F-D36F-A635-B0AFE129247A}"/>
              </a:ext>
            </a:extLst>
          </p:cNvPr>
          <p:cNvSpPr txBox="1"/>
          <p:nvPr/>
        </p:nvSpPr>
        <p:spPr>
          <a:xfrm>
            <a:off x="799629" y="1777999"/>
            <a:ext cx="1082792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Aqui temos uma visão geral das principais ferramentas utilizadas para desenvolvimento do </a:t>
            </a:r>
            <a:r>
              <a:rPr lang="pt-BR" sz="1600" err="1">
                <a:latin typeface="Calibri Light"/>
                <a:cs typeface="Calibri Light"/>
              </a:rPr>
              <a:t>Backend</a:t>
            </a:r>
            <a:r>
              <a:rPr lang="pt-BR" sz="1600">
                <a:latin typeface="Calibri Light"/>
                <a:cs typeface="Calibri Light"/>
              </a:rPr>
              <a:t>, todas do ecossistema Azure.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41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9DEE0AF6-975B-3927-D28A-8637EF10F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2AEAC7-533F-A4F0-BB16-D0B9C2858020}"/>
              </a:ext>
            </a:extLst>
          </p:cNvPr>
          <p:cNvSpPr txBox="1"/>
          <p:nvPr/>
        </p:nvSpPr>
        <p:spPr>
          <a:xfrm>
            <a:off x="724964" y="728663"/>
            <a:ext cx="10700274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Agro </a:t>
            </a:r>
            <a:r>
              <a:rPr lang="pt-BR" b="1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Credit</a:t>
            </a:r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Connect</a:t>
            </a:r>
            <a:endParaRPr lang="pt-BR" b="1" i="0">
              <a:solidFill>
                <a:srgbClr val="000000"/>
              </a:solidFill>
              <a:effectLst/>
              <a:latin typeface="Calibri Ligh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>
              <a:spcAft>
                <a:spcPts val="600"/>
              </a:spcAft>
            </a:pPr>
            <a:r>
              <a:rPr lang="pt-BR" b="1">
                <a:latin typeface="Calibri Light"/>
                <a:cs typeface="Calibri Light"/>
              </a:rPr>
              <a:t>BACKEND</a:t>
            </a:r>
            <a:endParaRPr lang="pt-BR" b="1">
              <a:latin typeface="Calibri Light"/>
              <a:ea typeface="Calibri"/>
              <a:cs typeface="Calibri Light"/>
            </a:endParaRP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9ADE8A4-FD10-2A67-43D9-B157608C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" y="2943431"/>
            <a:ext cx="5057422" cy="36240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B0ADDD-7C24-5FF5-9E62-C7774B22D3B4}"/>
              </a:ext>
            </a:extLst>
          </p:cNvPr>
          <p:cNvSpPr txBox="1"/>
          <p:nvPr/>
        </p:nvSpPr>
        <p:spPr>
          <a:xfrm>
            <a:off x="771407" y="1618074"/>
            <a:ext cx="1077148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pt-BR" sz="1600" b="1" err="1">
                <a:latin typeface="Calibri Light"/>
                <a:cs typeface="Calibri" panose="020F0502020204030204"/>
              </a:rPr>
              <a:t>CosmosDB</a:t>
            </a:r>
            <a:endParaRPr lang="pt-BR">
              <a:latin typeface="Calibri Light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pt-BR" sz="1600" b="1">
              <a:latin typeface="Calibri Light"/>
              <a:cs typeface="Calibri" panose="020F0502020204030204"/>
            </a:endParaRPr>
          </a:p>
          <a:p>
            <a:r>
              <a:rPr lang="pt-BR" sz="1600">
                <a:latin typeface="Calibri Light"/>
                <a:cs typeface="Calibri" panose="020F0502020204030204"/>
              </a:rPr>
              <a:t>Banco de Dados principal, possui estrutura de armazenamento em </a:t>
            </a:r>
            <a:r>
              <a:rPr lang="pt-BR" sz="160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c</a:t>
            </a:r>
            <a:r>
              <a:rPr lang="pt-BR" sz="1600">
                <a:latin typeface="Calibri Light"/>
                <a:cs typeface="Calibri Light"/>
              </a:rPr>
              <a:t>ontêineres. Nesta solução foram utilizados dois deles, 'Mercado' e 'URLs', contendo os documentos JSON, que foram importados/ingeridos manualmente após pesquisa e curadoria dos dados a serem utilizados.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A17BE4-D7B2-5778-366A-7A2CCCDA632E}"/>
              </a:ext>
            </a:extLst>
          </p:cNvPr>
          <p:cNvSpPr txBox="1"/>
          <p:nvPr/>
        </p:nvSpPr>
        <p:spPr>
          <a:xfrm>
            <a:off x="6095999" y="2944519"/>
            <a:ext cx="53528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A exportação dos dados é realizada de forma integrada para o Power BI por meio da URI gerada pela própria ferramenta no gerenciamento do Banco de Dados. A autenticação é feita pela chave da conta, e a integração é realizada pela API da própria Microsoft.</a:t>
            </a:r>
            <a:endParaRPr lang="pt-BR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45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DA1B44A4-81CD-5C4D-7B7B-7878A664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5A90482-96C7-082D-EAD9-FA8EC1055670}"/>
              </a:ext>
            </a:extLst>
          </p:cNvPr>
          <p:cNvSpPr txBox="1"/>
          <p:nvPr/>
        </p:nvSpPr>
        <p:spPr>
          <a:xfrm>
            <a:off x="724370" y="1185333"/>
            <a:ext cx="1077148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 panose="020F0502020204030204"/>
              </a:rPr>
              <a:t>2. </a:t>
            </a:r>
            <a:r>
              <a:rPr lang="pt-BR" sz="1600" b="1" err="1">
                <a:latin typeface="Calibri Light"/>
                <a:cs typeface="Calibri Light"/>
              </a:rPr>
              <a:t>Workspace</a:t>
            </a:r>
            <a:r>
              <a:rPr lang="pt-BR" sz="1600" b="1">
                <a:latin typeface="Calibri Light"/>
                <a:cs typeface="Calibri Light"/>
              </a:rPr>
              <a:t> do </a:t>
            </a:r>
            <a:r>
              <a:rPr lang="pt-BR" sz="1600" b="1" err="1">
                <a:latin typeface="Calibri Light"/>
                <a:cs typeface="Calibri Light"/>
              </a:rPr>
              <a:t>Synapse</a:t>
            </a:r>
            <a:endParaRPr lang="pt-BR" sz="1600" b="1">
              <a:latin typeface="Calibri Light"/>
              <a:cs typeface="Calibri Light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endParaRPr lang="pt-BR" sz="160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649257F-5BCF-6173-A98B-AB63BACB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3" y="1710799"/>
            <a:ext cx="7334013" cy="485691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A89B95-F0BF-CF8F-3C58-064DF684CF02}"/>
              </a:ext>
            </a:extLst>
          </p:cNvPr>
          <p:cNvSpPr txBox="1"/>
          <p:nvPr/>
        </p:nvSpPr>
        <p:spPr>
          <a:xfrm>
            <a:off x="8344370" y="1721555"/>
            <a:ext cx="3668888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Ambiente centralizado para análise de dados. Aqui, a conexão com o data </a:t>
            </a:r>
            <a:r>
              <a:rPr lang="pt-BR" sz="1600" err="1">
                <a:latin typeface="Calibri Light"/>
                <a:cs typeface="Calibri Light"/>
              </a:rPr>
              <a:t>lake</a:t>
            </a:r>
            <a:r>
              <a:rPr lang="pt-BR" sz="1600">
                <a:latin typeface="Calibri Light"/>
                <a:cs typeface="Calibri Light"/>
              </a:rPr>
              <a:t> é interna e gerenciada automaticamente pelas ferramentas da Azure. Na imagem, podemos visualizar os links realizados no </a:t>
            </a:r>
            <a:r>
              <a:rPr lang="pt-BR" sz="1600" err="1">
                <a:latin typeface="Calibri Light"/>
                <a:cs typeface="Calibri Light"/>
              </a:rPr>
              <a:t>workspace</a:t>
            </a:r>
            <a:r>
              <a:rPr lang="pt-BR" sz="1600">
                <a:latin typeface="Calibri Light"/>
                <a:cs typeface="Calibri Light"/>
              </a:rPr>
              <a:t> e o notebook utilizado para analisar os dados de '</a:t>
            </a:r>
            <a:r>
              <a:rPr lang="pt-BR" sz="1600" err="1">
                <a:latin typeface="Calibri Light"/>
                <a:cs typeface="Calibri Light"/>
              </a:rPr>
              <a:t>CustoProducao</a:t>
            </a:r>
            <a:r>
              <a:rPr lang="pt-BR" sz="1600">
                <a:latin typeface="Calibri Light"/>
                <a:cs typeface="Calibri Light"/>
              </a:rPr>
              <a:t>' e '</a:t>
            </a:r>
            <a:r>
              <a:rPr lang="pt-BR" sz="1600" err="1">
                <a:latin typeface="Calibri Light"/>
                <a:cs typeface="Calibri Light"/>
              </a:rPr>
              <a:t>PrecosMensal</a:t>
            </a:r>
            <a:r>
              <a:rPr lang="pt-BR" sz="1600">
                <a:latin typeface="Calibri Light"/>
                <a:cs typeface="Calibri Light"/>
              </a:rPr>
              <a:t>', localizados na conta de armazenamento / </a:t>
            </a:r>
            <a:r>
              <a:rPr lang="pt-BR" sz="1600" err="1">
                <a:latin typeface="Calibri Light"/>
                <a:cs typeface="Calibri Light"/>
              </a:rPr>
              <a:t>DataLake</a:t>
            </a:r>
            <a:r>
              <a:rPr lang="pt-BR" sz="1600">
                <a:latin typeface="Calibri Light"/>
                <a:cs typeface="Calibri Light"/>
              </a:rPr>
              <a:t>, conforme demonstrado no próximo slide.</a:t>
            </a:r>
          </a:p>
          <a:p>
            <a:pPr algn="l"/>
            <a:endParaRPr lang="pt-BR"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347A44-5AE5-93F7-FBA2-7801CD0C9E1C}"/>
              </a:ext>
            </a:extLst>
          </p:cNvPr>
          <p:cNvSpPr txBox="1"/>
          <p:nvPr/>
        </p:nvSpPr>
        <p:spPr>
          <a:xfrm>
            <a:off x="762594" y="258293"/>
            <a:ext cx="10700274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Agro </a:t>
            </a:r>
            <a:r>
              <a:rPr lang="pt-BR" b="1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Credit</a:t>
            </a:r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Connect</a:t>
            </a:r>
            <a:endParaRPr lang="pt-BR" b="1" i="0">
              <a:solidFill>
                <a:srgbClr val="000000"/>
              </a:solidFill>
              <a:effectLst/>
              <a:latin typeface="Calibri Ligh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>
              <a:spcAft>
                <a:spcPts val="600"/>
              </a:spcAft>
            </a:pPr>
            <a:r>
              <a:rPr lang="pt-BR" b="1">
                <a:latin typeface="Calibri Light"/>
                <a:cs typeface="Calibri Light"/>
              </a:rPr>
              <a:t>BACKEND</a:t>
            </a:r>
            <a:endParaRPr lang="pt-BR" b="1">
              <a:latin typeface="Calibri Light"/>
              <a:ea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927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Fundo Branco [Para Foto, PNG e Liso]">
            <a:extLst>
              <a:ext uri="{FF2B5EF4-FFF2-40B4-BE49-F238E27FC236}">
                <a16:creationId xmlns:a16="http://schemas.microsoft.com/office/drawing/2014/main" id="{C80D549D-8C02-26A6-4BA6-A6D79392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932" y="2734270"/>
            <a:ext cx="60121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Agro </a:t>
            </a:r>
            <a:r>
              <a:rPr kumimoji="0" lang="pt-BR" altLang="pt-BR" sz="5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Credit</a:t>
            </a:r>
            <a:r>
              <a:rPr kumimoji="0" lang="pt-BR" altLang="pt-BR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Connect</a:t>
            </a:r>
            <a:endParaRPr lang="pt-BR" altLang="pt-BR" sz="5400" b="1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2" name="Picture 5" descr="Vestibular FIAP - Calendário do Vestibular">
            <a:extLst>
              <a:ext uri="{FF2B5EF4-FFF2-40B4-BE49-F238E27FC236}">
                <a16:creationId xmlns:a16="http://schemas.microsoft.com/office/drawing/2014/main" id="{11D19B75-D0CF-4F82-3C8D-AEAD66EFE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25801" r="29992" b="25801"/>
          <a:stretch/>
        </p:blipFill>
        <p:spPr bwMode="auto">
          <a:xfrm>
            <a:off x="4776156" y="384412"/>
            <a:ext cx="2639684" cy="16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984711-88CA-CD72-85E9-F8933717DA0E}"/>
              </a:ext>
            </a:extLst>
          </p:cNvPr>
          <p:cNvSpPr txBox="1"/>
          <p:nvPr/>
        </p:nvSpPr>
        <p:spPr>
          <a:xfrm>
            <a:off x="3299749" y="4031848"/>
            <a:ext cx="56976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>
                <a:solidFill>
                  <a:srgbClr val="050038"/>
                </a:solidFill>
                <a:latin typeface="Calibri Light"/>
                <a:ea typeface="+mn-lt"/>
                <a:cs typeface="+mn-lt"/>
              </a:rPr>
              <a:t>Conectando Pequenos Produtores ao Crédito Rural</a:t>
            </a:r>
            <a:endParaRPr lang="pt-BR" sz="280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67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F4E3F55F-61DB-36FD-C53B-F4A99CC1A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145057C-199F-5628-53A9-0C55CAB4241E}"/>
              </a:ext>
            </a:extLst>
          </p:cNvPr>
          <p:cNvSpPr txBox="1"/>
          <p:nvPr/>
        </p:nvSpPr>
        <p:spPr>
          <a:xfrm>
            <a:off x="743779" y="540515"/>
            <a:ext cx="10700274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Agro </a:t>
            </a:r>
            <a:r>
              <a:rPr lang="pt-BR" b="1" err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Credit</a:t>
            </a:r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Connect</a:t>
            </a:r>
            <a:endParaRPr lang="pt-BR" b="1" i="0">
              <a:solidFill>
                <a:srgbClr val="000000"/>
              </a:solidFill>
              <a:effectLst/>
              <a:latin typeface="Calibri Light"/>
              <a:ea typeface="Calibri Light"/>
              <a:cs typeface="Calibri Light"/>
            </a:endParaRPr>
          </a:p>
          <a:p>
            <a:pPr algn="just"/>
            <a:endParaRPr lang="pt-BR" b="1">
              <a:latin typeface="Calibri Light"/>
              <a:ea typeface="Calibri Light"/>
              <a:cs typeface="Calibri Light"/>
            </a:endParaRPr>
          </a:p>
          <a:p>
            <a:pPr algn="just">
              <a:spcAft>
                <a:spcPts val="600"/>
              </a:spcAft>
            </a:pPr>
            <a:r>
              <a:rPr lang="pt-BR" b="1">
                <a:latin typeface="Calibri Light"/>
                <a:cs typeface="Calibri Light"/>
              </a:rPr>
              <a:t>BACKEND</a:t>
            </a:r>
            <a:endParaRPr lang="pt-BR" b="1">
              <a:latin typeface="Calibri Light"/>
              <a:ea typeface="Calibri"/>
              <a:cs typeface="Calibri 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F0313E-CD02-4F29-FF1F-39673E90694C}"/>
              </a:ext>
            </a:extLst>
          </p:cNvPr>
          <p:cNvSpPr txBox="1"/>
          <p:nvPr/>
        </p:nvSpPr>
        <p:spPr>
          <a:xfrm>
            <a:off x="771407" y="1618074"/>
            <a:ext cx="107714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>
                <a:latin typeface="Calibri Light"/>
                <a:cs typeface="Calibri" panose="020F0502020204030204"/>
              </a:rPr>
              <a:t>3. Data Lake</a:t>
            </a:r>
            <a:endParaRPr lang="pt-BR">
              <a:latin typeface="Calibri Light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pt-BR" sz="1600" b="1">
              <a:latin typeface="Calibri Light"/>
              <a:cs typeface="Calibri" panose="020F0502020204030204"/>
            </a:endParaRPr>
          </a:p>
          <a:p>
            <a:r>
              <a:rPr lang="pt-BR" sz="1600">
                <a:latin typeface="Calibri Light"/>
                <a:cs typeface="Calibri Light"/>
              </a:rPr>
              <a:t>Conta de armazenamento, aqui realizando a função de um Data Lake. Permite armazenamento de qualquer tipo de dados, de forma já conhecida, guardando-os em pastas.</a:t>
            </a:r>
          </a:p>
        </p:txBody>
      </p:sp>
      <p:pic>
        <p:nvPicPr>
          <p:cNvPr id="10" name="Imagem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27AD892-4139-869C-36D3-8968F74F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" y="2780402"/>
            <a:ext cx="6854237" cy="393126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43B7A-1B49-C089-2807-55C09B7541F9}"/>
              </a:ext>
            </a:extLst>
          </p:cNvPr>
          <p:cNvSpPr txBox="1"/>
          <p:nvPr/>
        </p:nvSpPr>
        <p:spPr>
          <a:xfrm>
            <a:off x="7814636" y="2777780"/>
            <a:ext cx="410584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Conforme observado na imagem, nesta pasta estão os arquivos em texto retirados diretamente do portal da Conab. Estes dados são acessados via </a:t>
            </a:r>
            <a:r>
              <a:rPr lang="pt-BR" sz="1600" err="1">
                <a:latin typeface="Calibri Light"/>
                <a:cs typeface="Calibri Light"/>
              </a:rPr>
              <a:t>workspace</a:t>
            </a:r>
            <a:r>
              <a:rPr lang="pt-BR" sz="1600">
                <a:latin typeface="Calibri Light"/>
                <a:cs typeface="Calibri Light"/>
              </a:rPr>
              <a:t> do </a:t>
            </a:r>
            <a:r>
              <a:rPr lang="pt-BR" sz="1600" err="1">
                <a:latin typeface="Calibri Light"/>
                <a:cs typeface="Calibri Light"/>
              </a:rPr>
              <a:t>Synapse</a:t>
            </a:r>
            <a:r>
              <a:rPr lang="pt-BR" sz="1600">
                <a:latin typeface="Calibri Light"/>
                <a:cs typeface="Calibri Light"/>
              </a:rPr>
              <a:t> e devidamente manipulados e analisados utilizando Python, por meio de um notebook, conforme slide anterior</a:t>
            </a:r>
          </a:p>
        </p:txBody>
      </p:sp>
    </p:spTree>
    <p:extLst>
      <p:ext uri="{BB962C8B-B14F-4D97-AF65-F5344CB8AC3E}">
        <p14:creationId xmlns:p14="http://schemas.microsoft.com/office/powerpoint/2010/main" val="312624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Picture 4" descr="IMAGENS BÍBLICAS: FUNDOS PPT´s">
            <a:extLst>
              <a:ext uri="{FF2B5EF4-FFF2-40B4-BE49-F238E27FC236}">
                <a16:creationId xmlns:a16="http://schemas.microsoft.com/office/drawing/2014/main" id="{ED03C87D-DB0D-A5BD-7753-0563C750D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2694A2-BD6D-D0C9-CDDE-FAE0EA5625ED}"/>
              </a:ext>
            </a:extLst>
          </p:cNvPr>
          <p:cNvSpPr txBox="1"/>
          <p:nvPr/>
        </p:nvSpPr>
        <p:spPr>
          <a:xfrm>
            <a:off x="3248353" y="412966"/>
            <a:ext cx="5686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ea typeface="Calibri"/>
                <a:cs typeface="Calibri"/>
              </a:rPr>
              <a:t>Agro </a:t>
            </a:r>
            <a:r>
              <a:rPr lang="pt-BR" sz="3200" err="1">
                <a:ea typeface="Calibri"/>
                <a:cs typeface="Calibri"/>
              </a:rPr>
              <a:t>Credit</a:t>
            </a:r>
            <a:r>
              <a:rPr lang="pt-BR" sz="3200">
                <a:ea typeface="Calibri"/>
                <a:cs typeface="Calibri"/>
              </a:rPr>
              <a:t> Connect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EC67B-1C40-EDFF-5DCC-DC623D10370A}"/>
              </a:ext>
            </a:extLst>
          </p:cNvPr>
          <p:cNvSpPr txBox="1"/>
          <p:nvPr/>
        </p:nvSpPr>
        <p:spPr>
          <a:xfrm>
            <a:off x="736570" y="1195118"/>
            <a:ext cx="10700274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Dashboard Power BI</a:t>
            </a:r>
          </a:p>
          <a:p>
            <a:endParaRPr lang="pt-BR" sz="1600">
              <a:latin typeface="Calibri Light"/>
              <a:ea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"/>
              </a:rPr>
              <a:t>Por fim, o produto que está disponível ao usuário final, contendo as informações e gráficos competentes ao uso dos pequenos produtores rurais.</a:t>
            </a:r>
            <a:endParaRPr lang="pt-BR" sz="1600">
              <a:latin typeface="Calibri Light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292FB77-1F63-1C90-CEA2-EA75E47C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304586"/>
            <a:ext cx="7960262" cy="44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97D8AF-00D5-1820-9FA6-C9134FFC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1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1CD3CE-D1D6-F910-3F3B-0FD82FD6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4" y="1256"/>
            <a:ext cx="12194234" cy="6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6DD2D8D-4163-AD73-0F3C-364A4991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7DC2C2A6-ED65-F79E-F5ED-44CEB74E3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ADD6FD-96BB-125F-FE66-5F22BBB5FA34}"/>
              </a:ext>
            </a:extLst>
          </p:cNvPr>
          <p:cNvSpPr txBox="1"/>
          <p:nvPr/>
        </p:nvSpPr>
        <p:spPr>
          <a:xfrm>
            <a:off x="1053629" y="413925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latin typeface="Calibri Light"/>
                <a:cs typeface="Calibri Light"/>
              </a:rPr>
              <a:t>Próximos passos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5A201-603A-7A09-67CB-D94D947E06B8}"/>
              </a:ext>
            </a:extLst>
          </p:cNvPr>
          <p:cNvSpPr txBox="1"/>
          <p:nvPr/>
        </p:nvSpPr>
        <p:spPr>
          <a:xfrm>
            <a:off x="1157111" y="1382889"/>
            <a:ext cx="9642592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" panose="020F0502020204030204"/>
              </a:rPr>
              <a:t>Desenvolvemos nossa solução objetivando uma arquitetura escalonável e de potencial crescimento sem grandes mudanças no que já foi realizado. Utilizando armazenamento em nuvem e ferramentas que possibilitam a criação de </a:t>
            </a:r>
            <a:r>
              <a:rPr lang="pt-BR" sz="1600">
                <a:latin typeface="Calibri Light"/>
                <a:cs typeface="Calibri Light"/>
              </a:rPr>
              <a:t>sistemas distribuídos, podemos afirmar que temos uma base flexível e adaptável.</a:t>
            </a:r>
            <a:endParaRPr lang="pt-BR" sz="1600">
              <a:solidFill>
                <a:srgbClr val="24292F"/>
              </a:solidFill>
              <a:latin typeface="Calibri Light"/>
              <a:cs typeface="Calibri Light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latin typeface="Calibri Light"/>
                <a:cs typeface="Calibri" panose="020F0502020204030204"/>
              </a:rPr>
              <a:t>Automatização na ingestão de dados.</a:t>
            </a:r>
          </a:p>
          <a:p>
            <a:r>
              <a:rPr lang="pt-BR" sz="1600">
                <a:latin typeface="Calibri Light"/>
                <a:cs typeface="Calibri" panose="020F0502020204030204"/>
              </a:rPr>
              <a:t>Por meio de construção e/ou adoção de uma API, visando manter a dashboard atualizada, criaremos periocidade na coleta de dados das fontes que já estabelecemos. Como exemplo, os dados sobre custos, produção, oferta e demanda são atualizados mensalmente no portal da Conab e, por meio de uma API e </a:t>
            </a:r>
            <a:r>
              <a:rPr lang="pt-BR" sz="1600" i="1">
                <a:latin typeface="Calibri Light"/>
                <a:cs typeface="Calibri" panose="020F0502020204030204"/>
              </a:rPr>
              <a:t>scrip</a:t>
            </a:r>
            <a:r>
              <a:rPr lang="pt-BR" sz="1600" i="1">
                <a:latin typeface="Calibri Light"/>
                <a:cs typeface="Calibri Light"/>
              </a:rPr>
              <a:t>ts </a:t>
            </a:r>
            <a:r>
              <a:rPr lang="pt-BR" sz="1600">
                <a:latin typeface="Calibri Light"/>
                <a:cs typeface="Calibri Light"/>
              </a:rPr>
              <a:t>contendo </a:t>
            </a:r>
            <a:r>
              <a:rPr lang="pt-BR" sz="1600" i="1">
                <a:latin typeface="Calibri Light"/>
                <a:cs typeface="Calibri Light"/>
              </a:rPr>
              <a:t>schedules </a:t>
            </a:r>
            <a:r>
              <a:rPr lang="pt-BR" sz="1600" i="1" err="1">
                <a:latin typeface="Calibri Light"/>
                <a:cs typeface="Calibri Light"/>
              </a:rPr>
              <a:t>jobs</a:t>
            </a:r>
            <a:r>
              <a:rPr lang="pt-BR" sz="1600" i="1">
                <a:latin typeface="Calibri Light"/>
                <a:cs typeface="Calibri Light"/>
              </a:rPr>
              <a:t>, </a:t>
            </a:r>
            <a:r>
              <a:rPr lang="pt-BR" sz="1600">
                <a:latin typeface="Calibri Light"/>
                <a:cs typeface="Calibri Light"/>
              </a:rPr>
              <a:t>poderemos coletar os dados diretamente da web de forma automática todo mês.</a:t>
            </a:r>
          </a:p>
          <a:p>
            <a:endParaRPr lang="pt-BR" sz="1600">
              <a:solidFill>
                <a:srgbClr val="000000"/>
              </a:solidFill>
              <a:latin typeface="Calibri Light"/>
              <a:ea typeface="+mn-l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 Análises estatísticas.</a:t>
            </a:r>
          </a:p>
          <a:p>
            <a:r>
              <a:rPr lang="pt-BR" sz="160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Com uma progressiva evolução nos conhecimentos teóricos em Python e análise de dados, pretendemos adicionar mais algoritmos que estimem as tendências de dados sobre o mercado agropecuário, assim como realizar previsões mais personalizadas de acordo com a localização, área e plantio dos produtores, de forma personalizada.</a:t>
            </a:r>
          </a:p>
          <a:p>
            <a:endParaRPr lang="pt-BR" sz="1600">
              <a:solidFill>
                <a:srgbClr val="000000"/>
              </a:solidFill>
              <a:latin typeface="Calibri Light"/>
              <a:ea typeface="+mn-l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Estabelecimento de Fluxos de Dados.</a:t>
            </a:r>
          </a:p>
          <a:p>
            <a:r>
              <a:rPr lang="pt-BR" sz="160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Utilizando as ferramentas de Data Flow e Pipelines do Azure </a:t>
            </a:r>
            <a:r>
              <a:rPr lang="pt-BR" sz="1600" err="1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Analytics</a:t>
            </a:r>
            <a:r>
              <a:rPr lang="pt-BR" sz="160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, permitiremos maior interação do usuário final com a nossa ferramenta, assim possibilitando que este também forneça seus dados e, por exemplo, receber recomendações e/ou análises estatísticas sobre sua propriedade e atividades.</a:t>
            </a:r>
          </a:p>
        </p:txBody>
      </p:sp>
    </p:spTree>
    <p:extLst>
      <p:ext uri="{BB962C8B-B14F-4D97-AF65-F5344CB8AC3E}">
        <p14:creationId xmlns:p14="http://schemas.microsoft.com/office/powerpoint/2010/main" val="122480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7203234D-FAB8-0B6D-B6CD-5865222EF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FBA43EF-51F8-F306-37FC-0F76A7214A83}"/>
              </a:ext>
            </a:extLst>
          </p:cNvPr>
          <p:cNvSpPr txBox="1"/>
          <p:nvPr/>
        </p:nvSpPr>
        <p:spPr>
          <a:xfrm>
            <a:off x="1222963" y="1072444"/>
            <a:ext cx="974607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No entanto, ao tentar utilizar a plataforma, nos deparamos com alguns problemas, sendo o mais proeminente a falta de atualização da documentação. Por vezes, não conseguíamos localizar a documentação necessária e, quando a encontrávamos, estava desatualizada. Realizamos diversas tentativas, mas, infelizmente, fomos obrigados a tomar a decisão de recorrer a outras ferramentas.</a:t>
            </a:r>
            <a:endParaRPr lang="en-US" sz="1600">
              <a:latin typeface="Calibri Light"/>
              <a:cs typeface="Calibri Light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Portanto, é inegável que a ferramenta possui um potencial significativo. No entanto, é crucial que as documentações sejam atualizadas ou criadas de forma apropriada, permitindo que os usuários as utilizem como fonte de dados e soluções confiáveis. Este passo é fundamental para que pudéssemos efetivamente aproveitar todas as vantagens que a plataforma </a:t>
            </a:r>
            <a:r>
              <a:rPr lang="pt-BR" sz="1600" err="1">
                <a:latin typeface="Calibri Light"/>
                <a:cs typeface="Calibri Light"/>
              </a:rPr>
              <a:t>Minsaint</a:t>
            </a:r>
            <a:r>
              <a:rPr lang="pt-BR" sz="1600">
                <a:latin typeface="Calibri Light"/>
                <a:cs typeface="Calibri Light"/>
              </a:rPr>
              <a:t> ofereceria em nossas entregas.</a:t>
            </a:r>
          </a:p>
          <a:p>
            <a:endParaRPr lang="pt-BR" sz="1600">
              <a:latin typeface="Calibri Light"/>
              <a:ea typeface="Calibri Light"/>
              <a:cs typeface="Calibri Light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Analisando a criação e implementação deste projeto, focado na redução da assimetria de informações na concessão de crédito rural entre pequenos e médios produtores, representa algo significativo no campo da agricultura e no acesso igualitário ao crédito. Ao longo deste processo, várias lições valiosas foram aprendidas. </a:t>
            </a:r>
          </a:p>
          <a:p>
            <a:endParaRPr lang="pt-BR" sz="1600">
              <a:latin typeface="Calibri Light"/>
              <a:ea typeface="Calibri Light"/>
              <a:cs typeface="Calibri Light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Em primeiro lugar, a escolha da Microsoft Azure como plataforma tecnológica mostrou-se acertada. A utilização do Azure Cosmos DB para armazenar os dados, com sua capacidade de suportar diversos modelos de dados, ofereceu a flexibilidade necessária para acomodar diferentes tipos de informações relacionadas ao crédito rural. Além disso, o uso do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Synapse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Analytics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 permitiu uma análise eficiente dos dados, além de ajudar a armazenar scripts em Python nos 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notebook's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. A decisão de criar dois scripts em Python um para analisar os dados e gerar gráficos sobre a tendência das taxas de juros ao longo dos anos foi uma abordagem prática e eficaz.</a:t>
            </a:r>
          </a:p>
        </p:txBody>
      </p:sp>
    </p:spTree>
    <p:extLst>
      <p:ext uri="{BB962C8B-B14F-4D97-AF65-F5344CB8AC3E}">
        <p14:creationId xmlns:p14="http://schemas.microsoft.com/office/powerpoint/2010/main" val="60846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4F75D0EB-EEA6-C0F3-EB15-7FC9BDB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A53664-DDC3-BBDA-F187-12A2C391A334}"/>
              </a:ext>
            </a:extLst>
          </p:cNvPr>
          <p:cNvSpPr txBox="1"/>
          <p:nvPr/>
        </p:nvSpPr>
        <p:spPr>
          <a:xfrm>
            <a:off x="1053629" y="413925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latin typeface="Calibri Light"/>
                <a:cs typeface="Calibri Light"/>
              </a:rPr>
              <a:t>Considerações finais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F7C95E-6A8A-24CA-A673-5B08B3520343}"/>
              </a:ext>
            </a:extLst>
          </p:cNvPr>
          <p:cNvSpPr txBox="1"/>
          <p:nvPr/>
        </p:nvSpPr>
        <p:spPr>
          <a:xfrm>
            <a:off x="1157111" y="1382889"/>
            <a:ext cx="964259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De forma geral, o desafio que nos foi proposto gerou interesse e consequente determinação em nosso grupo. Sermos instigados a propor e desenvolver uma solução para um problema social utilizando a tecnologia e o poder da análise de dados nos proporcionou um ótimo primeiro contato com a prática do curso, visando um produto real e concreto.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A atividade foi um ótimo aprendizado tanto na parte técnica, que nos empurrou a estudar conteúdos além dos vistos em aula e, utilizando a metodologia ágil, nos acostumamos com a organização em forma de </a:t>
            </a:r>
            <a:r>
              <a:rPr lang="pt-BR" sz="1600" i="1">
                <a:latin typeface="Calibri Light"/>
                <a:cs typeface="Calibri Light"/>
              </a:rPr>
              <a:t>sprints</a:t>
            </a:r>
            <a:r>
              <a:rPr lang="pt-BR" sz="1600">
                <a:latin typeface="Calibri Light"/>
                <a:cs typeface="Calibri Light"/>
              </a:rPr>
              <a:t>.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Ficamos entusiasmados com a perspectiva de utilizar a plataforma </a:t>
            </a:r>
            <a:r>
              <a:rPr lang="pt-BR" sz="1600" err="1">
                <a:latin typeface="Calibri Light"/>
                <a:cs typeface="Calibri Light"/>
              </a:rPr>
              <a:t>Minsaint</a:t>
            </a:r>
            <a:r>
              <a:rPr lang="pt-BR" sz="1600">
                <a:latin typeface="Calibri Light"/>
                <a:cs typeface="Calibri Light"/>
              </a:rPr>
              <a:t>, devido à sua capacidade de auxiliar na concepção de novos modelos de entrega de negócios e estratégias, acelerando nossa capacidade de resposta às crescentes demandas dos clientes. Além disso, a plataforma oferece uma ampla gama de serviços que englobam soluções de inteligência artificial, blockchain, gestão de documentos, gestão financeira e comercial, serviços de campo, entre outros.</a:t>
            </a:r>
            <a:endParaRPr lang="pt-BR">
              <a:cs typeface="Calibri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O que foi apresentado sobre a plataforma em relação aos desafios que enfrentamos no âmbito das entregas pareceu ser uma excelente alternativa para aprimorar nossas operações. Grande parte dos dados e das soluções necessárias está disponível na plataforma.</a:t>
            </a:r>
          </a:p>
          <a:p>
            <a:endParaRPr lang="pt-BR" sz="16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32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AAEECB1A-9720-8D58-31BD-1CEE48BD1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A26FB3-91ED-7F88-D86E-E0AC94929BA3}"/>
              </a:ext>
            </a:extLst>
          </p:cNvPr>
          <p:cNvSpPr txBox="1"/>
          <p:nvPr/>
        </p:nvSpPr>
        <p:spPr>
          <a:xfrm>
            <a:off x="1222963" y="1072444"/>
            <a:ext cx="9746074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ea typeface="Calibri Light"/>
                <a:cs typeface="Calibri Light"/>
              </a:rPr>
              <a:t>A criação da dashboard no Power BI para visualizar e comunicar os insights obtidos foi uma estratégia inteligente. Isso permitiu que os pequenos e médios produtores tivessem acesso fácil a informações de mercado, notícias, ciências, tecnologia e informações sobre o crédito, promovendo maior transparência e igualdade de oportunidades.  </a:t>
            </a:r>
          </a:p>
          <a:p>
            <a:endParaRPr lang="pt-BR" sz="1600">
              <a:latin typeface="Calibri Light"/>
              <a:ea typeface="Calibri Light"/>
              <a:cs typeface="Calibri Light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O aprendizado obtido neste projeto é que a tecnologia pode desempenhar um papel fundamental ao fornecer informações acessíveis e relevantes aos agricultores familiares, estamos fortalecendo a base da agricultura e contribuindo para a segurança alimentar e o crescimento econômico de comunidades rurais. </a:t>
            </a:r>
          </a:p>
          <a:p>
            <a:endParaRPr lang="pt-BR" sz="1600">
              <a:latin typeface="Calibri Light"/>
              <a:ea typeface="Calibri Light"/>
              <a:cs typeface="Calibri Light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A ferramenta demonstra como a tecnologia e a análise de dados podem ser aliadas poderosas na promoção da igualdade de oportunidades no setor agrícola. O acesso a informações precisas e relevantes é fundamental para capacitar pequenos e médios produtores a prosperar, e esta ferramenta é um passo importante nessa direção. </a:t>
            </a:r>
            <a:endParaRPr lang="pt-BR">
              <a:latin typeface="Calibri"/>
              <a:ea typeface="Calibri"/>
              <a:cs typeface="Calibri"/>
            </a:endParaRPr>
          </a:p>
          <a:p>
            <a:endParaRPr lang="pt-BR" sz="1600">
              <a:latin typeface="Calibri"/>
              <a:ea typeface="Calibri"/>
              <a:cs typeface="Calibri"/>
            </a:endParaRPr>
          </a:p>
          <a:p>
            <a:r>
              <a:rPr lang="pt-BR" sz="1600">
                <a:latin typeface="Calibri Light"/>
                <a:cs typeface="Calibri Light"/>
              </a:rPr>
              <a:t>Comparando as realizações em cada sprint, podemos perceber o quão importante foi a utilização desta metodologia, visto que, por sermos todos iniciantes na área, tivemos de alterar a nossa proposta e abordagem algumas vezes durante o desenvolvimento e mesmo assim conseguimos aproveitar todas as evoluções realizadas ao longo das fases.</a:t>
            </a:r>
            <a:endParaRPr lang="pt-BR">
              <a:ea typeface="Calibri"/>
              <a:cs typeface="Calibri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Abaixo compartilhamos nossa organização em todo o processo. Utilizamos a ferramenta Miro para centralizar todas as entregas esperadas, ideias e definições.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ea typeface="+mn-lt"/>
                <a:cs typeface="+mn-lt"/>
              </a:rPr>
              <a:t>https://miro.com/app/board/uXjVMOIzisY=/?share_link_id=867059302265</a:t>
            </a:r>
            <a:endParaRPr lang="pt-BR"/>
          </a:p>
          <a:p>
            <a:endParaRPr lang="pt-BR" sz="16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697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1956C3-A322-759C-EE50-6DC35271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593" y="2557474"/>
            <a:ext cx="22908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4800" b="1">
                <a:latin typeface="Calibri"/>
                <a:ea typeface="Times New Roman" panose="02020603050405020304" pitchFamily="18" charset="0"/>
                <a:cs typeface="Calibri"/>
              </a:rPr>
              <a:t>ANEXOS</a:t>
            </a:r>
            <a:endParaRPr lang="pt-BR" altLang="pt-BR" sz="5400" b="1">
              <a:latin typeface="Calibri Light"/>
              <a:ea typeface="Times New Roman" panose="02020603050405020304" pitchFamily="18" charset="0"/>
              <a:cs typeface="Calibri Light"/>
            </a:endParaRPr>
          </a:p>
        </p:txBody>
      </p:sp>
      <p:pic>
        <p:nvPicPr>
          <p:cNvPr id="6" name="Picture 4" descr="IMAGENS BÍBLICAS: FUNDOS PPT´s">
            <a:extLst>
              <a:ext uri="{FF2B5EF4-FFF2-40B4-BE49-F238E27FC236}">
                <a16:creationId xmlns:a16="http://schemas.microsoft.com/office/drawing/2014/main" id="{ED03C87D-DB0D-A5BD-7753-0563C750D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3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rgbClr val="000000"/>
                </a:solidFill>
                <a:effectLst/>
                <a:latin typeface="+mj-lt"/>
              </a:rPr>
              <a:t>Contextualização do problema</a:t>
            </a:r>
            <a:endParaRPr lang="pt-BR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O acesso ao crédito rural para pequenos e médios produtores é um problema antigo e discutido há anos. Eles enfrentam dificuldades devido à falta de garantias exigidas pelas instituições financeiras. A burocracia envolvida no processo de análise e concessão de crédito é um </a:t>
            </a:r>
            <a:r>
              <a:rPr lang="pt-BR" sz="1600">
                <a:solidFill>
                  <a:srgbClr val="000000"/>
                </a:solidFill>
                <a:latin typeface="+mj-lt"/>
              </a:rPr>
              <a:t>obstáculo devido</a:t>
            </a:r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 à complexidade das documentações e certidões necessárias</a:t>
            </a:r>
            <a:r>
              <a:rPr lang="pt-BR" sz="1600">
                <a:solidFill>
                  <a:srgbClr val="000000"/>
                </a:solidFill>
                <a:latin typeface="+mj-lt"/>
              </a:rPr>
              <a:t> e a confiabilidade nas informações e dados do requerente. Isso afeta </a:t>
            </a:r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a capacidade dos produtores de investir, melhorar a produção e expandir seus negócios. </a:t>
            </a:r>
            <a:endParaRPr lang="pt-BR" sz="1600" b="0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6E2EBC-0269-86C6-51ED-5E9AEEB6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22" y="2526048"/>
            <a:ext cx="6373756" cy="41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47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S BÍBLICAS: FUNDOS PPT´s">
            <a:extLst>
              <a:ext uri="{FF2B5EF4-FFF2-40B4-BE49-F238E27FC236}">
                <a16:creationId xmlns:a16="http://schemas.microsoft.com/office/drawing/2014/main" id="{448EDBCC-095F-C19A-BAEC-0E0679F97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440DAF-5A8C-8924-3E58-9692E274F9D0}"/>
              </a:ext>
            </a:extLst>
          </p:cNvPr>
          <p:cNvSpPr txBox="1"/>
          <p:nvPr/>
        </p:nvSpPr>
        <p:spPr>
          <a:xfrm>
            <a:off x="5450818" y="435792"/>
            <a:ext cx="1277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Acessos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C36C39-FB32-D2B9-5E05-855A89D91C41}"/>
              </a:ext>
            </a:extLst>
          </p:cNvPr>
          <p:cNvSpPr txBox="1"/>
          <p:nvPr/>
        </p:nvSpPr>
        <p:spPr>
          <a:xfrm>
            <a:off x="1464197" y="1188334"/>
            <a:ext cx="988863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err="1">
                <a:latin typeface="Calibri Light"/>
                <a:cs typeface="Calibri Light"/>
              </a:rPr>
              <a:t>Pitch</a:t>
            </a:r>
            <a:r>
              <a:rPr lang="pt-BR" sz="1600">
                <a:latin typeface="Calibri Light"/>
                <a:cs typeface="Calibri Light"/>
              </a:rPr>
              <a:t> no YouTube</a:t>
            </a:r>
          </a:p>
          <a:p>
            <a:r>
              <a:rPr lang="pt-BR" sz="1400">
                <a:latin typeface="Calibri Light"/>
                <a:ea typeface="+mn-lt"/>
                <a:cs typeface="+mn-lt"/>
                <a:hlinkClick r:id="rId3"/>
              </a:rPr>
              <a:t>https://www.youtube.com/watch?v=JE2fcL9ABdM</a:t>
            </a:r>
            <a:endParaRPr lang="pt-BR">
              <a:latin typeface="Calibri Light"/>
              <a:cs typeface="Calibri" panose="020F0502020204030204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 err="1">
                <a:latin typeface="Calibri Light"/>
                <a:cs typeface="Calibri Light"/>
              </a:rPr>
              <a:t>DashBoard</a:t>
            </a:r>
            <a:r>
              <a:rPr lang="pt-BR" sz="1600">
                <a:latin typeface="Calibri Light"/>
                <a:cs typeface="Calibri Light"/>
              </a:rPr>
              <a:t> Agro </a:t>
            </a:r>
            <a:r>
              <a:rPr lang="pt-BR" sz="1600" err="1">
                <a:latin typeface="Calibri Light"/>
                <a:cs typeface="Calibri Light"/>
              </a:rPr>
              <a:t>Credit</a:t>
            </a:r>
            <a:r>
              <a:rPr lang="pt-BR" sz="1600">
                <a:latin typeface="Calibri Light"/>
                <a:cs typeface="Calibri Light"/>
              </a:rPr>
              <a:t> Connect</a:t>
            </a:r>
            <a:endParaRPr lang="en-US" sz="1600">
              <a:latin typeface="Calibri Light"/>
              <a:cs typeface="Calibri Light"/>
            </a:endParaRPr>
          </a:p>
          <a:p>
            <a:r>
              <a:rPr lang="pt-BR" sz="1400">
                <a:latin typeface="Calibri Light"/>
                <a:cs typeface="Calibri Light"/>
                <a:hlinkClick r:id="rId4"/>
              </a:rPr>
              <a:t>https://app.powerbi.com/view?r=eyJrIjoiM2Y1YzMxMzQtNjU0ZC00ODRmLWE0NDgtMGI5OGJhYTFkNjFhIiwidCI6IjExZGJiZmUyLTg5YjgtNDU0OS1iZTEwLWNlYzM2NGU1OTU1MSIsImMiOjR9</a:t>
            </a:r>
            <a:endParaRPr lang="pt-BR" sz="1400">
              <a:latin typeface="Calibri Light"/>
              <a:cs typeface="Calibri Light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pPr algn="l"/>
            <a:r>
              <a:rPr lang="pt-BR" sz="1600">
                <a:latin typeface="Calibri Light"/>
                <a:cs typeface="Calibri Light"/>
              </a:rPr>
              <a:t>Metadados</a:t>
            </a:r>
          </a:p>
          <a:p>
            <a:r>
              <a:rPr lang="pt-BR" sz="1400">
                <a:ea typeface="+mn-lt"/>
                <a:cs typeface="+mn-lt"/>
                <a:hlinkClick r:id="rId5"/>
              </a:rPr>
              <a:t>https://1drv.ms/x/s!AoZ-6_5SXxJBhdgxqC6HF_XJD15cmg?e=06HQBR</a:t>
            </a:r>
            <a:endParaRPr lang="pt-BR">
              <a:cs typeface="Calibri" panose="020F0502020204030204"/>
            </a:endParaRPr>
          </a:p>
          <a:p>
            <a:endParaRPr lang="pt-BR" sz="1400">
              <a:latin typeface="Calibri"/>
              <a:cs typeface="Calibri"/>
            </a:endParaRPr>
          </a:p>
          <a:p>
            <a:r>
              <a:rPr lang="pt-BR" sz="1600">
                <a:latin typeface="Calibri Light"/>
                <a:cs typeface="Calibri Light"/>
              </a:rPr>
              <a:t>Notebook Análises Produção</a:t>
            </a:r>
          </a:p>
          <a:p>
            <a:r>
              <a:rPr lang="pt-BR" sz="1400">
                <a:latin typeface="Calibri Light"/>
                <a:cs typeface="Calibri Light"/>
                <a:hlinkClick r:id="rId6"/>
              </a:rPr>
              <a:t>https://colab.research.google.com/drive/1QjUzuGEmL18Sy6Pn4b8Y1Uh3M9Hxqf4F?usp=sharing</a:t>
            </a:r>
            <a:endParaRPr lang="pt-BR" sz="1400">
              <a:latin typeface="Calibri Light"/>
              <a:cs typeface="Calibri Light"/>
            </a:endParaRPr>
          </a:p>
          <a:p>
            <a:r>
              <a:rPr lang="pt-BR" sz="1400">
                <a:latin typeface="Calibri Light"/>
                <a:ea typeface="+mn-lt"/>
                <a:cs typeface="Calibri Light"/>
              </a:rPr>
              <a:t>Visualização em PDF:</a:t>
            </a:r>
          </a:p>
          <a:p>
            <a:r>
              <a:rPr lang="pt-BR" sz="1400">
                <a:ea typeface="+mn-lt"/>
                <a:cs typeface="+mn-lt"/>
                <a:hlinkClick r:id="rId7"/>
              </a:rPr>
              <a:t>https://1drv.ms/b/s!AoZ-6_5SXxJBheE8vNf03vCo-I2PRw?e=jPkhBK</a:t>
            </a:r>
            <a:r>
              <a:rPr lang="pt-BR" sz="1400">
                <a:ea typeface="+mn-lt"/>
                <a:cs typeface="+mn-lt"/>
              </a:rPr>
              <a:t> </a:t>
            </a:r>
            <a:endParaRPr lang="pt-BR"/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Notebook Análises de tendência de Juros</a:t>
            </a:r>
          </a:p>
          <a:p>
            <a:r>
              <a:rPr lang="pt-BR" sz="1400">
                <a:latin typeface="Calibri Light"/>
                <a:ea typeface="+mn-lt"/>
                <a:cs typeface="Calibri Light"/>
                <a:hlinkClick r:id="rId8"/>
              </a:rPr>
              <a:t>https://colab.research.google.com/drive/1uNOrFov_gtlbCh9sDxOOgPc8xXoLVCJK?usp=sharing#scrollTo=-1d_QHlkJi-Y</a:t>
            </a:r>
            <a:endParaRPr lang="pt-BR" sz="1400">
              <a:latin typeface="Calibri Light"/>
              <a:ea typeface="+mn-lt"/>
              <a:cs typeface="Calibri Light"/>
            </a:endParaRPr>
          </a:p>
          <a:p>
            <a:r>
              <a:rPr lang="pt-BR" sz="1400">
                <a:latin typeface="Calibri Light"/>
                <a:ea typeface="+mn-lt"/>
                <a:cs typeface="Calibri Light"/>
              </a:rPr>
              <a:t>Visualização em PDF:</a:t>
            </a:r>
            <a:endParaRPr lang="pt-BR"/>
          </a:p>
          <a:p>
            <a:r>
              <a:rPr lang="pt-BR" sz="1400">
                <a:ea typeface="+mn-lt"/>
                <a:cs typeface="+mn-lt"/>
                <a:hlinkClick r:id="rId9"/>
              </a:rPr>
              <a:t>https://1drv.ms/b/s!AoZ-6_5SXxJBheFBzLZWiHcWbrpCIg?e=Kg1hs0</a:t>
            </a:r>
            <a:r>
              <a:rPr lang="pt-BR" sz="1400">
                <a:ea typeface="+mn-lt"/>
                <a:cs typeface="+mn-lt"/>
              </a:rPr>
              <a:t> </a:t>
            </a:r>
            <a:endParaRPr lang="pt-BR">
              <a:cs typeface="Calibri"/>
            </a:endParaRPr>
          </a:p>
          <a:p>
            <a:endParaRPr lang="pt-BR" sz="1400">
              <a:latin typeface="Calibri"/>
              <a:cs typeface="Calibri"/>
            </a:endParaRPr>
          </a:p>
          <a:p>
            <a:endParaRPr lang="pt-BR" sz="1400">
              <a:latin typeface="Calibri Light"/>
              <a:cs typeface="Calibri Light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380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0708C-2C51-29C8-2C83-6023CB9A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Picture 4" descr="IMAGENS BÍBLICAS: FUNDOS PPT´s">
            <a:extLst>
              <a:ext uri="{FF2B5EF4-FFF2-40B4-BE49-F238E27FC236}">
                <a16:creationId xmlns:a16="http://schemas.microsoft.com/office/drawing/2014/main" id="{ED03C87D-DB0D-A5BD-7753-0563C750D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0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DE9893-C9EC-BB31-C476-2816E1AAB595}"/>
              </a:ext>
            </a:extLst>
          </p:cNvPr>
          <p:cNvSpPr txBox="1"/>
          <p:nvPr/>
        </p:nvSpPr>
        <p:spPr>
          <a:xfrm>
            <a:off x="4910666" y="455083"/>
            <a:ext cx="26564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ea typeface="Calibri"/>
                <a:cs typeface="Calibri"/>
              </a:rPr>
              <a:t>Referências Bibliográficas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66FE66-3333-7AC9-AB54-86846F14EBBE}"/>
              </a:ext>
            </a:extLst>
          </p:cNvPr>
          <p:cNvSpPr txBox="1"/>
          <p:nvPr/>
        </p:nvSpPr>
        <p:spPr>
          <a:xfrm>
            <a:off x="1164167" y="1086333"/>
            <a:ext cx="9863666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cs typeface="Calibri Light"/>
              </a:rPr>
              <a:t>Microsoft </a:t>
            </a:r>
            <a:r>
              <a:rPr lang="pt-BR" sz="1600" err="1">
                <a:latin typeface="Calibri Light"/>
                <a:cs typeface="Calibri Light"/>
              </a:rPr>
              <a:t>Learn</a:t>
            </a:r>
            <a:endParaRPr lang="pt-BR" sz="1600">
              <a:latin typeface="Calibri Light"/>
              <a:cs typeface="Calibri Light"/>
            </a:endParaRPr>
          </a:p>
          <a:p>
            <a:r>
              <a:rPr lang="pt-BR" sz="1400" u="sng">
                <a:latin typeface="Calibri Light"/>
                <a:cs typeface="Calibri Light"/>
              </a:rPr>
              <a:t>https://learn.microsoft.com/pt-br/azure/?product=popular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G1 Globo</a:t>
            </a:r>
          </a:p>
          <a:p>
            <a:r>
              <a:rPr lang="pt-BR" sz="1400" u="sng">
                <a:latin typeface="Calibri Light"/>
                <a:cs typeface="Calibri Light"/>
              </a:rPr>
              <a:t>https://g1.globo.com/sp/bauru-marilia/especial-publicitario/jacto-agricola/noticia/2019/05/27/pesquisa-aponta-os-principais-desafios-enfrentados-pelo-produtor-rural-no-brasil.ghtml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>
                <a:latin typeface="Calibri Light"/>
                <a:cs typeface="Calibri Light"/>
              </a:rPr>
              <a:t>Portal </a:t>
            </a:r>
            <a:r>
              <a:rPr lang="pt-BR" sz="1600" err="1">
                <a:latin typeface="Calibri Light"/>
                <a:cs typeface="Calibri Light"/>
              </a:rPr>
              <a:t>Agriconline</a:t>
            </a:r>
            <a:endParaRPr lang="pt-BR" sz="1600">
              <a:latin typeface="Calibri Light"/>
              <a:cs typeface="Calibri Light"/>
            </a:endParaRPr>
          </a:p>
          <a:p>
            <a:r>
              <a:rPr lang="pt-BR" sz="1400">
                <a:latin typeface="Calibri Light"/>
                <a:cs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https://agriconline.com.br/portal/artigos/estrutura-do-credito-rural/</a:t>
            </a:r>
            <a:endParaRPr lang="pt-BR" sz="1400">
              <a:latin typeface="Calibri Light"/>
              <a:cs typeface="Calibri Light"/>
            </a:endParaRP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 err="1">
                <a:latin typeface="Calibri Light"/>
                <a:cs typeface="Calibri Light"/>
              </a:rPr>
              <a:t>Climate</a:t>
            </a:r>
            <a:r>
              <a:rPr lang="pt-BR" sz="1600">
                <a:latin typeface="Calibri Light"/>
                <a:cs typeface="Calibri Light"/>
              </a:rPr>
              <a:t> </a:t>
            </a:r>
            <a:r>
              <a:rPr lang="pt-BR" sz="1600" err="1">
                <a:latin typeface="Calibri Light"/>
                <a:cs typeface="Calibri Light"/>
              </a:rPr>
              <a:t>Policy</a:t>
            </a:r>
            <a:r>
              <a:rPr lang="pt-BR" sz="1600">
                <a:latin typeface="Calibri Light"/>
                <a:cs typeface="Calibri Light"/>
              </a:rPr>
              <a:t> </a:t>
            </a:r>
            <a:r>
              <a:rPr lang="pt-BR" sz="1600" err="1">
                <a:latin typeface="Calibri Light"/>
                <a:cs typeface="Calibri Light"/>
              </a:rPr>
              <a:t>Initiative</a:t>
            </a:r>
            <a:endParaRPr lang="pt-BR" sz="1600">
              <a:latin typeface="Calibri Light"/>
              <a:cs typeface="Calibri Light"/>
            </a:endParaRPr>
          </a:p>
          <a:p>
            <a:r>
              <a:rPr lang="pt-BR" sz="1400" u="sng">
                <a:latin typeface="Calibri Light"/>
                <a:cs typeface="Calibri Light"/>
              </a:rPr>
              <a:t>https://www.climatepolicyinitiative.org/wp-content/uploads/2020/12/REL-Politica-de-Credito-Rural-no-Brasil.pdf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 err="1">
                <a:latin typeface="Calibri Light"/>
                <a:cs typeface="Calibri Light"/>
              </a:rPr>
              <a:t>By</a:t>
            </a:r>
            <a:r>
              <a:rPr lang="pt-BR" sz="1600">
                <a:latin typeface="Calibri Light"/>
                <a:cs typeface="Calibri Light"/>
              </a:rPr>
              <a:t> </a:t>
            </a:r>
            <a:r>
              <a:rPr lang="pt-BR" sz="1600" err="1">
                <a:latin typeface="Calibri Light"/>
                <a:cs typeface="Calibri Light"/>
              </a:rPr>
              <a:t>Learn</a:t>
            </a:r>
            <a:endParaRPr lang="pt-BR" sz="1600">
              <a:latin typeface="Calibri Light"/>
              <a:cs typeface="Calibri Light"/>
            </a:endParaRPr>
          </a:p>
          <a:p>
            <a:r>
              <a:rPr lang="pt-BR" sz="1400" u="sng">
                <a:latin typeface="Calibri Light"/>
                <a:cs typeface="Calibri Light"/>
              </a:rPr>
              <a:t>https://dojo.bylearn.com.br/python/por-que-usar-o-jupyter-notebook/#Vantagens_de_usar_o_Jupyter_Notebook</a:t>
            </a:r>
          </a:p>
          <a:p>
            <a:endParaRPr lang="pt-BR" sz="1600">
              <a:latin typeface="Calibri Light"/>
              <a:cs typeface="Calibri Light"/>
            </a:endParaRPr>
          </a:p>
          <a:p>
            <a:r>
              <a:rPr lang="pt-BR" sz="1600" err="1">
                <a:latin typeface="Calibri Light"/>
                <a:cs typeface="Calibri Light"/>
              </a:rPr>
              <a:t>Moki</a:t>
            </a:r>
            <a:endParaRPr lang="pt-BR" sz="1600">
              <a:latin typeface="Calibri Light"/>
              <a:cs typeface="Calibri Light"/>
            </a:endParaRPr>
          </a:p>
          <a:p>
            <a:r>
              <a:rPr lang="pt-BR" sz="1400">
                <a:latin typeface="Calibri Light"/>
                <a:cs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https://www.site.moki.com.br/post/dashboard-o-que-e</a:t>
            </a:r>
            <a:endParaRPr lang="pt-BR" sz="1400">
              <a:solidFill>
                <a:srgbClr val="0563C1"/>
              </a:solidFill>
              <a:latin typeface="Calibri Light"/>
              <a:ea typeface="Calibri"/>
              <a:cs typeface="Calibri Light"/>
            </a:endParaRPr>
          </a:p>
          <a:p>
            <a:endParaRPr lang="en-US" sz="1100" u="sng">
              <a:solidFill>
                <a:srgbClr val="0563C1"/>
              </a:solidFill>
              <a:ea typeface="+mn-lt"/>
              <a:cs typeface="+mn-lt"/>
            </a:endParaRPr>
          </a:p>
          <a:p>
            <a:endParaRPr lang="en-US" sz="1100" u="sng">
              <a:solidFill>
                <a:srgbClr val="0563C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52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Os pequenos e médios produtores são cruciais para a produção agrícola e economia do país, mas a falta e dificuldades de acesso à crédito limita suas possibilidades de custeio e investimentos. </a:t>
            </a:r>
            <a:endParaRPr lang="pt-BR" sz="1600" b="0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B0F0E2-2FE2-D41D-FE1F-60986325E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" y="1451261"/>
            <a:ext cx="5246902" cy="53935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8EBDDB0-FF01-B6A4-BCD7-DF6B405A4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497"/>
            <a:ext cx="5363702" cy="38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7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rgbClr val="000000"/>
                </a:solidFill>
                <a:effectLst/>
                <a:latin typeface="+mj-lt"/>
              </a:rPr>
              <a:t>Proposta de solução</a:t>
            </a:r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Objetivando orientar os produtores na aquisição </a:t>
            </a:r>
            <a:r>
              <a:rPr lang="pt-BR" sz="1600">
                <a:solidFill>
                  <a:srgbClr val="000000"/>
                </a:solidFill>
                <a:latin typeface="+mj-lt"/>
              </a:rPr>
              <a:t>de </a:t>
            </a:r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informações sobre sua propriedade e atividades, assim como em encontrar instituições que possam ajudá-lo em sua eventual proposta de solicitação de crédito, a proposta é a criação de uma Dashboard para busca e visualização de informações referentes aos pequenos e médios produtores e instituições envolvidas no crédito rural.</a:t>
            </a:r>
            <a:endParaRPr lang="pt-BR" sz="1600" b="0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E83616-F8CC-D8A6-767C-9C5979C0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01" y="2391257"/>
            <a:ext cx="8456198" cy="42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rgbClr val="000000"/>
                </a:solidFill>
                <a:effectLst/>
                <a:latin typeface="+mj-lt"/>
              </a:rPr>
              <a:t>Problema a ser resolvido</a:t>
            </a:r>
            <a:endParaRPr lang="pt-BR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Carência de informação orientada ao pequeno e médio produtor;</a:t>
            </a:r>
          </a:p>
          <a:p>
            <a:pPr algn="just" rtl="0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Falta de entendimento do produtor sobre suas propriedades;</a:t>
            </a:r>
          </a:p>
          <a:p>
            <a:pPr algn="just" rtl="0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Carência dedados confiáveis sobre as atividades realizadas e propriedades do pequeno e médio produtor.</a:t>
            </a:r>
          </a:p>
        </p:txBody>
      </p:sp>
      <p:pic>
        <p:nvPicPr>
          <p:cNvPr id="1026" name="Picture 2" descr="ícone do conceito turquesa de bem-estar. melhoria da qualidade de vida.  ilustração de linha fina de idéia abstrata de eletrificação. desenho de  contorno isolado. traço editável. roboto-medium, inúmeras fontes  pró-negrito usadas 7254177">
            <a:extLst>
              <a:ext uri="{FF2B5EF4-FFF2-40B4-BE49-F238E27FC236}">
                <a16:creationId xmlns:a16="http://schemas.microsoft.com/office/drawing/2014/main" id="{0DA12633-1700-EDE8-65F8-C182305F6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10625" r="23279" b="37073"/>
          <a:stretch/>
        </p:blipFill>
        <p:spPr bwMode="auto">
          <a:xfrm>
            <a:off x="3839737" y="2280847"/>
            <a:ext cx="4512526" cy="44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45550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rgbClr val="000000"/>
                </a:solidFill>
                <a:effectLst/>
                <a:latin typeface="+mj-lt"/>
              </a:rPr>
              <a:t>Impacto da solução</a:t>
            </a:r>
            <a:endParaRPr lang="pt-BR" b="0" i="0">
              <a:solidFill>
                <a:srgbClr val="000000"/>
              </a:solidFill>
              <a:effectLst/>
              <a:latin typeface="+mj-lt"/>
            </a:endParaRPr>
          </a:p>
          <a:p>
            <a:pPr indent="446088" algn="just" rtl="0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marL="446088" indent="-446088" algn="just" fontAlgn="base">
              <a:buFont typeface="Arial" panose="020B0604020202020204" pitchFamily="34" charset="0"/>
              <a:buChar char="•"/>
            </a:pPr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marL="446088" indent="-446088" algn="just" fontAlgn="base">
              <a:buFont typeface="Arial" panose="020B0604020202020204" pitchFamily="34" charset="0"/>
              <a:buChar char="•"/>
            </a:pPr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Mitigação da morosidade no processo de concessão de crédito.</a:t>
            </a:r>
          </a:p>
          <a:p>
            <a:pPr lvl="1" algn="just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A potencial orientação por meio da agregação de informações essenciais ocasiona em maior entendimento e preparação do produtor rural para enfrentar o processo de solicitação de crédito e financiamento.</a:t>
            </a:r>
          </a:p>
          <a:p>
            <a:pPr lvl="1" algn="just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lvl="1" algn="just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marL="446088" lvl="1" indent="-446088" algn="just" fontAlgn="base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0000"/>
                </a:solidFill>
                <a:latin typeface="+mj-lt"/>
              </a:rPr>
              <a:t>Democratização do acesso à informação.</a:t>
            </a:r>
          </a:p>
          <a:p>
            <a:pPr marL="446088" indent="-446088" algn="just" rtl="0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	Com a personalização do conteúdo exibido ao usuário final, é esperada melhora na aquisição de conhecimento e informações específicas e direcionadas aos interesses e finalidades do pequeno e médio produtor.</a:t>
            </a:r>
          </a:p>
          <a:p>
            <a:pPr lvl="1" algn="just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lvl="1" algn="just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marL="446088" indent="-446088" algn="just" fontAlgn="base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000000"/>
                </a:solidFill>
                <a:latin typeface="+mj-lt"/>
              </a:rPr>
              <a:t>Redução do risco do crédito e taxa de juros;</a:t>
            </a:r>
          </a:p>
          <a:p>
            <a:pPr lvl="1" algn="just" fontAlgn="base"/>
            <a:r>
              <a:rPr lang="pt-BR" sz="1600" b="0" i="0">
                <a:solidFill>
                  <a:srgbClr val="000000"/>
                </a:solidFill>
                <a:effectLst/>
                <a:latin typeface="+mj-lt"/>
              </a:rPr>
              <a:t>Conectando o pequeno e médio produtor às associações e cooperativas de cunho social, financeiro, rural e também divulgando políticas e programas do governo e condições do mercado financeiro, assim emponderando essa comunidade, é esperado um impacto mercantil, visto o potencial aumento de poder de comparação e decisão dos beneficiados pelos financiamentos.</a:t>
            </a:r>
          </a:p>
        </p:txBody>
      </p:sp>
    </p:spTree>
    <p:extLst>
      <p:ext uri="{BB962C8B-B14F-4D97-AF65-F5344CB8AC3E}">
        <p14:creationId xmlns:p14="http://schemas.microsoft.com/office/powerpoint/2010/main" val="18994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54630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rgbClr val="000000"/>
                </a:solidFill>
                <a:effectLst/>
                <a:latin typeface="+mj-lt"/>
              </a:rPr>
              <a:t>Benefícios esperados</a:t>
            </a:r>
            <a:endParaRPr lang="pt-BR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/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>
              <a:spcAft>
                <a:spcPts val="1200"/>
              </a:spcAft>
            </a:pPr>
            <a:r>
              <a:rPr lang="pt-BR" sz="1500" b="0" i="0">
                <a:solidFill>
                  <a:srgbClr val="000000"/>
                </a:solidFill>
                <a:effectLst/>
                <a:latin typeface="+mj-lt"/>
              </a:rPr>
              <a:t>A redução da assimetria de concessão de crédito rural entre pequenos e grandes produtores rurais trará diversos benefícios significativos. Com o fortalecimento da agricultura familiar por meio da divulgação de informações que auxiliarão os pequenos e médios produtores a buscarem investimentos e apoio financeiro para suas atividades, é esperada maior igualdade de oportunidades, uma vez que terão acesso a recursos e conhecimentos necessários para expandir e aprimorar suas produções.</a:t>
            </a:r>
          </a:p>
          <a:p>
            <a:pPr algn="just" rtl="0" fontAlgn="base">
              <a:spcAft>
                <a:spcPts val="1200"/>
              </a:spcAft>
            </a:pPr>
            <a:r>
              <a:rPr lang="pt-BR" sz="1500" b="0" i="0">
                <a:solidFill>
                  <a:srgbClr val="000000"/>
                </a:solidFill>
                <a:effectLst/>
                <a:latin typeface="+mj-lt"/>
              </a:rPr>
              <a:t>Além disso, espera-se um aumento no número de associações de produtores às cooperativas e instituições sociais que visam apoiar as atividades dos produtores rurais. A dashboard Agro </a:t>
            </a:r>
            <a:r>
              <a:rPr lang="pt-BR" sz="1500" b="0" i="0" err="1">
                <a:solidFill>
                  <a:srgbClr val="000000"/>
                </a:solidFill>
                <a:effectLst/>
                <a:latin typeface="+mj-lt"/>
              </a:rPr>
              <a:t>Credit</a:t>
            </a:r>
            <a:r>
              <a:rPr lang="pt-BR" sz="1500" b="0" i="0">
                <a:solidFill>
                  <a:srgbClr val="000000"/>
                </a:solidFill>
                <a:effectLst/>
                <a:latin typeface="+mj-lt"/>
              </a:rPr>
              <a:t> Connect desempenhará um papel fundamental nesse processo, apresentando e facilitando a conexão inicial entre os produtores e essas associações. Essa integração proporcionará acesso a programas de capacitação, assistência técnica e linhas de crédito específicas para agricultores familiares, contribuindo para uma maior inclusão e desenvolvimento sustentável do setor.</a:t>
            </a:r>
          </a:p>
          <a:p>
            <a:pPr algn="just" rtl="0" fontAlgn="base">
              <a:spcAft>
                <a:spcPts val="1200"/>
              </a:spcAft>
            </a:pPr>
            <a:r>
              <a:rPr lang="pt-BR" sz="1500" b="0" i="0">
                <a:solidFill>
                  <a:srgbClr val="000000"/>
                </a:solidFill>
                <a:effectLst/>
                <a:latin typeface="+mj-lt"/>
              </a:rPr>
              <a:t>Outro benefício importante será a melhoria na disponibilidade de dados confiáveis. Através da orientação direcionada aos pequenos e médios produtores, espera-se que haja uma maior conscientização sobre a importância da coleta e divulgação de informações referentes a sua atividade e propriedade. Com um maior entendimento das requisições necessárias para obter crédito, esses produtores poderão fornecer dados consistentes e confiáveis, reduzindo assim a carência de informações e melhorando sua credibilidade perante as instituições financeiras.</a:t>
            </a:r>
          </a:p>
          <a:p>
            <a:pPr algn="just" rtl="0" fontAlgn="base">
              <a:spcAft>
                <a:spcPts val="1200"/>
              </a:spcAft>
            </a:pPr>
            <a:r>
              <a:rPr lang="pt-BR" sz="1500" b="0" i="0">
                <a:solidFill>
                  <a:srgbClr val="000000"/>
                </a:solidFill>
                <a:effectLst/>
                <a:latin typeface="+mj-lt"/>
              </a:rPr>
              <a:t>Em resumo, a redução da assimetria de concessão de crédito rural entre pequenos e grandes produtores trará benefícios significativos. O fortalecimento da agricultura familiar, o aumento na associação de produtores às cooperativas e instituições sociais e a melhoria na disponibilidade de dados confiáveis são fatores essenciais para promover uma maior equidade e sustentabilidade no setor agrícola. Essas medidas contribuirão para impulsionar o desenvolvimento econômico e social das comunidades rurais, permitindo que os pequenos e médios produtores tenham maior acesso a recursos e oportunidades de crescimento. </a:t>
            </a:r>
            <a:endParaRPr lang="pt-BR" sz="1500" b="0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426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S BÍBLICAS: FUNDOS PPT´s">
            <a:extLst>
              <a:ext uri="{FF2B5EF4-FFF2-40B4-BE49-F238E27FC236}">
                <a16:creationId xmlns:a16="http://schemas.microsoft.com/office/drawing/2014/main" id="{0E0406F7-50B0-38CC-0BB8-98E961DFC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8707"/>
          <a:stretch/>
        </p:blipFill>
        <p:spPr bwMode="auto">
          <a:xfrm>
            <a:off x="-1863" y="-6669"/>
            <a:ext cx="21460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D0754B-A172-CC33-E610-E9ADB5385D37}"/>
              </a:ext>
            </a:extLst>
          </p:cNvPr>
          <p:cNvSpPr txBox="1"/>
          <p:nvPr/>
        </p:nvSpPr>
        <p:spPr>
          <a:xfrm>
            <a:off x="731838" y="743269"/>
            <a:ext cx="10700274" cy="57092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pt-BR" b="1" i="0">
                <a:solidFill>
                  <a:srgbClr val="000000"/>
                </a:solidFill>
                <a:effectLst/>
                <a:latin typeface="+mj-lt"/>
              </a:rPr>
              <a:t>Tecnologias utilizadas</a:t>
            </a:r>
            <a:endParaRPr lang="pt-BR" sz="16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r>
              <a:rPr lang="pt-BR" b="1">
                <a:solidFill>
                  <a:srgbClr val="000000"/>
                </a:solidFill>
                <a:latin typeface="+mj-lt"/>
                <a:cs typeface="Calibri Light"/>
              </a:rPr>
              <a:t>Azure</a:t>
            </a:r>
            <a:endParaRPr lang="pt-BR" b="1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  <a:p>
            <a:pPr algn="just"/>
            <a:endParaRPr lang="pt-BR" sz="1600" b="1">
              <a:latin typeface="Calibri Light" panose="020F0302020204030204"/>
              <a:cs typeface="Calibri Light"/>
            </a:endParaRPr>
          </a:p>
          <a:p>
            <a:r>
              <a:rPr lang="pt-BR" sz="1600">
                <a:latin typeface="Calibri Light"/>
                <a:ea typeface="Calibri Light"/>
                <a:cs typeface="Calibri Light"/>
              </a:rPr>
              <a:t>Plataforma de serviços em nuvem da Microsoft que oferece uma ampla gama de recursos e soluções para empresas e desenvolvedores. Ela permite que organizações hospedem, gerenciem e dimensionem aplicativos e serviços de forma eficiente, sem a necessidade de infraestrutura física. A Azure oferece serviços de computação, armazenamento, banco de dados, análise de dados, inteligência artificial, Internet das Coisas (</a:t>
            </a:r>
            <a:r>
              <a:rPr lang="pt-BR" sz="1600" err="1">
                <a:latin typeface="Calibri Light"/>
                <a:ea typeface="Calibri Light"/>
                <a:cs typeface="Calibri Light"/>
              </a:rPr>
              <a:t>IoT</a:t>
            </a:r>
            <a:r>
              <a:rPr lang="pt-BR" sz="1600">
                <a:latin typeface="Calibri Light"/>
                <a:ea typeface="Calibri Light"/>
                <a:cs typeface="Calibri Light"/>
              </a:rPr>
              <a:t>) e muito mais.</a:t>
            </a:r>
          </a:p>
          <a:p>
            <a:endParaRPr lang="pt-BR" sz="1100" b="0" i="0">
              <a:solidFill>
                <a:srgbClr val="24292F"/>
              </a:solidFill>
              <a:effectLst/>
              <a:latin typeface="Calibri"/>
              <a:cs typeface="Calibri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rtl="0" fontAlgn="base"/>
            <a:endParaRPr lang="pt-BR" sz="1600">
              <a:solidFill>
                <a:srgbClr val="000000"/>
              </a:solidFill>
              <a:latin typeface="+mj-lt"/>
            </a:endParaRPr>
          </a:p>
          <a:p>
            <a:pPr algn="just" fontAlgn="base"/>
            <a:endParaRPr lang="pt-BR" sz="1600" i="0">
              <a:solidFill>
                <a:srgbClr val="000000"/>
              </a:solidFill>
              <a:effectLst/>
              <a:latin typeface="+mj-lt"/>
              <a:ea typeface="Calibri Light"/>
              <a:cs typeface="Calibri Light"/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22E5B19C-C51A-57F9-838B-971EB60A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76" y="3230385"/>
            <a:ext cx="3391840" cy="21281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B3C1FF-92E0-0EE1-E989-15B395C7086C}"/>
              </a:ext>
            </a:extLst>
          </p:cNvPr>
          <p:cNvSpPr txBox="1"/>
          <p:nvPr/>
        </p:nvSpPr>
        <p:spPr>
          <a:xfrm>
            <a:off x="5381037" y="3226741"/>
            <a:ext cx="6039554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Calibri Light"/>
                <a:ea typeface="Calibri Light"/>
                <a:cs typeface="Calibri Light"/>
              </a:rPr>
              <a:t>Uma das características distintivas da Azure é a sua flexibilidade, que permite aos usuários escolher entre uma variedade de modelos de implantação, como IaaS (Infraestrutura como Serviço), PaaS (Plataforma como Serviço) e SaaS (Software como Serviço).</a:t>
            </a:r>
            <a:endParaRPr lang="pt-BR" sz="1600">
              <a:solidFill>
                <a:srgbClr val="24292F"/>
              </a:solidFill>
              <a:latin typeface="Calibri Light"/>
              <a:ea typeface="Calibri Light"/>
              <a:cs typeface="Calibri Light"/>
            </a:endParaRPr>
          </a:p>
          <a:p>
            <a:pPr algn="l"/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77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Josivaldo S Silva</dc:creator>
  <cp:revision>1</cp:revision>
  <dcterms:created xsi:type="dcterms:W3CDTF">2023-05-31T21:44:30Z</dcterms:created>
  <dcterms:modified xsi:type="dcterms:W3CDTF">2023-09-24T22:11:56Z</dcterms:modified>
</cp:coreProperties>
</file>