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2" r:id="rId5"/>
    <p:sldId id="257" r:id="rId6"/>
    <p:sldId id="273" r:id="rId7"/>
    <p:sldId id="289" r:id="rId8"/>
    <p:sldId id="287" r:id="rId9"/>
    <p:sldId id="298" r:id="rId10"/>
    <p:sldId id="300" r:id="rId11"/>
    <p:sldId id="299" r:id="rId12"/>
    <p:sldId id="295" r:id="rId13"/>
    <p:sldId id="27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6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23/10/2025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vinStrey/Trabalho2-65DSD-Thre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005064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 Grünfeld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Strey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 Gaertner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 – Desenvolvimento de   Sistemas Paralelos e Distribuídos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16/10/2025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48452" y="1618060"/>
            <a:ext cx="460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Tráfego em Malha Viária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leonardo.gaertner@edu.udesc.br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kevin.strey@edu.udesc.br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400" dirty="0"/>
              <a:t>(47) 3357-8484</a:t>
            </a:r>
            <a:br>
              <a:rPr lang="pt-BR" sz="1400" dirty="0"/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Rua Dr. Getúlio Vargas, 2822 - Bela Vista - Ibirama - SC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CEP: 89.140-000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Proposta: </a:t>
            </a:r>
            <a:r>
              <a:rPr lang="pt-BR" dirty="0"/>
              <a:t>Desenvolvemos um simulador de tráfego que gerencia múltiplos veículos (threads) se movendo concorrentemente em uma malha viária.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Principal: </a:t>
            </a:r>
            <a:r>
              <a:rPr lang="pt-BR" dirty="0"/>
              <a:t>Aplicar conceitos de programação concorrente para gerenciar o acesso a recursos compartilhados (as posições na malha, especialmente cruzamentos), utilizando diferentes mecanismos de exclusão mútua para evitar colisões e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de Concorrência: Threads, Semáforos e Monitores.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Interface Gráfica: Swing.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Introdução e Objetivo? 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645827-11D6-9C09-DF58-5094B5A7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5756"/>
            <a:ext cx="9144000" cy="49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C616-9813-FBEB-EB6F-99DF3294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05714D8-66A2-FB52-5B9C-681CC85A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C008C7-8BD1-CB71-79BB-F8D24F121F61}"/>
              </a:ext>
            </a:extLst>
          </p:cNvPr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Funcionamento do Veículo (Thread)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665743-ADC4-4C44-0385-A7D89B8CE27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D4880-75CF-47B6-5B95-03E7571AD384}"/>
              </a:ext>
            </a:extLst>
          </p:cNvPr>
          <p:cNvSpPr txBox="1"/>
          <p:nvPr/>
        </p:nvSpPr>
        <p:spPr>
          <a:xfrm>
            <a:off x="611560" y="1900859"/>
            <a:ext cx="741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 Veículo é uma Thread:</a:t>
            </a:r>
            <a:r>
              <a:rPr lang="pt-BR" dirty="0"/>
              <a:t> A classe Veiculo herda de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Movimentação: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veículo se move uma posição por vez, respeitando a direção da via.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Antes de mover, ele tenta "adquirir" a próxima posição usando o GerenciadorSincronizacao. Se a posição estiver ocupada, a thread espera.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Após se mover, ele "libera" a posição antiga, permitindo que outros veículos a ocupem.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Velocidade:</a:t>
            </a:r>
            <a:r>
              <a:rPr lang="pt-BR" dirty="0"/>
              <a:t> A velocidade é simulada com um </a:t>
            </a:r>
            <a:r>
              <a:rPr lang="pt-BR" dirty="0" err="1"/>
              <a:t>Thread.sleep</a:t>
            </a:r>
            <a:r>
              <a:rPr lang="pt-BR" dirty="0"/>
              <a:t>() com tempo aleatório, fazendo com que cada veículo se mova em um ritmo diferente.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51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4DEB-662A-DE76-EF54-6EF8C637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804756-8833-6919-6FF5-1CD4469118A1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F2D60-825B-68BE-B9A9-93A2BBBA0EBF}"/>
              </a:ext>
            </a:extLst>
          </p:cNvPr>
          <p:cNvSpPr txBox="1"/>
          <p:nvPr/>
        </p:nvSpPr>
        <p:spPr>
          <a:xfrm>
            <a:off x="971600" y="1700808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Maior Desafio: </a:t>
            </a:r>
            <a:r>
              <a:rPr lang="pt-BR" dirty="0"/>
              <a:t>Garantir que um veículo só atravesse um cruzamento se todo o caminho dentro dele estiver livre, evitando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Nossa Solução: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Planejamento: </a:t>
            </a:r>
            <a:r>
              <a:rPr lang="pt-BR" dirty="0"/>
              <a:t>Antes de entrar no cruzamento, o veículo planeja todo o caminho que fará dentro dele, criando uma lista de Points.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Reserva Atômica: </a:t>
            </a:r>
            <a:r>
              <a:rPr lang="pt-BR" dirty="0"/>
              <a:t>O veículo tenta adquirir o "lock" de todo o caminho de uma só vez através do método tentarAdquirirCaminho.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Travessia Segura: </a:t>
            </a:r>
            <a:r>
              <a:rPr lang="pt-BR" dirty="0"/>
              <a:t>Se conseguir reservar o caminho, ele o atravessa. Como todas as posições já estão reservadas, não há risco de colisão ou parada no meio do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73B816-6E46-AB45-8454-626A466734A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FB0FA-5433-FA79-7071-B4038F394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6811-4324-962B-7F2D-5E60DC1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F0B2F0-E1CF-D845-17C9-99015002E54E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817A0-2EAF-6B66-E431-2904D2A02152}"/>
              </a:ext>
            </a:extLst>
          </p:cNvPr>
          <p:cNvSpPr txBox="1"/>
          <p:nvPr/>
        </p:nvSpPr>
        <p:spPr>
          <a:xfrm>
            <a:off x="971600" y="1700808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Liberação:</a:t>
            </a:r>
            <a:r>
              <a:rPr lang="pt-BR" dirty="0"/>
              <a:t> Ao sair do cruzamento, ele libera as posições uma a uma, conforme avança em seu movimento.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Falha na Reserva:</a:t>
            </a:r>
            <a:r>
              <a:rPr lang="pt-BR" dirty="0"/>
              <a:t> Se a tentativa de adquirir o caminho falhar, o veículo simplesmente espera e tenta novamente no próximo ciclo, sem entrar no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689852-8748-AECC-E7B1-13B4D6B5FCF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2135F-01CE-A983-141D-E1CD63D5D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9A7-8498-4C08-7492-EB229A99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3F0E4CF-237D-6ABD-2286-5C632FFAA5D3}"/>
              </a:ext>
            </a:extLst>
          </p:cNvPr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7BDFD-EF36-BFCA-2C0C-DF6753745311}"/>
              </a:ext>
            </a:extLst>
          </p:cNvPr>
          <p:cNvSpPr txBox="1"/>
          <p:nvPr/>
        </p:nvSpPr>
        <p:spPr>
          <a:xfrm>
            <a:off x="2627784" y="618444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O método handleClient gerencia a comunicação com o cliente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0F9-64BB-419A-B57E-DAC86867C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463E54-6DA2-FD77-9C6C-A631C7E09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76786-C6B8-F4C0-8D5D-BD23239E5A81}"/>
              </a:ext>
            </a:extLst>
          </p:cNvPr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Dificuldades Encontradas e Soluções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624CF-75C2-D744-2911-62021E968382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6459E-CC66-1991-8F4D-952D14FF37BB}"/>
              </a:ext>
            </a:extLst>
          </p:cNvPr>
          <p:cNvSpPr txBox="1"/>
          <p:nvPr/>
        </p:nvSpPr>
        <p:spPr>
          <a:xfrm>
            <a:off x="971600" y="1700808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Deadlock nos Cruzamentos: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Inicialmente, os veículos tentavam adquirir uma posição de cada vez dentro do cruzamento. Isso levava a deadlocks, onde dois veículos adquiriam a primeira parte do caminho um do outro e esperavam indefinidamente.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A implementação da reserva atômica do caminho (tentarAdquirirCaminho) resolveu isso. Ou o veículo consegue reservar tudo, ou não reserva nada, eliminando a espera circular.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040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3B1B-708C-844C-0EF9-0556FDA7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687AD8-7689-BA21-46EF-EEA0949004B3}"/>
              </a:ext>
            </a:extLst>
          </p:cNvPr>
          <p:cNvSpPr txBox="1"/>
          <p:nvPr/>
        </p:nvSpPr>
        <p:spPr>
          <a:xfrm>
            <a:off x="1007604" y="245950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Demonstração ao Vivo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70E980-50D9-0904-6E6A-6A029B1AF0F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E8D92-67D6-459C-F13B-4D643A09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FA77-355C-6EE3-71D3-EE986465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C99E15-3E02-29B6-46B3-F94BD9AE33C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Demonstração Prática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071381-D350-C209-5C2D-991DEC72AEB3}"/>
              </a:ext>
            </a:extLst>
          </p:cNvPr>
          <p:cNvSpPr txBox="1"/>
          <p:nvPr/>
        </p:nvSpPr>
        <p:spPr>
          <a:xfrm>
            <a:off x="2267744" y="32380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linkClick r:id="rId2"/>
              </a:rPr>
              <a:t>https://github.com/KevinStrey/Trabalho2-65DSD-Threads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09996-7056-8B34-E993-45241EE4B4F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70519-1F1D-D7B7-49D2-F8540562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AB39D-371F-5316-A143-E67DA69F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9" y="2420888"/>
            <a:ext cx="1672379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4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ECF9B0ABA5044AE17B1D320DD2A6F" ma:contentTypeVersion="12" ma:contentTypeDescription="Create a new document." ma:contentTypeScope="" ma:versionID="f185e081e10ec115c2640ace612104b9">
  <xsd:schema xmlns:xsd="http://www.w3.org/2001/XMLSchema" xmlns:xs="http://www.w3.org/2001/XMLSchema" xmlns:p="http://schemas.microsoft.com/office/2006/metadata/properties" xmlns:ns3="613f77af-de62-4afe-982b-138aea4fef3c" targetNamespace="http://schemas.microsoft.com/office/2006/metadata/properties" ma:root="true" ma:fieldsID="0a63cb9c68d38ddcb7679a7bdbafb55b" ns3:_="">
    <xsd:import namespace="613f77af-de62-4afe-982b-138aea4fef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f77af-de62-4afe-982b-138aea4fef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3f77af-de62-4afe-982b-138aea4fe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184F0-A663-45A9-BCC7-22C1C7642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f77af-de62-4afe-982b-138aea4f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D8F174-05DB-41F6-B191-F9580A6633C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13f77af-de62-4afe-982b-138aea4fef3c"/>
  </ds:schemaRefs>
</ds:datastoreItem>
</file>

<file path=customXml/itemProps3.xml><?xml version="1.0" encoding="utf-8"?>
<ds:datastoreItem xmlns:ds="http://schemas.openxmlformats.org/officeDocument/2006/customXml" ds:itemID="{A247057C-ECE9-462C-87AA-B340D2DFD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542</Words>
  <Application>Microsoft Office PowerPoint</Application>
  <PresentationFormat>Apresentação na tela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Kevin Grünfeld Strey</cp:lastModifiedBy>
  <cp:revision>144</cp:revision>
  <dcterms:created xsi:type="dcterms:W3CDTF">2016-08-30T17:34:40Z</dcterms:created>
  <dcterms:modified xsi:type="dcterms:W3CDTF">2025-10-23T18:45:23Z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0x0101002EBECF9B0ABA5044AE17B1D320DD2A6F</vt:lpwstr>
  </property>
</Properties>
</file>