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CDCE"/>
    <a:srgbClr val="FF7E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062"/>
    <p:restoredTop sz="94722"/>
  </p:normalViewPr>
  <p:slideViewPr>
    <p:cSldViewPr snapToGrid="0">
      <p:cViewPr varScale="1">
        <p:scale>
          <a:sx n="100" d="100"/>
          <a:sy n="100" d="100"/>
        </p:scale>
        <p:origin x="176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1C775-0BD2-56E0-B92B-CCEBC50074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56BD6A-F967-C8EC-4157-AB5E338E17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6BF68F-EADF-8954-9ECD-9A10A07F1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8E011-59A2-2443-B602-F5DCFD880E00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38A446-01A0-B1F9-CA13-25726B16D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19D927-55B4-5923-1275-F42E2AF41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86D43-A636-2D46-932C-A54E82703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505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03D76-815A-1E19-8E14-1DEA2FE97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E2BEA6-ACE8-FE38-31CD-B4FF9A4A0B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4A50E5-4363-0417-F8FC-9FCC090B6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8E011-59A2-2443-B602-F5DCFD880E00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A9B3B8-755E-382B-A5D4-CCC996EC3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88FF8-0305-279F-DC83-046B160BB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86D43-A636-2D46-932C-A54E82703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293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783471-7C9A-3159-D27B-25F4E0F313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3536FF-2467-E8BB-E642-B7A34697C4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6DC328-BB5D-4D4F-1F51-D8CE30176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8E011-59A2-2443-B602-F5DCFD880E00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6F062D-F3A6-D816-086B-4F0372DCB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D8BE6C-66B2-5FB8-64A2-73D13497C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86D43-A636-2D46-932C-A54E82703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494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603B7-DF49-18CD-E7F3-1EBFF4F6B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A972B-54DC-0D51-D0AF-B5ABC5112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A156D4-B935-B943-3833-6C59FB4B6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8E011-59A2-2443-B602-F5DCFD880E00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C5D28-12E5-7247-1250-C54F8201B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124DD7-8476-79F6-CE14-8CC3C8D2F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86D43-A636-2D46-932C-A54E82703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225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59A38-17B1-2ED9-7163-0D565B2D9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F88F9A-97FB-9437-0431-B95C0BBA2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0B00A-26B8-6EAE-8632-7F67BFB58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8E011-59A2-2443-B602-F5DCFD880E00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EFF59-5FEB-E548-D6AA-7B3ECB2DB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A9C0D1-4AE6-5FDD-57EA-7F8F86DCB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86D43-A636-2D46-932C-A54E82703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130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74391-66BB-4B9D-A162-AB8C10A98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2EEAA-339B-3557-D550-F968672AFB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D773F6-0761-2E38-C108-602CE789F6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103E8D-702E-D198-720D-FCD03D455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8E011-59A2-2443-B602-F5DCFD880E00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45630C-94FC-CDAB-F32F-5717E09B1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1162FC-8EE3-1CB3-1E18-EEACFE45C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86D43-A636-2D46-932C-A54E82703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098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6CC0E-6C25-0F5E-5B2C-D11B4D1FD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E0B71D-3EDF-D21B-07E1-17DD645A90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AB651E-9CF3-FBB7-7122-51C4087A55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4D5AF6-9A9B-CE05-32E8-CFEB4878D1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BBEC64-AA24-1CFB-7DD8-0E470D1A58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7A8CA3-33C3-9616-1E31-81567EBD0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8E011-59A2-2443-B602-F5DCFD880E00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B0C7A1-780D-EF81-289E-3EBCFC18D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22FAFF-A143-33D8-BD0A-19F4C0346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86D43-A636-2D46-932C-A54E82703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78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85F9D-139E-7BCB-7040-B4E61DDEA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11FCC4-E483-BC57-4EC3-2EE65269B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8E011-59A2-2443-B602-F5DCFD880E00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BB1CBF-8F0C-7EAA-8ECD-1A5200331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760635-2363-0CEA-7252-B14C28EE1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86D43-A636-2D46-932C-A54E82703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993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7AFBB2-E8FE-BB77-2E83-4B4ED0F77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8E011-59A2-2443-B602-F5DCFD880E00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59CB3B-A509-37F2-5314-9FFF0D1B9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F5B61E-0FEC-63AE-468B-861A3A000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86D43-A636-2D46-932C-A54E82703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055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B462E-8F37-2FB6-3EE8-EB93B8F2B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288D5-60E6-44F0-8F5F-3450FAF2D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18D427-1863-3A29-59AB-8004FAE613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8A2EEE-B4DB-0614-7D04-177D33578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8E011-59A2-2443-B602-F5DCFD880E00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A9D5F7-5DFF-E2AE-81A0-1AD9E95FD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290DDF-4D7F-CF77-56F1-B6DC86D9D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86D43-A636-2D46-932C-A54E82703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707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062FE-80A8-BDFA-392C-A113756AD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C0F313-FCA8-6F4B-EA15-A3B2A242FB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D81B40-6EB2-72FF-44F3-0EAFF1A6E0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3A5AFA-686F-30C0-BD96-A674775DF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8E011-59A2-2443-B602-F5DCFD880E00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076365-CB9C-6A66-B92B-273666517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1228DB-F101-4B38-D335-D96C0174D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86D43-A636-2D46-932C-A54E82703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972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758F67-07A8-574E-E237-829F587C8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9F2216-FC1A-95CA-A3B3-776CA1A79E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EEF10-4924-1FA1-A1C0-C05E500D70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08E011-59A2-2443-B602-F5DCFD880E00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121012-1976-26B7-D8A4-0F4F2EFCE8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E4242C-5B3E-D9BC-8E5B-D7E08ACF3D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786D43-A636-2D46-932C-A54E82703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432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47442CA-7F9E-28BF-007C-D66D101B9D55}"/>
              </a:ext>
            </a:extLst>
          </p:cNvPr>
          <p:cNvSpPr/>
          <p:nvPr/>
        </p:nvSpPr>
        <p:spPr>
          <a:xfrm>
            <a:off x="517570" y="5120492"/>
            <a:ext cx="4651513" cy="655983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Hardware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A4DA4F6-4001-710B-47A5-5DBB99A9E336}"/>
              </a:ext>
            </a:extLst>
          </p:cNvPr>
          <p:cNvSpPr/>
          <p:nvPr/>
        </p:nvSpPr>
        <p:spPr>
          <a:xfrm>
            <a:off x="517569" y="4298857"/>
            <a:ext cx="4651513" cy="655983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HostOS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33B52EC-E32C-FEAF-EA68-504AD88569D9}"/>
              </a:ext>
            </a:extLst>
          </p:cNvPr>
          <p:cNvSpPr/>
          <p:nvPr/>
        </p:nvSpPr>
        <p:spPr>
          <a:xfrm>
            <a:off x="2607305" y="2488345"/>
            <a:ext cx="2561778" cy="1630016"/>
          </a:xfrm>
          <a:prstGeom prst="roundRect">
            <a:avLst>
              <a:gd name="adj" fmla="val 9241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5967EB-7F21-69E9-6634-6C6895C095A2}"/>
              </a:ext>
            </a:extLst>
          </p:cNvPr>
          <p:cNvSpPr txBox="1"/>
          <p:nvPr/>
        </p:nvSpPr>
        <p:spPr>
          <a:xfrm>
            <a:off x="2769978" y="2555604"/>
            <a:ext cx="7402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VM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27F8523D-C26B-DB79-0D0C-E5118EC65FFA}"/>
              </a:ext>
            </a:extLst>
          </p:cNvPr>
          <p:cNvSpPr/>
          <p:nvPr/>
        </p:nvSpPr>
        <p:spPr>
          <a:xfrm>
            <a:off x="517569" y="2823880"/>
            <a:ext cx="770221" cy="540149"/>
          </a:xfrm>
          <a:prstGeom prst="roundRect">
            <a:avLst>
              <a:gd name="adj" fmla="val 9241"/>
            </a:avLst>
          </a:prstGeom>
          <a:noFill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App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3C3884BA-3118-85BF-A4AD-ACB71927B148}"/>
              </a:ext>
            </a:extLst>
          </p:cNvPr>
          <p:cNvSpPr/>
          <p:nvPr/>
        </p:nvSpPr>
        <p:spPr>
          <a:xfrm>
            <a:off x="1021363" y="3507340"/>
            <a:ext cx="770221" cy="540149"/>
          </a:xfrm>
          <a:prstGeom prst="roundRect">
            <a:avLst>
              <a:gd name="adj" fmla="val 9241"/>
            </a:avLst>
          </a:prstGeom>
          <a:noFill/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App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48FF0986-4BE7-32E2-8F12-719D13A8EA1F}"/>
              </a:ext>
            </a:extLst>
          </p:cNvPr>
          <p:cNvSpPr/>
          <p:nvPr/>
        </p:nvSpPr>
        <p:spPr>
          <a:xfrm>
            <a:off x="1554177" y="2823880"/>
            <a:ext cx="770221" cy="540149"/>
          </a:xfrm>
          <a:prstGeom prst="roundRect">
            <a:avLst>
              <a:gd name="adj" fmla="val 9241"/>
            </a:avLst>
          </a:prstGeom>
          <a:noFill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App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EDA8D95-3668-C7B7-E440-F11A33E63478}"/>
              </a:ext>
            </a:extLst>
          </p:cNvPr>
          <p:cNvSpPr/>
          <p:nvPr/>
        </p:nvSpPr>
        <p:spPr>
          <a:xfrm>
            <a:off x="2769978" y="2993169"/>
            <a:ext cx="2233285" cy="933898"/>
          </a:xfrm>
          <a:prstGeom prst="roundRect">
            <a:avLst>
              <a:gd name="adj" fmla="val 9241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AEB3B1-30ED-D5A1-0A5F-D76698C983EA}"/>
              </a:ext>
            </a:extLst>
          </p:cNvPr>
          <p:cNvSpPr txBox="1"/>
          <p:nvPr/>
        </p:nvSpPr>
        <p:spPr>
          <a:xfrm>
            <a:off x="2845888" y="3136952"/>
            <a:ext cx="7402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ysClr val="windowText" lastClr="000000"/>
                </a:solidFill>
              </a:rPr>
              <a:t>GuestOS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57538A71-BB88-C111-8D4B-043D688190DD}"/>
              </a:ext>
            </a:extLst>
          </p:cNvPr>
          <p:cNvSpPr/>
          <p:nvPr/>
        </p:nvSpPr>
        <p:spPr>
          <a:xfrm>
            <a:off x="3643913" y="3160078"/>
            <a:ext cx="1211409" cy="637714"/>
          </a:xfrm>
          <a:prstGeom prst="roundRect">
            <a:avLst>
              <a:gd name="adj" fmla="val 9241"/>
            </a:avLst>
          </a:prstGeom>
          <a:solidFill>
            <a:srgbClr val="FF7E7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F6BF5F6-7EC1-F05F-1667-B9EB2AE9C8E0}"/>
              </a:ext>
            </a:extLst>
          </p:cNvPr>
          <p:cNvSpPr txBox="1"/>
          <p:nvPr/>
        </p:nvSpPr>
        <p:spPr>
          <a:xfrm>
            <a:off x="3805629" y="3172136"/>
            <a:ext cx="92821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Kernel 1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2C3A6910-B198-42A2-69E1-E35FF8EB5A25}"/>
              </a:ext>
            </a:extLst>
          </p:cNvPr>
          <p:cNvSpPr/>
          <p:nvPr/>
        </p:nvSpPr>
        <p:spPr>
          <a:xfrm>
            <a:off x="7096266" y="5120492"/>
            <a:ext cx="4651513" cy="655983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Hardware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8A82ED59-7855-59EF-10E5-C3906635C2EC}"/>
              </a:ext>
            </a:extLst>
          </p:cNvPr>
          <p:cNvSpPr/>
          <p:nvPr/>
        </p:nvSpPr>
        <p:spPr>
          <a:xfrm>
            <a:off x="7096265" y="4298857"/>
            <a:ext cx="4651513" cy="655983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HostOS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B6BF6B96-E9FA-563C-BED1-F8BCA5FA37E7}"/>
              </a:ext>
            </a:extLst>
          </p:cNvPr>
          <p:cNvSpPr/>
          <p:nvPr/>
        </p:nvSpPr>
        <p:spPr>
          <a:xfrm>
            <a:off x="9186001" y="2488345"/>
            <a:ext cx="2561778" cy="1630016"/>
          </a:xfrm>
          <a:prstGeom prst="roundRect">
            <a:avLst>
              <a:gd name="adj" fmla="val 9241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52BC3F3-B378-3FAC-7FE5-35499FE65F83}"/>
              </a:ext>
            </a:extLst>
          </p:cNvPr>
          <p:cNvSpPr txBox="1"/>
          <p:nvPr/>
        </p:nvSpPr>
        <p:spPr>
          <a:xfrm>
            <a:off x="9348674" y="2555604"/>
            <a:ext cx="7402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VM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5E205525-BB4C-6861-C2B3-7B39B168D14D}"/>
              </a:ext>
            </a:extLst>
          </p:cNvPr>
          <p:cNvSpPr/>
          <p:nvPr/>
        </p:nvSpPr>
        <p:spPr>
          <a:xfrm>
            <a:off x="7096265" y="2823880"/>
            <a:ext cx="770221" cy="540149"/>
          </a:xfrm>
          <a:prstGeom prst="roundRect">
            <a:avLst>
              <a:gd name="adj" fmla="val 9241"/>
            </a:avLst>
          </a:prstGeom>
          <a:noFill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App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5728BEF2-680E-FB61-8968-B75053BD2FEA}"/>
              </a:ext>
            </a:extLst>
          </p:cNvPr>
          <p:cNvSpPr/>
          <p:nvPr/>
        </p:nvSpPr>
        <p:spPr>
          <a:xfrm>
            <a:off x="7600059" y="3507340"/>
            <a:ext cx="770221" cy="540149"/>
          </a:xfrm>
          <a:prstGeom prst="roundRect">
            <a:avLst>
              <a:gd name="adj" fmla="val 9241"/>
            </a:avLst>
          </a:prstGeom>
          <a:noFill/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App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C0D1E3E3-58E4-92CB-B8C6-6CC014CAEF0A}"/>
              </a:ext>
            </a:extLst>
          </p:cNvPr>
          <p:cNvSpPr/>
          <p:nvPr/>
        </p:nvSpPr>
        <p:spPr>
          <a:xfrm>
            <a:off x="8132873" y="2823880"/>
            <a:ext cx="770221" cy="540149"/>
          </a:xfrm>
          <a:prstGeom prst="roundRect">
            <a:avLst>
              <a:gd name="adj" fmla="val 9241"/>
            </a:avLst>
          </a:prstGeom>
          <a:noFill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App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07F47E92-2C5B-83AF-F588-B4F1E5B049B5}"/>
              </a:ext>
            </a:extLst>
          </p:cNvPr>
          <p:cNvSpPr/>
          <p:nvPr/>
        </p:nvSpPr>
        <p:spPr>
          <a:xfrm>
            <a:off x="9348674" y="2993169"/>
            <a:ext cx="2233285" cy="933898"/>
          </a:xfrm>
          <a:prstGeom prst="roundRect">
            <a:avLst>
              <a:gd name="adj" fmla="val 9241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D194168-B870-AF00-4219-7FF949C768C9}"/>
              </a:ext>
            </a:extLst>
          </p:cNvPr>
          <p:cNvSpPr txBox="1"/>
          <p:nvPr/>
        </p:nvSpPr>
        <p:spPr>
          <a:xfrm>
            <a:off x="9424584" y="3136952"/>
            <a:ext cx="7402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ysClr val="windowText" lastClr="000000"/>
                </a:solidFill>
              </a:rPr>
              <a:t>GuestOS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E800BDFC-2A63-6CBD-BEC8-0070BEB67670}"/>
              </a:ext>
            </a:extLst>
          </p:cNvPr>
          <p:cNvSpPr/>
          <p:nvPr/>
        </p:nvSpPr>
        <p:spPr>
          <a:xfrm>
            <a:off x="10222609" y="3160078"/>
            <a:ext cx="1211409" cy="637714"/>
          </a:xfrm>
          <a:prstGeom prst="roundRect">
            <a:avLst>
              <a:gd name="adj" fmla="val 9241"/>
            </a:avLst>
          </a:prstGeom>
          <a:solidFill>
            <a:srgbClr val="FF7E7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56B6F68-8DEE-D787-E623-E80549587C62}"/>
              </a:ext>
            </a:extLst>
          </p:cNvPr>
          <p:cNvSpPr txBox="1"/>
          <p:nvPr/>
        </p:nvSpPr>
        <p:spPr>
          <a:xfrm>
            <a:off x="10384325" y="3172136"/>
            <a:ext cx="92821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Kernel 2</a:t>
            </a:r>
          </a:p>
        </p:txBody>
      </p:sp>
      <p:sp>
        <p:nvSpPr>
          <p:cNvPr id="27" name="Right Arrow 26">
            <a:extLst>
              <a:ext uri="{FF2B5EF4-FFF2-40B4-BE49-F238E27FC236}">
                <a16:creationId xmlns:a16="http://schemas.microsoft.com/office/drawing/2014/main" id="{2437F006-4111-D44D-0AA7-867ABC42C03C}"/>
              </a:ext>
            </a:extLst>
          </p:cNvPr>
          <p:cNvSpPr/>
          <p:nvPr/>
        </p:nvSpPr>
        <p:spPr>
          <a:xfrm>
            <a:off x="5790939" y="3818467"/>
            <a:ext cx="897466" cy="6350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761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3843879-ED39-11DC-F634-D5E7E5C522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349288"/>
            <a:ext cx="7772400" cy="415942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B338785-8798-E8FD-0276-FFEAD9AD103C}"/>
              </a:ext>
            </a:extLst>
          </p:cNvPr>
          <p:cNvSpPr/>
          <p:nvPr/>
        </p:nvSpPr>
        <p:spPr>
          <a:xfrm>
            <a:off x="8616677" y="4409315"/>
            <a:ext cx="1082695" cy="690008"/>
          </a:xfrm>
          <a:prstGeom prst="rect">
            <a:avLst/>
          </a:prstGeom>
          <a:solidFill>
            <a:srgbClr val="EFCDC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77B0C5-03B8-7901-C1B7-7F8C96B38D0C}"/>
              </a:ext>
            </a:extLst>
          </p:cNvPr>
          <p:cNvSpPr txBox="1"/>
          <p:nvPr/>
        </p:nvSpPr>
        <p:spPr>
          <a:xfrm>
            <a:off x="8569464" y="4569653"/>
            <a:ext cx="1188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helloworld</a:t>
            </a:r>
          </a:p>
        </p:txBody>
      </p:sp>
    </p:spTree>
    <p:extLst>
      <p:ext uri="{BB962C8B-B14F-4D97-AF65-F5344CB8AC3E}">
        <p14:creationId xmlns:p14="http://schemas.microsoft.com/office/powerpoint/2010/main" val="3519647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CDB2449-A179-42D0-D578-1F521E7A61FD}"/>
              </a:ext>
            </a:extLst>
          </p:cNvPr>
          <p:cNvSpPr/>
          <p:nvPr/>
        </p:nvSpPr>
        <p:spPr>
          <a:xfrm>
            <a:off x="1324303" y="1639614"/>
            <a:ext cx="8586952" cy="40990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EC8F14-E009-47FC-8327-09D4D838C4F7}"/>
              </a:ext>
            </a:extLst>
          </p:cNvPr>
          <p:cNvSpPr txBox="1"/>
          <p:nvPr/>
        </p:nvSpPr>
        <p:spPr>
          <a:xfrm>
            <a:off x="3636579" y="3227466"/>
            <a:ext cx="408868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S1 = Th</a:t>
            </a:r>
            <a:r>
              <a:rPr lang="en-US" dirty="0">
                <a:highlight>
                  <a:srgbClr val="FFFF00"/>
                </a:highlight>
              </a:rPr>
              <a:t>is</a:t>
            </a:r>
            <a:r>
              <a:rPr lang="en-US" dirty="0"/>
              <a:t> </a:t>
            </a:r>
            <a:r>
              <a:rPr lang="en-US" dirty="0">
                <a:highlight>
                  <a:srgbClr val="FFFF00"/>
                </a:highlight>
              </a:rPr>
              <a:t>is</a:t>
            </a:r>
            <a:r>
              <a:rPr lang="en-US" dirty="0"/>
              <a:t> a berry </a:t>
            </a:r>
            <a:r>
              <a:rPr lang="zh-CN" altLang="en-US" sz="2400" dirty="0"/>
              <a:t>🫐</a:t>
            </a:r>
            <a:r>
              <a:rPr lang="en-US" dirty="0"/>
              <a:t>. Th</a:t>
            </a:r>
            <a:r>
              <a:rPr lang="en-US" dirty="0">
                <a:highlight>
                  <a:srgbClr val="FFFF00"/>
                </a:highlight>
              </a:rPr>
              <a:t>is</a:t>
            </a:r>
            <a:r>
              <a:rPr lang="en-US" dirty="0"/>
              <a:t> </a:t>
            </a:r>
            <a:r>
              <a:rPr lang="en-US" dirty="0">
                <a:highlight>
                  <a:srgbClr val="FFFF00"/>
                </a:highlight>
              </a:rPr>
              <a:t>is</a:t>
            </a:r>
            <a:r>
              <a:rPr lang="en-US" dirty="0"/>
              <a:t> cherry</a:t>
            </a:r>
            <a:r>
              <a:rPr lang="zh-CN" altLang="en-US" dirty="0"/>
              <a:t> </a:t>
            </a:r>
            <a:r>
              <a:rPr lang="zh-CN" altLang="en-US" sz="2400" dirty="0"/>
              <a:t>🍒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S2 = is</a:t>
            </a:r>
          </a:p>
        </p:txBody>
      </p:sp>
    </p:spTree>
    <p:extLst>
      <p:ext uri="{BB962C8B-B14F-4D97-AF65-F5344CB8AC3E}">
        <p14:creationId xmlns:p14="http://schemas.microsoft.com/office/powerpoint/2010/main" val="619744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66BCC7-9D18-4428-A369-0EFD35E1D0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952490A-6261-657A-CCFD-A526B24BE287}"/>
              </a:ext>
            </a:extLst>
          </p:cNvPr>
          <p:cNvSpPr/>
          <p:nvPr/>
        </p:nvSpPr>
        <p:spPr>
          <a:xfrm>
            <a:off x="1324303" y="1639614"/>
            <a:ext cx="8586952" cy="409903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820E99-B4E5-8B28-7C84-65AD5D742F00}"/>
              </a:ext>
            </a:extLst>
          </p:cNvPr>
          <p:cNvSpPr txBox="1"/>
          <p:nvPr/>
        </p:nvSpPr>
        <p:spPr>
          <a:xfrm>
            <a:off x="2783139" y="2673468"/>
            <a:ext cx="520373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number of substrings thread 1 found </a:t>
            </a:r>
            <a:r>
              <a:rPr lang="en-US" dirty="0">
                <a:solidFill>
                  <a:schemeClr val="bg1"/>
                </a:solidFill>
                <a:highlight>
                  <a:srgbClr val="0000FF"/>
                </a:highlight>
              </a:rPr>
              <a:t>by Sisi </a:t>
            </a:r>
            <a:r>
              <a:rPr lang="en-US" dirty="0">
                <a:solidFill>
                  <a:schemeClr val="bg1"/>
                </a:solidFill>
              </a:rPr>
              <a:t>is ...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The number of substrings thread 2 found </a:t>
            </a:r>
            <a:r>
              <a:rPr lang="en-US" dirty="0">
                <a:solidFill>
                  <a:schemeClr val="bg1"/>
                </a:solidFill>
                <a:highlight>
                  <a:srgbClr val="0000FF"/>
                </a:highlight>
              </a:rPr>
              <a:t>by Sisi</a:t>
            </a:r>
            <a:r>
              <a:rPr lang="en-US" dirty="0">
                <a:solidFill>
                  <a:schemeClr val="bg1"/>
                </a:solidFill>
              </a:rPr>
              <a:t> is ...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The number of substrings thread 10 found </a:t>
            </a:r>
            <a:r>
              <a:rPr lang="en-US" dirty="0">
                <a:solidFill>
                  <a:schemeClr val="bg1"/>
                </a:solidFill>
                <a:highlight>
                  <a:srgbClr val="0000FF"/>
                </a:highlight>
              </a:rPr>
              <a:t>by Sisi</a:t>
            </a:r>
            <a:r>
              <a:rPr lang="en-US" dirty="0">
                <a:solidFill>
                  <a:schemeClr val="bg1"/>
                </a:solidFill>
              </a:rPr>
              <a:t> is ...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Total substrings found by </a:t>
            </a:r>
            <a:r>
              <a:rPr lang="en-US" dirty="0">
                <a:solidFill>
                  <a:schemeClr val="bg1"/>
                </a:solidFill>
                <a:highlight>
                  <a:srgbClr val="0000FF"/>
                </a:highlight>
              </a:rPr>
              <a:t>by Sisi</a:t>
            </a:r>
            <a:r>
              <a:rPr lang="en-US" dirty="0">
                <a:solidFill>
                  <a:schemeClr val="bg1"/>
                </a:solidFill>
              </a:rPr>
              <a:t> is ...</a:t>
            </a:r>
          </a:p>
        </p:txBody>
      </p:sp>
    </p:spTree>
    <p:extLst>
      <p:ext uri="{BB962C8B-B14F-4D97-AF65-F5344CB8AC3E}">
        <p14:creationId xmlns:p14="http://schemas.microsoft.com/office/powerpoint/2010/main" val="2042521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099BB2C2-CF64-518F-08BE-9B9598888B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659" y="1974756"/>
            <a:ext cx="7772400" cy="290848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1D0A238-29A8-6A17-567A-907D15A74E90}"/>
              </a:ext>
            </a:extLst>
          </p:cNvPr>
          <p:cNvSpPr/>
          <p:nvPr/>
        </p:nvSpPr>
        <p:spPr>
          <a:xfrm>
            <a:off x="8185354" y="2513383"/>
            <a:ext cx="2315497" cy="362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5C8726B-CF13-008A-4529-637C28C6BB6A}"/>
              </a:ext>
            </a:extLst>
          </p:cNvPr>
          <p:cNvSpPr/>
          <p:nvPr/>
        </p:nvSpPr>
        <p:spPr>
          <a:xfrm>
            <a:off x="8185354" y="3583860"/>
            <a:ext cx="2315497" cy="362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5E96D9-7DEC-58AA-8F31-BC8E20040ABB}"/>
              </a:ext>
            </a:extLst>
          </p:cNvPr>
          <p:cNvSpPr/>
          <p:nvPr/>
        </p:nvSpPr>
        <p:spPr>
          <a:xfrm>
            <a:off x="8917856" y="2513383"/>
            <a:ext cx="850491" cy="36255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05E593-FF9C-3A3E-6F72-233572F2B763}"/>
              </a:ext>
            </a:extLst>
          </p:cNvPr>
          <p:cNvSpPr/>
          <p:nvPr/>
        </p:nvSpPr>
        <p:spPr>
          <a:xfrm>
            <a:off x="9114501" y="3583860"/>
            <a:ext cx="850491" cy="36255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6714DA-F5A6-3946-FD93-A196C1448515}"/>
              </a:ext>
            </a:extLst>
          </p:cNvPr>
          <p:cNvSpPr txBox="1"/>
          <p:nvPr/>
        </p:nvSpPr>
        <p:spPr>
          <a:xfrm>
            <a:off x="8147581" y="1974756"/>
            <a:ext cx="2391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 virtual memory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5E178EB-CF40-11D0-42F6-9207146439DB}"/>
              </a:ext>
            </a:extLst>
          </p:cNvPr>
          <p:cNvCxnSpPr/>
          <p:nvPr/>
        </p:nvCxnSpPr>
        <p:spPr>
          <a:xfrm flipH="1" flipV="1">
            <a:off x="8917856" y="2875935"/>
            <a:ext cx="196645" cy="70792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5DD3AE1-9115-9B52-8646-902F455F82C6}"/>
              </a:ext>
            </a:extLst>
          </p:cNvPr>
          <p:cNvCxnSpPr/>
          <p:nvPr/>
        </p:nvCxnSpPr>
        <p:spPr>
          <a:xfrm flipH="1" flipV="1">
            <a:off x="9763156" y="2875935"/>
            <a:ext cx="196645" cy="70792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EFF4278-0CAB-61AC-3F31-8427BBD2A361}"/>
              </a:ext>
            </a:extLst>
          </p:cNvPr>
          <p:cNvSpPr txBox="1"/>
          <p:nvPr/>
        </p:nvSpPr>
        <p:spPr>
          <a:xfrm>
            <a:off x="9080322" y="3045231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mmap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E4E72F-9E39-3C28-2175-8CE291409CB7}"/>
              </a:ext>
            </a:extLst>
          </p:cNvPr>
          <p:cNvSpPr txBox="1"/>
          <p:nvPr/>
        </p:nvSpPr>
        <p:spPr>
          <a:xfrm>
            <a:off x="8694371" y="4027841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Disk file</a:t>
            </a:r>
          </a:p>
        </p:txBody>
      </p:sp>
    </p:spTree>
    <p:extLst>
      <p:ext uri="{BB962C8B-B14F-4D97-AF65-F5344CB8AC3E}">
        <p14:creationId xmlns:p14="http://schemas.microsoft.com/office/powerpoint/2010/main" val="3290944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82</Words>
  <Application>Microsoft Macintosh PowerPoint</Application>
  <PresentationFormat>Widescreen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Kun Suo</dc:creator>
  <cp:lastModifiedBy>Kun Suo</cp:lastModifiedBy>
  <cp:revision>9</cp:revision>
  <dcterms:created xsi:type="dcterms:W3CDTF">2023-08-25T01:50:10Z</dcterms:created>
  <dcterms:modified xsi:type="dcterms:W3CDTF">2024-12-16T17:58:53Z</dcterms:modified>
</cp:coreProperties>
</file>