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0"/>
    <p:restoredTop sz="94737"/>
  </p:normalViewPr>
  <p:slideViewPr>
    <p:cSldViewPr snapToGrid="0">
      <p:cViewPr>
        <p:scale>
          <a:sx n="89" d="100"/>
          <a:sy n="89" d="100"/>
        </p:scale>
        <p:origin x="33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57A5-3825-6399-9C68-FC1514C08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25F4C-E055-4EB8-70E6-B939AC705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F4601-6108-3CAB-999A-8F301E16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9335-27AE-5145-B073-FC0580B2CC00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5E4DB-89B9-9AE2-C91B-7A184992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8D5FE-FB1F-285A-B193-863259F2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0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B663-58A0-6FE7-9266-2A292062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E745C-C8E2-8AD9-79CD-E6CFDC8A1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9D366-0536-882F-3BEA-046E33A0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9335-27AE-5145-B073-FC0580B2CC00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9C398-D9C3-922E-A00F-9578DA13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700A9-6C53-7E0B-337E-B5312B49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3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D731B-93A5-1E6B-72FF-42F407C38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DAE7-CFB7-F24D-93D0-9513C00C2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6989B-A5F0-929E-8C43-DA9769DD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9335-27AE-5145-B073-FC0580B2CC00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7F5BA-A73A-FA07-F12D-36CA0AD9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F2382-E26F-5891-EDA5-F5FFC5F0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3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FAC7-DF7B-ADE7-C4DF-F5A91C74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EED9-8601-A5B6-8F86-ECE9E37D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FE61E-2B5B-43F0-ADA0-7ECFC9A7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9335-27AE-5145-B073-FC0580B2CC00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3686E-C26A-6131-1A7B-07D48789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444DC-91DF-658F-72A6-9E83EA07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0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4068-4244-9153-9C4F-5425EA58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6E5DF-194A-2035-D024-252D58024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786A1-F547-5D4A-0447-4D7ED4F6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9335-27AE-5145-B073-FC0580B2CC00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A523-97EB-864D-31D1-F5F32562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3E174-41E9-F14B-CAC6-732990F3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2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272E-409E-9E8C-C955-744246CC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BF59-FFB5-2387-3564-E92E1D7D2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E325-E158-8F51-DEEA-FB2F41665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BC8EE-E420-4BBF-00F3-E079A5BF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9335-27AE-5145-B073-FC0580B2CC00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88685-34E0-BC70-62E6-5C0B6A12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68D5C-7BD0-6076-F39E-BBD57DC6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01C2-496A-AA35-FD2F-1C8CA373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4FD08-85DA-A20B-C4BE-916C0C01C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910A1-7793-984C-BABA-EECD1B6F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D3D10-F8A3-652F-4A78-0BF5F2211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A1CA0-CB40-C7DD-CF07-DF9BDF8D6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610CB-EECC-2C5F-B5B4-47002C8F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9335-27AE-5145-B073-FC0580B2CC00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AE970-9133-C0AF-8885-507C8D51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4CBB5-3963-F769-562C-A9CBEE66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7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9C0B-F39E-FE9C-ED10-590801A4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E4DA2-A717-1FB8-1ADA-3D953490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9335-27AE-5145-B073-FC0580B2CC00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2C3AB-56FC-E805-C0C2-9E43AF73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683CD-1440-32D1-B02E-7B9FF24F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5315D-5536-B088-27BC-B4390607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9335-27AE-5145-B073-FC0580B2CC00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B368F-83F0-B91C-C648-4AD2B7A5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4CD8D-5237-965A-7C6C-3D7FD05B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1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C932-48A9-D5B1-1A0D-CBF07BDB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1CB2-F04B-818A-DDC3-176B334D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9EC75-65D8-F385-0356-1DCABD29D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444ED-5350-AFDE-9D7D-8D68CCDE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9335-27AE-5145-B073-FC0580B2CC00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0B42C-F9DE-0E13-1774-A56A6B32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944AE-3F7A-0906-2090-F733093E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1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BF1B-C007-54AA-2A52-4595EAF8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D9526-3B95-C199-95BD-873392DDD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0BD65-A20F-F6BD-06D1-BBF924C31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C2E26-5447-7D6A-A286-27335E5A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9335-27AE-5145-B073-FC0580B2CC00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7BB21-6DE6-9775-FB94-6C20F882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39B49-EAD2-15D1-2315-F5685557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0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E493F-0D5C-E6E6-C669-98AB0155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28585-A2E4-CDC2-E60A-B28C9C01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7F4B5-9737-F4F0-CCF4-33659472B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9335-27AE-5145-B073-FC0580B2CC00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63BFB-3D4B-4F36-D849-1ADEB96A0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EDDD-DB8F-1756-E5DD-B95E6F89E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6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0108-661F-FB32-85B5-213EED1E6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766" y="912501"/>
            <a:ext cx="11667346" cy="2387600"/>
          </a:xfrm>
        </p:spPr>
        <p:txBody>
          <a:bodyPr/>
          <a:lstStyle/>
          <a:p>
            <a:pPr algn="l"/>
            <a:r>
              <a:rPr lang="en-US" dirty="0"/>
              <a:t>S1= 🍈🍉🦉🦉 </a:t>
            </a:r>
            <a:r>
              <a:rPr lang="en-US" dirty="0">
                <a:highlight>
                  <a:srgbClr val="FFFF00"/>
                </a:highlight>
              </a:rPr>
              <a:t>❤️🦉</a:t>
            </a:r>
            <a:r>
              <a:rPr lang="en-US" dirty="0"/>
              <a:t> 🥭🍒 🥭🫐 </a:t>
            </a:r>
            <a:r>
              <a:rPr lang="en-US" dirty="0">
                <a:highlight>
                  <a:srgbClr val="FFFF00"/>
                </a:highlight>
              </a:rPr>
              <a:t>❤️🦉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C5E19D-5F7B-B46F-268D-F2BF3764FA3C}"/>
              </a:ext>
            </a:extLst>
          </p:cNvPr>
          <p:cNvSpPr txBox="1">
            <a:spLocks/>
          </p:cNvSpPr>
          <p:nvPr/>
        </p:nvSpPr>
        <p:spPr>
          <a:xfrm>
            <a:off x="354765" y="2414016"/>
            <a:ext cx="1045314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S2= ❤️🦉</a:t>
            </a:r>
          </a:p>
        </p:txBody>
      </p:sp>
    </p:spTree>
    <p:extLst>
      <p:ext uri="{BB962C8B-B14F-4D97-AF65-F5344CB8AC3E}">
        <p14:creationId xmlns:p14="http://schemas.microsoft.com/office/powerpoint/2010/main" val="54271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7792751-F015-EC60-AE1C-9E471C91E267}"/>
              </a:ext>
            </a:extLst>
          </p:cNvPr>
          <p:cNvSpPr/>
          <p:nvPr/>
        </p:nvSpPr>
        <p:spPr>
          <a:xfrm>
            <a:off x="758543" y="2746198"/>
            <a:ext cx="2561778" cy="2740202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B57D0B-A05C-6139-97B9-C9932EEF3164}"/>
              </a:ext>
            </a:extLst>
          </p:cNvPr>
          <p:cNvSpPr txBox="1"/>
          <p:nvPr/>
        </p:nvSpPr>
        <p:spPr>
          <a:xfrm>
            <a:off x="921216" y="2813457"/>
            <a:ext cx="196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NUMA node 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6BEDC74-5816-F243-DA88-1DF18A26E135}"/>
              </a:ext>
            </a:extLst>
          </p:cNvPr>
          <p:cNvSpPr/>
          <p:nvPr/>
        </p:nvSpPr>
        <p:spPr>
          <a:xfrm>
            <a:off x="921216" y="3251022"/>
            <a:ext cx="2219549" cy="933898"/>
          </a:xfrm>
          <a:prstGeom prst="roundRect">
            <a:avLst>
              <a:gd name="adj" fmla="val 924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511B11-4A9D-960D-95BA-3E77FFFEE628}"/>
              </a:ext>
            </a:extLst>
          </p:cNvPr>
          <p:cNvSpPr txBox="1"/>
          <p:nvPr/>
        </p:nvSpPr>
        <p:spPr>
          <a:xfrm>
            <a:off x="997126" y="3298643"/>
            <a:ext cx="1120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Socket 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C7B8461-9808-E0CF-B7C7-71558C0F48EF}"/>
              </a:ext>
            </a:extLst>
          </p:cNvPr>
          <p:cNvSpPr/>
          <p:nvPr/>
        </p:nvSpPr>
        <p:spPr>
          <a:xfrm>
            <a:off x="1069846" y="3687613"/>
            <a:ext cx="825216" cy="382646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ADB519-3063-828E-7B89-215196535C53}"/>
              </a:ext>
            </a:extLst>
          </p:cNvPr>
          <p:cNvSpPr txBox="1"/>
          <p:nvPr/>
        </p:nvSpPr>
        <p:spPr>
          <a:xfrm>
            <a:off x="1050690" y="3692493"/>
            <a:ext cx="928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0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87CCD0E-927B-534C-B887-F26F3122800C}"/>
              </a:ext>
            </a:extLst>
          </p:cNvPr>
          <p:cNvSpPr/>
          <p:nvPr/>
        </p:nvSpPr>
        <p:spPr>
          <a:xfrm>
            <a:off x="2136285" y="3682733"/>
            <a:ext cx="825216" cy="382646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8FA2CA-A0F8-4E5F-9358-791E4BFC1511}"/>
              </a:ext>
            </a:extLst>
          </p:cNvPr>
          <p:cNvSpPr txBox="1"/>
          <p:nvPr/>
        </p:nvSpPr>
        <p:spPr>
          <a:xfrm>
            <a:off x="2117129" y="3687613"/>
            <a:ext cx="928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119BA-D0D3-C467-D613-B85DB3E44FE5}"/>
              </a:ext>
            </a:extLst>
          </p:cNvPr>
          <p:cNvSpPr/>
          <p:nvPr/>
        </p:nvSpPr>
        <p:spPr>
          <a:xfrm>
            <a:off x="921216" y="4370153"/>
            <a:ext cx="2219549" cy="933898"/>
          </a:xfrm>
          <a:prstGeom prst="roundRect">
            <a:avLst>
              <a:gd name="adj" fmla="val 924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B7B54-9373-FB7C-844F-A9956EA897D1}"/>
              </a:ext>
            </a:extLst>
          </p:cNvPr>
          <p:cNvSpPr txBox="1"/>
          <p:nvPr/>
        </p:nvSpPr>
        <p:spPr>
          <a:xfrm>
            <a:off x="997126" y="4417774"/>
            <a:ext cx="1120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Socket 1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EF59A2E-758B-2086-7546-9693F858D151}"/>
              </a:ext>
            </a:extLst>
          </p:cNvPr>
          <p:cNvSpPr/>
          <p:nvPr/>
        </p:nvSpPr>
        <p:spPr>
          <a:xfrm>
            <a:off x="1069846" y="4806744"/>
            <a:ext cx="825216" cy="382646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CAC036-7822-5B15-8466-64671073B4A4}"/>
              </a:ext>
            </a:extLst>
          </p:cNvPr>
          <p:cNvSpPr txBox="1"/>
          <p:nvPr/>
        </p:nvSpPr>
        <p:spPr>
          <a:xfrm>
            <a:off x="1050690" y="4811624"/>
            <a:ext cx="928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0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68581B5-DE7F-FAA2-08E4-2E9BEC007CBE}"/>
              </a:ext>
            </a:extLst>
          </p:cNvPr>
          <p:cNvSpPr/>
          <p:nvPr/>
        </p:nvSpPr>
        <p:spPr>
          <a:xfrm>
            <a:off x="2136285" y="4801864"/>
            <a:ext cx="825216" cy="382646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379720-FD65-EB0E-C5EA-C3D0A5A3632C}"/>
              </a:ext>
            </a:extLst>
          </p:cNvPr>
          <p:cNvSpPr txBox="1"/>
          <p:nvPr/>
        </p:nvSpPr>
        <p:spPr>
          <a:xfrm>
            <a:off x="2117129" y="4806744"/>
            <a:ext cx="928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7C5A4F9-FB53-3561-2324-DDAFE40AD5D4}"/>
              </a:ext>
            </a:extLst>
          </p:cNvPr>
          <p:cNvSpPr/>
          <p:nvPr/>
        </p:nvSpPr>
        <p:spPr>
          <a:xfrm>
            <a:off x="3534222" y="2720720"/>
            <a:ext cx="2561778" cy="2740202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406928-4554-AFEC-35EB-4210AEAC9AA5}"/>
              </a:ext>
            </a:extLst>
          </p:cNvPr>
          <p:cNvSpPr txBox="1"/>
          <p:nvPr/>
        </p:nvSpPr>
        <p:spPr>
          <a:xfrm>
            <a:off x="3696895" y="2787979"/>
            <a:ext cx="196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NUMA node 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1F7EE38-DF3B-8DD7-FEB1-679E46F1AA98}"/>
              </a:ext>
            </a:extLst>
          </p:cNvPr>
          <p:cNvSpPr/>
          <p:nvPr/>
        </p:nvSpPr>
        <p:spPr>
          <a:xfrm>
            <a:off x="3696895" y="3225544"/>
            <a:ext cx="2219549" cy="933898"/>
          </a:xfrm>
          <a:prstGeom prst="roundRect">
            <a:avLst>
              <a:gd name="adj" fmla="val 924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F07F7C-7DFC-8A8C-9B72-EB210F55BBD8}"/>
              </a:ext>
            </a:extLst>
          </p:cNvPr>
          <p:cNvSpPr txBox="1"/>
          <p:nvPr/>
        </p:nvSpPr>
        <p:spPr>
          <a:xfrm>
            <a:off x="3772805" y="3273165"/>
            <a:ext cx="1120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Socket 0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FF0E688-C390-14F6-313B-E4FC7BB8F392}"/>
              </a:ext>
            </a:extLst>
          </p:cNvPr>
          <p:cNvSpPr/>
          <p:nvPr/>
        </p:nvSpPr>
        <p:spPr>
          <a:xfrm>
            <a:off x="3845525" y="3662135"/>
            <a:ext cx="825216" cy="382646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846526-2B89-C4E3-EBBC-9303356D4541}"/>
              </a:ext>
            </a:extLst>
          </p:cNvPr>
          <p:cNvSpPr txBox="1"/>
          <p:nvPr/>
        </p:nvSpPr>
        <p:spPr>
          <a:xfrm>
            <a:off x="3826369" y="3667015"/>
            <a:ext cx="928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0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0BBB68F-32BE-C1EA-95B8-A56C51EC49AC}"/>
              </a:ext>
            </a:extLst>
          </p:cNvPr>
          <p:cNvSpPr/>
          <p:nvPr/>
        </p:nvSpPr>
        <p:spPr>
          <a:xfrm>
            <a:off x="4911964" y="3657255"/>
            <a:ext cx="825216" cy="382646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250A02-DB39-60CB-11EC-C3364981D794}"/>
              </a:ext>
            </a:extLst>
          </p:cNvPr>
          <p:cNvSpPr txBox="1"/>
          <p:nvPr/>
        </p:nvSpPr>
        <p:spPr>
          <a:xfrm>
            <a:off x="4892808" y="3662135"/>
            <a:ext cx="928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1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6332A68-0727-4A0E-61E7-DCE2446E8562}"/>
              </a:ext>
            </a:extLst>
          </p:cNvPr>
          <p:cNvSpPr/>
          <p:nvPr/>
        </p:nvSpPr>
        <p:spPr>
          <a:xfrm>
            <a:off x="3696895" y="4344675"/>
            <a:ext cx="2219549" cy="933898"/>
          </a:xfrm>
          <a:prstGeom prst="roundRect">
            <a:avLst>
              <a:gd name="adj" fmla="val 924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C4DE28-F8C0-82C4-7481-D32E6D5C2986}"/>
              </a:ext>
            </a:extLst>
          </p:cNvPr>
          <p:cNvSpPr txBox="1"/>
          <p:nvPr/>
        </p:nvSpPr>
        <p:spPr>
          <a:xfrm>
            <a:off x="3772805" y="4392296"/>
            <a:ext cx="1120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Socket 1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90A9DAB-7926-484A-F454-18A694DE23E4}"/>
              </a:ext>
            </a:extLst>
          </p:cNvPr>
          <p:cNvSpPr/>
          <p:nvPr/>
        </p:nvSpPr>
        <p:spPr>
          <a:xfrm>
            <a:off x="3845525" y="4781266"/>
            <a:ext cx="825216" cy="382646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E0B5AB-8218-E074-8FCD-530EAD83438E}"/>
              </a:ext>
            </a:extLst>
          </p:cNvPr>
          <p:cNvSpPr txBox="1"/>
          <p:nvPr/>
        </p:nvSpPr>
        <p:spPr>
          <a:xfrm>
            <a:off x="3826369" y="4786146"/>
            <a:ext cx="928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0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852F6CF-AC7A-349E-E0BF-74ADD4FC0224}"/>
              </a:ext>
            </a:extLst>
          </p:cNvPr>
          <p:cNvSpPr/>
          <p:nvPr/>
        </p:nvSpPr>
        <p:spPr>
          <a:xfrm>
            <a:off x="4911964" y="4776386"/>
            <a:ext cx="825216" cy="382646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20054C-7475-0FCD-9ECF-54A20B02E28D}"/>
              </a:ext>
            </a:extLst>
          </p:cNvPr>
          <p:cNvSpPr txBox="1"/>
          <p:nvPr/>
        </p:nvSpPr>
        <p:spPr>
          <a:xfrm>
            <a:off x="4892808" y="4781266"/>
            <a:ext cx="928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1</a:t>
            </a:r>
          </a:p>
        </p:txBody>
      </p:sp>
    </p:spTree>
    <p:extLst>
      <p:ext uri="{BB962C8B-B14F-4D97-AF65-F5344CB8AC3E}">
        <p14:creationId xmlns:p14="http://schemas.microsoft.com/office/powerpoint/2010/main" val="115250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9B5C098-B0BB-5049-08DE-EC67C75DDCCE}"/>
              </a:ext>
            </a:extLst>
          </p:cNvPr>
          <p:cNvSpPr/>
          <p:nvPr/>
        </p:nvSpPr>
        <p:spPr>
          <a:xfrm>
            <a:off x="3057894" y="3100389"/>
            <a:ext cx="5743206" cy="1682842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5C3C7-4498-C188-ACC9-BAA4BAC04F5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5801" y="1055103"/>
            <a:ext cx="4879397" cy="1791653"/>
          </a:xfrm>
          <a:prstGeom prst="rect">
            <a:avLst/>
          </a:prstGeom>
        </p:spPr>
      </p:pic>
      <p:pic>
        <p:nvPicPr>
          <p:cNvPr id="1026" name="Picture 2" descr="IconExperience » G-Collection » Cpu 2 Icon">
            <a:extLst>
              <a:ext uri="{FF2B5EF4-FFF2-40B4-BE49-F238E27FC236}">
                <a16:creationId xmlns:a16="http://schemas.microsoft.com/office/drawing/2014/main" id="{06A27620-1596-5479-D62D-BEFE77F31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328" y="3522488"/>
            <a:ext cx="1131455" cy="113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m Icon Vector Art, Icons, and Graphics for Free Download">
            <a:extLst>
              <a:ext uri="{FF2B5EF4-FFF2-40B4-BE49-F238E27FC236}">
                <a16:creationId xmlns:a16="http://schemas.microsoft.com/office/drawing/2014/main" id="{4796B2D5-966D-5457-6B9E-FCF19AA7F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719" y="3522488"/>
            <a:ext cx="1131455" cy="113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rd disk drive - Free computer icons">
            <a:extLst>
              <a:ext uri="{FF2B5EF4-FFF2-40B4-BE49-F238E27FC236}">
                <a16:creationId xmlns:a16="http://schemas.microsoft.com/office/drawing/2014/main" id="{487D032D-9C0F-ECED-FF38-A2D840F95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74" y="3595711"/>
            <a:ext cx="947341" cy="94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emium Vector | Vector ethernet connector with cable">
            <a:extLst>
              <a:ext uri="{FF2B5EF4-FFF2-40B4-BE49-F238E27FC236}">
                <a16:creationId xmlns:a16="http://schemas.microsoft.com/office/drawing/2014/main" id="{13646FF8-CEC7-748C-26F3-FA81E54FF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72" y="3441870"/>
            <a:ext cx="1201198" cy="120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pu - Free computer icons">
            <a:extLst>
              <a:ext uri="{FF2B5EF4-FFF2-40B4-BE49-F238E27FC236}">
                <a16:creationId xmlns:a16="http://schemas.microsoft.com/office/drawing/2014/main" id="{E7620BAA-AD2A-ACB7-8DA0-CFBD313E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994" y="3593928"/>
            <a:ext cx="964510" cy="9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FFCF45-61CD-A996-CB48-5C66C68DBA32}"/>
              </a:ext>
            </a:extLst>
          </p:cNvPr>
          <p:cNvSpPr/>
          <p:nvPr/>
        </p:nvSpPr>
        <p:spPr>
          <a:xfrm>
            <a:off x="3057893" y="859035"/>
            <a:ext cx="5719209" cy="2054693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05B20-5131-FC33-4094-A066DA22D274}"/>
              </a:ext>
            </a:extLst>
          </p:cNvPr>
          <p:cNvSpPr txBox="1"/>
          <p:nvPr/>
        </p:nvSpPr>
        <p:spPr>
          <a:xfrm>
            <a:off x="3207328" y="886687"/>
            <a:ext cx="196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C89DB-83C8-1F08-78CA-D0D8DA2CDC8B}"/>
              </a:ext>
            </a:extLst>
          </p:cNvPr>
          <p:cNvSpPr txBox="1"/>
          <p:nvPr/>
        </p:nvSpPr>
        <p:spPr>
          <a:xfrm>
            <a:off x="3246589" y="3151763"/>
            <a:ext cx="196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423870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45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S1= 🍈🍉🦉🦉 ❤️🦉 🥭🍒 🥭🫐 ❤️🦉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S1= 🍈🍉🦉🦉 ❤️🦉 🥭🍒 🥭🫐 ❤️🦉 </dc:title>
  <dc:creator>Kun Suo</dc:creator>
  <cp:lastModifiedBy>Kun Suo</cp:lastModifiedBy>
  <cp:revision>4</cp:revision>
  <dcterms:created xsi:type="dcterms:W3CDTF">2023-08-29T22:52:42Z</dcterms:created>
  <dcterms:modified xsi:type="dcterms:W3CDTF">2023-09-05T16:23:59Z</dcterms:modified>
</cp:coreProperties>
</file>