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42" r:id="rId3"/>
    <p:sldId id="444" r:id="rId4"/>
    <p:sldId id="443" r:id="rId5"/>
    <p:sldId id="445" r:id="rId6"/>
    <p:sldId id="458" r:id="rId7"/>
    <p:sldId id="447" r:id="rId8"/>
    <p:sldId id="448" r:id="rId9"/>
    <p:sldId id="449" r:id="rId10"/>
    <p:sldId id="572" r:id="rId11"/>
    <p:sldId id="450" r:id="rId12"/>
    <p:sldId id="446" r:id="rId13"/>
    <p:sldId id="573" r:id="rId14"/>
    <p:sldId id="454" r:id="rId15"/>
    <p:sldId id="565" r:id="rId16"/>
  </p:sldIdLst>
  <p:sldSz cx="9144000" cy="6858000" type="screen4x3"/>
  <p:notesSz cx="67945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95E38-AF69-E84C-9896-7A319941CB77}" v="3" dt="2020-10-21T00:52:02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87" autoAdjust="0"/>
    <p:restoredTop sz="94709" autoAdjust="0"/>
  </p:normalViewPr>
  <p:slideViewPr>
    <p:cSldViewPr>
      <p:cViewPr varScale="1">
        <p:scale>
          <a:sx n="107" d="100"/>
          <a:sy n="107" d="100"/>
        </p:scale>
        <p:origin x="184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88" y="642"/>
      </p:cViewPr>
      <p:guideLst>
        <p:guide orient="horz" pos="3124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 Suo" userId="41c30799-3a2b-4880-86a3-8488be07954a" providerId="ADAL" clId="{233C352D-C31C-BF4B-8F80-81DC848AE2E1}"/>
    <pc:docChg chg="undo custSel addSld delSld modSld sldOrd">
      <pc:chgData name="Kun Suo" userId="41c30799-3a2b-4880-86a3-8488be07954a" providerId="ADAL" clId="{233C352D-C31C-BF4B-8F80-81DC848AE2E1}" dt="2019-10-07T14:16:05.383" v="895" actId="1076"/>
      <pc:docMkLst>
        <pc:docMk/>
      </pc:docMkLst>
      <pc:sldChg chg="modSp">
        <pc:chgData name="Kun Suo" userId="41c30799-3a2b-4880-86a3-8488be07954a" providerId="ADAL" clId="{233C352D-C31C-BF4B-8F80-81DC848AE2E1}" dt="2019-10-07T14:04:15.169" v="638" actId="20577"/>
        <pc:sldMkLst>
          <pc:docMk/>
          <pc:sldMk cId="0" sldId="256"/>
        </pc:sldMkLst>
        <pc:spChg chg="mod">
          <ac:chgData name="Kun Suo" userId="41c30799-3a2b-4880-86a3-8488be07954a" providerId="ADAL" clId="{233C352D-C31C-BF4B-8F80-81DC848AE2E1}" dt="2019-10-07T14:04:15.169" v="638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Kun Suo" userId="41c30799-3a2b-4880-86a3-8488be07954a" providerId="ADAL" clId="{233C352D-C31C-BF4B-8F80-81DC848AE2E1}" dt="2019-10-07T14:08:12.043" v="797"/>
        <pc:sldMkLst>
          <pc:docMk/>
          <pc:sldMk cId="2742300642" sldId="442"/>
        </pc:sldMkLst>
        <pc:spChg chg="mod">
          <ac:chgData name="Kun Suo" userId="41c30799-3a2b-4880-86a3-8488be07954a" providerId="ADAL" clId="{233C352D-C31C-BF4B-8F80-81DC848AE2E1}" dt="2019-10-07T14:08:12.043" v="797"/>
          <ac:spMkLst>
            <pc:docMk/>
            <pc:sldMk cId="2742300642" sldId="442"/>
            <ac:spMk id="6" creationId="{A20B4703-6A0E-4446-A013-5D984CFEC070}"/>
          </ac:spMkLst>
        </pc:spChg>
      </pc:sldChg>
      <pc:sldChg chg="addSp modSp">
        <pc:chgData name="Kun Suo" userId="41c30799-3a2b-4880-86a3-8488be07954a" providerId="ADAL" clId="{233C352D-C31C-BF4B-8F80-81DC848AE2E1}" dt="2019-10-07T14:09:13.359" v="829" actId="14100"/>
        <pc:sldMkLst>
          <pc:docMk/>
          <pc:sldMk cId="4197725077" sldId="444"/>
        </pc:sldMkLst>
        <pc:spChg chg="add mod">
          <ac:chgData name="Kun Suo" userId="41c30799-3a2b-4880-86a3-8488be07954a" providerId="ADAL" clId="{233C352D-C31C-BF4B-8F80-81DC848AE2E1}" dt="2019-10-07T14:09:13.359" v="829" actId="14100"/>
          <ac:spMkLst>
            <pc:docMk/>
            <pc:sldMk cId="4197725077" sldId="444"/>
            <ac:spMk id="7" creationId="{F74E26F4-577C-6E47-841A-B4E4BA5ABF3B}"/>
          </ac:spMkLst>
        </pc:spChg>
      </pc:sldChg>
      <pc:sldChg chg="addSp modSp">
        <pc:chgData name="Kun Suo" userId="41c30799-3a2b-4880-86a3-8488be07954a" providerId="ADAL" clId="{233C352D-C31C-BF4B-8F80-81DC848AE2E1}" dt="2019-10-07T14:12:55.796" v="832" actId="14100"/>
        <pc:sldMkLst>
          <pc:docMk/>
          <pc:sldMk cId="3013381413" sldId="447"/>
        </pc:sldMkLst>
        <pc:spChg chg="add mod">
          <ac:chgData name="Kun Suo" userId="41c30799-3a2b-4880-86a3-8488be07954a" providerId="ADAL" clId="{233C352D-C31C-BF4B-8F80-81DC848AE2E1}" dt="2019-10-07T14:12:55.796" v="832" actId="14100"/>
          <ac:spMkLst>
            <pc:docMk/>
            <pc:sldMk cId="3013381413" sldId="447"/>
            <ac:spMk id="24" creationId="{B373A2DE-E814-884A-8DEF-CB05C26C1AFD}"/>
          </ac:spMkLst>
        </pc:spChg>
      </pc:sldChg>
      <pc:sldChg chg="addSp modSp">
        <pc:chgData name="Kun Suo" userId="41c30799-3a2b-4880-86a3-8488be07954a" providerId="ADAL" clId="{233C352D-C31C-BF4B-8F80-81DC848AE2E1}" dt="2019-10-07T14:13:10.282" v="835" actId="14100"/>
        <pc:sldMkLst>
          <pc:docMk/>
          <pc:sldMk cId="1995391867" sldId="448"/>
        </pc:sldMkLst>
        <pc:spChg chg="add mod">
          <ac:chgData name="Kun Suo" userId="41c30799-3a2b-4880-86a3-8488be07954a" providerId="ADAL" clId="{233C352D-C31C-BF4B-8F80-81DC848AE2E1}" dt="2019-10-07T14:13:10.282" v="835" actId="14100"/>
          <ac:spMkLst>
            <pc:docMk/>
            <pc:sldMk cId="1995391867" sldId="448"/>
            <ac:spMk id="31" creationId="{AE42F1F3-0721-434B-B6B8-344C199FA6BB}"/>
          </ac:spMkLst>
        </pc:spChg>
      </pc:sldChg>
      <pc:sldChg chg="addSp modSp">
        <pc:chgData name="Kun Suo" userId="41c30799-3a2b-4880-86a3-8488be07954a" providerId="ADAL" clId="{233C352D-C31C-BF4B-8F80-81DC848AE2E1}" dt="2019-10-07T14:13:38.945" v="838" actId="14100"/>
        <pc:sldMkLst>
          <pc:docMk/>
          <pc:sldMk cId="3545774425" sldId="449"/>
        </pc:sldMkLst>
        <pc:spChg chg="add mod">
          <ac:chgData name="Kun Suo" userId="41c30799-3a2b-4880-86a3-8488be07954a" providerId="ADAL" clId="{233C352D-C31C-BF4B-8F80-81DC848AE2E1}" dt="2019-10-07T14:13:38.945" v="838" actId="14100"/>
          <ac:spMkLst>
            <pc:docMk/>
            <pc:sldMk cId="3545774425" sldId="449"/>
            <ac:spMk id="36" creationId="{AE42F1F3-0721-434B-B6B8-344C199FA6BB}"/>
          </ac:spMkLst>
        </pc:spChg>
      </pc:sldChg>
      <pc:sldChg chg="addSp modSp">
        <pc:chgData name="Kun Suo" userId="41c30799-3a2b-4880-86a3-8488be07954a" providerId="ADAL" clId="{233C352D-C31C-BF4B-8F80-81DC848AE2E1}" dt="2019-10-07T14:01:25.735" v="634" actId="57"/>
        <pc:sldMkLst>
          <pc:docMk/>
          <pc:sldMk cId="1589757407" sldId="451"/>
        </pc:sldMkLst>
        <pc:spChg chg="add mod">
          <ac:chgData name="Kun Suo" userId="41c30799-3a2b-4880-86a3-8488be07954a" providerId="ADAL" clId="{233C352D-C31C-BF4B-8F80-81DC848AE2E1}" dt="2019-10-07T14:01:25.735" v="634" actId="57"/>
          <ac:spMkLst>
            <pc:docMk/>
            <pc:sldMk cId="1589757407" sldId="451"/>
            <ac:spMk id="7" creationId="{8A33A546-8CB9-1645-AEC1-AD982F8E84D9}"/>
          </ac:spMkLst>
        </pc:spChg>
        <pc:spChg chg="add mod">
          <ac:chgData name="Kun Suo" userId="41c30799-3a2b-4880-86a3-8488be07954a" providerId="ADAL" clId="{233C352D-C31C-BF4B-8F80-81DC848AE2E1}" dt="2019-10-06T22:42:09.606" v="398" actId="1076"/>
          <ac:spMkLst>
            <pc:docMk/>
            <pc:sldMk cId="1589757407" sldId="451"/>
            <ac:spMk id="9" creationId="{47F0F814-0448-A845-8DF6-0FABE0188D2E}"/>
          </ac:spMkLst>
        </pc:spChg>
        <pc:cxnChg chg="add mod">
          <ac:chgData name="Kun Suo" userId="41c30799-3a2b-4880-86a3-8488be07954a" providerId="ADAL" clId="{233C352D-C31C-BF4B-8F80-81DC848AE2E1}" dt="2019-10-06T22:41:32.225" v="360" actId="1582"/>
          <ac:cxnSpMkLst>
            <pc:docMk/>
            <pc:sldMk cId="1589757407" sldId="451"/>
            <ac:cxnSpMk id="8" creationId="{24946BC5-23D9-074F-BB5D-AE66D48B8D3D}"/>
          </ac:cxnSpMkLst>
        </pc:cxnChg>
      </pc:sldChg>
      <pc:sldChg chg="addSp delSp modSp">
        <pc:chgData name="Kun Suo" userId="41c30799-3a2b-4880-86a3-8488be07954a" providerId="ADAL" clId="{233C352D-C31C-BF4B-8F80-81DC848AE2E1}" dt="2019-10-05T03:12:28.981" v="100" actId="1076"/>
        <pc:sldMkLst>
          <pc:docMk/>
          <pc:sldMk cId="4271384338" sldId="456"/>
        </pc:sldMkLst>
        <pc:spChg chg="mod">
          <ac:chgData name="Kun Suo" userId="41c30799-3a2b-4880-86a3-8488be07954a" providerId="ADAL" clId="{233C352D-C31C-BF4B-8F80-81DC848AE2E1}" dt="2019-10-05T03:05:24.087" v="25" actId="27636"/>
          <ac:spMkLst>
            <pc:docMk/>
            <pc:sldMk cId="4271384338" sldId="456"/>
            <ac:spMk id="6" creationId="{6EF68249-9FFC-5C40-A329-E9BF2E19F769}"/>
          </ac:spMkLst>
        </pc:spChg>
        <pc:spChg chg="add del">
          <ac:chgData name="Kun Suo" userId="41c30799-3a2b-4880-86a3-8488be07954a" providerId="ADAL" clId="{233C352D-C31C-BF4B-8F80-81DC848AE2E1}" dt="2019-10-05T03:09:23.987" v="68" actId="478"/>
          <ac:spMkLst>
            <pc:docMk/>
            <pc:sldMk cId="4271384338" sldId="456"/>
            <ac:spMk id="7" creationId="{773B6523-7DA2-054A-9554-5BDB8819BE3F}"/>
          </ac:spMkLst>
        </pc:spChg>
        <pc:spChg chg="add del mod">
          <ac:chgData name="Kun Suo" userId="41c30799-3a2b-4880-86a3-8488be07954a" providerId="ADAL" clId="{233C352D-C31C-BF4B-8F80-81DC848AE2E1}" dt="2019-10-05T03:11:44.512" v="92" actId="1076"/>
          <ac:spMkLst>
            <pc:docMk/>
            <pc:sldMk cId="4271384338" sldId="456"/>
            <ac:spMk id="8" creationId="{4CE08182-7E30-714F-A396-DBA6090E9F68}"/>
          </ac:spMkLst>
        </pc:spChg>
        <pc:spChg chg="add del">
          <ac:chgData name="Kun Suo" userId="41c30799-3a2b-4880-86a3-8488be07954a" providerId="ADAL" clId="{233C352D-C31C-BF4B-8F80-81DC848AE2E1}" dt="2019-10-05T03:07:47.214" v="47" actId="478"/>
          <ac:spMkLst>
            <pc:docMk/>
            <pc:sldMk cId="4271384338" sldId="456"/>
            <ac:spMk id="11" creationId="{4997B3D0-89F5-7B49-BC53-2E51F5BB22EA}"/>
          </ac:spMkLst>
        </pc:spChg>
        <pc:spChg chg="add del">
          <ac:chgData name="Kun Suo" userId="41c30799-3a2b-4880-86a3-8488be07954a" providerId="ADAL" clId="{233C352D-C31C-BF4B-8F80-81DC848AE2E1}" dt="2019-10-05T03:07:47.214" v="47" actId="478"/>
          <ac:spMkLst>
            <pc:docMk/>
            <pc:sldMk cId="4271384338" sldId="456"/>
            <ac:spMk id="12" creationId="{3AD34AF1-3BEB-D94B-8ADD-25E6060198B4}"/>
          </ac:spMkLst>
        </pc:spChg>
        <pc:spChg chg="add del mod">
          <ac:chgData name="Kun Suo" userId="41c30799-3a2b-4880-86a3-8488be07954a" providerId="ADAL" clId="{233C352D-C31C-BF4B-8F80-81DC848AE2E1}" dt="2019-10-05T03:07:36.028" v="40" actId="11529"/>
          <ac:spMkLst>
            <pc:docMk/>
            <pc:sldMk cId="4271384338" sldId="456"/>
            <ac:spMk id="16" creationId="{D835663D-23C0-C045-A5CE-51807C59D5F6}"/>
          </ac:spMkLst>
        </pc:spChg>
        <pc:spChg chg="add mod">
          <ac:chgData name="Kun Suo" userId="41c30799-3a2b-4880-86a3-8488be07954a" providerId="ADAL" clId="{233C352D-C31C-BF4B-8F80-81DC848AE2E1}" dt="2019-10-05T03:11:44.512" v="92" actId="1076"/>
          <ac:spMkLst>
            <pc:docMk/>
            <pc:sldMk cId="4271384338" sldId="456"/>
            <ac:spMk id="17" creationId="{6F196E74-3AFC-F142-A427-F6DBA710CB47}"/>
          </ac:spMkLst>
        </pc:spChg>
        <pc:spChg chg="add mod">
          <ac:chgData name="Kun Suo" userId="41c30799-3a2b-4880-86a3-8488be07954a" providerId="ADAL" clId="{233C352D-C31C-BF4B-8F80-81DC848AE2E1}" dt="2019-10-05T03:11:44.512" v="92" actId="1076"/>
          <ac:spMkLst>
            <pc:docMk/>
            <pc:sldMk cId="4271384338" sldId="456"/>
            <ac:spMk id="18" creationId="{E927B06D-2013-5047-9995-88BAB8985DCB}"/>
          </ac:spMkLst>
        </pc:spChg>
        <pc:spChg chg="add mod">
          <ac:chgData name="Kun Suo" userId="41c30799-3a2b-4880-86a3-8488be07954a" providerId="ADAL" clId="{233C352D-C31C-BF4B-8F80-81DC848AE2E1}" dt="2019-10-05T03:11:44.512" v="92" actId="1076"/>
          <ac:spMkLst>
            <pc:docMk/>
            <pc:sldMk cId="4271384338" sldId="456"/>
            <ac:spMk id="19" creationId="{6DC5573F-6EC4-174D-8640-2FB6389279B1}"/>
          </ac:spMkLst>
        </pc:spChg>
        <pc:spChg chg="add mod">
          <ac:chgData name="Kun Suo" userId="41c30799-3a2b-4880-86a3-8488be07954a" providerId="ADAL" clId="{233C352D-C31C-BF4B-8F80-81DC848AE2E1}" dt="2019-10-05T03:11:44.512" v="92" actId="1076"/>
          <ac:spMkLst>
            <pc:docMk/>
            <pc:sldMk cId="4271384338" sldId="456"/>
            <ac:spMk id="20" creationId="{3DDF770E-475E-9846-836F-30B5387CE9A3}"/>
          </ac:spMkLst>
        </pc:spChg>
        <pc:spChg chg="add mod">
          <ac:chgData name="Kun Suo" userId="41c30799-3a2b-4880-86a3-8488be07954a" providerId="ADAL" clId="{233C352D-C31C-BF4B-8F80-81DC848AE2E1}" dt="2019-10-05T03:11:44.512" v="92" actId="1076"/>
          <ac:spMkLst>
            <pc:docMk/>
            <pc:sldMk cId="4271384338" sldId="456"/>
            <ac:spMk id="21" creationId="{7162EEA4-32A8-E945-91DF-9906AAD0A902}"/>
          </ac:spMkLst>
        </pc:spChg>
        <pc:spChg chg="add mod">
          <ac:chgData name="Kun Suo" userId="41c30799-3a2b-4880-86a3-8488be07954a" providerId="ADAL" clId="{233C352D-C31C-BF4B-8F80-81DC848AE2E1}" dt="2019-10-05T03:11:44.512" v="92" actId="1076"/>
          <ac:spMkLst>
            <pc:docMk/>
            <pc:sldMk cId="4271384338" sldId="456"/>
            <ac:spMk id="22" creationId="{9F89C2C1-AAAE-6948-B54F-20C7A37DFC44}"/>
          </ac:spMkLst>
        </pc:spChg>
        <pc:spChg chg="add mod">
          <ac:chgData name="Kun Suo" userId="41c30799-3a2b-4880-86a3-8488be07954a" providerId="ADAL" clId="{233C352D-C31C-BF4B-8F80-81DC848AE2E1}" dt="2019-10-05T03:11:44.512" v="92" actId="1076"/>
          <ac:spMkLst>
            <pc:docMk/>
            <pc:sldMk cId="4271384338" sldId="456"/>
            <ac:spMk id="23" creationId="{6DC5573F-6EC4-174D-8640-2FB6389279B1}"/>
          </ac:spMkLst>
        </pc:spChg>
        <pc:spChg chg="add mod">
          <ac:chgData name="Kun Suo" userId="41c30799-3a2b-4880-86a3-8488be07954a" providerId="ADAL" clId="{233C352D-C31C-BF4B-8F80-81DC848AE2E1}" dt="2019-10-05T03:11:44.512" v="92" actId="1076"/>
          <ac:spMkLst>
            <pc:docMk/>
            <pc:sldMk cId="4271384338" sldId="456"/>
            <ac:spMk id="24" creationId="{3DDF770E-475E-9846-836F-30B5387CE9A3}"/>
          </ac:spMkLst>
        </pc:spChg>
        <pc:spChg chg="add mod">
          <ac:chgData name="Kun Suo" userId="41c30799-3a2b-4880-86a3-8488be07954a" providerId="ADAL" clId="{233C352D-C31C-BF4B-8F80-81DC848AE2E1}" dt="2019-10-05T03:09:38.905" v="70" actId="1076"/>
          <ac:spMkLst>
            <pc:docMk/>
            <pc:sldMk cId="4271384338" sldId="456"/>
            <ac:spMk id="25" creationId="{4902EE01-6C60-1643-8B6F-07CF697529D2}"/>
          </ac:spMkLst>
        </pc:spChg>
        <pc:spChg chg="add mod">
          <ac:chgData name="Kun Suo" userId="41c30799-3a2b-4880-86a3-8488be07954a" providerId="ADAL" clId="{233C352D-C31C-BF4B-8F80-81DC848AE2E1}" dt="2019-10-05T03:09:45.267" v="72" actId="1076"/>
          <ac:spMkLst>
            <pc:docMk/>
            <pc:sldMk cId="4271384338" sldId="456"/>
            <ac:spMk id="26" creationId="{4CE08182-7E30-714F-A396-DBA6090E9F68}"/>
          </ac:spMkLst>
        </pc:spChg>
        <pc:spChg chg="add mod">
          <ac:chgData name="Kun Suo" userId="41c30799-3a2b-4880-86a3-8488be07954a" providerId="ADAL" clId="{233C352D-C31C-BF4B-8F80-81DC848AE2E1}" dt="2019-10-05T03:10:09.861" v="76" actId="1076"/>
          <ac:spMkLst>
            <pc:docMk/>
            <pc:sldMk cId="4271384338" sldId="456"/>
            <ac:spMk id="29" creationId="{E6A6E808-481E-164E-9287-BA075329AE77}"/>
          </ac:spMkLst>
        </pc:spChg>
        <pc:spChg chg="add mod">
          <ac:chgData name="Kun Suo" userId="41c30799-3a2b-4880-86a3-8488be07954a" providerId="ADAL" clId="{233C352D-C31C-BF4B-8F80-81DC848AE2E1}" dt="2019-10-05T03:10:17.225" v="78" actId="1076"/>
          <ac:spMkLst>
            <pc:docMk/>
            <pc:sldMk cId="4271384338" sldId="456"/>
            <ac:spMk id="31" creationId="{C217C7D9-3215-7B42-85EB-FF8C7E22919D}"/>
          </ac:spMkLst>
        </pc:spChg>
        <pc:spChg chg="add mod">
          <ac:chgData name="Kun Suo" userId="41c30799-3a2b-4880-86a3-8488be07954a" providerId="ADAL" clId="{233C352D-C31C-BF4B-8F80-81DC848AE2E1}" dt="2019-10-05T03:10:17.225" v="78" actId="1076"/>
          <ac:spMkLst>
            <pc:docMk/>
            <pc:sldMk cId="4271384338" sldId="456"/>
            <ac:spMk id="33" creationId="{F63AFA87-76D9-F14A-A0B5-1F91EC5E7CAF}"/>
          </ac:spMkLst>
        </pc:spChg>
        <pc:spChg chg="add del mod">
          <ac:chgData name="Kun Suo" userId="41c30799-3a2b-4880-86a3-8488be07954a" providerId="ADAL" clId="{233C352D-C31C-BF4B-8F80-81DC848AE2E1}" dt="2019-10-05T03:10:36.968" v="86"/>
          <ac:spMkLst>
            <pc:docMk/>
            <pc:sldMk cId="4271384338" sldId="456"/>
            <ac:spMk id="36" creationId="{8619925C-2C6D-4B43-8339-79231766EF1F}"/>
          </ac:spMkLst>
        </pc:spChg>
        <pc:spChg chg="add del mod">
          <ac:chgData name="Kun Suo" userId="41c30799-3a2b-4880-86a3-8488be07954a" providerId="ADAL" clId="{233C352D-C31C-BF4B-8F80-81DC848AE2E1}" dt="2019-10-05T03:10:41.812" v="88"/>
          <ac:spMkLst>
            <pc:docMk/>
            <pc:sldMk cId="4271384338" sldId="456"/>
            <ac:spMk id="38" creationId="{CF16C119-99AA-FB4A-913F-429A50F9ABAF}"/>
          </ac:spMkLst>
        </pc:spChg>
        <pc:spChg chg="add mod">
          <ac:chgData name="Kun Suo" userId="41c30799-3a2b-4880-86a3-8488be07954a" providerId="ADAL" clId="{233C352D-C31C-BF4B-8F80-81DC848AE2E1}" dt="2019-10-05T03:12:25.389" v="99" actId="1582"/>
          <ac:spMkLst>
            <pc:docMk/>
            <pc:sldMk cId="4271384338" sldId="456"/>
            <ac:spMk id="40" creationId="{AABF5703-FE1A-6746-916B-C4E8FEC9886C}"/>
          </ac:spMkLst>
        </pc:spChg>
        <pc:picChg chg="add mod">
          <ac:chgData name="Kun Suo" userId="41c30799-3a2b-4880-86a3-8488be07954a" providerId="ADAL" clId="{233C352D-C31C-BF4B-8F80-81DC848AE2E1}" dt="2019-10-05T03:11:44.512" v="92" actId="1076"/>
          <ac:picMkLst>
            <pc:docMk/>
            <pc:sldMk cId="4271384338" sldId="456"/>
            <ac:picMk id="13" creationId="{ED7BBB52-C213-494A-9785-61752BE7127D}"/>
          </ac:picMkLst>
        </pc:picChg>
        <pc:picChg chg="add mod">
          <ac:chgData name="Kun Suo" userId="41c30799-3a2b-4880-86a3-8488be07954a" providerId="ADAL" clId="{233C352D-C31C-BF4B-8F80-81DC848AE2E1}" dt="2019-10-05T03:11:44.512" v="92" actId="1076"/>
          <ac:picMkLst>
            <pc:docMk/>
            <pc:sldMk cId="4271384338" sldId="456"/>
            <ac:picMk id="14" creationId="{3E4F3D2C-5FF8-3241-8414-987680D2537D}"/>
          </ac:picMkLst>
        </pc:picChg>
        <pc:picChg chg="add mod">
          <ac:chgData name="Kun Suo" userId="41c30799-3a2b-4880-86a3-8488be07954a" providerId="ADAL" clId="{233C352D-C31C-BF4B-8F80-81DC848AE2E1}" dt="2019-10-05T03:11:44.512" v="92" actId="1076"/>
          <ac:picMkLst>
            <pc:docMk/>
            <pc:sldMk cId="4271384338" sldId="456"/>
            <ac:picMk id="15" creationId="{2F7E8116-30F5-0643-8FF5-4CC8776242BC}"/>
          </ac:picMkLst>
        </pc:picChg>
        <pc:picChg chg="add mod">
          <ac:chgData name="Kun Suo" userId="41c30799-3a2b-4880-86a3-8488be07954a" providerId="ADAL" clId="{233C352D-C31C-BF4B-8F80-81DC848AE2E1}" dt="2019-10-05T03:12:28.981" v="100" actId="1076"/>
          <ac:picMkLst>
            <pc:docMk/>
            <pc:sldMk cId="4271384338" sldId="456"/>
            <ac:picMk id="39" creationId="{8D6C445F-3834-DF4D-A8BA-C087BB7173BC}"/>
          </ac:picMkLst>
        </pc:picChg>
        <pc:cxnChg chg="add del">
          <ac:chgData name="Kun Suo" userId="41c30799-3a2b-4880-86a3-8488be07954a" providerId="ADAL" clId="{233C352D-C31C-BF4B-8F80-81DC848AE2E1}" dt="2019-10-05T03:06:05.492" v="27" actId="478"/>
          <ac:cxnSpMkLst>
            <pc:docMk/>
            <pc:sldMk cId="4271384338" sldId="456"/>
            <ac:cxnSpMk id="9" creationId="{CD272C6B-2F9A-3F43-985B-08419C1F3E45}"/>
          </ac:cxnSpMkLst>
        </pc:cxnChg>
        <pc:cxnChg chg="add del">
          <ac:chgData name="Kun Suo" userId="41c30799-3a2b-4880-86a3-8488be07954a" providerId="ADAL" clId="{233C352D-C31C-BF4B-8F80-81DC848AE2E1}" dt="2019-10-05T03:06:07.271" v="28" actId="478"/>
          <ac:cxnSpMkLst>
            <pc:docMk/>
            <pc:sldMk cId="4271384338" sldId="456"/>
            <ac:cxnSpMk id="10" creationId="{52B8B5B9-B4CA-DB48-8408-207C1A44059B}"/>
          </ac:cxnSpMkLst>
        </pc:cxnChg>
        <pc:cxnChg chg="add mod">
          <ac:chgData name="Kun Suo" userId="41c30799-3a2b-4880-86a3-8488be07954a" providerId="ADAL" clId="{233C352D-C31C-BF4B-8F80-81DC848AE2E1}" dt="2019-10-05T03:09:57.904" v="74" actId="1582"/>
          <ac:cxnSpMkLst>
            <pc:docMk/>
            <pc:sldMk cId="4271384338" sldId="456"/>
            <ac:cxnSpMk id="28" creationId="{A37F09FD-4609-E544-9212-831D454D672E}"/>
          </ac:cxnSpMkLst>
        </pc:cxnChg>
        <pc:cxnChg chg="add mod">
          <ac:chgData name="Kun Suo" userId="41c30799-3a2b-4880-86a3-8488be07954a" providerId="ADAL" clId="{233C352D-C31C-BF4B-8F80-81DC848AE2E1}" dt="2019-10-05T03:10:09.861" v="76" actId="1076"/>
          <ac:cxnSpMkLst>
            <pc:docMk/>
            <pc:sldMk cId="4271384338" sldId="456"/>
            <ac:cxnSpMk id="30" creationId="{464F0692-EC56-EF4D-AC14-264CACFA3AAA}"/>
          </ac:cxnSpMkLst>
        </pc:cxnChg>
        <pc:cxnChg chg="add mod">
          <ac:chgData name="Kun Suo" userId="41c30799-3a2b-4880-86a3-8488be07954a" providerId="ADAL" clId="{233C352D-C31C-BF4B-8F80-81DC848AE2E1}" dt="2019-10-05T03:10:17.225" v="78" actId="1076"/>
          <ac:cxnSpMkLst>
            <pc:docMk/>
            <pc:sldMk cId="4271384338" sldId="456"/>
            <ac:cxnSpMk id="32" creationId="{1D7E4B7E-F2AA-1945-B4AB-2F84D2A8442B}"/>
          </ac:cxnSpMkLst>
        </pc:cxnChg>
        <pc:cxnChg chg="add mod">
          <ac:chgData name="Kun Suo" userId="41c30799-3a2b-4880-86a3-8488be07954a" providerId="ADAL" clId="{233C352D-C31C-BF4B-8F80-81DC848AE2E1}" dt="2019-10-05T03:10:17.225" v="78" actId="1076"/>
          <ac:cxnSpMkLst>
            <pc:docMk/>
            <pc:sldMk cId="4271384338" sldId="456"/>
            <ac:cxnSpMk id="34" creationId="{8CC43C3F-8A28-6144-9076-1668E1122012}"/>
          </ac:cxnSpMkLst>
        </pc:cxnChg>
        <pc:cxnChg chg="add mod">
          <ac:chgData name="Kun Suo" userId="41c30799-3a2b-4880-86a3-8488be07954a" providerId="ADAL" clId="{233C352D-C31C-BF4B-8F80-81DC848AE2E1}" dt="2019-10-05T03:10:28.906" v="81" actId="1076"/>
          <ac:cxnSpMkLst>
            <pc:docMk/>
            <pc:sldMk cId="4271384338" sldId="456"/>
            <ac:cxnSpMk id="35" creationId="{BF0831A0-A165-0D4F-A0F2-28FB196FE057}"/>
          </ac:cxnSpMkLst>
        </pc:cxnChg>
        <pc:cxnChg chg="add mod">
          <ac:chgData name="Kun Suo" userId="41c30799-3a2b-4880-86a3-8488be07954a" providerId="ADAL" clId="{233C352D-C31C-BF4B-8F80-81DC848AE2E1}" dt="2019-10-05T03:10:35.736" v="84" actId="1076"/>
          <ac:cxnSpMkLst>
            <pc:docMk/>
            <pc:sldMk cId="4271384338" sldId="456"/>
            <ac:cxnSpMk id="37" creationId="{FE82BDEC-1B85-E648-A32A-D9DBA2EBFBEF}"/>
          </ac:cxnSpMkLst>
        </pc:cxnChg>
      </pc:sldChg>
      <pc:sldChg chg="addSp delSp modSp add">
        <pc:chgData name="Kun Suo" userId="41c30799-3a2b-4880-86a3-8488be07954a" providerId="ADAL" clId="{233C352D-C31C-BF4B-8F80-81DC848AE2E1}" dt="2019-10-05T03:02:25.503" v="20" actId="1076"/>
        <pc:sldMkLst>
          <pc:docMk/>
          <pc:sldMk cId="2267409925" sldId="458"/>
        </pc:sldMkLst>
        <pc:spChg chg="mod">
          <ac:chgData name="Kun Suo" userId="41c30799-3a2b-4880-86a3-8488be07954a" providerId="ADAL" clId="{233C352D-C31C-BF4B-8F80-81DC848AE2E1}" dt="2019-10-05T03:02:12.506" v="17"/>
          <ac:spMkLst>
            <pc:docMk/>
            <pc:sldMk cId="2267409925" sldId="458"/>
            <ac:spMk id="2" creationId="{64E83543-329B-E541-B8C9-04B6AACDD2B3}"/>
          </ac:spMkLst>
        </pc:spChg>
        <pc:spChg chg="del">
          <ac:chgData name="Kun Suo" userId="41c30799-3a2b-4880-86a3-8488be07954a" providerId="ADAL" clId="{233C352D-C31C-BF4B-8F80-81DC848AE2E1}" dt="2019-10-05T03:02:22.310" v="18" actId="478"/>
          <ac:spMkLst>
            <pc:docMk/>
            <pc:sldMk cId="2267409925" sldId="458"/>
            <ac:spMk id="6" creationId="{F12E06F4-E768-D640-8867-9248E706A37E}"/>
          </ac:spMkLst>
        </pc:spChg>
        <pc:spChg chg="add mod">
          <ac:chgData name="Kun Suo" userId="41c30799-3a2b-4880-86a3-8488be07954a" providerId="ADAL" clId="{233C352D-C31C-BF4B-8F80-81DC848AE2E1}" dt="2019-10-05T03:02:25.503" v="20" actId="1076"/>
          <ac:spMkLst>
            <pc:docMk/>
            <pc:sldMk cId="2267409925" sldId="458"/>
            <ac:spMk id="8" creationId="{4EB85EBD-6F2E-5647-BEA8-E89C30D2AF0D}"/>
          </ac:spMkLst>
        </pc:spChg>
        <pc:picChg chg="add mod">
          <ac:chgData name="Kun Suo" userId="41c30799-3a2b-4880-86a3-8488be07954a" providerId="ADAL" clId="{233C352D-C31C-BF4B-8F80-81DC848AE2E1}" dt="2019-10-05T03:02:25.503" v="20" actId="1076"/>
          <ac:picMkLst>
            <pc:docMk/>
            <pc:sldMk cId="2267409925" sldId="458"/>
            <ac:picMk id="7" creationId="{04A9AF8D-4953-CA4E-B555-06779FD1BFFE}"/>
          </ac:picMkLst>
        </pc:picChg>
      </pc:sldChg>
      <pc:sldChg chg="modSp add">
        <pc:chgData name="Kun Suo" userId="41c30799-3a2b-4880-86a3-8488be07954a" providerId="ADAL" clId="{233C352D-C31C-BF4B-8F80-81DC848AE2E1}" dt="2019-10-05T03:14:11.771" v="149" actId="207"/>
        <pc:sldMkLst>
          <pc:docMk/>
          <pc:sldMk cId="597347618" sldId="459"/>
        </pc:sldMkLst>
        <pc:spChg chg="mod">
          <ac:chgData name="Kun Suo" userId="41c30799-3a2b-4880-86a3-8488be07954a" providerId="ADAL" clId="{233C352D-C31C-BF4B-8F80-81DC848AE2E1}" dt="2019-10-05T03:13:23.305" v="102"/>
          <ac:spMkLst>
            <pc:docMk/>
            <pc:sldMk cId="597347618" sldId="459"/>
            <ac:spMk id="2" creationId="{D2625A2C-5C17-9449-8D1F-3C634A072B32}"/>
          </ac:spMkLst>
        </pc:spChg>
        <pc:spChg chg="mod">
          <ac:chgData name="Kun Suo" userId="41c30799-3a2b-4880-86a3-8488be07954a" providerId="ADAL" clId="{233C352D-C31C-BF4B-8F80-81DC848AE2E1}" dt="2019-10-05T03:14:11.771" v="149" actId="207"/>
          <ac:spMkLst>
            <pc:docMk/>
            <pc:sldMk cId="597347618" sldId="459"/>
            <ac:spMk id="6" creationId="{83EC308F-9E61-F345-AAE1-AABEA35DD6B5}"/>
          </ac:spMkLst>
        </pc:spChg>
      </pc:sldChg>
      <pc:sldChg chg="addSp delSp modSp add">
        <pc:chgData name="Kun Suo" userId="41c30799-3a2b-4880-86a3-8488be07954a" providerId="ADAL" clId="{233C352D-C31C-BF4B-8F80-81DC848AE2E1}" dt="2019-10-06T22:54:54.458" v="563" actId="1076"/>
        <pc:sldMkLst>
          <pc:docMk/>
          <pc:sldMk cId="443826472" sldId="460"/>
        </pc:sldMkLst>
        <pc:spChg chg="mod">
          <ac:chgData name="Kun Suo" userId="41c30799-3a2b-4880-86a3-8488be07954a" providerId="ADAL" clId="{233C352D-C31C-BF4B-8F80-81DC848AE2E1}" dt="2019-10-05T03:16:48.362" v="196" actId="20577"/>
          <ac:spMkLst>
            <pc:docMk/>
            <pc:sldMk cId="443826472" sldId="460"/>
            <ac:spMk id="2" creationId="{AFB6C7FD-47A4-D443-84A4-7646DBF6C768}"/>
          </ac:spMkLst>
        </pc:spChg>
        <pc:spChg chg="del">
          <ac:chgData name="Kun Suo" userId="41c30799-3a2b-4880-86a3-8488be07954a" providerId="ADAL" clId="{233C352D-C31C-BF4B-8F80-81DC848AE2E1}" dt="2019-10-05T03:16:03.440" v="151" actId="478"/>
          <ac:spMkLst>
            <pc:docMk/>
            <pc:sldMk cId="443826472" sldId="460"/>
            <ac:spMk id="6" creationId="{7681C303-AECE-4541-BA0F-799FEB1998DA}"/>
          </ac:spMkLst>
        </pc:spChg>
        <pc:spChg chg="add mod">
          <ac:chgData name="Kun Suo" userId="41c30799-3a2b-4880-86a3-8488be07954a" providerId="ADAL" clId="{233C352D-C31C-BF4B-8F80-81DC848AE2E1}" dt="2019-10-06T22:54:54.458" v="563" actId="1076"/>
          <ac:spMkLst>
            <pc:docMk/>
            <pc:sldMk cId="443826472" sldId="460"/>
            <ac:spMk id="8" creationId="{21C79E68-6E3E-724B-BDC3-F377DA54F4E0}"/>
          </ac:spMkLst>
        </pc:spChg>
        <pc:graphicFrameChg chg="add mod">
          <ac:chgData name="Kun Suo" userId="41c30799-3a2b-4880-86a3-8488be07954a" providerId="ADAL" clId="{233C352D-C31C-BF4B-8F80-81DC848AE2E1}" dt="2019-10-05T03:16:22.811" v="161" actId="14100"/>
          <ac:graphicFrameMkLst>
            <pc:docMk/>
            <pc:sldMk cId="443826472" sldId="460"/>
            <ac:graphicFrameMk id="7" creationId="{CB550F46-CA68-224F-9404-33EE96B3CD1E}"/>
          </ac:graphicFrameMkLst>
        </pc:graphicFrameChg>
      </pc:sldChg>
      <pc:sldChg chg="addSp modSp add">
        <pc:chgData name="Kun Suo" userId="41c30799-3a2b-4880-86a3-8488be07954a" providerId="ADAL" clId="{233C352D-C31C-BF4B-8F80-81DC848AE2E1}" dt="2019-10-06T22:50:03.302" v="515" actId="1076"/>
        <pc:sldMkLst>
          <pc:docMk/>
          <pc:sldMk cId="826820979" sldId="461"/>
        </pc:sldMkLst>
        <pc:spChg chg="mod">
          <ac:chgData name="Kun Suo" userId="41c30799-3a2b-4880-86a3-8488be07954a" providerId="ADAL" clId="{233C352D-C31C-BF4B-8F80-81DC848AE2E1}" dt="2019-10-05T03:18:25.246" v="230" actId="404"/>
          <ac:spMkLst>
            <pc:docMk/>
            <pc:sldMk cId="826820979" sldId="461"/>
            <ac:spMk id="2" creationId="{7C30E19B-80BF-C54D-8B31-5149937AFFD9}"/>
          </ac:spMkLst>
        </pc:spChg>
        <pc:spChg chg="mod">
          <ac:chgData name="Kun Suo" userId="41c30799-3a2b-4880-86a3-8488be07954a" providerId="ADAL" clId="{233C352D-C31C-BF4B-8F80-81DC848AE2E1}" dt="2019-10-05T03:17:42.350" v="205" actId="27636"/>
          <ac:spMkLst>
            <pc:docMk/>
            <pc:sldMk cId="826820979" sldId="461"/>
            <ac:spMk id="6" creationId="{049BA1B4-9657-CA43-AD0E-C25D30804EA0}"/>
          </ac:spMkLst>
        </pc:spChg>
        <pc:spChg chg="add mod">
          <ac:chgData name="Kun Suo" userId="41c30799-3a2b-4880-86a3-8488be07954a" providerId="ADAL" clId="{233C352D-C31C-BF4B-8F80-81DC848AE2E1}" dt="2019-10-06T22:50:03.302" v="515" actId="1076"/>
          <ac:spMkLst>
            <pc:docMk/>
            <pc:sldMk cId="826820979" sldId="461"/>
            <ac:spMk id="8" creationId="{EF2C7BA3-90BE-0D4A-92F3-454FFE1A293F}"/>
          </ac:spMkLst>
        </pc:spChg>
        <pc:graphicFrameChg chg="add mod">
          <ac:chgData name="Kun Suo" userId="41c30799-3a2b-4880-86a3-8488be07954a" providerId="ADAL" clId="{233C352D-C31C-BF4B-8F80-81DC848AE2E1}" dt="2019-10-05T03:17:57.047" v="213" actId="14100"/>
          <ac:graphicFrameMkLst>
            <pc:docMk/>
            <pc:sldMk cId="826820979" sldId="461"/>
            <ac:graphicFrameMk id="7" creationId="{452F5030-4681-C642-A88B-75A50D65FA2A}"/>
          </ac:graphicFrameMkLst>
        </pc:graphicFrameChg>
      </pc:sldChg>
      <pc:sldChg chg="addSp delSp modSp add">
        <pc:chgData name="Kun Suo" userId="41c30799-3a2b-4880-86a3-8488be07954a" providerId="ADAL" clId="{233C352D-C31C-BF4B-8F80-81DC848AE2E1}" dt="2019-10-05T03:21:42.170" v="249" actId="1076"/>
        <pc:sldMkLst>
          <pc:docMk/>
          <pc:sldMk cId="1179225082" sldId="462"/>
        </pc:sldMkLst>
        <pc:spChg chg="mod">
          <ac:chgData name="Kun Suo" userId="41c30799-3a2b-4880-86a3-8488be07954a" providerId="ADAL" clId="{233C352D-C31C-BF4B-8F80-81DC848AE2E1}" dt="2019-10-05T03:21:04.105" v="232"/>
          <ac:spMkLst>
            <pc:docMk/>
            <pc:sldMk cId="1179225082" sldId="462"/>
            <ac:spMk id="2" creationId="{B1A4EF50-A973-D941-9F91-DB023DC597E8}"/>
          </ac:spMkLst>
        </pc:spChg>
        <pc:spChg chg="del">
          <ac:chgData name="Kun Suo" userId="41c30799-3a2b-4880-86a3-8488be07954a" providerId="ADAL" clId="{233C352D-C31C-BF4B-8F80-81DC848AE2E1}" dt="2019-10-05T03:21:18.831" v="233" actId="478"/>
          <ac:spMkLst>
            <pc:docMk/>
            <pc:sldMk cId="1179225082" sldId="462"/>
            <ac:spMk id="6" creationId="{5C78B64F-AE94-A240-80D8-03A717E51922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7" creationId="{235E8B48-348A-0F49-854E-65E2DB520CE9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11" creationId="{A1A7B52E-DF82-634A-B70C-FA27E6F749C3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12" creationId="{16B5278E-36CC-5543-ABB9-CFD753F1154E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13" creationId="{A9B007E2-77D7-BB43-AACB-532418A7FC81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14" creationId="{2EB36255-51AF-864B-9ABC-E063F0B16060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15" creationId="{32AFC464-591B-B849-9487-A7BE51C82E85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16" creationId="{6730DB93-ECFD-D448-B710-4F7DABA9B412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17" creationId="{8BE624A8-47B0-924D-B5F9-32E3C605CD73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18" creationId="{4923A323-0891-BC41-9C07-DB3C550C8319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19" creationId="{D4AFF294-CC76-884D-A470-54B2B3156402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20" creationId="{3AE24435-10B1-754C-BDE2-5C65FEAA4028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22" creationId="{046F9041-BCC7-404E-8262-72871BFF72E2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24" creationId="{72FC467B-5F3D-A745-948E-4018CAF56E09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26" creationId="{731CE987-AC1A-8748-85F7-C56CD447F21B}"/>
          </ac:spMkLst>
        </pc:spChg>
        <pc:spChg chg="add">
          <ac:chgData name="Kun Suo" userId="41c30799-3a2b-4880-86a3-8488be07954a" providerId="ADAL" clId="{233C352D-C31C-BF4B-8F80-81DC848AE2E1}" dt="2019-10-05T03:21:21.454" v="234"/>
          <ac:spMkLst>
            <pc:docMk/>
            <pc:sldMk cId="1179225082" sldId="462"/>
            <ac:spMk id="31" creationId="{BA208927-CEE9-7D49-AC96-5EEB011B3D48}"/>
          </ac:spMkLst>
        </pc:spChg>
        <pc:spChg chg="add mod">
          <ac:chgData name="Kun Suo" userId="41c30799-3a2b-4880-86a3-8488be07954a" providerId="ADAL" clId="{233C352D-C31C-BF4B-8F80-81DC848AE2E1}" dt="2019-10-05T03:21:42.170" v="249" actId="1076"/>
          <ac:spMkLst>
            <pc:docMk/>
            <pc:sldMk cId="1179225082" sldId="462"/>
            <ac:spMk id="32" creationId="{8BCE6E57-B009-3141-872E-495504C26E6B}"/>
          </ac:spMkLst>
        </pc:spChg>
        <pc:picChg chg="add">
          <ac:chgData name="Kun Suo" userId="41c30799-3a2b-4880-86a3-8488be07954a" providerId="ADAL" clId="{233C352D-C31C-BF4B-8F80-81DC848AE2E1}" dt="2019-10-05T03:21:21.454" v="234"/>
          <ac:picMkLst>
            <pc:docMk/>
            <pc:sldMk cId="1179225082" sldId="462"/>
            <ac:picMk id="8" creationId="{761D63AC-8DB9-FD40-9975-65D176ED295C}"/>
          </ac:picMkLst>
        </pc:picChg>
        <pc:picChg chg="add">
          <ac:chgData name="Kun Suo" userId="41c30799-3a2b-4880-86a3-8488be07954a" providerId="ADAL" clId="{233C352D-C31C-BF4B-8F80-81DC848AE2E1}" dt="2019-10-05T03:21:21.454" v="234"/>
          <ac:picMkLst>
            <pc:docMk/>
            <pc:sldMk cId="1179225082" sldId="462"/>
            <ac:picMk id="9" creationId="{97418405-1B27-A743-B84B-7D67AA87BDD5}"/>
          </ac:picMkLst>
        </pc:picChg>
        <pc:picChg chg="add">
          <ac:chgData name="Kun Suo" userId="41c30799-3a2b-4880-86a3-8488be07954a" providerId="ADAL" clId="{233C352D-C31C-BF4B-8F80-81DC848AE2E1}" dt="2019-10-05T03:21:21.454" v="234"/>
          <ac:picMkLst>
            <pc:docMk/>
            <pc:sldMk cId="1179225082" sldId="462"/>
            <ac:picMk id="10" creationId="{A8C57472-7A79-0243-AB8B-5BA0C74B36D7}"/>
          </ac:picMkLst>
        </pc:picChg>
        <pc:picChg chg="add">
          <ac:chgData name="Kun Suo" userId="41c30799-3a2b-4880-86a3-8488be07954a" providerId="ADAL" clId="{233C352D-C31C-BF4B-8F80-81DC848AE2E1}" dt="2019-10-05T03:21:21.454" v="234"/>
          <ac:picMkLst>
            <pc:docMk/>
            <pc:sldMk cId="1179225082" sldId="462"/>
            <ac:picMk id="30" creationId="{20D6C337-AAAC-7545-AB4A-C66A4C353670}"/>
          </ac:picMkLst>
        </pc:picChg>
        <pc:cxnChg chg="add">
          <ac:chgData name="Kun Suo" userId="41c30799-3a2b-4880-86a3-8488be07954a" providerId="ADAL" clId="{233C352D-C31C-BF4B-8F80-81DC848AE2E1}" dt="2019-10-05T03:21:21.454" v="234"/>
          <ac:cxnSpMkLst>
            <pc:docMk/>
            <pc:sldMk cId="1179225082" sldId="462"/>
            <ac:cxnSpMk id="21" creationId="{92F3130C-F37A-D24A-9E05-3536A83B9517}"/>
          </ac:cxnSpMkLst>
        </pc:cxnChg>
        <pc:cxnChg chg="add">
          <ac:chgData name="Kun Suo" userId="41c30799-3a2b-4880-86a3-8488be07954a" providerId="ADAL" clId="{233C352D-C31C-BF4B-8F80-81DC848AE2E1}" dt="2019-10-05T03:21:21.454" v="234"/>
          <ac:cxnSpMkLst>
            <pc:docMk/>
            <pc:sldMk cId="1179225082" sldId="462"/>
            <ac:cxnSpMk id="23" creationId="{799A60D3-39F9-ED4C-9A88-3175BA904D5D}"/>
          </ac:cxnSpMkLst>
        </pc:cxnChg>
        <pc:cxnChg chg="add">
          <ac:chgData name="Kun Suo" userId="41c30799-3a2b-4880-86a3-8488be07954a" providerId="ADAL" clId="{233C352D-C31C-BF4B-8F80-81DC848AE2E1}" dt="2019-10-05T03:21:21.454" v="234"/>
          <ac:cxnSpMkLst>
            <pc:docMk/>
            <pc:sldMk cId="1179225082" sldId="462"/>
            <ac:cxnSpMk id="25" creationId="{B2063C9F-8D74-294B-B252-B2D20A4C5FF2}"/>
          </ac:cxnSpMkLst>
        </pc:cxnChg>
        <pc:cxnChg chg="add">
          <ac:chgData name="Kun Suo" userId="41c30799-3a2b-4880-86a3-8488be07954a" providerId="ADAL" clId="{233C352D-C31C-BF4B-8F80-81DC848AE2E1}" dt="2019-10-05T03:21:21.454" v="234"/>
          <ac:cxnSpMkLst>
            <pc:docMk/>
            <pc:sldMk cId="1179225082" sldId="462"/>
            <ac:cxnSpMk id="27" creationId="{B91A9259-9950-3B43-AA35-2CBE083DDFD1}"/>
          </ac:cxnSpMkLst>
        </pc:cxnChg>
        <pc:cxnChg chg="add">
          <ac:chgData name="Kun Suo" userId="41c30799-3a2b-4880-86a3-8488be07954a" providerId="ADAL" clId="{233C352D-C31C-BF4B-8F80-81DC848AE2E1}" dt="2019-10-05T03:21:21.454" v="234"/>
          <ac:cxnSpMkLst>
            <pc:docMk/>
            <pc:sldMk cId="1179225082" sldId="462"/>
            <ac:cxnSpMk id="28" creationId="{411F16BB-3E15-6C40-B2DF-302A6FA6EE11}"/>
          </ac:cxnSpMkLst>
        </pc:cxnChg>
        <pc:cxnChg chg="add">
          <ac:chgData name="Kun Suo" userId="41c30799-3a2b-4880-86a3-8488be07954a" providerId="ADAL" clId="{233C352D-C31C-BF4B-8F80-81DC848AE2E1}" dt="2019-10-05T03:21:21.454" v="234"/>
          <ac:cxnSpMkLst>
            <pc:docMk/>
            <pc:sldMk cId="1179225082" sldId="462"/>
            <ac:cxnSpMk id="29" creationId="{1B6D6B9E-BFBF-E548-8F59-2211A54BF4BF}"/>
          </ac:cxnSpMkLst>
        </pc:cxnChg>
      </pc:sldChg>
      <pc:sldChg chg="addSp delSp modSp add">
        <pc:chgData name="Kun Suo" userId="41c30799-3a2b-4880-86a3-8488be07954a" providerId="ADAL" clId="{233C352D-C31C-BF4B-8F80-81DC848AE2E1}" dt="2019-10-05T03:22:37.030" v="260" actId="1076"/>
        <pc:sldMkLst>
          <pc:docMk/>
          <pc:sldMk cId="1075310293" sldId="463"/>
        </pc:sldMkLst>
        <pc:spChg chg="del">
          <ac:chgData name="Kun Suo" userId="41c30799-3a2b-4880-86a3-8488be07954a" providerId="ADAL" clId="{233C352D-C31C-BF4B-8F80-81DC848AE2E1}" dt="2019-10-05T03:22:16.085" v="254" actId="478"/>
          <ac:spMkLst>
            <pc:docMk/>
            <pc:sldMk cId="1075310293" sldId="463"/>
            <ac:spMk id="7" creationId="{235E8B48-348A-0F49-854E-65E2DB520CE9}"/>
          </ac:spMkLst>
        </pc:spChg>
        <pc:spChg chg="del">
          <ac:chgData name="Kun Suo" userId="41c30799-3a2b-4880-86a3-8488be07954a" providerId="ADAL" clId="{233C352D-C31C-BF4B-8F80-81DC848AE2E1}" dt="2019-10-05T03:22:18.774" v="255" actId="478"/>
          <ac:spMkLst>
            <pc:docMk/>
            <pc:sldMk cId="1075310293" sldId="463"/>
            <ac:spMk id="11" creationId="{A1A7B52E-DF82-634A-B70C-FA27E6F749C3}"/>
          </ac:spMkLst>
        </pc:spChg>
        <pc:spChg chg="del">
          <ac:chgData name="Kun Suo" userId="41c30799-3a2b-4880-86a3-8488be07954a" providerId="ADAL" clId="{233C352D-C31C-BF4B-8F80-81DC848AE2E1}" dt="2019-10-05T03:22:16.085" v="254" actId="478"/>
          <ac:spMkLst>
            <pc:docMk/>
            <pc:sldMk cId="1075310293" sldId="463"/>
            <ac:spMk id="12" creationId="{16B5278E-36CC-5543-ABB9-CFD753F1154E}"/>
          </ac:spMkLst>
        </pc:spChg>
        <pc:spChg chg="del">
          <ac:chgData name="Kun Suo" userId="41c30799-3a2b-4880-86a3-8488be07954a" providerId="ADAL" clId="{233C352D-C31C-BF4B-8F80-81DC848AE2E1}" dt="2019-10-05T03:22:16.085" v="254" actId="478"/>
          <ac:spMkLst>
            <pc:docMk/>
            <pc:sldMk cId="1075310293" sldId="463"/>
            <ac:spMk id="13" creationId="{A9B007E2-77D7-BB43-AACB-532418A7FC81}"/>
          </ac:spMkLst>
        </pc:spChg>
        <pc:spChg chg="del">
          <ac:chgData name="Kun Suo" userId="41c30799-3a2b-4880-86a3-8488be07954a" providerId="ADAL" clId="{233C352D-C31C-BF4B-8F80-81DC848AE2E1}" dt="2019-10-05T03:22:16.085" v="254" actId="478"/>
          <ac:spMkLst>
            <pc:docMk/>
            <pc:sldMk cId="1075310293" sldId="463"/>
            <ac:spMk id="14" creationId="{2EB36255-51AF-864B-9ABC-E063F0B16060}"/>
          </ac:spMkLst>
        </pc:spChg>
        <pc:spChg chg="del">
          <ac:chgData name="Kun Suo" userId="41c30799-3a2b-4880-86a3-8488be07954a" providerId="ADAL" clId="{233C352D-C31C-BF4B-8F80-81DC848AE2E1}" dt="2019-10-05T03:22:16.085" v="254" actId="478"/>
          <ac:spMkLst>
            <pc:docMk/>
            <pc:sldMk cId="1075310293" sldId="463"/>
            <ac:spMk id="15" creationId="{32AFC464-591B-B849-9487-A7BE51C82E85}"/>
          </ac:spMkLst>
        </pc:spChg>
        <pc:spChg chg="del">
          <ac:chgData name="Kun Suo" userId="41c30799-3a2b-4880-86a3-8488be07954a" providerId="ADAL" clId="{233C352D-C31C-BF4B-8F80-81DC848AE2E1}" dt="2019-10-05T03:22:16.085" v="254" actId="478"/>
          <ac:spMkLst>
            <pc:docMk/>
            <pc:sldMk cId="1075310293" sldId="463"/>
            <ac:spMk id="16" creationId="{6730DB93-ECFD-D448-B710-4F7DABA9B412}"/>
          </ac:spMkLst>
        </pc:spChg>
        <pc:spChg chg="del">
          <ac:chgData name="Kun Suo" userId="41c30799-3a2b-4880-86a3-8488be07954a" providerId="ADAL" clId="{233C352D-C31C-BF4B-8F80-81DC848AE2E1}" dt="2019-10-05T03:22:18.774" v="255" actId="478"/>
          <ac:spMkLst>
            <pc:docMk/>
            <pc:sldMk cId="1075310293" sldId="463"/>
            <ac:spMk id="17" creationId="{8BE624A8-47B0-924D-B5F9-32E3C605CD73}"/>
          </ac:spMkLst>
        </pc:spChg>
        <pc:spChg chg="del">
          <ac:chgData name="Kun Suo" userId="41c30799-3a2b-4880-86a3-8488be07954a" providerId="ADAL" clId="{233C352D-C31C-BF4B-8F80-81DC848AE2E1}" dt="2019-10-05T03:22:18.774" v="255" actId="478"/>
          <ac:spMkLst>
            <pc:docMk/>
            <pc:sldMk cId="1075310293" sldId="463"/>
            <ac:spMk id="18" creationId="{4923A323-0891-BC41-9C07-DB3C550C8319}"/>
          </ac:spMkLst>
        </pc:spChg>
        <pc:spChg chg="mod">
          <ac:chgData name="Kun Suo" userId="41c30799-3a2b-4880-86a3-8488be07954a" providerId="ADAL" clId="{233C352D-C31C-BF4B-8F80-81DC848AE2E1}" dt="2019-10-05T03:21:48.891" v="253" actId="20577"/>
          <ac:spMkLst>
            <pc:docMk/>
            <pc:sldMk cId="1075310293" sldId="463"/>
            <ac:spMk id="32" creationId="{8BCE6E57-B009-3141-872E-495504C26E6B}"/>
          </ac:spMkLst>
        </pc:spChg>
        <pc:spChg chg="add mod">
          <ac:chgData name="Kun Suo" userId="41c30799-3a2b-4880-86a3-8488be07954a" providerId="ADAL" clId="{233C352D-C31C-BF4B-8F80-81DC848AE2E1}" dt="2019-10-05T03:22:30.029" v="258" actId="1076"/>
          <ac:spMkLst>
            <pc:docMk/>
            <pc:sldMk cId="1075310293" sldId="463"/>
            <ac:spMk id="33" creationId="{57FFBCC9-994A-444F-8856-8F9037AB9E8D}"/>
          </ac:spMkLst>
        </pc:spChg>
        <pc:spChg chg="add mod">
          <ac:chgData name="Kun Suo" userId="41c30799-3a2b-4880-86a3-8488be07954a" providerId="ADAL" clId="{233C352D-C31C-BF4B-8F80-81DC848AE2E1}" dt="2019-10-05T03:22:30.029" v="258" actId="1076"/>
          <ac:spMkLst>
            <pc:docMk/>
            <pc:sldMk cId="1075310293" sldId="463"/>
            <ac:spMk id="34" creationId="{8A998B3B-A8B6-0E46-AB72-BBB2F7465CFF}"/>
          </ac:spMkLst>
        </pc:spChg>
        <pc:spChg chg="add mod">
          <ac:chgData name="Kun Suo" userId="41c30799-3a2b-4880-86a3-8488be07954a" providerId="ADAL" clId="{233C352D-C31C-BF4B-8F80-81DC848AE2E1}" dt="2019-10-05T03:22:37.030" v="260" actId="1076"/>
          <ac:spMkLst>
            <pc:docMk/>
            <pc:sldMk cId="1075310293" sldId="463"/>
            <ac:spMk id="38" creationId="{D4AFF294-CC76-884D-A470-54B2B3156402}"/>
          </ac:spMkLst>
        </pc:spChg>
        <pc:spChg chg="add mod">
          <ac:chgData name="Kun Suo" userId="41c30799-3a2b-4880-86a3-8488be07954a" providerId="ADAL" clId="{233C352D-C31C-BF4B-8F80-81DC848AE2E1}" dt="2019-10-05T03:22:37.030" v="260" actId="1076"/>
          <ac:spMkLst>
            <pc:docMk/>
            <pc:sldMk cId="1075310293" sldId="463"/>
            <ac:spMk id="39" creationId="{3AE24435-10B1-754C-BDE2-5C65FEAA4028}"/>
          </ac:spMkLst>
        </pc:spChg>
        <pc:picChg chg="del">
          <ac:chgData name="Kun Suo" userId="41c30799-3a2b-4880-86a3-8488be07954a" providerId="ADAL" clId="{233C352D-C31C-BF4B-8F80-81DC848AE2E1}" dt="2019-10-05T03:22:20.273" v="256" actId="478"/>
          <ac:picMkLst>
            <pc:docMk/>
            <pc:sldMk cId="1075310293" sldId="463"/>
            <ac:picMk id="9" creationId="{97418405-1B27-A743-B84B-7D67AA87BDD5}"/>
          </ac:picMkLst>
        </pc:picChg>
        <pc:cxnChg chg="add mod">
          <ac:chgData name="Kun Suo" userId="41c30799-3a2b-4880-86a3-8488be07954a" providerId="ADAL" clId="{233C352D-C31C-BF4B-8F80-81DC848AE2E1}" dt="2019-10-05T03:22:30.029" v="258" actId="1076"/>
          <ac:cxnSpMkLst>
            <pc:docMk/>
            <pc:sldMk cId="1075310293" sldId="463"/>
            <ac:cxnSpMk id="35" creationId="{CCF31112-C2A1-6240-AA61-397EFFF22A79}"/>
          </ac:cxnSpMkLst>
        </pc:cxnChg>
        <pc:cxnChg chg="add mod">
          <ac:chgData name="Kun Suo" userId="41c30799-3a2b-4880-86a3-8488be07954a" providerId="ADAL" clId="{233C352D-C31C-BF4B-8F80-81DC848AE2E1}" dt="2019-10-05T03:22:30.029" v="258" actId="1076"/>
          <ac:cxnSpMkLst>
            <pc:docMk/>
            <pc:sldMk cId="1075310293" sldId="463"/>
            <ac:cxnSpMk id="36" creationId="{FC00D04B-A77B-3D4F-9EFB-218D3150ADD7}"/>
          </ac:cxnSpMkLst>
        </pc:cxnChg>
        <pc:cxnChg chg="add mod">
          <ac:chgData name="Kun Suo" userId="41c30799-3a2b-4880-86a3-8488be07954a" providerId="ADAL" clId="{233C352D-C31C-BF4B-8F80-81DC848AE2E1}" dt="2019-10-05T03:22:30.029" v="258" actId="1076"/>
          <ac:cxnSpMkLst>
            <pc:docMk/>
            <pc:sldMk cId="1075310293" sldId="463"/>
            <ac:cxnSpMk id="37" creationId="{114ADCD0-7E47-8E40-A787-A143368AD289}"/>
          </ac:cxnSpMkLst>
        </pc:cxnChg>
        <pc:cxnChg chg="add mod">
          <ac:chgData name="Kun Suo" userId="41c30799-3a2b-4880-86a3-8488be07954a" providerId="ADAL" clId="{233C352D-C31C-BF4B-8F80-81DC848AE2E1}" dt="2019-10-05T03:22:37.030" v="260" actId="1076"/>
          <ac:cxnSpMkLst>
            <pc:docMk/>
            <pc:sldMk cId="1075310293" sldId="463"/>
            <ac:cxnSpMk id="40" creationId="{92F3130C-F37A-D24A-9E05-3536A83B9517}"/>
          </ac:cxnSpMkLst>
        </pc:cxnChg>
        <pc:cxnChg chg="add mod">
          <ac:chgData name="Kun Suo" userId="41c30799-3a2b-4880-86a3-8488be07954a" providerId="ADAL" clId="{233C352D-C31C-BF4B-8F80-81DC848AE2E1}" dt="2019-10-05T03:22:37.030" v="260" actId="1076"/>
          <ac:cxnSpMkLst>
            <pc:docMk/>
            <pc:sldMk cId="1075310293" sldId="463"/>
            <ac:cxnSpMk id="41" creationId="{799A60D3-39F9-ED4C-9A88-3175BA904D5D}"/>
          </ac:cxnSpMkLst>
        </pc:cxnChg>
        <pc:cxnChg chg="add mod">
          <ac:chgData name="Kun Suo" userId="41c30799-3a2b-4880-86a3-8488be07954a" providerId="ADAL" clId="{233C352D-C31C-BF4B-8F80-81DC848AE2E1}" dt="2019-10-05T03:22:37.030" v="260" actId="1076"/>
          <ac:cxnSpMkLst>
            <pc:docMk/>
            <pc:sldMk cId="1075310293" sldId="463"/>
            <ac:cxnSpMk id="42" creationId="{411F16BB-3E15-6C40-B2DF-302A6FA6EE11}"/>
          </ac:cxnSpMkLst>
        </pc:cxnChg>
      </pc:sldChg>
      <pc:sldChg chg="addSp delSp modSp add">
        <pc:chgData name="Kun Suo" userId="41c30799-3a2b-4880-86a3-8488be07954a" providerId="ADAL" clId="{233C352D-C31C-BF4B-8F80-81DC848AE2E1}" dt="2019-10-05T03:27:06.044" v="335" actId="20577"/>
        <pc:sldMkLst>
          <pc:docMk/>
          <pc:sldMk cId="2964295625" sldId="464"/>
        </pc:sldMkLst>
        <pc:spChg chg="mod">
          <ac:chgData name="Kun Suo" userId="41c30799-3a2b-4880-86a3-8488be07954a" providerId="ADAL" clId="{233C352D-C31C-BF4B-8F80-81DC848AE2E1}" dt="2019-10-05T03:26:30.136" v="306" actId="20577"/>
          <ac:spMkLst>
            <pc:docMk/>
            <pc:sldMk cId="2964295625" sldId="464"/>
            <ac:spMk id="2" creationId="{B22650B3-D29B-AB40-A70D-533CC009B570}"/>
          </ac:spMkLst>
        </pc:spChg>
        <pc:spChg chg="del">
          <ac:chgData name="Kun Suo" userId="41c30799-3a2b-4880-86a3-8488be07954a" providerId="ADAL" clId="{233C352D-C31C-BF4B-8F80-81DC848AE2E1}" dt="2019-10-05T03:25:38.116" v="262" actId="478"/>
          <ac:spMkLst>
            <pc:docMk/>
            <pc:sldMk cId="2964295625" sldId="464"/>
            <ac:spMk id="6" creationId="{1EBB332F-2CC9-2447-A44D-4DA251998E72}"/>
          </ac:spMkLst>
        </pc:spChg>
        <pc:graphicFrameChg chg="add mod">
          <ac:chgData name="Kun Suo" userId="41c30799-3a2b-4880-86a3-8488be07954a" providerId="ADAL" clId="{233C352D-C31C-BF4B-8F80-81DC848AE2E1}" dt="2019-10-05T03:26:58.159" v="321" actId="20577"/>
          <ac:graphicFrameMkLst>
            <pc:docMk/>
            <pc:sldMk cId="2964295625" sldId="464"/>
            <ac:graphicFrameMk id="7" creationId="{6E06D30A-324E-6145-884D-45B55C8EC098}"/>
          </ac:graphicFrameMkLst>
        </pc:graphicFrameChg>
        <pc:graphicFrameChg chg="add mod">
          <ac:chgData name="Kun Suo" userId="41c30799-3a2b-4880-86a3-8488be07954a" providerId="ADAL" clId="{233C352D-C31C-BF4B-8F80-81DC848AE2E1}" dt="2019-10-05T03:27:06.044" v="335" actId="20577"/>
          <ac:graphicFrameMkLst>
            <pc:docMk/>
            <pc:sldMk cId="2964295625" sldId="464"/>
            <ac:graphicFrameMk id="8" creationId="{48161363-EA5E-814D-980F-550EE66B89D8}"/>
          </ac:graphicFrameMkLst>
        </pc:graphicFrameChg>
      </pc:sldChg>
      <pc:sldChg chg="delSp modSp add">
        <pc:chgData name="Kun Suo" userId="41c30799-3a2b-4880-86a3-8488be07954a" providerId="ADAL" clId="{233C352D-C31C-BF4B-8F80-81DC848AE2E1}" dt="2019-10-05T03:32:17.331" v="357" actId="403"/>
        <pc:sldMkLst>
          <pc:docMk/>
          <pc:sldMk cId="620368903" sldId="565"/>
        </pc:sldMkLst>
        <pc:spChg chg="mod">
          <ac:chgData name="Kun Suo" userId="41c30799-3a2b-4880-86a3-8488be07954a" providerId="ADAL" clId="{233C352D-C31C-BF4B-8F80-81DC848AE2E1}" dt="2019-10-05T03:32:17.331" v="357" actId="403"/>
          <ac:spMkLst>
            <pc:docMk/>
            <pc:sldMk cId="620368903" sldId="565"/>
            <ac:spMk id="8" creationId="{5E1DA93A-0B4C-874A-8CB1-A3AA40D64C74}"/>
          </ac:spMkLst>
        </pc:spChg>
        <pc:spChg chg="del">
          <ac:chgData name="Kun Suo" userId="41c30799-3a2b-4880-86a3-8488be07954a" providerId="ADAL" clId="{233C352D-C31C-BF4B-8F80-81DC848AE2E1}" dt="2019-10-05T03:31:57.015" v="353" actId="478"/>
          <ac:spMkLst>
            <pc:docMk/>
            <pc:sldMk cId="620368903" sldId="565"/>
            <ac:spMk id="9" creationId="{594F583D-60F9-6545-BD07-8EAAC7A333E1}"/>
          </ac:spMkLst>
        </pc:spChg>
        <pc:spChg chg="mod">
          <ac:chgData name="Kun Suo" userId="41c30799-3a2b-4880-86a3-8488be07954a" providerId="ADAL" clId="{233C352D-C31C-BF4B-8F80-81DC848AE2E1}" dt="2019-10-05T03:32:13.411" v="356" actId="1076"/>
          <ac:spMkLst>
            <pc:docMk/>
            <pc:sldMk cId="620368903" sldId="565"/>
            <ac:spMk id="10" creationId="{49B59793-EF3C-574E-A08C-B43BE2026A01}"/>
          </ac:spMkLst>
        </pc:spChg>
        <pc:picChg chg="mod">
          <ac:chgData name="Kun Suo" userId="41c30799-3a2b-4880-86a3-8488be07954a" providerId="ADAL" clId="{233C352D-C31C-BF4B-8F80-81DC848AE2E1}" dt="2019-10-05T03:32:13.411" v="356" actId="1076"/>
          <ac:picMkLst>
            <pc:docMk/>
            <pc:sldMk cId="620368903" sldId="565"/>
            <ac:picMk id="6" creationId="{D17F241C-A0D4-5646-9225-0015B6E56785}"/>
          </ac:picMkLst>
        </pc:picChg>
        <pc:picChg chg="del">
          <ac:chgData name="Kun Suo" userId="41c30799-3a2b-4880-86a3-8488be07954a" providerId="ADAL" clId="{233C352D-C31C-BF4B-8F80-81DC848AE2E1}" dt="2019-10-05T03:31:03.045" v="340" actId="478"/>
          <ac:picMkLst>
            <pc:docMk/>
            <pc:sldMk cId="620368903" sldId="565"/>
            <ac:picMk id="7" creationId="{E0DC0189-93C2-E848-833C-99D051B261AC}"/>
          </ac:picMkLst>
        </pc:picChg>
        <pc:picChg chg="del">
          <ac:chgData name="Kun Suo" userId="41c30799-3a2b-4880-86a3-8488be07954a" providerId="ADAL" clId="{233C352D-C31C-BF4B-8F80-81DC848AE2E1}" dt="2019-10-05T03:30:59.620" v="339" actId="478"/>
          <ac:picMkLst>
            <pc:docMk/>
            <pc:sldMk cId="620368903" sldId="565"/>
            <ac:picMk id="11" creationId="{0D0C7491-61B5-944A-A233-22433179CD1B}"/>
          </ac:picMkLst>
        </pc:picChg>
      </pc:sldChg>
      <pc:sldChg chg="add">
        <pc:chgData name="Kun Suo" userId="41c30799-3a2b-4880-86a3-8488be07954a" providerId="ADAL" clId="{233C352D-C31C-BF4B-8F80-81DC848AE2E1}" dt="2019-10-05T03:29:52.196" v="338"/>
        <pc:sldMkLst>
          <pc:docMk/>
          <pc:sldMk cId="278280001" sldId="566"/>
        </pc:sldMkLst>
      </pc:sldChg>
      <pc:sldChg chg="modSp add">
        <pc:chgData name="Kun Suo" userId="41c30799-3a2b-4880-86a3-8488be07954a" providerId="ADAL" clId="{233C352D-C31C-BF4B-8F80-81DC848AE2E1}" dt="2019-10-05T03:28:17.563" v="337" actId="20577"/>
        <pc:sldMkLst>
          <pc:docMk/>
          <pc:sldMk cId="1698951655" sldId="567"/>
        </pc:sldMkLst>
        <pc:spChg chg="mod">
          <ac:chgData name="Kun Suo" userId="41c30799-3a2b-4880-86a3-8488be07954a" providerId="ADAL" clId="{233C352D-C31C-BF4B-8F80-81DC848AE2E1}" dt="2019-10-05T03:28:17.563" v="337" actId="20577"/>
          <ac:spMkLst>
            <pc:docMk/>
            <pc:sldMk cId="1698951655" sldId="567"/>
            <ac:spMk id="9" creationId="{B45569E6-050A-F84C-AC4C-347285F531A8}"/>
          </ac:spMkLst>
        </pc:spChg>
      </pc:sldChg>
      <pc:sldChg chg="addSp delSp modSp add mod">
        <pc:chgData name="Kun Suo" userId="41c30799-3a2b-4880-86a3-8488be07954a" providerId="ADAL" clId="{233C352D-C31C-BF4B-8F80-81DC848AE2E1}" dt="2019-10-06T22:50:19.584" v="528" actId="1076"/>
        <pc:sldMkLst>
          <pc:docMk/>
          <pc:sldMk cId="1740832973" sldId="569"/>
        </pc:sldMkLst>
        <pc:spChg chg="add del">
          <ac:chgData name="Kun Suo" userId="41c30799-3a2b-4880-86a3-8488be07954a" providerId="ADAL" clId="{233C352D-C31C-BF4B-8F80-81DC848AE2E1}" dt="2019-10-06T22:50:07.106" v="516" actId="478"/>
          <ac:spMkLst>
            <pc:docMk/>
            <pc:sldMk cId="1740832973" sldId="569"/>
            <ac:spMk id="8" creationId="{84CB44BF-E676-C647-8663-1730D9D17DC6}"/>
          </ac:spMkLst>
        </pc:spChg>
        <pc:spChg chg="add mod">
          <ac:chgData name="Kun Suo" userId="41c30799-3a2b-4880-86a3-8488be07954a" providerId="ADAL" clId="{233C352D-C31C-BF4B-8F80-81DC848AE2E1}" dt="2019-10-06T22:50:19.584" v="528" actId="1076"/>
          <ac:spMkLst>
            <pc:docMk/>
            <pc:sldMk cId="1740832973" sldId="569"/>
            <ac:spMk id="9" creationId="{81A22B85-4F7C-C143-B084-250B09884B8A}"/>
          </ac:spMkLst>
        </pc:spChg>
      </pc:sldChg>
      <pc:sldChg chg="addSp modSp add mod">
        <pc:chgData name="Kun Suo" userId="41c30799-3a2b-4880-86a3-8488be07954a" providerId="ADAL" clId="{233C352D-C31C-BF4B-8F80-81DC848AE2E1}" dt="2019-10-06T22:55:12.837" v="566" actId="1076"/>
        <pc:sldMkLst>
          <pc:docMk/>
          <pc:sldMk cId="2238410878" sldId="570"/>
        </pc:sldMkLst>
        <pc:spChg chg="add mod">
          <ac:chgData name="Kun Suo" userId="41c30799-3a2b-4880-86a3-8488be07954a" providerId="ADAL" clId="{233C352D-C31C-BF4B-8F80-81DC848AE2E1}" dt="2019-10-06T22:55:12.837" v="566" actId="1076"/>
          <ac:spMkLst>
            <pc:docMk/>
            <pc:sldMk cId="2238410878" sldId="570"/>
            <ac:spMk id="8" creationId="{79EC37A1-D18B-1245-8BBA-17C70FFC15D5}"/>
          </ac:spMkLst>
        </pc:spChg>
      </pc:sldChg>
      <pc:sldChg chg="modSp add ord">
        <pc:chgData name="Kun Suo" userId="41c30799-3a2b-4880-86a3-8488be07954a" providerId="ADAL" clId="{233C352D-C31C-BF4B-8F80-81DC848AE2E1}" dt="2019-10-07T14:07:06.013" v="794" actId="20577"/>
        <pc:sldMkLst>
          <pc:docMk/>
          <pc:sldMk cId="842048163" sldId="571"/>
        </pc:sldMkLst>
        <pc:spChg chg="mod">
          <ac:chgData name="Kun Suo" userId="41c30799-3a2b-4880-86a3-8488be07954a" providerId="ADAL" clId="{233C352D-C31C-BF4B-8F80-81DC848AE2E1}" dt="2019-10-07T14:05:04.446" v="651" actId="20577"/>
          <ac:spMkLst>
            <pc:docMk/>
            <pc:sldMk cId="842048163" sldId="571"/>
            <ac:spMk id="2" creationId="{C50E032F-8A1F-6B4C-8A23-D45AE91A17B8}"/>
          </ac:spMkLst>
        </pc:spChg>
        <pc:spChg chg="mod">
          <ac:chgData name="Kun Suo" userId="41c30799-3a2b-4880-86a3-8488be07954a" providerId="ADAL" clId="{233C352D-C31C-BF4B-8F80-81DC848AE2E1}" dt="2019-10-07T14:07:06.013" v="794" actId="20577"/>
          <ac:spMkLst>
            <pc:docMk/>
            <pc:sldMk cId="842048163" sldId="571"/>
            <ac:spMk id="6" creationId="{9E6F9EE5-6D10-424C-A886-26DC8FAE93DB}"/>
          </ac:spMkLst>
        </pc:spChg>
      </pc:sldChg>
      <pc:sldChg chg="add del">
        <pc:chgData name="Kun Suo" userId="41c30799-3a2b-4880-86a3-8488be07954a" providerId="ADAL" clId="{233C352D-C31C-BF4B-8F80-81DC848AE2E1}" dt="2019-10-07T14:04:46.957" v="640"/>
        <pc:sldMkLst>
          <pc:docMk/>
          <pc:sldMk cId="3957700928" sldId="571"/>
        </pc:sldMkLst>
      </pc:sldChg>
      <pc:sldChg chg="delSp modSp add">
        <pc:chgData name="Kun Suo" userId="41c30799-3a2b-4880-86a3-8488be07954a" providerId="ADAL" clId="{233C352D-C31C-BF4B-8F80-81DC848AE2E1}" dt="2019-10-07T14:16:05.383" v="895" actId="1076"/>
        <pc:sldMkLst>
          <pc:docMk/>
          <pc:sldMk cId="286298860" sldId="572"/>
        </pc:sldMkLst>
        <pc:spChg chg="mod">
          <ac:chgData name="Kun Suo" userId="41c30799-3a2b-4880-86a3-8488be07954a" providerId="ADAL" clId="{233C352D-C31C-BF4B-8F80-81DC848AE2E1}" dt="2019-10-07T14:14:18.727" v="847" actId="1038"/>
          <ac:spMkLst>
            <pc:docMk/>
            <pc:sldMk cId="286298860" sldId="572"/>
            <ac:spMk id="23" creationId="{9F515EAD-5562-904E-8138-E4196C5B7A01}"/>
          </ac:spMkLst>
        </pc:spChg>
        <pc:spChg chg="mod">
          <ac:chgData name="Kun Suo" userId="41c30799-3a2b-4880-86a3-8488be07954a" providerId="ADAL" clId="{233C352D-C31C-BF4B-8F80-81DC848AE2E1}" dt="2019-10-07T14:16:05.383" v="895" actId="1076"/>
          <ac:spMkLst>
            <pc:docMk/>
            <pc:sldMk cId="286298860" sldId="572"/>
            <ac:spMk id="27" creationId="{A25D7B5F-7E83-1A4E-B502-B26BFF67AD3C}"/>
          </ac:spMkLst>
        </pc:spChg>
        <pc:spChg chg="mod">
          <ac:chgData name="Kun Suo" userId="41c30799-3a2b-4880-86a3-8488be07954a" providerId="ADAL" clId="{233C352D-C31C-BF4B-8F80-81DC848AE2E1}" dt="2019-10-07T14:15:47.500" v="894" actId="1076"/>
          <ac:spMkLst>
            <pc:docMk/>
            <pc:sldMk cId="286298860" sldId="572"/>
            <ac:spMk id="28" creationId="{A7FFC2AA-1ED4-3A44-9060-2663A066FFF7}"/>
          </ac:spMkLst>
        </pc:spChg>
        <pc:spChg chg="mod">
          <ac:chgData name="Kun Suo" userId="41c30799-3a2b-4880-86a3-8488be07954a" providerId="ADAL" clId="{233C352D-C31C-BF4B-8F80-81DC848AE2E1}" dt="2019-10-07T14:14:28.822" v="850" actId="1038"/>
          <ac:spMkLst>
            <pc:docMk/>
            <pc:sldMk cId="286298860" sldId="572"/>
            <ac:spMk id="30" creationId="{8AACC937-E1F2-164C-9C48-25122BDFE6CA}"/>
          </ac:spMkLst>
        </pc:spChg>
        <pc:spChg chg="mod">
          <ac:chgData name="Kun Suo" userId="41c30799-3a2b-4880-86a3-8488be07954a" providerId="ADAL" clId="{233C352D-C31C-BF4B-8F80-81DC848AE2E1}" dt="2019-10-07T14:14:18.727" v="847" actId="1038"/>
          <ac:spMkLst>
            <pc:docMk/>
            <pc:sldMk cId="286298860" sldId="572"/>
            <ac:spMk id="31" creationId="{6635C786-D1B8-1641-B694-D441B9CC3E3B}"/>
          </ac:spMkLst>
        </pc:spChg>
        <pc:spChg chg="mod">
          <ac:chgData name="Kun Suo" userId="41c30799-3a2b-4880-86a3-8488be07954a" providerId="ADAL" clId="{233C352D-C31C-BF4B-8F80-81DC848AE2E1}" dt="2019-10-07T14:14:36.728" v="856" actId="1038"/>
          <ac:spMkLst>
            <pc:docMk/>
            <pc:sldMk cId="286298860" sldId="572"/>
            <ac:spMk id="32" creationId="{6209A37F-A9DF-5C43-BCC4-C36365EF6E43}"/>
          </ac:spMkLst>
        </pc:spChg>
        <pc:spChg chg="mod">
          <ac:chgData name="Kun Suo" userId="41c30799-3a2b-4880-86a3-8488be07954a" providerId="ADAL" clId="{233C352D-C31C-BF4B-8F80-81DC848AE2E1}" dt="2019-10-07T14:14:18.727" v="847" actId="1038"/>
          <ac:spMkLst>
            <pc:docMk/>
            <pc:sldMk cId="286298860" sldId="572"/>
            <ac:spMk id="34" creationId="{78ED5AF9-5C6C-8941-BA0F-53EE58A433A9}"/>
          </ac:spMkLst>
        </pc:spChg>
        <pc:spChg chg="mod">
          <ac:chgData name="Kun Suo" userId="41c30799-3a2b-4880-86a3-8488be07954a" providerId="ADAL" clId="{233C352D-C31C-BF4B-8F80-81DC848AE2E1}" dt="2019-10-07T14:14:41.004" v="862" actId="1038"/>
          <ac:spMkLst>
            <pc:docMk/>
            <pc:sldMk cId="286298860" sldId="572"/>
            <ac:spMk id="35" creationId="{BE1C53E8-2480-8548-8A6A-2E489C7AD441}"/>
          </ac:spMkLst>
        </pc:spChg>
        <pc:spChg chg="mod">
          <ac:chgData name="Kun Suo" userId="41c30799-3a2b-4880-86a3-8488be07954a" providerId="ADAL" clId="{233C352D-C31C-BF4B-8F80-81DC848AE2E1}" dt="2019-10-07T14:14:05.811" v="841" actId="14100"/>
          <ac:spMkLst>
            <pc:docMk/>
            <pc:sldMk cId="286298860" sldId="572"/>
            <ac:spMk id="36" creationId="{AE42F1F3-0721-434B-B6B8-344C199FA6BB}"/>
          </ac:spMkLst>
        </pc:spChg>
        <pc:cxnChg chg="mod">
          <ac:chgData name="Kun Suo" userId="41c30799-3a2b-4880-86a3-8488be07954a" providerId="ADAL" clId="{233C352D-C31C-BF4B-8F80-81DC848AE2E1}" dt="2019-10-07T14:14:18.727" v="847" actId="1038"/>
          <ac:cxnSpMkLst>
            <pc:docMk/>
            <pc:sldMk cId="286298860" sldId="572"/>
            <ac:cxnSpMk id="21" creationId="{9D00FF1A-8F4E-8345-9DF8-8987D2C3E894}"/>
          </ac:cxnSpMkLst>
        </pc:cxnChg>
        <pc:cxnChg chg="mod">
          <ac:chgData name="Kun Suo" userId="41c30799-3a2b-4880-86a3-8488be07954a" providerId="ADAL" clId="{233C352D-C31C-BF4B-8F80-81DC848AE2E1}" dt="2019-10-07T14:15:20.880" v="887" actId="1037"/>
          <ac:cxnSpMkLst>
            <pc:docMk/>
            <pc:sldMk cId="286298860" sldId="572"/>
            <ac:cxnSpMk id="26" creationId="{1B4CDDB0-DA90-B04C-BAF3-E35730060053}"/>
          </ac:cxnSpMkLst>
        </pc:cxnChg>
        <pc:cxnChg chg="del mod">
          <ac:chgData name="Kun Suo" userId="41c30799-3a2b-4880-86a3-8488be07954a" providerId="ADAL" clId="{233C352D-C31C-BF4B-8F80-81DC848AE2E1}" dt="2019-10-07T14:15:17.046" v="885" actId="478"/>
          <ac:cxnSpMkLst>
            <pc:docMk/>
            <pc:sldMk cId="286298860" sldId="572"/>
            <ac:cxnSpMk id="33" creationId="{1CBD5BD0-8643-3940-8A4B-246088B798C9}"/>
          </ac:cxnSpMkLst>
        </pc:cxnChg>
      </pc:sldChg>
    </pc:docChg>
  </pc:docChgLst>
  <pc:docChgLst>
    <pc:chgData name="Kun Suo" userId="41c30799-3a2b-4880-86a3-8488be07954a" providerId="ADAL" clId="{95295E38-AF69-E84C-9896-7A319941CB77}"/>
    <pc:docChg chg="custSel modSld">
      <pc:chgData name="Kun Suo" userId="41c30799-3a2b-4880-86a3-8488be07954a" providerId="ADAL" clId="{95295E38-AF69-E84C-9896-7A319941CB77}" dt="2020-10-21T00:53:39.338" v="8" actId="478"/>
      <pc:docMkLst>
        <pc:docMk/>
      </pc:docMkLst>
      <pc:sldChg chg="addSp delSp modSp mod">
        <pc:chgData name="Kun Suo" userId="41c30799-3a2b-4880-86a3-8488be07954a" providerId="ADAL" clId="{95295E38-AF69-E84C-9896-7A319941CB77}" dt="2020-10-21T00:53:39.338" v="8" actId="478"/>
        <pc:sldMkLst>
          <pc:docMk/>
          <pc:sldMk cId="64145677" sldId="573"/>
        </pc:sldMkLst>
        <pc:grpChg chg="del mod">
          <ac:chgData name="Kun Suo" userId="41c30799-3a2b-4880-86a3-8488be07954a" providerId="ADAL" clId="{95295E38-AF69-E84C-9896-7A319941CB77}" dt="2020-10-21T00:52:01.502" v="5"/>
          <ac:grpSpMkLst>
            <pc:docMk/>
            <pc:sldMk cId="64145677" sldId="573"/>
            <ac:grpSpMk id="6" creationId="{599F88E7-1EB5-E740-B1EA-0DA49915C9AF}"/>
          </ac:grpSpMkLst>
        </pc:grpChg>
        <pc:grpChg chg="del mod">
          <ac:chgData name="Kun Suo" userId="41c30799-3a2b-4880-86a3-8488be07954a" providerId="ADAL" clId="{95295E38-AF69-E84C-9896-7A319941CB77}" dt="2020-10-21T00:52:02.691" v="7"/>
          <ac:grpSpMkLst>
            <pc:docMk/>
            <pc:sldMk cId="64145677" sldId="573"/>
            <ac:grpSpMk id="8" creationId="{4DC58412-9E9B-6245-9F08-7B699E38BFDD}"/>
          </ac:grpSpMkLst>
        </pc:grpChg>
        <pc:grpChg chg="del mod">
          <ac:chgData name="Kun Suo" userId="41c30799-3a2b-4880-86a3-8488be07954a" providerId="ADAL" clId="{95295E38-AF69-E84C-9896-7A319941CB77}" dt="2020-10-21T00:53:39.338" v="8" actId="478"/>
          <ac:grpSpMkLst>
            <pc:docMk/>
            <pc:sldMk cId="64145677" sldId="573"/>
            <ac:grpSpMk id="28" creationId="{12B41B54-14F0-4F4E-9F95-B7C5CFB065FD}"/>
          </ac:grpSpMkLst>
        </pc:grpChg>
        <pc:inkChg chg="add mod">
          <ac:chgData name="Kun Suo" userId="41c30799-3a2b-4880-86a3-8488be07954a" providerId="ADAL" clId="{95295E38-AF69-E84C-9896-7A319941CB77}" dt="2020-10-21T00:52:02.691" v="7"/>
          <ac:inkMkLst>
            <pc:docMk/>
            <pc:sldMk cId="64145677" sldId="573"/>
            <ac:inkMk id="3" creationId="{A85C7E96-37DD-1D41-A092-029CD5950CEA}"/>
          </ac:inkMkLst>
        </pc:inkChg>
        <pc:inkChg chg="add mod">
          <ac:chgData name="Kun Suo" userId="41c30799-3a2b-4880-86a3-8488be07954a" providerId="ADAL" clId="{95295E38-AF69-E84C-9896-7A319941CB77}" dt="2020-10-21T00:52:02.691" v="7"/>
          <ac:inkMkLst>
            <pc:docMk/>
            <pc:sldMk cId="64145677" sldId="573"/>
            <ac:inkMk id="4" creationId="{5BF0052B-9E94-AF46-939B-B4F55FC3BD0D}"/>
          </ac:inkMkLst>
        </pc:inkChg>
        <pc:inkChg chg="add mod">
          <ac:chgData name="Kun Suo" userId="41c30799-3a2b-4880-86a3-8488be07954a" providerId="ADAL" clId="{95295E38-AF69-E84C-9896-7A319941CB77}" dt="2020-10-21T00:52:02.691" v="7"/>
          <ac:inkMkLst>
            <pc:docMk/>
            <pc:sldMk cId="64145677" sldId="573"/>
            <ac:inkMk id="5" creationId="{4EFF9ED4-9994-7743-A38D-ED299331D572}"/>
          </ac:inkMkLst>
        </pc:inkChg>
        <pc:inkChg chg="add mod">
          <ac:chgData name="Kun Suo" userId="41c30799-3a2b-4880-86a3-8488be07954a" providerId="ADAL" clId="{95295E38-AF69-E84C-9896-7A319941CB77}" dt="2020-10-21T00:52:02.691" v="7"/>
          <ac:inkMkLst>
            <pc:docMk/>
            <pc:sldMk cId="64145677" sldId="573"/>
            <ac:inkMk id="7" creationId="{06230F59-534B-0D49-AF76-90BAD954C0B3}"/>
          </ac:inkMkLst>
        </pc:inkChg>
        <pc:inkChg chg="add mod">
          <ac:chgData name="Kun Suo" userId="41c30799-3a2b-4880-86a3-8488be07954a" providerId="ADAL" clId="{95295E38-AF69-E84C-9896-7A319941CB77}" dt="2020-10-21T00:52:02.691" v="7"/>
          <ac:inkMkLst>
            <pc:docMk/>
            <pc:sldMk cId="64145677" sldId="573"/>
            <ac:inkMk id="27" creationId="{A065814E-6BD6-4E47-83FE-247A453073AE}"/>
          </ac:inkMkLst>
        </pc:inkChg>
      </pc:sldChg>
    </pc:docChg>
  </pc:docChgLst>
  <pc:docChgLst>
    <pc:chgData name="Kun Suo" userId="41c30799-3a2b-4880-86a3-8488be07954a" providerId="ADAL" clId="{F2DEBE14-C5CA-C14F-9913-C40BAB96F7B3}"/>
    <pc:docChg chg="undo custSel addSld modSld">
      <pc:chgData name="Kun Suo" userId="41c30799-3a2b-4880-86a3-8488be07954a" providerId="ADAL" clId="{F2DEBE14-C5CA-C14F-9913-C40BAB96F7B3}" dt="2019-10-08T18:43:13.027" v="1182" actId="1076"/>
      <pc:docMkLst>
        <pc:docMk/>
      </pc:docMkLst>
      <pc:sldChg chg="modSp">
        <pc:chgData name="Kun Suo" userId="41c30799-3a2b-4880-86a3-8488be07954a" providerId="ADAL" clId="{F2DEBE14-C5CA-C14F-9913-C40BAB96F7B3}" dt="2019-10-04T17:38:05.076" v="1" actId="20577"/>
        <pc:sldMkLst>
          <pc:docMk/>
          <pc:sldMk cId="0" sldId="256"/>
        </pc:sldMkLst>
        <pc:spChg chg="mod">
          <ac:chgData name="Kun Suo" userId="41c30799-3a2b-4880-86a3-8488be07954a" providerId="ADAL" clId="{F2DEBE14-C5CA-C14F-9913-C40BAB96F7B3}" dt="2019-10-04T17:38:05.0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Kun Suo" userId="41c30799-3a2b-4880-86a3-8488be07954a" providerId="ADAL" clId="{F2DEBE14-C5CA-C14F-9913-C40BAB96F7B3}" dt="2019-10-04T17:38:47.485" v="14"/>
        <pc:sldMkLst>
          <pc:docMk/>
          <pc:sldMk cId="2742300642" sldId="442"/>
        </pc:sldMkLst>
        <pc:spChg chg="mod">
          <ac:chgData name="Kun Suo" userId="41c30799-3a2b-4880-86a3-8488be07954a" providerId="ADAL" clId="{F2DEBE14-C5CA-C14F-9913-C40BAB96F7B3}" dt="2019-10-04T17:38:44.830" v="13" actId="20577"/>
          <ac:spMkLst>
            <pc:docMk/>
            <pc:sldMk cId="2742300642" sldId="442"/>
            <ac:spMk id="2" creationId="{9503310C-DC25-7A4E-89C8-AA99BDB31ED7}"/>
          </ac:spMkLst>
        </pc:spChg>
        <pc:spChg chg="mod">
          <ac:chgData name="Kun Suo" userId="41c30799-3a2b-4880-86a3-8488be07954a" providerId="ADAL" clId="{F2DEBE14-C5CA-C14F-9913-C40BAB96F7B3}" dt="2019-10-04T17:38:47.485" v="14"/>
          <ac:spMkLst>
            <pc:docMk/>
            <pc:sldMk cId="2742300642" sldId="442"/>
            <ac:spMk id="6" creationId="{A20B4703-6A0E-4446-A013-5D984CFEC070}"/>
          </ac:spMkLst>
        </pc:spChg>
      </pc:sldChg>
      <pc:sldChg chg="addSp delSp modSp">
        <pc:chgData name="Kun Suo" userId="41c30799-3a2b-4880-86a3-8488be07954a" providerId="ADAL" clId="{F2DEBE14-C5CA-C14F-9913-C40BAB96F7B3}" dt="2019-10-04T17:44:11.030" v="80" actId="1076"/>
        <pc:sldMkLst>
          <pc:docMk/>
          <pc:sldMk cId="3338256071" sldId="443"/>
        </pc:sldMkLst>
        <pc:spChg chg="mod">
          <ac:chgData name="Kun Suo" userId="41c30799-3a2b-4880-86a3-8488be07954a" providerId="ADAL" clId="{F2DEBE14-C5CA-C14F-9913-C40BAB96F7B3}" dt="2019-10-04T17:41:58.401" v="55"/>
          <ac:spMkLst>
            <pc:docMk/>
            <pc:sldMk cId="3338256071" sldId="443"/>
            <ac:spMk id="2" creationId="{56EB6BD0-1EA8-9241-B157-6F30F55C2CBC}"/>
          </ac:spMkLst>
        </pc:spChg>
        <pc:spChg chg="mod">
          <ac:chgData name="Kun Suo" userId="41c30799-3a2b-4880-86a3-8488be07954a" providerId="ADAL" clId="{F2DEBE14-C5CA-C14F-9913-C40BAB96F7B3}" dt="2019-10-04T17:42:31.851" v="67"/>
          <ac:spMkLst>
            <pc:docMk/>
            <pc:sldMk cId="3338256071" sldId="443"/>
            <ac:spMk id="6" creationId="{23A72159-10CE-3C41-9985-58ADF70CBB76}"/>
          </ac:spMkLst>
        </pc:spChg>
        <pc:picChg chg="add del mod">
          <ac:chgData name="Kun Suo" userId="41c30799-3a2b-4880-86a3-8488be07954a" providerId="ADAL" clId="{F2DEBE14-C5CA-C14F-9913-C40BAB96F7B3}" dt="2019-10-04T17:42:33.516" v="68" actId="478"/>
          <ac:picMkLst>
            <pc:docMk/>
            <pc:sldMk cId="3338256071" sldId="443"/>
            <ac:picMk id="7" creationId="{00E8282F-6275-194D-A4D9-E89F169CB7EC}"/>
          </ac:picMkLst>
        </pc:picChg>
        <pc:picChg chg="add del mod">
          <ac:chgData name="Kun Suo" userId="41c30799-3a2b-4880-86a3-8488be07954a" providerId="ADAL" clId="{F2DEBE14-C5CA-C14F-9913-C40BAB96F7B3}" dt="2019-10-04T17:43:17.925" v="71" actId="478"/>
          <ac:picMkLst>
            <pc:docMk/>
            <pc:sldMk cId="3338256071" sldId="443"/>
            <ac:picMk id="8" creationId="{C13EB52A-9F54-F940-A291-9093E48CCC06}"/>
          </ac:picMkLst>
        </pc:picChg>
        <pc:picChg chg="add del mod">
          <ac:chgData name="Kun Suo" userId="41c30799-3a2b-4880-86a3-8488be07954a" providerId="ADAL" clId="{F2DEBE14-C5CA-C14F-9913-C40BAB96F7B3}" dt="2019-10-04T17:44:05.854" v="76" actId="478"/>
          <ac:picMkLst>
            <pc:docMk/>
            <pc:sldMk cId="3338256071" sldId="443"/>
            <ac:picMk id="9" creationId="{F5887AD2-8672-094A-BD57-E4A6DF6A827F}"/>
          </ac:picMkLst>
        </pc:picChg>
        <pc:picChg chg="add mod">
          <ac:chgData name="Kun Suo" userId="41c30799-3a2b-4880-86a3-8488be07954a" providerId="ADAL" clId="{F2DEBE14-C5CA-C14F-9913-C40BAB96F7B3}" dt="2019-10-04T17:44:11.030" v="80" actId="1076"/>
          <ac:picMkLst>
            <pc:docMk/>
            <pc:sldMk cId="3338256071" sldId="443"/>
            <ac:picMk id="10" creationId="{863B4B60-FA93-B947-BC77-7D6C8952151B}"/>
          </ac:picMkLst>
        </pc:picChg>
      </pc:sldChg>
      <pc:sldChg chg="modSp add">
        <pc:chgData name="Kun Suo" userId="41c30799-3a2b-4880-86a3-8488be07954a" providerId="ADAL" clId="{F2DEBE14-C5CA-C14F-9913-C40BAB96F7B3}" dt="2019-10-04T17:40:42" v="52" actId="20577"/>
        <pc:sldMkLst>
          <pc:docMk/>
          <pc:sldMk cId="4197725077" sldId="444"/>
        </pc:sldMkLst>
        <pc:spChg chg="mod">
          <ac:chgData name="Kun Suo" userId="41c30799-3a2b-4880-86a3-8488be07954a" providerId="ADAL" clId="{F2DEBE14-C5CA-C14F-9913-C40BAB96F7B3}" dt="2019-10-04T17:40:42" v="52" actId="20577"/>
          <ac:spMkLst>
            <pc:docMk/>
            <pc:sldMk cId="4197725077" sldId="444"/>
            <ac:spMk id="2" creationId="{9503310C-DC25-7A4E-89C8-AA99BDB31ED7}"/>
          </ac:spMkLst>
        </pc:spChg>
        <pc:spChg chg="mod">
          <ac:chgData name="Kun Suo" userId="41c30799-3a2b-4880-86a3-8488be07954a" providerId="ADAL" clId="{F2DEBE14-C5CA-C14F-9913-C40BAB96F7B3}" dt="2019-10-04T17:39:32.774" v="19" actId="20577"/>
          <ac:spMkLst>
            <pc:docMk/>
            <pc:sldMk cId="4197725077" sldId="444"/>
            <ac:spMk id="6" creationId="{A20B4703-6A0E-4446-A013-5D984CFEC070}"/>
          </ac:spMkLst>
        </pc:spChg>
      </pc:sldChg>
      <pc:sldChg chg="addSp delSp modSp add">
        <pc:chgData name="Kun Suo" userId="41c30799-3a2b-4880-86a3-8488be07954a" providerId="ADAL" clId="{F2DEBE14-C5CA-C14F-9913-C40BAB96F7B3}" dt="2019-10-04T17:58:08.815" v="208" actId="1076"/>
        <pc:sldMkLst>
          <pc:docMk/>
          <pc:sldMk cId="617349103" sldId="445"/>
        </pc:sldMkLst>
        <pc:spChg chg="del">
          <ac:chgData name="Kun Suo" userId="41c30799-3a2b-4880-86a3-8488be07954a" providerId="ADAL" clId="{F2DEBE14-C5CA-C14F-9913-C40BAB96F7B3}" dt="2019-10-04T17:55:11.913" v="83" actId="478"/>
          <ac:spMkLst>
            <pc:docMk/>
            <pc:sldMk cId="617349103" sldId="445"/>
            <ac:spMk id="2" creationId="{56EB6BD0-1EA8-9241-B157-6F30F55C2CBC}"/>
          </ac:spMkLst>
        </pc:spChg>
        <pc:spChg chg="del">
          <ac:chgData name="Kun Suo" userId="41c30799-3a2b-4880-86a3-8488be07954a" providerId="ADAL" clId="{F2DEBE14-C5CA-C14F-9913-C40BAB96F7B3}" dt="2019-10-04T17:55:10.410" v="82" actId="478"/>
          <ac:spMkLst>
            <pc:docMk/>
            <pc:sldMk cId="617349103" sldId="445"/>
            <ac:spMk id="6" creationId="{23A72159-10CE-3C41-9985-58ADF70CBB76}"/>
          </ac:spMkLst>
        </pc:spChg>
        <pc:spChg chg="add del mod">
          <ac:chgData name="Kun Suo" userId="41c30799-3a2b-4880-86a3-8488be07954a" providerId="ADAL" clId="{F2DEBE14-C5CA-C14F-9913-C40BAB96F7B3}" dt="2019-10-04T17:55:13.498" v="84" actId="478"/>
          <ac:spMkLst>
            <pc:docMk/>
            <pc:sldMk cId="617349103" sldId="445"/>
            <ac:spMk id="9" creationId="{11E1C892-674A-4046-9382-CD4A91E9F32D}"/>
          </ac:spMkLst>
        </pc:spChg>
        <pc:spChg chg="add del mod">
          <ac:chgData name="Kun Suo" userId="41c30799-3a2b-4880-86a3-8488be07954a" providerId="ADAL" clId="{F2DEBE14-C5CA-C14F-9913-C40BAB96F7B3}" dt="2019-10-04T17:55:14.244" v="85" actId="478"/>
          <ac:spMkLst>
            <pc:docMk/>
            <pc:sldMk cId="617349103" sldId="445"/>
            <ac:spMk id="11" creationId="{C8841B1F-D543-B340-8D70-334F0BE3FFB9}"/>
          </ac:spMkLst>
        </pc:spChg>
        <pc:spChg chg="add mod">
          <ac:chgData name="Kun Suo" userId="41c30799-3a2b-4880-86a3-8488be07954a" providerId="ADAL" clId="{F2DEBE14-C5CA-C14F-9913-C40BAB96F7B3}" dt="2019-10-04T17:55:56.774" v="98" actId="1076"/>
          <ac:spMkLst>
            <pc:docMk/>
            <pc:sldMk cId="617349103" sldId="445"/>
            <ac:spMk id="13" creationId="{AE42F1F3-0721-434B-B6B8-344C199FA6BB}"/>
          </ac:spMkLst>
        </pc:spChg>
        <pc:spChg chg="add del mod">
          <ac:chgData name="Kun Suo" userId="41c30799-3a2b-4880-86a3-8488be07954a" providerId="ADAL" clId="{F2DEBE14-C5CA-C14F-9913-C40BAB96F7B3}" dt="2019-10-04T17:57:08.504" v="126" actId="478"/>
          <ac:spMkLst>
            <pc:docMk/>
            <pc:sldMk cId="617349103" sldId="445"/>
            <ac:spMk id="16" creationId="{5F5568D2-0817-1449-A66B-5D48186227CD}"/>
          </ac:spMkLst>
        </pc:spChg>
        <pc:spChg chg="add mod">
          <ac:chgData name="Kun Suo" userId="41c30799-3a2b-4880-86a3-8488be07954a" providerId="ADAL" clId="{F2DEBE14-C5CA-C14F-9913-C40BAB96F7B3}" dt="2019-10-04T17:58:08.815" v="208" actId="1076"/>
          <ac:spMkLst>
            <pc:docMk/>
            <pc:sldMk cId="617349103" sldId="445"/>
            <ac:spMk id="17" creationId="{6B664151-07E4-2F46-AC0C-328DDCBD849C}"/>
          </ac:spMkLst>
        </pc:spChg>
        <pc:picChg chg="mod">
          <ac:chgData name="Kun Suo" userId="41c30799-3a2b-4880-86a3-8488be07954a" providerId="ADAL" clId="{F2DEBE14-C5CA-C14F-9913-C40BAB96F7B3}" dt="2019-10-04T17:55:17.925" v="88" actId="1076"/>
          <ac:picMkLst>
            <pc:docMk/>
            <pc:sldMk cId="617349103" sldId="445"/>
            <ac:picMk id="7" creationId="{00E8282F-6275-194D-A4D9-E89F169CB7EC}"/>
          </ac:picMkLst>
        </pc:picChg>
        <pc:picChg chg="add mod">
          <ac:chgData name="Kun Suo" userId="41c30799-3a2b-4880-86a3-8488be07954a" providerId="ADAL" clId="{F2DEBE14-C5CA-C14F-9913-C40BAB96F7B3}" dt="2019-10-04T17:55:30.158" v="90" actId="1076"/>
          <ac:picMkLst>
            <pc:docMk/>
            <pc:sldMk cId="617349103" sldId="445"/>
            <ac:picMk id="12" creationId="{6A61173E-972F-DB47-9801-D0730563A23C}"/>
          </ac:picMkLst>
        </pc:picChg>
        <pc:cxnChg chg="add mod">
          <ac:chgData name="Kun Suo" userId="41c30799-3a2b-4880-86a3-8488be07954a" providerId="ADAL" clId="{F2DEBE14-C5CA-C14F-9913-C40BAB96F7B3}" dt="2019-10-04T17:56:13.854" v="101" actId="1582"/>
          <ac:cxnSpMkLst>
            <pc:docMk/>
            <pc:sldMk cId="617349103" sldId="445"/>
            <ac:cxnSpMk id="15" creationId="{AE3B4FA7-9FD1-5B4A-A10E-D46C24ACDB4D}"/>
          </ac:cxnSpMkLst>
        </pc:cxnChg>
      </pc:sldChg>
      <pc:sldChg chg="addSp delSp modSp add">
        <pc:chgData name="Kun Suo" userId="41c30799-3a2b-4880-86a3-8488be07954a" providerId="ADAL" clId="{F2DEBE14-C5CA-C14F-9913-C40BAB96F7B3}" dt="2019-10-08T18:41:14.446" v="1156" actId="27636"/>
        <pc:sldMkLst>
          <pc:docMk/>
          <pc:sldMk cId="2134456161" sldId="446"/>
        </pc:sldMkLst>
        <pc:spChg chg="mod">
          <ac:chgData name="Kun Suo" userId="41c30799-3a2b-4880-86a3-8488be07954a" providerId="ADAL" clId="{F2DEBE14-C5CA-C14F-9913-C40BAB96F7B3}" dt="2019-10-08T18:41:14.446" v="1156" actId="27636"/>
          <ac:spMkLst>
            <pc:docMk/>
            <pc:sldMk cId="2134456161" sldId="446"/>
            <ac:spMk id="6" creationId="{23A72159-10CE-3C41-9985-58ADF70CBB76}"/>
          </ac:spMkLst>
        </pc:spChg>
        <pc:spChg chg="add mod">
          <ac:chgData name="Kun Suo" userId="41c30799-3a2b-4880-86a3-8488be07954a" providerId="ADAL" clId="{F2DEBE14-C5CA-C14F-9913-C40BAB96F7B3}" dt="2019-10-04T18:15:11.423" v="367" actId="14100"/>
          <ac:spMkLst>
            <pc:docMk/>
            <pc:sldMk cId="2134456161" sldId="446"/>
            <ac:spMk id="8" creationId="{475523F8-AF44-A740-B2A6-7EC69BC2D16D}"/>
          </ac:spMkLst>
        </pc:spChg>
        <pc:spChg chg="add mod">
          <ac:chgData name="Kun Suo" userId="41c30799-3a2b-4880-86a3-8488be07954a" providerId="ADAL" clId="{F2DEBE14-C5CA-C14F-9913-C40BAB96F7B3}" dt="2019-10-04T19:00:45.344" v="382" actId="1076"/>
          <ac:spMkLst>
            <pc:docMk/>
            <pc:sldMk cId="2134456161" sldId="446"/>
            <ac:spMk id="9" creationId="{2D50F4BC-2A1B-2A43-B7AA-909B0C1FDA52}"/>
          </ac:spMkLst>
        </pc:spChg>
        <pc:spChg chg="add del mod">
          <ac:chgData name="Kun Suo" userId="41c30799-3a2b-4880-86a3-8488be07954a" providerId="ADAL" clId="{F2DEBE14-C5CA-C14F-9913-C40BAB96F7B3}" dt="2019-10-04T18:15:07.553" v="365" actId="478"/>
          <ac:spMkLst>
            <pc:docMk/>
            <pc:sldMk cId="2134456161" sldId="446"/>
            <ac:spMk id="10" creationId="{7AB0D342-B2D9-DA45-B2ED-84BB2E820A58}"/>
          </ac:spMkLst>
        </pc:spChg>
        <pc:spChg chg="add del mod">
          <ac:chgData name="Kun Suo" userId="41c30799-3a2b-4880-86a3-8488be07954a" providerId="ADAL" clId="{F2DEBE14-C5CA-C14F-9913-C40BAB96F7B3}" dt="2019-10-04T18:15:05.820" v="364" actId="478"/>
          <ac:spMkLst>
            <pc:docMk/>
            <pc:sldMk cId="2134456161" sldId="446"/>
            <ac:spMk id="11" creationId="{79A1001E-5FB2-CD44-A67F-B02F76680628}"/>
          </ac:spMkLst>
        </pc:spChg>
        <pc:spChg chg="add del mod">
          <ac:chgData name="Kun Suo" userId="41c30799-3a2b-4880-86a3-8488be07954a" providerId="ADAL" clId="{F2DEBE14-C5CA-C14F-9913-C40BAB96F7B3}" dt="2019-10-04T18:15:03.209" v="363" actId="478"/>
          <ac:spMkLst>
            <pc:docMk/>
            <pc:sldMk cId="2134456161" sldId="446"/>
            <ac:spMk id="12" creationId="{473A23A4-E3A4-E24D-9732-5098CED42E69}"/>
          </ac:spMkLst>
        </pc:spChg>
        <pc:spChg chg="add del mod">
          <ac:chgData name="Kun Suo" userId="41c30799-3a2b-4880-86a3-8488be07954a" providerId="ADAL" clId="{F2DEBE14-C5CA-C14F-9913-C40BAB96F7B3}" dt="2019-10-04T18:15:03.209" v="363" actId="478"/>
          <ac:spMkLst>
            <pc:docMk/>
            <pc:sldMk cId="2134456161" sldId="446"/>
            <ac:spMk id="15" creationId="{0AAD173A-E9F3-E746-8EEA-0579A7BF2B38}"/>
          </ac:spMkLst>
        </pc:spChg>
        <pc:spChg chg="add del mod">
          <ac:chgData name="Kun Suo" userId="41c30799-3a2b-4880-86a3-8488be07954a" providerId="ADAL" clId="{F2DEBE14-C5CA-C14F-9913-C40BAB96F7B3}" dt="2019-10-04T18:15:03.209" v="363" actId="478"/>
          <ac:spMkLst>
            <pc:docMk/>
            <pc:sldMk cId="2134456161" sldId="446"/>
            <ac:spMk id="16" creationId="{FA1C3488-15ED-4948-A837-432C512D3090}"/>
          </ac:spMkLst>
        </pc:spChg>
        <pc:spChg chg="add mod">
          <ac:chgData name="Kun Suo" userId="41c30799-3a2b-4880-86a3-8488be07954a" providerId="ADAL" clId="{F2DEBE14-C5CA-C14F-9913-C40BAB96F7B3}" dt="2019-10-04T19:00:42.745" v="381" actId="1076"/>
          <ac:spMkLst>
            <pc:docMk/>
            <pc:sldMk cId="2134456161" sldId="446"/>
            <ac:spMk id="20" creationId="{2342F5EF-3379-BE43-80DF-03C7D5AA402B}"/>
          </ac:spMkLst>
        </pc:spChg>
        <pc:spChg chg="add mod">
          <ac:chgData name="Kun Suo" userId="41c30799-3a2b-4880-86a3-8488be07954a" providerId="ADAL" clId="{F2DEBE14-C5CA-C14F-9913-C40BAB96F7B3}" dt="2019-10-04T19:00:40.568" v="380" actId="1076"/>
          <ac:spMkLst>
            <pc:docMk/>
            <pc:sldMk cId="2134456161" sldId="446"/>
            <ac:spMk id="21" creationId="{D1D32DA6-24D6-0249-B1D3-BFBB0FAB980F}"/>
          </ac:spMkLst>
        </pc:spChg>
        <pc:picChg chg="del">
          <ac:chgData name="Kun Suo" userId="41c30799-3a2b-4880-86a3-8488be07954a" providerId="ADAL" clId="{F2DEBE14-C5CA-C14F-9913-C40BAB96F7B3}" dt="2019-10-04T18:14:02.291" v="360" actId="478"/>
          <ac:picMkLst>
            <pc:docMk/>
            <pc:sldMk cId="2134456161" sldId="446"/>
            <ac:picMk id="7" creationId="{00E8282F-6275-194D-A4D9-E89F169CB7EC}"/>
          </ac:picMkLst>
        </pc:picChg>
        <pc:picChg chg="add mod">
          <ac:chgData name="Kun Suo" userId="41c30799-3a2b-4880-86a3-8488be07954a" providerId="ADAL" clId="{F2DEBE14-C5CA-C14F-9913-C40BAB96F7B3}" dt="2019-10-04T19:05:53.077" v="391" actId="1076"/>
          <ac:picMkLst>
            <pc:docMk/>
            <pc:sldMk cId="2134456161" sldId="446"/>
            <ac:picMk id="22" creationId="{E87D12AB-5F1D-B341-A0D2-2F79E41C0AC8}"/>
          </ac:picMkLst>
        </pc:picChg>
        <pc:picChg chg="add mod">
          <ac:chgData name="Kun Suo" userId="41c30799-3a2b-4880-86a3-8488be07954a" providerId="ADAL" clId="{F2DEBE14-C5CA-C14F-9913-C40BAB96F7B3}" dt="2019-10-04T19:05:48.885" v="390" actId="1076"/>
          <ac:picMkLst>
            <pc:docMk/>
            <pc:sldMk cId="2134456161" sldId="446"/>
            <ac:picMk id="23" creationId="{CAFA530D-6B51-304E-95B2-60244CFE7BA3}"/>
          </ac:picMkLst>
        </pc:picChg>
        <pc:picChg chg="add mod">
          <ac:chgData name="Kun Suo" userId="41c30799-3a2b-4880-86a3-8488be07954a" providerId="ADAL" clId="{F2DEBE14-C5CA-C14F-9913-C40BAB96F7B3}" dt="2019-10-04T19:05:47.669" v="389" actId="1076"/>
          <ac:picMkLst>
            <pc:docMk/>
            <pc:sldMk cId="2134456161" sldId="446"/>
            <ac:picMk id="24" creationId="{4A664C3F-7DD4-DD44-AF95-9BDBF729FE39}"/>
          </ac:picMkLst>
        </pc:picChg>
        <pc:cxnChg chg="add del mod">
          <ac:chgData name="Kun Suo" userId="41c30799-3a2b-4880-86a3-8488be07954a" providerId="ADAL" clId="{F2DEBE14-C5CA-C14F-9913-C40BAB96F7B3}" dt="2019-10-04T18:15:03.209" v="363" actId="478"/>
          <ac:cxnSpMkLst>
            <pc:docMk/>
            <pc:sldMk cId="2134456161" sldId="446"/>
            <ac:cxnSpMk id="13" creationId="{315389A1-724F-3D4B-986F-CFF8731FE2AF}"/>
          </ac:cxnSpMkLst>
        </pc:cxnChg>
        <pc:cxnChg chg="add del mod">
          <ac:chgData name="Kun Suo" userId="41c30799-3a2b-4880-86a3-8488be07954a" providerId="ADAL" clId="{F2DEBE14-C5CA-C14F-9913-C40BAB96F7B3}" dt="2019-10-04T18:15:03.209" v="363" actId="478"/>
          <ac:cxnSpMkLst>
            <pc:docMk/>
            <pc:sldMk cId="2134456161" sldId="446"/>
            <ac:cxnSpMk id="14" creationId="{986A0810-F70B-2847-8975-5F92BAFD8241}"/>
          </ac:cxnSpMkLst>
        </pc:cxnChg>
        <pc:cxnChg chg="add mod">
          <ac:chgData name="Kun Suo" userId="41c30799-3a2b-4880-86a3-8488be07954a" providerId="ADAL" clId="{F2DEBE14-C5CA-C14F-9913-C40BAB96F7B3}" dt="2019-10-04T18:15:37.903" v="374" actId="693"/>
          <ac:cxnSpMkLst>
            <pc:docMk/>
            <pc:sldMk cId="2134456161" sldId="446"/>
            <ac:cxnSpMk id="18" creationId="{61B8D53A-6197-1F4D-90C6-7110E47DC57F}"/>
          </ac:cxnSpMkLst>
        </pc:cxnChg>
        <pc:cxnChg chg="add mod">
          <ac:chgData name="Kun Suo" userId="41c30799-3a2b-4880-86a3-8488be07954a" providerId="ADAL" clId="{F2DEBE14-C5CA-C14F-9913-C40BAB96F7B3}" dt="2019-10-04T19:00:26.232" v="376" actId="1076"/>
          <ac:cxnSpMkLst>
            <pc:docMk/>
            <pc:sldMk cId="2134456161" sldId="446"/>
            <ac:cxnSpMk id="19" creationId="{B4658145-8629-FE46-A0F9-4E0B48E6B75B}"/>
          </ac:cxnSpMkLst>
        </pc:cxnChg>
      </pc:sldChg>
      <pc:sldChg chg="addSp delSp modSp add">
        <pc:chgData name="Kun Suo" userId="41c30799-3a2b-4880-86a3-8488be07954a" providerId="ADAL" clId="{F2DEBE14-C5CA-C14F-9913-C40BAB96F7B3}" dt="2019-10-04T18:03:24.696" v="264" actId="1076"/>
        <pc:sldMkLst>
          <pc:docMk/>
          <pc:sldMk cId="3013381413" sldId="447"/>
        </pc:sldMkLst>
        <pc:spChg chg="add mod">
          <ac:chgData name="Kun Suo" userId="41c30799-3a2b-4880-86a3-8488be07954a" providerId="ADAL" clId="{F2DEBE14-C5CA-C14F-9913-C40BAB96F7B3}" dt="2019-10-04T18:03:24.696" v="264" actId="1076"/>
          <ac:spMkLst>
            <pc:docMk/>
            <pc:sldMk cId="3013381413" sldId="447"/>
            <ac:spMk id="8" creationId="{C882E9C4-6C63-A040-AEA2-CCD426F387B6}"/>
          </ac:spMkLst>
        </pc:spChg>
        <pc:spChg chg="add mod">
          <ac:chgData name="Kun Suo" userId="41c30799-3a2b-4880-86a3-8488be07954a" providerId="ADAL" clId="{F2DEBE14-C5CA-C14F-9913-C40BAB96F7B3}" dt="2019-10-04T18:03:24.696" v="264" actId="1076"/>
          <ac:spMkLst>
            <pc:docMk/>
            <pc:sldMk cId="3013381413" sldId="447"/>
            <ac:spMk id="11" creationId="{C4AB2D73-67BA-1A4A-85F4-B7E312120CC2}"/>
          </ac:spMkLst>
        </pc:spChg>
        <pc:spChg chg="mod">
          <ac:chgData name="Kun Suo" userId="41c30799-3a2b-4880-86a3-8488be07954a" providerId="ADAL" clId="{F2DEBE14-C5CA-C14F-9913-C40BAB96F7B3}" dt="2019-10-04T18:00:22.694" v="219" actId="14100"/>
          <ac:spMkLst>
            <pc:docMk/>
            <pc:sldMk cId="3013381413" sldId="447"/>
            <ac:spMk id="13" creationId="{AE42F1F3-0721-434B-B6B8-344C199FA6BB}"/>
          </ac:spMkLst>
        </pc:spChg>
        <pc:spChg chg="add mod">
          <ac:chgData name="Kun Suo" userId="41c30799-3a2b-4880-86a3-8488be07954a" providerId="ADAL" clId="{F2DEBE14-C5CA-C14F-9913-C40BAB96F7B3}" dt="2019-10-04T18:03:24.696" v="264" actId="1076"/>
          <ac:spMkLst>
            <pc:docMk/>
            <pc:sldMk cId="3013381413" sldId="447"/>
            <ac:spMk id="16" creationId="{04BC3063-DB24-9B40-BD2E-7BF0FB10E459}"/>
          </ac:spMkLst>
        </pc:spChg>
        <pc:spChg chg="del">
          <ac:chgData name="Kun Suo" userId="41c30799-3a2b-4880-86a3-8488be07954a" providerId="ADAL" clId="{F2DEBE14-C5CA-C14F-9913-C40BAB96F7B3}" dt="2019-10-04T18:00:27.378" v="220" actId="478"/>
          <ac:spMkLst>
            <pc:docMk/>
            <pc:sldMk cId="3013381413" sldId="447"/>
            <ac:spMk id="17" creationId="{6B664151-07E4-2F46-AC0C-328DDCBD849C}"/>
          </ac:spMkLst>
        </pc:spChg>
        <pc:spChg chg="add mod">
          <ac:chgData name="Kun Suo" userId="41c30799-3a2b-4880-86a3-8488be07954a" providerId="ADAL" clId="{F2DEBE14-C5CA-C14F-9913-C40BAB96F7B3}" dt="2019-10-04T18:03:24.696" v="264" actId="1076"/>
          <ac:spMkLst>
            <pc:docMk/>
            <pc:sldMk cId="3013381413" sldId="447"/>
            <ac:spMk id="18" creationId="{79E190C9-EC90-7A4D-80B1-52510F828EF7}"/>
          </ac:spMkLst>
        </pc:spChg>
        <pc:spChg chg="add mod">
          <ac:chgData name="Kun Suo" userId="41c30799-3a2b-4880-86a3-8488be07954a" providerId="ADAL" clId="{F2DEBE14-C5CA-C14F-9913-C40BAB96F7B3}" dt="2019-10-04T18:03:24.696" v="264" actId="1076"/>
          <ac:spMkLst>
            <pc:docMk/>
            <pc:sldMk cId="3013381413" sldId="447"/>
            <ac:spMk id="19" creationId="{0AA9F5F6-86D7-454A-95CC-6BB4E68C8DF0}"/>
          </ac:spMkLst>
        </pc:spChg>
        <pc:spChg chg="add mod">
          <ac:chgData name="Kun Suo" userId="41c30799-3a2b-4880-86a3-8488be07954a" providerId="ADAL" clId="{F2DEBE14-C5CA-C14F-9913-C40BAB96F7B3}" dt="2019-10-04T18:03:24.696" v="264" actId="1076"/>
          <ac:spMkLst>
            <pc:docMk/>
            <pc:sldMk cId="3013381413" sldId="447"/>
            <ac:spMk id="22" creationId="{5C7A19F9-92BC-AF44-83AB-284D5E17B161}"/>
          </ac:spMkLst>
        </pc:spChg>
        <pc:spChg chg="add mod">
          <ac:chgData name="Kun Suo" userId="41c30799-3a2b-4880-86a3-8488be07954a" providerId="ADAL" clId="{F2DEBE14-C5CA-C14F-9913-C40BAB96F7B3}" dt="2019-10-04T18:03:24.696" v="264" actId="1076"/>
          <ac:spMkLst>
            <pc:docMk/>
            <pc:sldMk cId="3013381413" sldId="447"/>
            <ac:spMk id="23" creationId="{9F515EAD-5562-904E-8138-E4196C5B7A01}"/>
          </ac:spMkLst>
        </pc:spChg>
        <pc:picChg chg="add mod">
          <ac:chgData name="Kun Suo" userId="41c30799-3a2b-4880-86a3-8488be07954a" providerId="ADAL" clId="{F2DEBE14-C5CA-C14F-9913-C40BAB96F7B3}" dt="2019-10-04T18:03:19.230" v="263" actId="14100"/>
          <ac:picMkLst>
            <pc:docMk/>
            <pc:sldMk cId="3013381413" sldId="447"/>
            <ac:picMk id="2" creationId="{CC9765CB-2866-F745-A95A-39F435BB98D7}"/>
          </ac:picMkLst>
        </pc:picChg>
        <pc:picChg chg="add del">
          <ac:chgData name="Kun Suo" userId="41c30799-3a2b-4880-86a3-8488be07954a" providerId="ADAL" clId="{F2DEBE14-C5CA-C14F-9913-C40BAB96F7B3}" dt="2019-10-04T18:01:18.569" v="228"/>
          <ac:picMkLst>
            <pc:docMk/>
            <pc:sldMk cId="3013381413" sldId="447"/>
            <ac:picMk id="9" creationId="{E5ED89DF-CBDA-8E46-8FD3-C8F8282186B5}"/>
          </ac:picMkLst>
        </pc:picChg>
        <pc:picChg chg="add del">
          <ac:chgData name="Kun Suo" userId="41c30799-3a2b-4880-86a3-8488be07954a" providerId="ADAL" clId="{F2DEBE14-C5CA-C14F-9913-C40BAB96F7B3}" dt="2019-10-04T18:01:20.818" v="230"/>
          <ac:picMkLst>
            <pc:docMk/>
            <pc:sldMk cId="3013381413" sldId="447"/>
            <ac:picMk id="10" creationId="{B4914F99-7B34-AA46-A836-F41DBAF98B5B}"/>
          </ac:picMkLst>
        </pc:picChg>
        <pc:picChg chg="del">
          <ac:chgData name="Kun Suo" userId="41c30799-3a2b-4880-86a3-8488be07954a" providerId="ADAL" clId="{F2DEBE14-C5CA-C14F-9913-C40BAB96F7B3}" dt="2019-10-04T17:59:54.267" v="210" actId="478"/>
          <ac:picMkLst>
            <pc:docMk/>
            <pc:sldMk cId="3013381413" sldId="447"/>
            <ac:picMk id="12" creationId="{6A61173E-972F-DB47-9801-D0730563A23C}"/>
          </ac:picMkLst>
        </pc:picChg>
        <pc:cxnChg chg="mod">
          <ac:chgData name="Kun Suo" userId="41c30799-3a2b-4880-86a3-8488be07954a" providerId="ADAL" clId="{F2DEBE14-C5CA-C14F-9913-C40BAB96F7B3}" dt="2019-10-04T18:00:10.104" v="216" actId="14100"/>
          <ac:cxnSpMkLst>
            <pc:docMk/>
            <pc:sldMk cId="3013381413" sldId="447"/>
            <ac:cxnSpMk id="15" creationId="{AE3B4FA7-9FD1-5B4A-A10E-D46C24ACDB4D}"/>
          </ac:cxnSpMkLst>
        </pc:cxnChg>
        <pc:cxnChg chg="add mod">
          <ac:chgData name="Kun Suo" userId="41c30799-3a2b-4880-86a3-8488be07954a" providerId="ADAL" clId="{F2DEBE14-C5CA-C14F-9913-C40BAB96F7B3}" dt="2019-10-04T18:03:24.696" v="264" actId="1076"/>
          <ac:cxnSpMkLst>
            <pc:docMk/>
            <pc:sldMk cId="3013381413" sldId="447"/>
            <ac:cxnSpMk id="20" creationId="{1D609654-E457-E346-9168-303BB45073C2}"/>
          </ac:cxnSpMkLst>
        </pc:cxnChg>
        <pc:cxnChg chg="add mod">
          <ac:chgData name="Kun Suo" userId="41c30799-3a2b-4880-86a3-8488be07954a" providerId="ADAL" clId="{F2DEBE14-C5CA-C14F-9913-C40BAB96F7B3}" dt="2019-10-04T18:03:24.696" v="264" actId="1076"/>
          <ac:cxnSpMkLst>
            <pc:docMk/>
            <pc:sldMk cId="3013381413" sldId="447"/>
            <ac:cxnSpMk id="21" creationId="{9D00FF1A-8F4E-8345-9DF8-8987D2C3E894}"/>
          </ac:cxnSpMkLst>
        </pc:cxnChg>
      </pc:sldChg>
      <pc:sldChg chg="addSp delSp modSp add">
        <pc:chgData name="Kun Suo" userId="41c30799-3a2b-4880-86a3-8488be07954a" providerId="ADAL" clId="{F2DEBE14-C5CA-C14F-9913-C40BAB96F7B3}" dt="2019-10-04T18:08:22.271" v="303" actId="1076"/>
        <pc:sldMkLst>
          <pc:docMk/>
          <pc:sldMk cId="1995391867" sldId="448"/>
        </pc:sldMkLst>
        <pc:spChg chg="mod">
          <ac:chgData name="Kun Suo" userId="41c30799-3a2b-4880-86a3-8488be07954a" providerId="ADAL" clId="{F2DEBE14-C5CA-C14F-9913-C40BAB96F7B3}" dt="2019-10-04T18:07:28.718" v="295"/>
          <ac:spMkLst>
            <pc:docMk/>
            <pc:sldMk cId="1995391867" sldId="448"/>
            <ac:spMk id="8" creationId="{C882E9C4-6C63-A040-AEA2-CCD426F387B6}"/>
          </ac:spMkLst>
        </pc:spChg>
        <pc:spChg chg="add mod">
          <ac:chgData name="Kun Suo" userId="41c30799-3a2b-4880-86a3-8488be07954a" providerId="ADAL" clId="{F2DEBE14-C5CA-C14F-9913-C40BAB96F7B3}" dt="2019-10-04T18:08:14.326" v="300" actId="1076"/>
          <ac:spMkLst>
            <pc:docMk/>
            <pc:sldMk cId="1995391867" sldId="448"/>
            <ac:spMk id="9" creationId="{24A074ED-E9FA-B14C-869C-828D98749B41}"/>
          </ac:spMkLst>
        </pc:spChg>
        <pc:spChg chg="add mod">
          <ac:chgData name="Kun Suo" userId="41c30799-3a2b-4880-86a3-8488be07954a" providerId="ADAL" clId="{F2DEBE14-C5CA-C14F-9913-C40BAB96F7B3}" dt="2019-10-04T18:08:22.271" v="303" actId="1076"/>
          <ac:spMkLst>
            <pc:docMk/>
            <pc:sldMk cId="1995391867" sldId="448"/>
            <ac:spMk id="10" creationId="{33E7DA46-F7F9-C843-986B-6183393441AB}"/>
          </ac:spMkLst>
        </pc:spChg>
        <pc:spChg chg="mod">
          <ac:chgData name="Kun Suo" userId="41c30799-3a2b-4880-86a3-8488be07954a" providerId="ADAL" clId="{F2DEBE14-C5CA-C14F-9913-C40BAB96F7B3}" dt="2019-10-04T18:04:19.063" v="270" actId="1076"/>
          <ac:spMkLst>
            <pc:docMk/>
            <pc:sldMk cId="1995391867" sldId="448"/>
            <ac:spMk id="11" creationId="{C4AB2D73-67BA-1A4A-85F4-B7E312120CC2}"/>
          </ac:spMkLst>
        </pc:spChg>
        <pc:spChg chg="del">
          <ac:chgData name="Kun Suo" userId="41c30799-3a2b-4880-86a3-8488be07954a" providerId="ADAL" clId="{F2DEBE14-C5CA-C14F-9913-C40BAB96F7B3}" dt="2019-10-04T18:04:02.711" v="267" actId="478"/>
          <ac:spMkLst>
            <pc:docMk/>
            <pc:sldMk cId="1995391867" sldId="448"/>
            <ac:spMk id="16" creationId="{04BC3063-DB24-9B40-BD2E-7BF0FB10E459}"/>
          </ac:spMkLst>
        </pc:spChg>
        <pc:spChg chg="mod">
          <ac:chgData name="Kun Suo" userId="41c30799-3a2b-4880-86a3-8488be07954a" providerId="ADAL" clId="{F2DEBE14-C5CA-C14F-9913-C40BAB96F7B3}" dt="2019-10-04T18:08:17.140" v="301"/>
          <ac:spMkLst>
            <pc:docMk/>
            <pc:sldMk cId="1995391867" sldId="448"/>
            <ac:spMk id="18" creationId="{79E190C9-EC90-7A4D-80B1-52510F828EF7}"/>
          </ac:spMkLst>
        </pc:spChg>
        <pc:spChg chg="mod">
          <ac:chgData name="Kun Suo" userId="41c30799-3a2b-4880-86a3-8488be07954a" providerId="ADAL" clId="{F2DEBE14-C5CA-C14F-9913-C40BAB96F7B3}" dt="2019-10-04T18:04:28.214" v="272" actId="1076"/>
          <ac:spMkLst>
            <pc:docMk/>
            <pc:sldMk cId="1995391867" sldId="448"/>
            <ac:spMk id="19" creationId="{0AA9F5F6-86D7-454A-95CC-6BB4E68C8DF0}"/>
          </ac:spMkLst>
        </pc:spChg>
        <pc:spChg chg="del mod">
          <ac:chgData name="Kun Suo" userId="41c30799-3a2b-4880-86a3-8488be07954a" providerId="ADAL" clId="{F2DEBE14-C5CA-C14F-9913-C40BAB96F7B3}" dt="2019-10-04T18:04:02.711" v="267" actId="478"/>
          <ac:spMkLst>
            <pc:docMk/>
            <pc:sldMk cId="1995391867" sldId="448"/>
            <ac:spMk id="22" creationId="{5C7A19F9-92BC-AF44-83AB-284D5E17B161}"/>
          </ac:spMkLst>
        </pc:spChg>
        <pc:spChg chg="mod">
          <ac:chgData name="Kun Suo" userId="41c30799-3a2b-4880-86a3-8488be07954a" providerId="ADAL" clId="{F2DEBE14-C5CA-C14F-9913-C40BAB96F7B3}" dt="2019-10-04T18:06:48.238" v="289" actId="20577"/>
          <ac:spMkLst>
            <pc:docMk/>
            <pc:sldMk cId="1995391867" sldId="448"/>
            <ac:spMk id="23" creationId="{9F515EAD-5562-904E-8138-E4196C5B7A01}"/>
          </ac:spMkLst>
        </pc:spChg>
        <pc:spChg chg="add mod">
          <ac:chgData name="Kun Suo" userId="41c30799-3a2b-4880-86a3-8488be07954a" providerId="ADAL" clId="{F2DEBE14-C5CA-C14F-9913-C40BAB96F7B3}" dt="2019-10-04T18:05:13.861" v="279" actId="1076"/>
          <ac:spMkLst>
            <pc:docMk/>
            <pc:sldMk cId="1995391867" sldId="448"/>
            <ac:spMk id="25" creationId="{AEA8821F-3393-D84A-AA51-3205CC602386}"/>
          </ac:spMkLst>
        </pc:spChg>
        <pc:spChg chg="add mod">
          <ac:chgData name="Kun Suo" userId="41c30799-3a2b-4880-86a3-8488be07954a" providerId="ADAL" clId="{F2DEBE14-C5CA-C14F-9913-C40BAB96F7B3}" dt="2019-10-04T18:05:32.641" v="285" actId="14100"/>
          <ac:spMkLst>
            <pc:docMk/>
            <pc:sldMk cId="1995391867" sldId="448"/>
            <ac:spMk id="27" creationId="{A25D7B5F-7E83-1A4E-B502-B26BFF67AD3C}"/>
          </ac:spMkLst>
        </pc:spChg>
        <pc:spChg chg="add mod">
          <ac:chgData name="Kun Suo" userId="41c30799-3a2b-4880-86a3-8488be07954a" providerId="ADAL" clId="{F2DEBE14-C5CA-C14F-9913-C40BAB96F7B3}" dt="2019-10-04T18:05:46.273" v="288" actId="20577"/>
          <ac:spMkLst>
            <pc:docMk/>
            <pc:sldMk cId="1995391867" sldId="448"/>
            <ac:spMk id="28" creationId="{A7FFC2AA-1ED4-3A44-9060-2663A066FFF7}"/>
          </ac:spMkLst>
        </pc:spChg>
        <pc:spChg chg="add mod">
          <ac:chgData name="Kun Suo" userId="41c30799-3a2b-4880-86a3-8488be07954a" providerId="ADAL" clId="{F2DEBE14-C5CA-C14F-9913-C40BAB96F7B3}" dt="2019-10-04T18:06:58.011" v="292" actId="20577"/>
          <ac:spMkLst>
            <pc:docMk/>
            <pc:sldMk cId="1995391867" sldId="448"/>
            <ac:spMk id="29" creationId="{C4285B27-DF6E-9F43-9400-50FC835102C5}"/>
          </ac:spMkLst>
        </pc:spChg>
        <pc:spChg chg="add mod">
          <ac:chgData name="Kun Suo" userId="41c30799-3a2b-4880-86a3-8488be07954a" providerId="ADAL" clId="{F2DEBE14-C5CA-C14F-9913-C40BAB96F7B3}" dt="2019-10-04T18:07:51.213" v="299" actId="20577"/>
          <ac:spMkLst>
            <pc:docMk/>
            <pc:sldMk cId="1995391867" sldId="448"/>
            <ac:spMk id="30" creationId="{8AACC937-E1F2-164C-9C48-25122BDFE6CA}"/>
          </ac:spMkLst>
        </pc:spChg>
        <pc:cxnChg chg="del mod">
          <ac:chgData name="Kun Suo" userId="41c30799-3a2b-4880-86a3-8488be07954a" providerId="ADAL" clId="{F2DEBE14-C5CA-C14F-9913-C40BAB96F7B3}" dt="2019-10-04T18:04:02.711" v="267" actId="478"/>
          <ac:cxnSpMkLst>
            <pc:docMk/>
            <pc:sldMk cId="1995391867" sldId="448"/>
            <ac:cxnSpMk id="20" creationId="{1D609654-E457-E346-9168-303BB45073C2}"/>
          </ac:cxnSpMkLst>
        </pc:cxnChg>
        <pc:cxnChg chg="mod">
          <ac:chgData name="Kun Suo" userId="41c30799-3a2b-4880-86a3-8488be07954a" providerId="ADAL" clId="{F2DEBE14-C5CA-C14F-9913-C40BAB96F7B3}" dt="2019-10-04T18:04:19.063" v="270" actId="1076"/>
          <ac:cxnSpMkLst>
            <pc:docMk/>
            <pc:sldMk cId="1995391867" sldId="448"/>
            <ac:cxnSpMk id="21" creationId="{9D00FF1A-8F4E-8345-9DF8-8987D2C3E894}"/>
          </ac:cxnSpMkLst>
        </pc:cxnChg>
        <pc:cxnChg chg="add mod">
          <ac:chgData name="Kun Suo" userId="41c30799-3a2b-4880-86a3-8488be07954a" providerId="ADAL" clId="{F2DEBE14-C5CA-C14F-9913-C40BAB96F7B3}" dt="2019-10-04T18:04:57.095" v="274" actId="1076"/>
          <ac:cxnSpMkLst>
            <pc:docMk/>
            <pc:sldMk cId="1995391867" sldId="448"/>
            <ac:cxnSpMk id="24" creationId="{FB838DB2-B307-3848-B53C-A6C18CB4484D}"/>
          </ac:cxnSpMkLst>
        </pc:cxnChg>
        <pc:cxnChg chg="add mod">
          <ac:chgData name="Kun Suo" userId="41c30799-3a2b-4880-86a3-8488be07954a" providerId="ADAL" clId="{F2DEBE14-C5CA-C14F-9913-C40BAB96F7B3}" dt="2019-10-04T18:05:32.641" v="285" actId="14100"/>
          <ac:cxnSpMkLst>
            <pc:docMk/>
            <pc:sldMk cId="1995391867" sldId="448"/>
            <ac:cxnSpMk id="26" creationId="{1B4CDDB0-DA90-B04C-BAF3-E35730060053}"/>
          </ac:cxnSpMkLst>
        </pc:cxnChg>
      </pc:sldChg>
      <pc:sldChg chg="addSp delSp modSp add">
        <pc:chgData name="Kun Suo" userId="41c30799-3a2b-4880-86a3-8488be07954a" providerId="ADAL" clId="{F2DEBE14-C5CA-C14F-9913-C40BAB96F7B3}" dt="2019-10-04T18:11:06.046" v="338"/>
        <pc:sldMkLst>
          <pc:docMk/>
          <pc:sldMk cId="3545774425" sldId="449"/>
        </pc:sldMkLst>
        <pc:spChg chg="add del mod">
          <ac:chgData name="Kun Suo" userId="41c30799-3a2b-4880-86a3-8488be07954a" providerId="ADAL" clId="{F2DEBE14-C5CA-C14F-9913-C40BAB96F7B3}" dt="2019-10-04T18:11:06.046" v="338"/>
          <ac:spMkLst>
            <pc:docMk/>
            <pc:sldMk cId="3545774425" sldId="449"/>
            <ac:spMk id="6" creationId="{3016C911-665D-7948-8DEB-4228FA8632CB}"/>
          </ac:spMkLst>
        </pc:spChg>
        <pc:spChg chg="mod">
          <ac:chgData name="Kun Suo" userId="41c30799-3a2b-4880-86a3-8488be07954a" providerId="ADAL" clId="{F2DEBE14-C5CA-C14F-9913-C40BAB96F7B3}" dt="2019-10-04T18:09:10.745" v="311" actId="1076"/>
          <ac:spMkLst>
            <pc:docMk/>
            <pc:sldMk cId="3545774425" sldId="449"/>
            <ac:spMk id="11" creationId="{C4AB2D73-67BA-1A4A-85F4-B7E312120CC2}"/>
          </ac:spMkLst>
        </pc:spChg>
        <pc:spChg chg="del mod">
          <ac:chgData name="Kun Suo" userId="41c30799-3a2b-4880-86a3-8488be07954a" providerId="ADAL" clId="{F2DEBE14-C5CA-C14F-9913-C40BAB96F7B3}" dt="2019-10-04T18:09:19.097" v="313" actId="478"/>
          <ac:spMkLst>
            <pc:docMk/>
            <pc:sldMk cId="3545774425" sldId="449"/>
            <ac:spMk id="19" creationId="{0AA9F5F6-86D7-454A-95CC-6BB4E68C8DF0}"/>
          </ac:spMkLst>
        </pc:spChg>
        <pc:spChg chg="mod">
          <ac:chgData name="Kun Suo" userId="41c30799-3a2b-4880-86a3-8488be07954a" providerId="ADAL" clId="{F2DEBE14-C5CA-C14F-9913-C40BAB96F7B3}" dt="2019-10-04T18:09:38.828" v="316" actId="1076"/>
          <ac:spMkLst>
            <pc:docMk/>
            <pc:sldMk cId="3545774425" sldId="449"/>
            <ac:spMk id="23" creationId="{9F515EAD-5562-904E-8138-E4196C5B7A01}"/>
          </ac:spMkLst>
        </pc:spChg>
        <pc:spChg chg="mod">
          <ac:chgData name="Kun Suo" userId="41c30799-3a2b-4880-86a3-8488be07954a" providerId="ADAL" clId="{F2DEBE14-C5CA-C14F-9913-C40BAB96F7B3}" dt="2019-10-04T18:09:58.821" v="320" actId="1076"/>
          <ac:spMkLst>
            <pc:docMk/>
            <pc:sldMk cId="3545774425" sldId="449"/>
            <ac:spMk id="25" creationId="{AEA8821F-3393-D84A-AA51-3205CC602386}"/>
          </ac:spMkLst>
        </pc:spChg>
        <pc:spChg chg="mod">
          <ac:chgData name="Kun Suo" userId="41c30799-3a2b-4880-86a3-8488be07954a" providerId="ADAL" clId="{F2DEBE14-C5CA-C14F-9913-C40BAB96F7B3}" dt="2019-10-04T18:10:05.221" v="321" actId="1076"/>
          <ac:spMkLst>
            <pc:docMk/>
            <pc:sldMk cId="3545774425" sldId="449"/>
            <ac:spMk id="27" creationId="{A25D7B5F-7E83-1A4E-B502-B26BFF67AD3C}"/>
          </ac:spMkLst>
        </pc:spChg>
        <pc:spChg chg="mod">
          <ac:chgData name="Kun Suo" userId="41c30799-3a2b-4880-86a3-8488be07954a" providerId="ADAL" clId="{F2DEBE14-C5CA-C14F-9913-C40BAB96F7B3}" dt="2019-10-04T18:09:54.429" v="319" actId="1076"/>
          <ac:spMkLst>
            <pc:docMk/>
            <pc:sldMk cId="3545774425" sldId="449"/>
            <ac:spMk id="28" creationId="{A7FFC2AA-1ED4-3A44-9060-2663A066FFF7}"/>
          </ac:spMkLst>
        </pc:spChg>
        <pc:spChg chg="add mod">
          <ac:chgData name="Kun Suo" userId="41c30799-3a2b-4880-86a3-8488be07954a" providerId="ADAL" clId="{F2DEBE14-C5CA-C14F-9913-C40BAB96F7B3}" dt="2019-10-04T18:08:53.558" v="308" actId="207"/>
          <ac:spMkLst>
            <pc:docMk/>
            <pc:sldMk cId="3545774425" sldId="449"/>
            <ac:spMk id="31" creationId="{6635C786-D1B8-1641-B694-D441B9CC3E3B}"/>
          </ac:spMkLst>
        </pc:spChg>
        <pc:spChg chg="add mod">
          <ac:chgData name="Kun Suo" userId="41c30799-3a2b-4880-86a3-8488be07954a" providerId="ADAL" clId="{F2DEBE14-C5CA-C14F-9913-C40BAB96F7B3}" dt="2019-10-04T18:09:01.399" v="310" actId="1076"/>
          <ac:spMkLst>
            <pc:docMk/>
            <pc:sldMk cId="3545774425" sldId="449"/>
            <ac:spMk id="32" creationId="{6209A37F-A9DF-5C43-BCC4-C36365EF6E43}"/>
          </ac:spMkLst>
        </pc:spChg>
        <pc:spChg chg="add mod">
          <ac:chgData name="Kun Suo" userId="41c30799-3a2b-4880-86a3-8488be07954a" providerId="ADAL" clId="{F2DEBE14-C5CA-C14F-9913-C40BAB96F7B3}" dt="2019-10-04T18:10:52.893" v="332" actId="14100"/>
          <ac:spMkLst>
            <pc:docMk/>
            <pc:sldMk cId="3545774425" sldId="449"/>
            <ac:spMk id="34" creationId="{78ED5AF9-5C6C-8941-BA0F-53EE58A433A9}"/>
          </ac:spMkLst>
        </pc:spChg>
        <pc:spChg chg="add mod">
          <ac:chgData name="Kun Suo" userId="41c30799-3a2b-4880-86a3-8488be07954a" providerId="ADAL" clId="{F2DEBE14-C5CA-C14F-9913-C40BAB96F7B3}" dt="2019-10-04T18:11:04.998" v="336" actId="20577"/>
          <ac:spMkLst>
            <pc:docMk/>
            <pc:sldMk cId="3545774425" sldId="449"/>
            <ac:spMk id="35" creationId="{BE1C53E8-2480-8548-8A6A-2E489C7AD441}"/>
          </ac:spMkLst>
        </pc:spChg>
        <pc:cxnChg chg="mod">
          <ac:chgData name="Kun Suo" userId="41c30799-3a2b-4880-86a3-8488be07954a" providerId="ADAL" clId="{F2DEBE14-C5CA-C14F-9913-C40BAB96F7B3}" dt="2019-10-04T18:09:38.828" v="316" actId="1076"/>
          <ac:cxnSpMkLst>
            <pc:docMk/>
            <pc:sldMk cId="3545774425" sldId="449"/>
            <ac:cxnSpMk id="21" creationId="{9D00FF1A-8F4E-8345-9DF8-8987D2C3E894}"/>
          </ac:cxnSpMkLst>
        </pc:cxnChg>
        <pc:cxnChg chg="mod">
          <ac:chgData name="Kun Suo" userId="41c30799-3a2b-4880-86a3-8488be07954a" providerId="ADAL" clId="{F2DEBE14-C5CA-C14F-9913-C40BAB96F7B3}" dt="2019-10-04T18:09:58.821" v="320" actId="1076"/>
          <ac:cxnSpMkLst>
            <pc:docMk/>
            <pc:sldMk cId="3545774425" sldId="449"/>
            <ac:cxnSpMk id="24" creationId="{FB838DB2-B307-3848-B53C-A6C18CB4484D}"/>
          </ac:cxnSpMkLst>
        </pc:cxnChg>
        <pc:cxnChg chg="mod">
          <ac:chgData name="Kun Suo" userId="41c30799-3a2b-4880-86a3-8488be07954a" providerId="ADAL" clId="{F2DEBE14-C5CA-C14F-9913-C40BAB96F7B3}" dt="2019-10-04T18:10:05.221" v="321" actId="1076"/>
          <ac:cxnSpMkLst>
            <pc:docMk/>
            <pc:sldMk cId="3545774425" sldId="449"/>
            <ac:cxnSpMk id="26" creationId="{1B4CDDB0-DA90-B04C-BAF3-E35730060053}"/>
          </ac:cxnSpMkLst>
        </pc:cxnChg>
        <pc:cxnChg chg="add mod">
          <ac:chgData name="Kun Suo" userId="41c30799-3a2b-4880-86a3-8488be07954a" providerId="ADAL" clId="{F2DEBE14-C5CA-C14F-9913-C40BAB96F7B3}" dt="2019-10-04T18:09:51.725" v="318" actId="1076"/>
          <ac:cxnSpMkLst>
            <pc:docMk/>
            <pc:sldMk cId="3545774425" sldId="449"/>
            <ac:cxnSpMk id="33" creationId="{1CBD5BD0-8643-3940-8A4B-246088B798C9}"/>
          </ac:cxnSpMkLst>
        </pc:cxnChg>
      </pc:sldChg>
      <pc:sldChg chg="addSp delSp modSp add">
        <pc:chgData name="Kun Suo" userId="41c30799-3a2b-4880-86a3-8488be07954a" providerId="ADAL" clId="{F2DEBE14-C5CA-C14F-9913-C40BAB96F7B3}" dt="2019-10-04T18:13:26.335" v="358"/>
        <pc:sldMkLst>
          <pc:docMk/>
          <pc:sldMk cId="3131593287" sldId="450"/>
        </pc:sldMkLst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8" creationId="{C882E9C4-6C63-A040-AEA2-CCD426F387B6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9" creationId="{24A074ED-E9FA-B14C-869C-828D98749B41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10" creationId="{33E7DA46-F7F9-C843-986B-6183393441AB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11" creationId="{C4AB2D73-67BA-1A4A-85F4-B7E312120CC2}"/>
          </ac:spMkLst>
        </pc:spChg>
        <pc:spChg chg="mod">
          <ac:chgData name="Kun Suo" userId="41c30799-3a2b-4880-86a3-8488be07954a" providerId="ADAL" clId="{F2DEBE14-C5CA-C14F-9913-C40BAB96F7B3}" dt="2019-10-04T18:12:57.934" v="352" actId="14100"/>
          <ac:spMkLst>
            <pc:docMk/>
            <pc:sldMk cId="3131593287" sldId="450"/>
            <ac:spMk id="13" creationId="{AE42F1F3-0721-434B-B6B8-344C199FA6BB}"/>
          </ac:spMkLst>
        </pc:spChg>
        <pc:spChg chg="add del">
          <ac:chgData name="Kun Suo" userId="41c30799-3a2b-4880-86a3-8488be07954a" providerId="ADAL" clId="{F2DEBE14-C5CA-C14F-9913-C40BAB96F7B3}" dt="2019-10-04T18:13:22.193" v="357"/>
          <ac:spMkLst>
            <pc:docMk/>
            <pc:sldMk cId="3131593287" sldId="450"/>
            <ac:spMk id="14" creationId="{1782A50D-21F2-2440-80A3-3301FDFFC9D2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18" creationId="{79E190C9-EC90-7A4D-80B1-52510F828EF7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23" creationId="{9F515EAD-5562-904E-8138-E4196C5B7A01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25" creationId="{AEA8821F-3393-D84A-AA51-3205CC602386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27" creationId="{A25D7B5F-7E83-1A4E-B502-B26BFF67AD3C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28" creationId="{A7FFC2AA-1ED4-3A44-9060-2663A066FFF7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29" creationId="{C4285B27-DF6E-9F43-9400-50FC835102C5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30" creationId="{8AACC937-E1F2-164C-9C48-25122BDFE6CA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31" creationId="{6635C786-D1B8-1641-B694-D441B9CC3E3B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32" creationId="{6209A37F-A9DF-5C43-BCC4-C36365EF6E43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34" creationId="{78ED5AF9-5C6C-8941-BA0F-53EE58A433A9}"/>
          </ac:spMkLst>
        </pc:spChg>
        <pc:spChg chg="del">
          <ac:chgData name="Kun Suo" userId="41c30799-3a2b-4880-86a3-8488be07954a" providerId="ADAL" clId="{F2DEBE14-C5CA-C14F-9913-C40BAB96F7B3}" dt="2019-10-04T18:12:27.327" v="340" actId="478"/>
          <ac:spMkLst>
            <pc:docMk/>
            <pc:sldMk cId="3131593287" sldId="450"/>
            <ac:spMk id="35" creationId="{BE1C53E8-2480-8548-8A6A-2E489C7AD441}"/>
          </ac:spMkLst>
        </pc:spChg>
        <pc:spChg chg="add">
          <ac:chgData name="Kun Suo" userId="41c30799-3a2b-4880-86a3-8488be07954a" providerId="ADAL" clId="{F2DEBE14-C5CA-C14F-9913-C40BAB96F7B3}" dt="2019-10-04T18:13:26.335" v="358"/>
          <ac:spMkLst>
            <pc:docMk/>
            <pc:sldMk cId="3131593287" sldId="450"/>
            <ac:spMk id="36" creationId="{C2CDA2FA-2564-9049-A942-AEBD222ECFEF}"/>
          </ac:spMkLst>
        </pc:spChg>
        <pc:picChg chg="del">
          <ac:chgData name="Kun Suo" userId="41c30799-3a2b-4880-86a3-8488be07954a" providerId="ADAL" clId="{F2DEBE14-C5CA-C14F-9913-C40BAB96F7B3}" dt="2019-10-04T18:12:28.334" v="341" actId="478"/>
          <ac:picMkLst>
            <pc:docMk/>
            <pc:sldMk cId="3131593287" sldId="450"/>
            <ac:picMk id="2" creationId="{CC9765CB-2866-F745-A95A-39F435BB98D7}"/>
          </ac:picMkLst>
        </pc:picChg>
        <pc:picChg chg="add mod">
          <ac:chgData name="Kun Suo" userId="41c30799-3a2b-4880-86a3-8488be07954a" providerId="ADAL" clId="{F2DEBE14-C5CA-C14F-9913-C40BAB96F7B3}" dt="2019-10-04T18:13:08.988" v="355" actId="167"/>
          <ac:picMkLst>
            <pc:docMk/>
            <pc:sldMk cId="3131593287" sldId="450"/>
            <ac:picMk id="6" creationId="{05594980-4403-114A-A6FB-FE1DF5F3566D}"/>
          </ac:picMkLst>
        </pc:picChg>
        <pc:picChg chg="mod">
          <ac:chgData name="Kun Suo" userId="41c30799-3a2b-4880-86a3-8488be07954a" providerId="ADAL" clId="{F2DEBE14-C5CA-C14F-9913-C40BAB96F7B3}" dt="2019-10-04T18:12:53.702" v="350" actId="1076"/>
          <ac:picMkLst>
            <pc:docMk/>
            <pc:sldMk cId="3131593287" sldId="450"/>
            <ac:picMk id="7" creationId="{00E8282F-6275-194D-A4D9-E89F169CB7EC}"/>
          </ac:picMkLst>
        </pc:picChg>
        <pc:cxnChg chg="mod">
          <ac:chgData name="Kun Suo" userId="41c30799-3a2b-4880-86a3-8488be07954a" providerId="ADAL" clId="{F2DEBE14-C5CA-C14F-9913-C40BAB96F7B3}" dt="2019-10-04T18:13:04.663" v="354" actId="14100"/>
          <ac:cxnSpMkLst>
            <pc:docMk/>
            <pc:sldMk cId="3131593287" sldId="450"/>
            <ac:cxnSpMk id="15" creationId="{AE3B4FA7-9FD1-5B4A-A10E-D46C24ACDB4D}"/>
          </ac:cxnSpMkLst>
        </pc:cxnChg>
        <pc:cxnChg chg="del">
          <ac:chgData name="Kun Suo" userId="41c30799-3a2b-4880-86a3-8488be07954a" providerId="ADAL" clId="{F2DEBE14-C5CA-C14F-9913-C40BAB96F7B3}" dt="2019-10-04T18:12:27.327" v="340" actId="478"/>
          <ac:cxnSpMkLst>
            <pc:docMk/>
            <pc:sldMk cId="3131593287" sldId="450"/>
            <ac:cxnSpMk id="21" creationId="{9D00FF1A-8F4E-8345-9DF8-8987D2C3E894}"/>
          </ac:cxnSpMkLst>
        </pc:cxnChg>
        <pc:cxnChg chg="del">
          <ac:chgData name="Kun Suo" userId="41c30799-3a2b-4880-86a3-8488be07954a" providerId="ADAL" clId="{F2DEBE14-C5CA-C14F-9913-C40BAB96F7B3}" dt="2019-10-04T18:12:27.327" v="340" actId="478"/>
          <ac:cxnSpMkLst>
            <pc:docMk/>
            <pc:sldMk cId="3131593287" sldId="450"/>
            <ac:cxnSpMk id="24" creationId="{FB838DB2-B307-3848-B53C-A6C18CB4484D}"/>
          </ac:cxnSpMkLst>
        </pc:cxnChg>
        <pc:cxnChg chg="del">
          <ac:chgData name="Kun Suo" userId="41c30799-3a2b-4880-86a3-8488be07954a" providerId="ADAL" clId="{F2DEBE14-C5CA-C14F-9913-C40BAB96F7B3}" dt="2019-10-04T18:12:27.327" v="340" actId="478"/>
          <ac:cxnSpMkLst>
            <pc:docMk/>
            <pc:sldMk cId="3131593287" sldId="450"/>
            <ac:cxnSpMk id="26" creationId="{1B4CDDB0-DA90-B04C-BAF3-E35730060053}"/>
          </ac:cxnSpMkLst>
        </pc:cxnChg>
        <pc:cxnChg chg="del">
          <ac:chgData name="Kun Suo" userId="41c30799-3a2b-4880-86a3-8488be07954a" providerId="ADAL" clId="{F2DEBE14-C5CA-C14F-9913-C40BAB96F7B3}" dt="2019-10-04T18:12:27.327" v="340" actId="478"/>
          <ac:cxnSpMkLst>
            <pc:docMk/>
            <pc:sldMk cId="3131593287" sldId="450"/>
            <ac:cxnSpMk id="33" creationId="{1CBD5BD0-8643-3940-8A4B-246088B798C9}"/>
          </ac:cxnSpMkLst>
        </pc:cxnChg>
      </pc:sldChg>
      <pc:sldChg chg="addSp delSp modSp add">
        <pc:chgData name="Kun Suo" userId="41c30799-3a2b-4880-86a3-8488be07954a" providerId="ADAL" clId="{F2DEBE14-C5CA-C14F-9913-C40BAB96F7B3}" dt="2019-10-05T19:13:09.438" v="1100" actId="1076"/>
        <pc:sldMkLst>
          <pc:docMk/>
          <pc:sldMk cId="1589757407" sldId="451"/>
        </pc:sldMkLst>
        <pc:spChg chg="mod">
          <ac:chgData name="Kun Suo" userId="41c30799-3a2b-4880-86a3-8488be07954a" providerId="ADAL" clId="{F2DEBE14-C5CA-C14F-9913-C40BAB96F7B3}" dt="2019-10-04T19:13:22.477" v="447" actId="404"/>
          <ac:spMkLst>
            <pc:docMk/>
            <pc:sldMk cId="1589757407" sldId="451"/>
            <ac:spMk id="2" creationId="{50D6310D-A46F-6A4C-894E-4FAF553F1AB2}"/>
          </ac:spMkLst>
        </pc:spChg>
        <pc:spChg chg="add mod">
          <ac:chgData name="Kun Suo" userId="41c30799-3a2b-4880-86a3-8488be07954a" providerId="ADAL" clId="{F2DEBE14-C5CA-C14F-9913-C40BAB96F7B3}" dt="2019-10-05T19:06:23.835" v="893" actId="1076"/>
          <ac:spMkLst>
            <pc:docMk/>
            <pc:sldMk cId="1589757407" sldId="451"/>
            <ac:spMk id="6" creationId="{6D1F670E-3EAE-934B-9C36-300BF89A4EA2}"/>
          </ac:spMkLst>
        </pc:spChg>
        <pc:spChg chg="del">
          <ac:chgData name="Kun Suo" userId="41c30799-3a2b-4880-86a3-8488be07954a" providerId="ADAL" clId="{F2DEBE14-C5CA-C14F-9913-C40BAB96F7B3}" dt="2019-10-04T19:12:05.395" v="393" actId="478"/>
          <ac:spMkLst>
            <pc:docMk/>
            <pc:sldMk cId="1589757407" sldId="451"/>
            <ac:spMk id="6" creationId="{D129FF77-28AB-0347-AE37-BE9A17E348CE}"/>
          </ac:spMkLst>
        </pc:spChg>
        <pc:spChg chg="add del mod">
          <ac:chgData name="Kun Suo" userId="41c30799-3a2b-4880-86a3-8488be07954a" providerId="ADAL" clId="{F2DEBE14-C5CA-C14F-9913-C40BAB96F7B3}" dt="2019-10-04T19:13:34.147" v="451"/>
          <ac:spMkLst>
            <pc:docMk/>
            <pc:sldMk cId="1589757407" sldId="451"/>
            <ac:spMk id="9" creationId="{AF2BCA81-5D3F-4C49-B09D-D04DFC4FED52}"/>
          </ac:spMkLst>
        </pc:spChg>
        <pc:picChg chg="add del mod">
          <ac:chgData name="Kun Suo" userId="41c30799-3a2b-4880-86a3-8488be07954a" providerId="ADAL" clId="{F2DEBE14-C5CA-C14F-9913-C40BAB96F7B3}" dt="2019-10-04T19:33:21.276" v="629" actId="478"/>
          <ac:picMkLst>
            <pc:docMk/>
            <pc:sldMk cId="1589757407" sldId="451"/>
            <ac:picMk id="7" creationId="{00EE198D-B670-DF40-92D2-57389F8C0C0F}"/>
          </ac:picMkLst>
        </pc:picChg>
        <pc:picChg chg="add del mod">
          <ac:chgData name="Kun Suo" userId="41c30799-3a2b-4880-86a3-8488be07954a" providerId="ADAL" clId="{F2DEBE14-C5CA-C14F-9913-C40BAB96F7B3}" dt="2019-10-04T19:33:20.705" v="628" actId="478"/>
          <ac:picMkLst>
            <pc:docMk/>
            <pc:sldMk cId="1589757407" sldId="451"/>
            <ac:picMk id="8" creationId="{8C6C4AC7-E86C-7049-8913-76022ABADDB9}"/>
          </ac:picMkLst>
        </pc:picChg>
        <pc:picChg chg="add mod">
          <ac:chgData name="Kun Suo" userId="41c30799-3a2b-4880-86a3-8488be07954a" providerId="ADAL" clId="{F2DEBE14-C5CA-C14F-9913-C40BAB96F7B3}" dt="2019-10-04T19:33:34.955" v="632" actId="1076"/>
          <ac:picMkLst>
            <pc:docMk/>
            <pc:sldMk cId="1589757407" sldId="451"/>
            <ac:picMk id="10" creationId="{F6E52945-CC9B-CC4D-86D7-BF095895D8A0}"/>
          </ac:picMkLst>
        </pc:picChg>
        <pc:picChg chg="add del mod">
          <ac:chgData name="Kun Suo" userId="41c30799-3a2b-4880-86a3-8488be07954a" providerId="ADAL" clId="{F2DEBE14-C5CA-C14F-9913-C40BAB96F7B3}" dt="2019-10-04T19:34:04.858" v="635" actId="478"/>
          <ac:picMkLst>
            <pc:docMk/>
            <pc:sldMk cId="1589757407" sldId="451"/>
            <ac:picMk id="11" creationId="{D2B56BAC-5493-984B-B5DC-D76D5F8C1D29}"/>
          </ac:picMkLst>
        </pc:picChg>
        <pc:picChg chg="add mod">
          <ac:chgData name="Kun Suo" userId="41c30799-3a2b-4880-86a3-8488be07954a" providerId="ADAL" clId="{F2DEBE14-C5CA-C14F-9913-C40BAB96F7B3}" dt="2019-10-05T19:13:09.438" v="1100" actId="1076"/>
          <ac:picMkLst>
            <pc:docMk/>
            <pc:sldMk cId="1589757407" sldId="451"/>
            <ac:picMk id="12" creationId="{B39D07F3-91F4-8749-88D4-B8DBE3F792D1}"/>
          </ac:picMkLst>
        </pc:picChg>
      </pc:sldChg>
      <pc:sldChg chg="addSp delSp modSp add">
        <pc:chgData name="Kun Suo" userId="41c30799-3a2b-4880-86a3-8488be07954a" providerId="ADAL" clId="{F2DEBE14-C5CA-C14F-9913-C40BAB96F7B3}" dt="2019-10-05T19:16:20.887" v="1130" actId="14100"/>
        <pc:sldMkLst>
          <pc:docMk/>
          <pc:sldMk cId="2040421437" sldId="452"/>
        </pc:sldMkLst>
        <pc:spChg chg="mod">
          <ac:chgData name="Kun Suo" userId="41c30799-3a2b-4880-86a3-8488be07954a" providerId="ADAL" clId="{F2DEBE14-C5CA-C14F-9913-C40BAB96F7B3}" dt="2019-10-04T19:34:43.790" v="638"/>
          <ac:spMkLst>
            <pc:docMk/>
            <pc:sldMk cId="2040421437" sldId="452"/>
            <ac:spMk id="2" creationId="{36A41F6C-2AE2-CC4D-85A5-B6DA51122DA2}"/>
          </ac:spMkLst>
        </pc:spChg>
        <pc:spChg chg="del">
          <ac:chgData name="Kun Suo" userId="41c30799-3a2b-4880-86a3-8488be07954a" providerId="ADAL" clId="{F2DEBE14-C5CA-C14F-9913-C40BAB96F7B3}" dt="2019-10-04T19:13:40.878" v="452" actId="478"/>
          <ac:spMkLst>
            <pc:docMk/>
            <pc:sldMk cId="2040421437" sldId="452"/>
            <ac:spMk id="6" creationId="{8F6A2029-BD07-BE49-9E1E-FA01C1028402}"/>
          </ac:spMkLst>
        </pc:spChg>
        <pc:spChg chg="add mod">
          <ac:chgData name="Kun Suo" userId="41c30799-3a2b-4880-86a3-8488be07954a" providerId="ADAL" clId="{F2DEBE14-C5CA-C14F-9913-C40BAB96F7B3}" dt="2019-10-04T19:18:31.977" v="627" actId="1076"/>
          <ac:spMkLst>
            <pc:docMk/>
            <pc:sldMk cId="2040421437" sldId="452"/>
            <ac:spMk id="7" creationId="{FFAA2DE8-46D4-2D43-9F81-FB47BFD4942B}"/>
          </ac:spMkLst>
        </pc:spChg>
        <pc:spChg chg="add mod">
          <ac:chgData name="Kun Suo" userId="41c30799-3a2b-4880-86a3-8488be07954a" providerId="ADAL" clId="{F2DEBE14-C5CA-C14F-9913-C40BAB96F7B3}" dt="2019-10-05T19:15:41.599" v="1123" actId="1076"/>
          <ac:spMkLst>
            <pc:docMk/>
            <pc:sldMk cId="2040421437" sldId="452"/>
            <ac:spMk id="9" creationId="{C0A6DC03-C7CD-224D-86C2-065A72CA62C9}"/>
          </ac:spMkLst>
        </pc:spChg>
        <pc:picChg chg="add mod">
          <ac:chgData name="Kun Suo" userId="41c30799-3a2b-4880-86a3-8488be07954a" providerId="ADAL" clId="{F2DEBE14-C5CA-C14F-9913-C40BAB96F7B3}" dt="2019-10-04T19:18:27.282" v="626" actId="1076"/>
          <ac:picMkLst>
            <pc:docMk/>
            <pc:sldMk cId="2040421437" sldId="452"/>
            <ac:picMk id="8" creationId="{5A82B034-FB1F-2446-A6A2-5C8BDB9E3F66}"/>
          </ac:picMkLst>
        </pc:picChg>
        <pc:cxnChg chg="add mod">
          <ac:chgData name="Kun Suo" userId="41c30799-3a2b-4880-86a3-8488be07954a" providerId="ADAL" clId="{F2DEBE14-C5CA-C14F-9913-C40BAB96F7B3}" dt="2019-10-05T19:16:12.830" v="1129" actId="14100"/>
          <ac:cxnSpMkLst>
            <pc:docMk/>
            <pc:sldMk cId="2040421437" sldId="452"/>
            <ac:cxnSpMk id="10" creationId="{16BA0B9C-F327-3843-ADEE-564D42F28FEF}"/>
          </ac:cxnSpMkLst>
        </pc:cxnChg>
        <pc:cxnChg chg="add mod">
          <ac:chgData name="Kun Suo" userId="41c30799-3a2b-4880-86a3-8488be07954a" providerId="ADAL" clId="{F2DEBE14-C5CA-C14F-9913-C40BAB96F7B3}" dt="2019-10-05T19:16:20.887" v="1130" actId="14100"/>
          <ac:cxnSpMkLst>
            <pc:docMk/>
            <pc:sldMk cId="2040421437" sldId="452"/>
            <ac:cxnSpMk id="11" creationId="{EE019E08-71C2-D34E-B826-092BE948B2DE}"/>
          </ac:cxnSpMkLst>
        </pc:cxnChg>
      </pc:sldChg>
      <pc:sldChg chg="addSp delSp modSp add">
        <pc:chgData name="Kun Suo" userId="41c30799-3a2b-4880-86a3-8488be07954a" providerId="ADAL" clId="{F2DEBE14-C5CA-C14F-9913-C40BAB96F7B3}" dt="2019-10-04T19:37:17.565" v="680" actId="20577"/>
        <pc:sldMkLst>
          <pc:docMk/>
          <pc:sldMk cId="1710788484" sldId="453"/>
        </pc:sldMkLst>
        <pc:spChg chg="mod">
          <ac:chgData name="Kun Suo" userId="41c30799-3a2b-4880-86a3-8488be07954a" providerId="ADAL" clId="{F2DEBE14-C5CA-C14F-9913-C40BAB96F7B3}" dt="2019-10-04T19:34:48.566" v="640"/>
          <ac:spMkLst>
            <pc:docMk/>
            <pc:sldMk cId="1710788484" sldId="453"/>
            <ac:spMk id="2" creationId="{A6D81E0F-E2A3-7546-8DFE-70E51015E1D6}"/>
          </ac:spMkLst>
        </pc:spChg>
        <pc:spChg chg="del">
          <ac:chgData name="Kun Suo" userId="41c30799-3a2b-4880-86a3-8488be07954a" providerId="ADAL" clId="{F2DEBE14-C5CA-C14F-9913-C40BAB96F7B3}" dt="2019-10-04T19:34:59.525" v="642" actId="478"/>
          <ac:spMkLst>
            <pc:docMk/>
            <pc:sldMk cId="1710788484" sldId="453"/>
            <ac:spMk id="6" creationId="{4FF5DA55-C614-5F44-9D13-AEC5529AC0A6}"/>
          </ac:spMkLst>
        </pc:spChg>
        <pc:spChg chg="add mod">
          <ac:chgData name="Kun Suo" userId="41c30799-3a2b-4880-86a3-8488be07954a" providerId="ADAL" clId="{F2DEBE14-C5CA-C14F-9913-C40BAB96F7B3}" dt="2019-10-04T19:36:58.982" v="673" actId="1076"/>
          <ac:spMkLst>
            <pc:docMk/>
            <pc:sldMk cId="1710788484" sldId="453"/>
            <ac:spMk id="9" creationId="{AA213A96-1A03-584E-98E6-F56131384294}"/>
          </ac:spMkLst>
        </pc:spChg>
        <pc:spChg chg="add mod">
          <ac:chgData name="Kun Suo" userId="41c30799-3a2b-4880-86a3-8488be07954a" providerId="ADAL" clId="{F2DEBE14-C5CA-C14F-9913-C40BAB96F7B3}" dt="2019-10-04T19:36:44.486" v="666" actId="1076"/>
          <ac:spMkLst>
            <pc:docMk/>
            <pc:sldMk cId="1710788484" sldId="453"/>
            <ac:spMk id="10" creationId="{08C59991-836F-C541-9145-513BD589275D}"/>
          </ac:spMkLst>
        </pc:spChg>
        <pc:spChg chg="add mod">
          <ac:chgData name="Kun Suo" userId="41c30799-3a2b-4880-86a3-8488be07954a" providerId="ADAL" clId="{F2DEBE14-C5CA-C14F-9913-C40BAB96F7B3}" dt="2019-10-04T19:36:41.799" v="665" actId="1076"/>
          <ac:spMkLst>
            <pc:docMk/>
            <pc:sldMk cId="1710788484" sldId="453"/>
            <ac:spMk id="11" creationId="{7BF9685C-3371-F241-94EF-14EDF76C7460}"/>
          </ac:spMkLst>
        </pc:spChg>
        <pc:spChg chg="add mod">
          <ac:chgData name="Kun Suo" userId="41c30799-3a2b-4880-86a3-8488be07954a" providerId="ADAL" clId="{F2DEBE14-C5CA-C14F-9913-C40BAB96F7B3}" dt="2019-10-04T19:36:51.534" v="670" actId="20577"/>
          <ac:spMkLst>
            <pc:docMk/>
            <pc:sldMk cId="1710788484" sldId="453"/>
            <ac:spMk id="12" creationId="{53048351-C3FA-C44B-9E12-952764CC894D}"/>
          </ac:spMkLst>
        </pc:spChg>
        <pc:spChg chg="add mod">
          <ac:chgData name="Kun Suo" userId="41c30799-3a2b-4880-86a3-8488be07954a" providerId="ADAL" clId="{F2DEBE14-C5CA-C14F-9913-C40BAB96F7B3}" dt="2019-10-04T19:37:10.166" v="677" actId="1076"/>
          <ac:spMkLst>
            <pc:docMk/>
            <pc:sldMk cId="1710788484" sldId="453"/>
            <ac:spMk id="13" creationId="{66A4E3E4-D386-0A4A-9C10-0C853F9B8A2F}"/>
          </ac:spMkLst>
        </pc:spChg>
        <pc:spChg chg="add mod">
          <ac:chgData name="Kun Suo" userId="41c30799-3a2b-4880-86a3-8488be07954a" providerId="ADAL" clId="{F2DEBE14-C5CA-C14F-9913-C40BAB96F7B3}" dt="2019-10-04T19:37:17.565" v="680" actId="20577"/>
          <ac:spMkLst>
            <pc:docMk/>
            <pc:sldMk cId="1710788484" sldId="453"/>
            <ac:spMk id="14" creationId="{7E0AD028-B11A-C84B-A041-1E5D77A7EB2A}"/>
          </ac:spMkLst>
        </pc:spChg>
        <pc:picChg chg="add">
          <ac:chgData name="Kun Suo" userId="41c30799-3a2b-4880-86a3-8488be07954a" providerId="ADAL" clId="{F2DEBE14-C5CA-C14F-9913-C40BAB96F7B3}" dt="2019-10-04T19:34:57.490" v="641"/>
          <ac:picMkLst>
            <pc:docMk/>
            <pc:sldMk cId="1710788484" sldId="453"/>
            <ac:picMk id="7" creationId="{438F3918-BAD9-8548-B9E7-CEDFC22D1705}"/>
          </ac:picMkLst>
        </pc:picChg>
        <pc:picChg chg="add mod">
          <ac:chgData name="Kun Suo" userId="41c30799-3a2b-4880-86a3-8488be07954a" providerId="ADAL" clId="{F2DEBE14-C5CA-C14F-9913-C40BAB96F7B3}" dt="2019-10-04T19:35:28.759" v="646" actId="1076"/>
          <ac:picMkLst>
            <pc:docMk/>
            <pc:sldMk cId="1710788484" sldId="453"/>
            <ac:picMk id="8" creationId="{78761481-2C34-4948-A123-CE28E32B8185}"/>
          </ac:picMkLst>
        </pc:picChg>
      </pc:sldChg>
      <pc:sldChg chg="addSp modSp add">
        <pc:chgData name="Kun Suo" userId="41c30799-3a2b-4880-86a3-8488be07954a" providerId="ADAL" clId="{F2DEBE14-C5CA-C14F-9913-C40BAB96F7B3}" dt="2019-10-04T19:40:11.700" v="866" actId="404"/>
        <pc:sldMkLst>
          <pc:docMk/>
          <pc:sldMk cId="577553334" sldId="454"/>
        </pc:sldMkLst>
        <pc:spChg chg="mod">
          <ac:chgData name="Kun Suo" userId="41c30799-3a2b-4880-86a3-8488be07954a" providerId="ADAL" clId="{F2DEBE14-C5CA-C14F-9913-C40BAB96F7B3}" dt="2019-10-04T19:38:49.728" v="733" actId="404"/>
          <ac:spMkLst>
            <pc:docMk/>
            <pc:sldMk cId="577553334" sldId="454"/>
            <ac:spMk id="2" creationId="{33BFE8BD-54D3-C84A-BC0F-16387A305F7E}"/>
          </ac:spMkLst>
        </pc:spChg>
        <pc:spChg chg="mod">
          <ac:chgData name="Kun Suo" userId="41c30799-3a2b-4880-86a3-8488be07954a" providerId="ADAL" clId="{F2DEBE14-C5CA-C14F-9913-C40BAB96F7B3}" dt="2019-10-04T19:40:11.700" v="866" actId="404"/>
          <ac:spMkLst>
            <pc:docMk/>
            <pc:sldMk cId="577553334" sldId="454"/>
            <ac:spMk id="6" creationId="{12499CAB-A4B0-054B-AFDB-294AAC09F3AA}"/>
          </ac:spMkLst>
        </pc:spChg>
        <pc:picChg chg="add mod">
          <ac:chgData name="Kun Suo" userId="41c30799-3a2b-4880-86a3-8488be07954a" providerId="ADAL" clId="{F2DEBE14-C5CA-C14F-9913-C40BAB96F7B3}" dt="2019-10-04T19:39:47.048" v="829" actId="1076"/>
          <ac:picMkLst>
            <pc:docMk/>
            <pc:sldMk cId="577553334" sldId="454"/>
            <ac:picMk id="7" creationId="{9387A241-68C1-6241-ACAF-F4D2F69E0BC8}"/>
          </ac:picMkLst>
        </pc:picChg>
      </pc:sldChg>
      <pc:sldChg chg="modSp add">
        <pc:chgData name="Kun Suo" userId="41c30799-3a2b-4880-86a3-8488be07954a" providerId="ADAL" clId="{F2DEBE14-C5CA-C14F-9913-C40BAB96F7B3}" dt="2019-10-04T19:40:53.536" v="886"/>
        <pc:sldMkLst>
          <pc:docMk/>
          <pc:sldMk cId="1203044490" sldId="455"/>
        </pc:sldMkLst>
        <pc:spChg chg="mod">
          <ac:chgData name="Kun Suo" userId="41c30799-3a2b-4880-86a3-8488be07954a" providerId="ADAL" clId="{F2DEBE14-C5CA-C14F-9913-C40BAB96F7B3}" dt="2019-10-04T19:40:44.023" v="880" actId="20577"/>
          <ac:spMkLst>
            <pc:docMk/>
            <pc:sldMk cId="1203044490" sldId="455"/>
            <ac:spMk id="2" creationId="{94B70889-701F-7945-824A-0A71984140D0}"/>
          </ac:spMkLst>
        </pc:spChg>
        <pc:spChg chg="mod">
          <ac:chgData name="Kun Suo" userId="41c30799-3a2b-4880-86a3-8488be07954a" providerId="ADAL" clId="{F2DEBE14-C5CA-C14F-9913-C40BAB96F7B3}" dt="2019-10-04T19:40:53.536" v="886"/>
          <ac:spMkLst>
            <pc:docMk/>
            <pc:sldMk cId="1203044490" sldId="455"/>
            <ac:spMk id="6" creationId="{79A23227-2A4B-DB40-9D20-BBA9263DB5FB}"/>
          </ac:spMkLst>
        </pc:spChg>
      </pc:sldChg>
      <pc:sldChg chg="modSp add">
        <pc:chgData name="Kun Suo" userId="41c30799-3a2b-4880-86a3-8488be07954a" providerId="ADAL" clId="{F2DEBE14-C5CA-C14F-9913-C40BAB96F7B3}" dt="2019-10-04T19:43:02.648" v="888"/>
        <pc:sldMkLst>
          <pc:docMk/>
          <pc:sldMk cId="4271384338" sldId="456"/>
        </pc:sldMkLst>
        <pc:spChg chg="mod">
          <ac:chgData name="Kun Suo" userId="41c30799-3a2b-4880-86a3-8488be07954a" providerId="ADAL" clId="{F2DEBE14-C5CA-C14F-9913-C40BAB96F7B3}" dt="2019-10-04T19:43:02.648" v="888"/>
          <ac:spMkLst>
            <pc:docMk/>
            <pc:sldMk cId="4271384338" sldId="456"/>
            <ac:spMk id="2" creationId="{296E0EAF-681D-8248-9BDD-08D7411576F5}"/>
          </ac:spMkLst>
        </pc:spChg>
      </pc:sldChg>
      <pc:sldChg chg="modSp">
        <pc:chgData name="Kun Suo" userId="41c30799-3a2b-4880-86a3-8488be07954a" providerId="ADAL" clId="{F2DEBE14-C5CA-C14F-9913-C40BAB96F7B3}" dt="2019-10-05T19:16:53.150" v="1131" actId="1076"/>
        <pc:sldMkLst>
          <pc:docMk/>
          <pc:sldMk cId="1698951655" sldId="567"/>
        </pc:sldMkLst>
        <pc:spChg chg="mod">
          <ac:chgData name="Kun Suo" userId="41c30799-3a2b-4880-86a3-8488be07954a" providerId="ADAL" clId="{F2DEBE14-C5CA-C14F-9913-C40BAB96F7B3}" dt="2019-10-05T19:06:17.301" v="890" actId="27636"/>
          <ac:spMkLst>
            <pc:docMk/>
            <pc:sldMk cId="1698951655" sldId="567"/>
            <ac:spMk id="9" creationId="{B45569E6-050A-F84C-AC4C-347285F531A8}"/>
          </ac:spMkLst>
        </pc:spChg>
        <pc:picChg chg="mod">
          <ac:chgData name="Kun Suo" userId="41c30799-3a2b-4880-86a3-8488be07954a" providerId="ADAL" clId="{F2DEBE14-C5CA-C14F-9913-C40BAB96F7B3}" dt="2019-10-05T19:16:53.150" v="1131" actId="1076"/>
          <ac:picMkLst>
            <pc:docMk/>
            <pc:sldMk cId="1698951655" sldId="567"/>
            <ac:picMk id="7" creationId="{DC85383C-859D-0645-BEC2-790A62C911B9}"/>
          </ac:picMkLst>
        </pc:picChg>
      </pc:sldChg>
      <pc:sldChg chg="addSp delSp modSp add">
        <pc:chgData name="Kun Suo" userId="41c30799-3a2b-4880-86a3-8488be07954a" providerId="ADAL" clId="{F2DEBE14-C5CA-C14F-9913-C40BAB96F7B3}" dt="2019-10-05T19:12:40.345" v="1099" actId="20577"/>
        <pc:sldMkLst>
          <pc:docMk/>
          <pc:sldMk cId="3955982753" sldId="568"/>
        </pc:sldMkLst>
        <pc:spChg chg="mod">
          <ac:chgData name="Kun Suo" userId="41c30799-3a2b-4880-86a3-8488be07954a" providerId="ADAL" clId="{F2DEBE14-C5CA-C14F-9913-C40BAB96F7B3}" dt="2019-10-05T19:07:22.051" v="895"/>
          <ac:spMkLst>
            <pc:docMk/>
            <pc:sldMk cId="3955982753" sldId="568"/>
            <ac:spMk id="2" creationId="{4C4921FD-F5F3-1147-9DA4-F753C4B68C13}"/>
          </ac:spMkLst>
        </pc:spChg>
        <pc:spChg chg="del">
          <ac:chgData name="Kun Suo" userId="41c30799-3a2b-4880-86a3-8488be07954a" providerId="ADAL" clId="{F2DEBE14-C5CA-C14F-9913-C40BAB96F7B3}" dt="2019-10-05T19:07:39.049" v="896" actId="478"/>
          <ac:spMkLst>
            <pc:docMk/>
            <pc:sldMk cId="3955982753" sldId="568"/>
            <ac:spMk id="6" creationId="{65039D16-75EE-3B44-B6D9-E5659F5C95AF}"/>
          </ac:spMkLst>
        </pc:spChg>
        <pc:graphicFrameChg chg="add mod modGraphic">
          <ac:chgData name="Kun Suo" userId="41c30799-3a2b-4880-86a3-8488be07954a" providerId="ADAL" clId="{F2DEBE14-C5CA-C14F-9913-C40BAB96F7B3}" dt="2019-10-05T19:12:40.345" v="1099" actId="20577"/>
          <ac:graphicFrameMkLst>
            <pc:docMk/>
            <pc:sldMk cId="3955982753" sldId="568"/>
            <ac:graphicFrameMk id="7" creationId="{8438FC4E-BD19-1240-B2C2-4124C1B91C22}"/>
          </ac:graphicFrameMkLst>
        </pc:graphicFrameChg>
      </pc:sldChg>
      <pc:sldChg chg="addSp delSp modSp add">
        <pc:chgData name="Kun Suo" userId="41c30799-3a2b-4880-86a3-8488be07954a" providerId="ADAL" clId="{F2DEBE14-C5CA-C14F-9913-C40BAB96F7B3}" dt="2019-10-08T18:43:13.027" v="1182" actId="1076"/>
        <pc:sldMkLst>
          <pc:docMk/>
          <pc:sldMk cId="64145677" sldId="573"/>
        </pc:sldMkLst>
        <pc:spChg chg="mod">
          <ac:chgData name="Kun Suo" userId="41c30799-3a2b-4880-86a3-8488be07954a" providerId="ADAL" clId="{F2DEBE14-C5CA-C14F-9913-C40BAB96F7B3}" dt="2019-10-08T18:42:17.025" v="1168" actId="20577"/>
          <ac:spMkLst>
            <pc:docMk/>
            <pc:sldMk cId="64145677" sldId="573"/>
            <ac:spMk id="2" creationId="{A6D81E0F-E2A3-7546-8DFE-70E51015E1D6}"/>
          </ac:spMkLst>
        </pc:spChg>
        <pc:spChg chg="del mod">
          <ac:chgData name="Kun Suo" userId="41c30799-3a2b-4880-86a3-8488be07954a" providerId="ADAL" clId="{F2DEBE14-C5CA-C14F-9913-C40BAB96F7B3}" dt="2019-10-08T18:41:24.819" v="1158" actId="478"/>
          <ac:spMkLst>
            <pc:docMk/>
            <pc:sldMk cId="64145677" sldId="573"/>
            <ac:spMk id="3" creationId="{0299FA54-DFED-5241-AEE7-2E9023D36651}"/>
          </ac:spMkLst>
        </pc:spChg>
        <pc:spChg chg="del mod">
          <ac:chgData name="Kun Suo" userId="41c30799-3a2b-4880-86a3-8488be07954a" providerId="ADAL" clId="{F2DEBE14-C5CA-C14F-9913-C40BAB96F7B3}" dt="2019-10-08T18:41:24.819" v="1158" actId="478"/>
          <ac:spMkLst>
            <pc:docMk/>
            <pc:sldMk cId="64145677" sldId="573"/>
            <ac:spMk id="4" creationId="{C9D96469-4260-2147-9849-2E04E0F1F267}"/>
          </ac:spMkLst>
        </pc:spChg>
        <pc:spChg chg="del mod">
          <ac:chgData name="Kun Suo" userId="41c30799-3a2b-4880-86a3-8488be07954a" providerId="ADAL" clId="{F2DEBE14-C5CA-C14F-9913-C40BAB96F7B3}" dt="2019-10-08T18:41:27.158" v="1159" actId="478"/>
          <ac:spMkLst>
            <pc:docMk/>
            <pc:sldMk cId="64145677" sldId="573"/>
            <ac:spMk id="5" creationId="{21A8B71D-CB69-9B45-9283-708A651735C7}"/>
          </ac:spMkLst>
        </pc:spChg>
        <pc:spChg chg="mod">
          <ac:chgData name="Kun Suo" userId="41c30799-3a2b-4880-86a3-8488be07954a" providerId="ADAL" clId="{F2DEBE14-C5CA-C14F-9913-C40BAB96F7B3}" dt="2019-10-08T18:43:10.858" v="1181" actId="1076"/>
          <ac:spMkLst>
            <pc:docMk/>
            <pc:sldMk cId="64145677" sldId="573"/>
            <ac:spMk id="9" creationId="{AA213A96-1A03-584E-98E6-F56131384294}"/>
          </ac:spMkLst>
        </pc:spChg>
        <pc:spChg chg="mod">
          <ac:chgData name="Kun Suo" userId="41c30799-3a2b-4880-86a3-8488be07954a" providerId="ADAL" clId="{F2DEBE14-C5CA-C14F-9913-C40BAB96F7B3}" dt="2019-10-08T18:40:47.978" v="1149" actId="1076"/>
          <ac:spMkLst>
            <pc:docMk/>
            <pc:sldMk cId="64145677" sldId="573"/>
            <ac:spMk id="10" creationId="{08C59991-836F-C541-9145-513BD589275D}"/>
          </ac:spMkLst>
        </pc:spChg>
        <pc:spChg chg="mod">
          <ac:chgData name="Kun Suo" userId="41c30799-3a2b-4880-86a3-8488be07954a" providerId="ADAL" clId="{F2DEBE14-C5CA-C14F-9913-C40BAB96F7B3}" dt="2019-10-08T18:40:47.978" v="1149" actId="1076"/>
          <ac:spMkLst>
            <pc:docMk/>
            <pc:sldMk cId="64145677" sldId="573"/>
            <ac:spMk id="11" creationId="{7BF9685C-3371-F241-94EF-14EDF76C7460}"/>
          </ac:spMkLst>
        </pc:spChg>
        <pc:spChg chg="mod">
          <ac:chgData name="Kun Suo" userId="41c30799-3a2b-4880-86a3-8488be07954a" providerId="ADAL" clId="{F2DEBE14-C5CA-C14F-9913-C40BAB96F7B3}" dt="2019-10-08T18:40:47.978" v="1149" actId="1076"/>
          <ac:spMkLst>
            <pc:docMk/>
            <pc:sldMk cId="64145677" sldId="573"/>
            <ac:spMk id="12" creationId="{53048351-C3FA-C44B-9E12-952764CC894D}"/>
          </ac:spMkLst>
        </pc:spChg>
        <pc:spChg chg="mod">
          <ac:chgData name="Kun Suo" userId="41c30799-3a2b-4880-86a3-8488be07954a" providerId="ADAL" clId="{F2DEBE14-C5CA-C14F-9913-C40BAB96F7B3}" dt="2019-10-08T18:41:37.545" v="1162" actId="1076"/>
          <ac:spMkLst>
            <pc:docMk/>
            <pc:sldMk cId="64145677" sldId="573"/>
            <ac:spMk id="13" creationId="{66A4E3E4-D386-0A4A-9C10-0C853F9B8A2F}"/>
          </ac:spMkLst>
        </pc:spChg>
        <pc:spChg chg="mod">
          <ac:chgData name="Kun Suo" userId="41c30799-3a2b-4880-86a3-8488be07954a" providerId="ADAL" clId="{F2DEBE14-C5CA-C14F-9913-C40BAB96F7B3}" dt="2019-10-08T18:43:13.027" v="1182" actId="1076"/>
          <ac:spMkLst>
            <pc:docMk/>
            <pc:sldMk cId="64145677" sldId="573"/>
            <ac:spMk id="14" creationId="{7E0AD028-B11A-C84B-A041-1E5D77A7EB2A}"/>
          </ac:spMkLst>
        </pc:spChg>
        <pc:spChg chg="add mod">
          <ac:chgData name="Kun Suo" userId="41c30799-3a2b-4880-86a3-8488be07954a" providerId="ADAL" clId="{F2DEBE14-C5CA-C14F-9913-C40BAB96F7B3}" dt="2019-10-08T18:41:31.883" v="1161" actId="1076"/>
          <ac:spMkLst>
            <pc:docMk/>
            <pc:sldMk cId="64145677" sldId="573"/>
            <ac:spMk id="15" creationId="{7D74EEE6-0EC4-094A-A18D-468AFDEEDEFE}"/>
          </ac:spMkLst>
        </pc:spChg>
        <pc:spChg chg="add mod">
          <ac:chgData name="Kun Suo" userId="41c30799-3a2b-4880-86a3-8488be07954a" providerId="ADAL" clId="{F2DEBE14-C5CA-C14F-9913-C40BAB96F7B3}" dt="2019-10-08T18:41:31.883" v="1161" actId="1076"/>
          <ac:spMkLst>
            <pc:docMk/>
            <pc:sldMk cId="64145677" sldId="573"/>
            <ac:spMk id="16" creationId="{246431D2-2647-764F-97EF-7F987A6E7640}"/>
          </ac:spMkLst>
        </pc:spChg>
        <pc:spChg chg="add mod">
          <ac:chgData name="Kun Suo" userId="41c30799-3a2b-4880-86a3-8488be07954a" providerId="ADAL" clId="{F2DEBE14-C5CA-C14F-9913-C40BAB96F7B3}" dt="2019-10-08T18:41:31.883" v="1161" actId="1076"/>
          <ac:spMkLst>
            <pc:docMk/>
            <pc:sldMk cId="64145677" sldId="573"/>
            <ac:spMk id="19" creationId="{695CDE16-8CED-1F4B-B3FF-844E9053B4E9}"/>
          </ac:spMkLst>
        </pc:spChg>
        <pc:spChg chg="add mod">
          <ac:chgData name="Kun Suo" userId="41c30799-3a2b-4880-86a3-8488be07954a" providerId="ADAL" clId="{F2DEBE14-C5CA-C14F-9913-C40BAB96F7B3}" dt="2019-10-08T18:41:53.257" v="1165" actId="1076"/>
          <ac:spMkLst>
            <pc:docMk/>
            <pc:sldMk cId="64145677" sldId="573"/>
            <ac:spMk id="20" creationId="{C80E0549-C0FC-6741-89A8-217F9CA87825}"/>
          </ac:spMkLst>
        </pc:spChg>
        <pc:spChg chg="add mod">
          <ac:chgData name="Kun Suo" userId="41c30799-3a2b-4880-86a3-8488be07954a" providerId="ADAL" clId="{F2DEBE14-C5CA-C14F-9913-C40BAB96F7B3}" dt="2019-10-08T18:42:22.649" v="1170" actId="1076"/>
          <ac:spMkLst>
            <pc:docMk/>
            <pc:sldMk cId="64145677" sldId="573"/>
            <ac:spMk id="24" creationId="{293840CB-77A6-2048-899D-F96F3A16D452}"/>
          </ac:spMkLst>
        </pc:spChg>
        <pc:spChg chg="add mod">
          <ac:chgData name="Kun Suo" userId="41c30799-3a2b-4880-86a3-8488be07954a" providerId="ADAL" clId="{F2DEBE14-C5CA-C14F-9913-C40BAB96F7B3}" dt="2019-10-08T18:42:32.492" v="1174" actId="1076"/>
          <ac:spMkLst>
            <pc:docMk/>
            <pc:sldMk cId="64145677" sldId="573"/>
            <ac:spMk id="25" creationId="{68726CFC-4095-4246-943A-2FB06304799D}"/>
          </ac:spMkLst>
        </pc:spChg>
        <pc:spChg chg="add mod">
          <ac:chgData name="Kun Suo" userId="41c30799-3a2b-4880-86a3-8488be07954a" providerId="ADAL" clId="{F2DEBE14-C5CA-C14F-9913-C40BAB96F7B3}" dt="2019-10-08T18:42:42.633" v="1178" actId="1076"/>
          <ac:spMkLst>
            <pc:docMk/>
            <pc:sldMk cId="64145677" sldId="573"/>
            <ac:spMk id="26" creationId="{FBC85A99-072C-C246-8B43-C15CCBE2DE07}"/>
          </ac:spMkLst>
        </pc:spChg>
        <pc:picChg chg="del">
          <ac:chgData name="Kun Suo" userId="41c30799-3a2b-4880-86a3-8488be07954a" providerId="ADAL" clId="{F2DEBE14-C5CA-C14F-9913-C40BAB96F7B3}" dt="2019-10-08T18:40:41.632" v="1148" actId="478"/>
          <ac:picMkLst>
            <pc:docMk/>
            <pc:sldMk cId="64145677" sldId="573"/>
            <ac:picMk id="7" creationId="{438F3918-BAD9-8548-B9E7-CEDFC22D1705}"/>
          </ac:picMkLst>
        </pc:picChg>
        <pc:picChg chg="del mod">
          <ac:chgData name="Kun Suo" userId="41c30799-3a2b-4880-86a3-8488be07954a" providerId="ADAL" clId="{F2DEBE14-C5CA-C14F-9913-C40BAB96F7B3}" dt="2019-10-08T18:41:21.697" v="1157" actId="478"/>
          <ac:picMkLst>
            <pc:docMk/>
            <pc:sldMk cId="64145677" sldId="573"/>
            <ac:picMk id="8" creationId="{78761481-2C34-4948-A123-CE28E32B8185}"/>
          </ac:picMkLst>
        </pc:picChg>
        <pc:picChg chg="add mod">
          <ac:chgData name="Kun Suo" userId="41c30799-3a2b-4880-86a3-8488be07954a" providerId="ADAL" clId="{F2DEBE14-C5CA-C14F-9913-C40BAB96F7B3}" dt="2019-10-08T18:41:31.883" v="1161" actId="1076"/>
          <ac:picMkLst>
            <pc:docMk/>
            <pc:sldMk cId="64145677" sldId="573"/>
            <ac:picMk id="21" creationId="{244F3EF6-ACF9-9347-8AA2-85DBD4B3F731}"/>
          </ac:picMkLst>
        </pc:picChg>
        <pc:picChg chg="add mod">
          <ac:chgData name="Kun Suo" userId="41c30799-3a2b-4880-86a3-8488be07954a" providerId="ADAL" clId="{F2DEBE14-C5CA-C14F-9913-C40BAB96F7B3}" dt="2019-10-08T18:41:31.883" v="1161" actId="1076"/>
          <ac:picMkLst>
            <pc:docMk/>
            <pc:sldMk cId="64145677" sldId="573"/>
            <ac:picMk id="22" creationId="{58F54F7A-89B1-0D41-8436-E30C2E3D60C3}"/>
          </ac:picMkLst>
        </pc:picChg>
        <pc:picChg chg="add mod">
          <ac:chgData name="Kun Suo" userId="41c30799-3a2b-4880-86a3-8488be07954a" providerId="ADAL" clId="{F2DEBE14-C5CA-C14F-9913-C40BAB96F7B3}" dt="2019-10-08T18:41:31.883" v="1161" actId="1076"/>
          <ac:picMkLst>
            <pc:docMk/>
            <pc:sldMk cId="64145677" sldId="573"/>
            <ac:picMk id="23" creationId="{2189E93B-2EF6-094A-BD39-7C4E14F908FD}"/>
          </ac:picMkLst>
        </pc:picChg>
        <pc:cxnChg chg="add mod">
          <ac:chgData name="Kun Suo" userId="41c30799-3a2b-4880-86a3-8488be07954a" providerId="ADAL" clId="{F2DEBE14-C5CA-C14F-9913-C40BAB96F7B3}" dt="2019-10-08T18:42:51.191" v="1179" actId="166"/>
          <ac:cxnSpMkLst>
            <pc:docMk/>
            <pc:sldMk cId="64145677" sldId="573"/>
            <ac:cxnSpMk id="17" creationId="{116CD76E-5F42-DC44-9F6C-8B9D05A6B790}"/>
          </ac:cxnSpMkLst>
        </pc:cxnChg>
        <pc:cxnChg chg="add mod">
          <ac:chgData name="Kun Suo" userId="41c30799-3a2b-4880-86a3-8488be07954a" providerId="ADAL" clId="{F2DEBE14-C5CA-C14F-9913-C40BAB96F7B3}" dt="2019-10-08T18:41:31.883" v="1161" actId="1076"/>
          <ac:cxnSpMkLst>
            <pc:docMk/>
            <pc:sldMk cId="64145677" sldId="573"/>
            <ac:cxnSpMk id="18" creationId="{E9FADA99-4DB5-FB41-96C9-29F62100D46D}"/>
          </ac:cxnSpMkLst>
        </pc:cxnChg>
      </pc:sldChg>
    </pc:docChg>
  </pc:docChgLst>
  <pc:docChgLst>
    <pc:chgData name="Kun Suo" userId="41c30799-3a2b-4880-86a3-8488be07954a" providerId="ADAL" clId="{FE064038-E82C-164D-849B-0096644EEE95}"/>
    <pc:docChg chg="undo custSel addSld delSld modSld">
      <pc:chgData name="Kun Suo" userId="41c30799-3a2b-4880-86a3-8488be07954a" providerId="ADAL" clId="{FE064038-E82C-164D-849B-0096644EEE95}" dt="2020-03-02T21:47:57.871" v="96" actId="20577"/>
      <pc:docMkLst>
        <pc:docMk/>
      </pc:docMkLst>
      <pc:sldChg chg="modSp">
        <pc:chgData name="Kun Suo" userId="41c30799-3a2b-4880-86a3-8488be07954a" providerId="ADAL" clId="{FE064038-E82C-164D-849B-0096644EEE95}" dt="2020-02-18T22:03:35.707" v="0"/>
        <pc:sldMkLst>
          <pc:docMk/>
          <pc:sldMk cId="2742300642" sldId="442"/>
        </pc:sldMkLst>
        <pc:spChg chg="mod">
          <ac:chgData name="Kun Suo" userId="41c30799-3a2b-4880-86a3-8488be07954a" providerId="ADAL" clId="{FE064038-E82C-164D-849B-0096644EEE95}" dt="2020-02-18T22:03:35.707" v="0"/>
          <ac:spMkLst>
            <pc:docMk/>
            <pc:sldMk cId="2742300642" sldId="442"/>
            <ac:spMk id="6" creationId="{A20B4703-6A0E-4446-A013-5D984CFEC070}"/>
          </ac:spMkLst>
        </pc:spChg>
      </pc:sldChg>
      <pc:sldChg chg="addSp delSp modSp">
        <pc:chgData name="Kun Suo" userId="41c30799-3a2b-4880-86a3-8488be07954a" providerId="ADAL" clId="{FE064038-E82C-164D-849B-0096644EEE95}" dt="2020-02-18T22:05:05.512" v="11" actId="27636"/>
        <pc:sldMkLst>
          <pc:docMk/>
          <pc:sldMk cId="3338256071" sldId="443"/>
        </pc:sldMkLst>
        <pc:spChg chg="mod">
          <ac:chgData name="Kun Suo" userId="41c30799-3a2b-4880-86a3-8488be07954a" providerId="ADAL" clId="{FE064038-E82C-164D-849B-0096644EEE95}" dt="2020-02-18T22:05:05.512" v="11" actId="27636"/>
          <ac:spMkLst>
            <pc:docMk/>
            <pc:sldMk cId="3338256071" sldId="443"/>
            <ac:spMk id="6" creationId="{23A72159-10CE-3C41-9985-58ADF70CBB76}"/>
          </ac:spMkLst>
        </pc:spChg>
        <pc:picChg chg="add mod">
          <ac:chgData name="Kun Suo" userId="41c30799-3a2b-4880-86a3-8488be07954a" providerId="ADAL" clId="{FE064038-E82C-164D-849B-0096644EEE95}" dt="2020-02-18T22:05:01.884" v="9" actId="1076"/>
          <ac:picMkLst>
            <pc:docMk/>
            <pc:sldMk cId="3338256071" sldId="443"/>
            <ac:picMk id="7" creationId="{DEE5C09D-D193-A24A-B30B-99195ADD47C1}"/>
          </ac:picMkLst>
        </pc:picChg>
        <pc:picChg chg="del">
          <ac:chgData name="Kun Suo" userId="41c30799-3a2b-4880-86a3-8488be07954a" providerId="ADAL" clId="{FE064038-E82C-164D-849B-0096644EEE95}" dt="2020-02-18T22:04:42.216" v="1" actId="478"/>
          <ac:picMkLst>
            <pc:docMk/>
            <pc:sldMk cId="3338256071" sldId="443"/>
            <ac:picMk id="10" creationId="{863B4B60-FA93-B947-BC77-7D6C8952151B}"/>
          </ac:picMkLst>
        </pc:picChg>
      </pc:sldChg>
      <pc:sldChg chg="addSp delSp modSp">
        <pc:chgData name="Kun Suo" userId="41c30799-3a2b-4880-86a3-8488be07954a" providerId="ADAL" clId="{FE064038-E82C-164D-849B-0096644EEE95}" dt="2020-02-18T22:11:27.593" v="15" actId="14100"/>
        <pc:sldMkLst>
          <pc:docMk/>
          <pc:sldMk cId="3131593287" sldId="450"/>
        </pc:sldMkLst>
        <pc:picChg chg="add mod">
          <ac:chgData name="Kun Suo" userId="41c30799-3a2b-4880-86a3-8488be07954a" providerId="ADAL" clId="{FE064038-E82C-164D-849B-0096644EEE95}" dt="2020-02-18T22:11:27.593" v="15" actId="14100"/>
          <ac:picMkLst>
            <pc:docMk/>
            <pc:sldMk cId="3131593287" sldId="450"/>
            <ac:picMk id="2" creationId="{27B1AFC5-78C2-834C-9038-3A0D6979364D}"/>
          </ac:picMkLst>
        </pc:picChg>
        <pc:picChg chg="del">
          <ac:chgData name="Kun Suo" userId="41c30799-3a2b-4880-86a3-8488be07954a" providerId="ADAL" clId="{FE064038-E82C-164D-849B-0096644EEE95}" dt="2020-02-18T22:11:21.746" v="12" actId="478"/>
          <ac:picMkLst>
            <pc:docMk/>
            <pc:sldMk cId="3131593287" sldId="450"/>
            <ac:picMk id="6" creationId="{05594980-4403-114A-A6FB-FE1DF5F3566D}"/>
          </ac:picMkLst>
        </pc:picChg>
      </pc:sldChg>
      <pc:sldChg chg="addSp delSp modSp del">
        <pc:chgData name="Kun Suo" userId="41c30799-3a2b-4880-86a3-8488be07954a" providerId="ADAL" clId="{FE064038-E82C-164D-849B-0096644EEE95}" dt="2020-02-18T22:16:28.613" v="51" actId="2696"/>
        <pc:sldMkLst>
          <pc:docMk/>
          <pc:sldMk cId="1589757407" sldId="451"/>
        </pc:sldMkLst>
        <pc:spChg chg="del">
          <ac:chgData name="Kun Suo" userId="41c30799-3a2b-4880-86a3-8488be07954a" providerId="ADAL" clId="{FE064038-E82C-164D-849B-0096644EEE95}" dt="2020-02-18T22:14:41.465" v="38" actId="478"/>
          <ac:spMkLst>
            <pc:docMk/>
            <pc:sldMk cId="1589757407" sldId="451"/>
            <ac:spMk id="6" creationId="{6D1F670E-3EAE-934B-9C36-300BF89A4EA2}"/>
          </ac:spMkLst>
        </pc:spChg>
        <pc:spChg chg="del">
          <ac:chgData name="Kun Suo" userId="41c30799-3a2b-4880-86a3-8488be07954a" providerId="ADAL" clId="{FE064038-E82C-164D-849B-0096644EEE95}" dt="2020-02-18T22:14:44.810" v="39" actId="478"/>
          <ac:spMkLst>
            <pc:docMk/>
            <pc:sldMk cId="1589757407" sldId="451"/>
            <ac:spMk id="7" creationId="{8A33A546-8CB9-1645-AEC1-AD982F8E84D9}"/>
          </ac:spMkLst>
        </pc:spChg>
        <pc:spChg chg="del">
          <ac:chgData name="Kun Suo" userId="41c30799-3a2b-4880-86a3-8488be07954a" providerId="ADAL" clId="{FE064038-E82C-164D-849B-0096644EEE95}" dt="2020-02-18T22:14:48.654" v="40" actId="478"/>
          <ac:spMkLst>
            <pc:docMk/>
            <pc:sldMk cId="1589757407" sldId="451"/>
            <ac:spMk id="9" creationId="{47F0F814-0448-A845-8DF6-0FABE0188D2E}"/>
          </ac:spMkLst>
        </pc:spChg>
        <pc:spChg chg="add del mod">
          <ac:chgData name="Kun Suo" userId="41c30799-3a2b-4880-86a3-8488be07954a" providerId="ADAL" clId="{FE064038-E82C-164D-849B-0096644EEE95}" dt="2020-02-18T22:16:18.741" v="48"/>
          <ac:spMkLst>
            <pc:docMk/>
            <pc:sldMk cId="1589757407" sldId="451"/>
            <ac:spMk id="11" creationId="{A14B5C6D-8D36-6042-8F84-1D3E2EFD8EC3}"/>
          </ac:spMkLst>
        </pc:spChg>
        <pc:picChg chg="del">
          <ac:chgData name="Kun Suo" userId="41c30799-3a2b-4880-86a3-8488be07954a" providerId="ADAL" clId="{FE064038-E82C-164D-849B-0096644EEE95}" dt="2020-02-18T22:14:48.654" v="40" actId="478"/>
          <ac:picMkLst>
            <pc:docMk/>
            <pc:sldMk cId="1589757407" sldId="451"/>
            <ac:picMk id="10" creationId="{F6E52945-CC9B-CC4D-86D7-BF095895D8A0}"/>
          </ac:picMkLst>
        </pc:picChg>
        <pc:picChg chg="del">
          <ac:chgData name="Kun Suo" userId="41c30799-3a2b-4880-86a3-8488be07954a" providerId="ADAL" clId="{FE064038-E82C-164D-849B-0096644EEE95}" dt="2020-02-18T22:14:33.930" v="34" actId="478"/>
          <ac:picMkLst>
            <pc:docMk/>
            <pc:sldMk cId="1589757407" sldId="451"/>
            <ac:picMk id="12" creationId="{B39D07F3-91F4-8749-88D4-B8DBE3F792D1}"/>
          </ac:picMkLst>
        </pc:picChg>
        <pc:picChg chg="add mod">
          <ac:chgData name="Kun Suo" userId="41c30799-3a2b-4880-86a3-8488be07954a" providerId="ADAL" clId="{FE064038-E82C-164D-849B-0096644EEE95}" dt="2020-02-18T22:15:13.691" v="45" actId="1076"/>
          <ac:picMkLst>
            <pc:docMk/>
            <pc:sldMk cId="1589757407" sldId="451"/>
            <ac:picMk id="13" creationId="{C3ED6834-F4D0-BE4E-B073-4A8EBA95BFC9}"/>
          </ac:picMkLst>
        </pc:picChg>
        <pc:cxnChg chg="del">
          <ac:chgData name="Kun Suo" userId="41c30799-3a2b-4880-86a3-8488be07954a" providerId="ADAL" clId="{FE064038-E82C-164D-849B-0096644EEE95}" dt="2020-02-18T22:14:51.014" v="41" actId="478"/>
          <ac:cxnSpMkLst>
            <pc:docMk/>
            <pc:sldMk cId="1589757407" sldId="451"/>
            <ac:cxnSpMk id="8" creationId="{24946BC5-23D9-074F-BB5D-AE66D48B8D3D}"/>
          </ac:cxnSpMkLst>
        </pc:cxnChg>
      </pc:sldChg>
      <pc:sldChg chg="addSp modSp">
        <pc:chgData name="Kun Suo" userId="41c30799-3a2b-4880-86a3-8488be07954a" providerId="ADAL" clId="{FE064038-E82C-164D-849B-0096644EEE95}" dt="2020-02-18T22:16:23.948" v="50" actId="1076"/>
        <pc:sldMkLst>
          <pc:docMk/>
          <pc:sldMk cId="2040421437" sldId="452"/>
        </pc:sldMkLst>
        <pc:spChg chg="add mod">
          <ac:chgData name="Kun Suo" userId="41c30799-3a2b-4880-86a3-8488be07954a" providerId="ADAL" clId="{FE064038-E82C-164D-849B-0096644EEE95}" dt="2020-02-18T22:16:23.948" v="50" actId="1076"/>
          <ac:spMkLst>
            <pc:docMk/>
            <pc:sldMk cId="2040421437" sldId="452"/>
            <ac:spMk id="12" creationId="{89329483-3232-CF49-A458-47BFF30DD131}"/>
          </ac:spMkLst>
        </pc:spChg>
      </pc:sldChg>
      <pc:sldChg chg="addSp delSp modSp">
        <pc:chgData name="Kun Suo" userId="41c30799-3a2b-4880-86a3-8488be07954a" providerId="ADAL" clId="{FE064038-E82C-164D-849B-0096644EEE95}" dt="2020-02-18T22:22:18.576" v="56" actId="1076"/>
        <pc:sldMkLst>
          <pc:docMk/>
          <pc:sldMk cId="577553334" sldId="454"/>
        </pc:sldMkLst>
        <pc:picChg chg="del">
          <ac:chgData name="Kun Suo" userId="41c30799-3a2b-4880-86a3-8488be07954a" providerId="ADAL" clId="{FE064038-E82C-164D-849B-0096644EEE95}" dt="2020-02-18T22:22:09.682" v="52" actId="478"/>
          <ac:picMkLst>
            <pc:docMk/>
            <pc:sldMk cId="577553334" sldId="454"/>
            <ac:picMk id="7" creationId="{9387A241-68C1-6241-ACAF-F4D2F69E0BC8}"/>
          </ac:picMkLst>
        </pc:picChg>
        <pc:picChg chg="add mod">
          <ac:chgData name="Kun Suo" userId="41c30799-3a2b-4880-86a3-8488be07954a" providerId="ADAL" clId="{FE064038-E82C-164D-849B-0096644EEE95}" dt="2020-02-18T22:22:18.576" v="56" actId="1076"/>
          <ac:picMkLst>
            <pc:docMk/>
            <pc:sldMk cId="577553334" sldId="454"/>
            <ac:picMk id="8" creationId="{72544670-D71C-1042-B713-DA4FB46235E9}"/>
          </ac:picMkLst>
        </pc:picChg>
      </pc:sldChg>
      <pc:sldChg chg="del">
        <pc:chgData name="Kun Suo" userId="41c30799-3a2b-4880-86a3-8488be07954a" providerId="ADAL" clId="{FE064038-E82C-164D-849B-0096644EEE95}" dt="2020-02-18T22:22:33.454" v="57" actId="2696"/>
        <pc:sldMkLst>
          <pc:docMk/>
          <pc:sldMk cId="1203044490" sldId="455"/>
        </pc:sldMkLst>
      </pc:sldChg>
      <pc:sldChg chg="del">
        <pc:chgData name="Kun Suo" userId="41c30799-3a2b-4880-86a3-8488be07954a" providerId="ADAL" clId="{FE064038-E82C-164D-849B-0096644EEE95}" dt="2020-02-18T22:22:33.472" v="58" actId="2696"/>
        <pc:sldMkLst>
          <pc:docMk/>
          <pc:sldMk cId="4271384338" sldId="456"/>
        </pc:sldMkLst>
      </pc:sldChg>
      <pc:sldChg chg="modSp">
        <pc:chgData name="Kun Suo" userId="41c30799-3a2b-4880-86a3-8488be07954a" providerId="ADAL" clId="{FE064038-E82C-164D-849B-0096644EEE95}" dt="2020-03-02T21:47:57.871" v="96" actId="20577"/>
        <pc:sldMkLst>
          <pc:docMk/>
          <pc:sldMk cId="2267409925" sldId="458"/>
        </pc:sldMkLst>
        <pc:spChg chg="mod">
          <ac:chgData name="Kun Suo" userId="41c30799-3a2b-4880-86a3-8488be07954a" providerId="ADAL" clId="{FE064038-E82C-164D-849B-0096644EEE95}" dt="2020-03-02T21:47:57.871" v="96" actId="20577"/>
          <ac:spMkLst>
            <pc:docMk/>
            <pc:sldMk cId="2267409925" sldId="458"/>
            <ac:spMk id="8" creationId="{4EB85EBD-6F2E-5647-BEA8-E89C30D2AF0D}"/>
          </ac:spMkLst>
        </pc:spChg>
      </pc:sldChg>
      <pc:sldChg chg="del">
        <pc:chgData name="Kun Suo" userId="41c30799-3a2b-4880-86a3-8488be07954a" providerId="ADAL" clId="{FE064038-E82C-164D-849B-0096644EEE95}" dt="2020-02-18T22:22:33.482" v="59" actId="2696"/>
        <pc:sldMkLst>
          <pc:docMk/>
          <pc:sldMk cId="597347618" sldId="459"/>
        </pc:sldMkLst>
      </pc:sldChg>
      <pc:sldChg chg="del">
        <pc:chgData name="Kun Suo" userId="41c30799-3a2b-4880-86a3-8488be07954a" providerId="ADAL" clId="{FE064038-E82C-164D-849B-0096644EEE95}" dt="2020-02-18T22:22:33.515" v="61" actId="2696"/>
        <pc:sldMkLst>
          <pc:docMk/>
          <pc:sldMk cId="443826472" sldId="460"/>
        </pc:sldMkLst>
      </pc:sldChg>
      <pc:sldChg chg="del">
        <pc:chgData name="Kun Suo" userId="41c30799-3a2b-4880-86a3-8488be07954a" providerId="ADAL" clId="{FE064038-E82C-164D-849B-0096644EEE95}" dt="2020-02-18T22:22:33.548" v="63" actId="2696"/>
        <pc:sldMkLst>
          <pc:docMk/>
          <pc:sldMk cId="826820979" sldId="461"/>
        </pc:sldMkLst>
      </pc:sldChg>
      <pc:sldChg chg="del">
        <pc:chgData name="Kun Suo" userId="41c30799-3a2b-4880-86a3-8488be07954a" providerId="ADAL" clId="{FE064038-E82C-164D-849B-0096644EEE95}" dt="2020-02-18T22:22:33.586" v="65" actId="2696"/>
        <pc:sldMkLst>
          <pc:docMk/>
          <pc:sldMk cId="1179225082" sldId="462"/>
        </pc:sldMkLst>
      </pc:sldChg>
      <pc:sldChg chg="del">
        <pc:chgData name="Kun Suo" userId="41c30799-3a2b-4880-86a3-8488be07954a" providerId="ADAL" clId="{FE064038-E82C-164D-849B-0096644EEE95}" dt="2020-02-18T22:22:33.598" v="66" actId="2696"/>
        <pc:sldMkLst>
          <pc:docMk/>
          <pc:sldMk cId="1075310293" sldId="463"/>
        </pc:sldMkLst>
      </pc:sldChg>
      <pc:sldChg chg="del">
        <pc:chgData name="Kun Suo" userId="41c30799-3a2b-4880-86a3-8488be07954a" providerId="ADAL" clId="{FE064038-E82C-164D-849B-0096644EEE95}" dt="2020-02-18T22:22:33.614" v="67" actId="2696"/>
        <pc:sldMkLst>
          <pc:docMk/>
          <pc:sldMk cId="2964295625" sldId="464"/>
        </pc:sldMkLst>
      </pc:sldChg>
      <pc:sldChg chg="del">
        <pc:chgData name="Kun Suo" userId="41c30799-3a2b-4880-86a3-8488be07954a" providerId="ADAL" clId="{FE064038-E82C-164D-849B-0096644EEE95}" dt="2020-02-18T22:22:33.626" v="68" actId="2696"/>
        <pc:sldMkLst>
          <pc:docMk/>
          <pc:sldMk cId="620368903" sldId="565"/>
        </pc:sldMkLst>
      </pc:sldChg>
      <pc:sldChg chg="delSp modSp add">
        <pc:chgData name="Kun Suo" userId="41c30799-3a2b-4880-86a3-8488be07954a" providerId="ADAL" clId="{FE064038-E82C-164D-849B-0096644EEE95}" dt="2020-02-18T22:24:31.695" v="91" actId="403"/>
        <pc:sldMkLst>
          <pc:docMk/>
          <pc:sldMk cId="4180434125" sldId="565"/>
        </pc:sldMkLst>
        <pc:spChg chg="mod">
          <ac:chgData name="Kun Suo" userId="41c30799-3a2b-4880-86a3-8488be07954a" providerId="ADAL" clId="{FE064038-E82C-164D-849B-0096644EEE95}" dt="2020-02-18T22:24:31.695" v="91" actId="403"/>
          <ac:spMkLst>
            <pc:docMk/>
            <pc:sldMk cId="4180434125" sldId="565"/>
            <ac:spMk id="8" creationId="{5E1DA93A-0B4C-874A-8CB1-A3AA40D64C74}"/>
          </ac:spMkLst>
        </pc:spChg>
        <pc:spChg chg="del">
          <ac:chgData name="Kun Suo" userId="41c30799-3a2b-4880-86a3-8488be07954a" providerId="ADAL" clId="{FE064038-E82C-164D-849B-0096644EEE95}" dt="2020-02-18T22:23:46.728" v="72" actId="478"/>
          <ac:spMkLst>
            <pc:docMk/>
            <pc:sldMk cId="4180434125" sldId="565"/>
            <ac:spMk id="9" creationId="{594F583D-60F9-6545-BD07-8EAAC7A333E1}"/>
          </ac:spMkLst>
        </pc:spChg>
        <pc:spChg chg="del">
          <ac:chgData name="Kun Suo" userId="41c30799-3a2b-4880-86a3-8488be07954a" providerId="ADAL" clId="{FE064038-E82C-164D-849B-0096644EEE95}" dt="2020-02-18T22:23:46.728" v="72" actId="478"/>
          <ac:spMkLst>
            <pc:docMk/>
            <pc:sldMk cId="4180434125" sldId="565"/>
            <ac:spMk id="10" creationId="{49B59793-EF3C-574E-A08C-B43BE2026A01}"/>
          </ac:spMkLst>
        </pc:spChg>
        <pc:picChg chg="del">
          <ac:chgData name="Kun Suo" userId="41c30799-3a2b-4880-86a3-8488be07954a" providerId="ADAL" clId="{FE064038-E82C-164D-849B-0096644EEE95}" dt="2020-02-18T22:23:46.728" v="72" actId="478"/>
          <ac:picMkLst>
            <pc:docMk/>
            <pc:sldMk cId="4180434125" sldId="565"/>
            <ac:picMk id="6" creationId="{D17F241C-A0D4-5646-9225-0015B6E56785}"/>
          </ac:picMkLst>
        </pc:picChg>
        <pc:picChg chg="del">
          <ac:chgData name="Kun Suo" userId="41c30799-3a2b-4880-86a3-8488be07954a" providerId="ADAL" clId="{FE064038-E82C-164D-849B-0096644EEE95}" dt="2020-02-18T22:23:46.728" v="72" actId="478"/>
          <ac:picMkLst>
            <pc:docMk/>
            <pc:sldMk cId="4180434125" sldId="565"/>
            <ac:picMk id="7" creationId="{E0DC0189-93C2-E848-833C-99D051B261AC}"/>
          </ac:picMkLst>
        </pc:picChg>
        <pc:picChg chg="del">
          <ac:chgData name="Kun Suo" userId="41c30799-3a2b-4880-86a3-8488be07954a" providerId="ADAL" clId="{FE064038-E82C-164D-849B-0096644EEE95}" dt="2020-02-18T22:23:46.728" v="72" actId="478"/>
          <ac:picMkLst>
            <pc:docMk/>
            <pc:sldMk cId="4180434125" sldId="565"/>
            <ac:picMk id="11" creationId="{0D0C7491-61B5-944A-A233-22433179CD1B}"/>
          </ac:picMkLst>
        </pc:picChg>
      </pc:sldChg>
      <pc:sldChg chg="del">
        <pc:chgData name="Kun Suo" userId="41c30799-3a2b-4880-86a3-8488be07954a" providerId="ADAL" clId="{FE064038-E82C-164D-849B-0096644EEE95}" dt="2020-02-18T22:23:17.189" v="69" actId="2696"/>
        <pc:sldMkLst>
          <pc:docMk/>
          <pc:sldMk cId="278280001" sldId="566"/>
        </pc:sldMkLst>
      </pc:sldChg>
      <pc:sldChg chg="add">
        <pc:chgData name="Kun Suo" userId="41c30799-3a2b-4880-86a3-8488be07954a" providerId="ADAL" clId="{FE064038-E82C-164D-849B-0096644EEE95}" dt="2020-02-18T22:23:19.716" v="70"/>
        <pc:sldMkLst>
          <pc:docMk/>
          <pc:sldMk cId="596221641" sldId="566"/>
        </pc:sldMkLst>
      </pc:sldChg>
      <pc:sldChg chg="del">
        <pc:chgData name="Kun Suo" userId="41c30799-3a2b-4880-86a3-8488be07954a" providerId="ADAL" clId="{FE064038-E82C-164D-849B-0096644EEE95}" dt="2020-02-18T22:22:33.501" v="60" actId="2696"/>
        <pc:sldMkLst>
          <pc:docMk/>
          <pc:sldMk cId="1698951655" sldId="567"/>
        </pc:sldMkLst>
      </pc:sldChg>
      <pc:sldChg chg="modSp">
        <pc:chgData name="Kun Suo" userId="41c30799-3a2b-4880-86a3-8488be07954a" providerId="ADAL" clId="{FE064038-E82C-164D-849B-0096644EEE95}" dt="2020-02-18T22:11:55.570" v="33" actId="20577"/>
        <pc:sldMkLst>
          <pc:docMk/>
          <pc:sldMk cId="3955982753" sldId="568"/>
        </pc:sldMkLst>
        <pc:graphicFrameChg chg="modGraphic">
          <ac:chgData name="Kun Suo" userId="41c30799-3a2b-4880-86a3-8488be07954a" providerId="ADAL" clId="{FE064038-E82C-164D-849B-0096644EEE95}" dt="2020-02-18T22:11:55.570" v="33" actId="20577"/>
          <ac:graphicFrameMkLst>
            <pc:docMk/>
            <pc:sldMk cId="3955982753" sldId="568"/>
            <ac:graphicFrameMk id="7" creationId="{8438FC4E-BD19-1240-B2C2-4124C1B91C22}"/>
          </ac:graphicFrameMkLst>
        </pc:graphicFrameChg>
      </pc:sldChg>
      <pc:sldChg chg="del">
        <pc:chgData name="Kun Suo" userId="41c30799-3a2b-4880-86a3-8488be07954a" providerId="ADAL" clId="{FE064038-E82C-164D-849B-0096644EEE95}" dt="2020-02-18T22:22:33.568" v="64" actId="2696"/>
        <pc:sldMkLst>
          <pc:docMk/>
          <pc:sldMk cId="1740832973" sldId="569"/>
        </pc:sldMkLst>
      </pc:sldChg>
      <pc:sldChg chg="del">
        <pc:chgData name="Kun Suo" userId="41c30799-3a2b-4880-86a3-8488be07954a" providerId="ADAL" clId="{FE064038-E82C-164D-849B-0096644EEE95}" dt="2020-02-18T22:22:33.532" v="62" actId="2696"/>
        <pc:sldMkLst>
          <pc:docMk/>
          <pc:sldMk cId="2238410878" sldId="5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4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/>
          <a:lstStyle>
            <a:lvl1pPr algn="r">
              <a:defRPr sz="1300"/>
            </a:lvl1pPr>
          </a:lstStyle>
          <a:p>
            <a:fld id="{623508D7-CD65-4285-B828-B369E2351DE2}" type="datetimeFigureOut">
              <a:rPr lang="en-US" smtClean="0"/>
              <a:pPr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1048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21048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 anchor="b"/>
          <a:lstStyle>
            <a:lvl1pPr algn="r">
              <a:defRPr sz="1300"/>
            </a:lvl1pPr>
          </a:lstStyle>
          <a:p>
            <a:fld id="{6A854FC7-2F89-40CE-8D5B-3D90DD628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4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/>
          <a:lstStyle>
            <a:lvl1pPr algn="r">
              <a:defRPr sz="1300"/>
            </a:lvl1pPr>
          </a:lstStyle>
          <a:p>
            <a:fld id="{68A3EB84-E0F6-4EF5-A6B6-15B35501A2C4}" type="datetimeFigureOut">
              <a:rPr lang="en-US" smtClean="0"/>
              <a:pPr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98" tIns="47348" rIns="94698" bIns="473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5"/>
            <a:ext cx="5435600" cy="4463415"/>
          </a:xfrm>
          <a:prstGeom prst="rect">
            <a:avLst/>
          </a:prstGeom>
        </p:spPr>
        <p:txBody>
          <a:bodyPr vert="horz" lIns="94698" tIns="47348" rIns="94698" bIns="4734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1048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8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 anchor="b"/>
          <a:lstStyle>
            <a:lvl1pPr algn="r">
              <a:defRPr sz="1300"/>
            </a:lvl1pPr>
          </a:lstStyle>
          <a:p>
            <a:fld id="{70A64E9A-006E-4595-84A4-B133CBD63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2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64E9A-006E-4595-84A4-B133CBD630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US" dirty="0"/>
              <a:t>Parallel and Distributed Computing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CS 4504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Parallel and Distributed Computing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>
            <a:lvl1pPr>
              <a:defRPr sz="4000" b="1" cap="none" spc="0" baseline="0">
                <a:ln w="17780" cmpd="sng">
                  <a:noFill/>
                  <a:prstDash val="solid"/>
                  <a:miter lim="800000"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0" y="6356350"/>
            <a:ext cx="3279648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Parallel and Distributed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3505200" cy="365760"/>
          </a:xfrm>
        </p:spPr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CS 4504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25000"/>
              </a:lnSpc>
              <a:buSzPct val="100000"/>
              <a:buFont typeface="Arial" pitchFamily="34" charset="0"/>
              <a:buChar char="•"/>
              <a:defRPr sz="3200" baseline="0"/>
            </a:lvl1pPr>
            <a:lvl2pPr>
              <a:lnSpc>
                <a:spcPct val="125000"/>
              </a:lnSpc>
              <a:buSzPct val="65000"/>
              <a:buFont typeface="Courier New" pitchFamily="49" charset="0"/>
              <a:buChar char="o"/>
              <a:defRPr sz="2400" baseline="0"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Picture 3" descr="C:\Documents and Settings\Jia Rao\Desktop\wsu.g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924800" y="51816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Parallel and Distributed Computing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dirty="0"/>
              <a:t>CS 4504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evinsuo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suo/CS3502/blob/master/project-pthread.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evinsuo/CS3502/blob/master/strings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7924800" cy="2590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cs typeface="Calibri" pitchFamily="34" charset="0"/>
              </a:rPr>
              <a:t>CS 4504</a:t>
            </a:r>
            <a:br>
              <a:rPr lang="en-US" sz="3600" b="1" dirty="0">
                <a:cs typeface="Calibri" pitchFamily="34" charset="0"/>
              </a:rPr>
            </a:br>
            <a:r>
              <a:rPr lang="en-US" sz="3600" dirty="0">
                <a:cs typeface="Calibri" pitchFamily="34" charset="0"/>
              </a:rPr>
              <a:t>Parallel and Distributed Computing</a:t>
            </a:r>
            <a:br>
              <a:rPr lang="en-US" sz="3600" b="1" dirty="0">
                <a:cs typeface="Calibri" pitchFamily="34" charset="0"/>
              </a:rPr>
            </a:br>
            <a:br>
              <a:rPr lang="en-US" sz="3600" b="1" dirty="0">
                <a:solidFill>
                  <a:srgbClr val="C00000"/>
                </a:solidFill>
                <a:cs typeface="Calibri" pitchFamily="34" charset="0"/>
              </a:rPr>
            </a:br>
            <a:br>
              <a:rPr lang="en-US" dirty="0">
                <a:solidFill>
                  <a:srgbClr val="C00000"/>
                </a:solidFill>
                <a:cs typeface="Calibri" pitchFamily="34" charset="0"/>
              </a:rPr>
            </a:br>
            <a:r>
              <a:rPr lang="en-US" dirty="0">
                <a:solidFill>
                  <a:srgbClr val="C00000"/>
                </a:solidFill>
                <a:cs typeface="Calibri" pitchFamily="34" charset="0"/>
              </a:rPr>
              <a:t>Project 2 Introduction</a:t>
            </a:r>
            <a:endParaRPr lang="en-US" b="1" dirty="0">
              <a:solidFill>
                <a:srgbClr val="C00000"/>
              </a:solidFill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90600" y="3886200"/>
            <a:ext cx="7086600" cy="19812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Kun Suo</a:t>
            </a:r>
          </a:p>
          <a:p>
            <a:pPr algn="ctr">
              <a:buNone/>
            </a:pPr>
            <a:r>
              <a:rPr lang="en-US" sz="2000" dirty="0"/>
              <a:t>Computer Science, Kennesaw State University</a:t>
            </a:r>
          </a:p>
          <a:p>
            <a:pPr algn="ctr">
              <a:buNone/>
            </a:pPr>
            <a:r>
              <a:rPr lang="en-US" sz="2000" dirty="0">
                <a:hlinkClick r:id="rId3"/>
              </a:rPr>
              <a:t>https://kevinsuo.github.io/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00E-7AD4-9F48-B9AC-514E3157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56BA7-5B0F-7943-8D6B-FE6D7FC6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BA0D-0884-DD47-A9AB-66E98A9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9ABB-E125-2A4C-AD0E-DB31C574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Kennesaw State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2B3DE-0005-6346-9225-B03ECD0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282F-6275-194D-A4D9-E89F169C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452764"/>
            <a:ext cx="3505200" cy="1369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42F1F3-0721-434B-B6B8-344C199FA6BB}"/>
              </a:ext>
            </a:extLst>
          </p:cNvPr>
          <p:cNvSpPr/>
          <p:nvPr/>
        </p:nvSpPr>
        <p:spPr>
          <a:xfrm>
            <a:off x="381000" y="3137688"/>
            <a:ext cx="1447800" cy="215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3B4FA7-9FD1-5B4A-A10E-D46C24ACDB4D}"/>
              </a:ext>
            </a:extLst>
          </p:cNvPr>
          <p:cNvCxnSpPr>
            <a:cxnSpLocks/>
          </p:cNvCxnSpPr>
          <p:nvPr/>
        </p:nvCxnSpPr>
        <p:spPr>
          <a:xfrm flipV="1">
            <a:off x="1603248" y="360265"/>
            <a:ext cx="2106685" cy="27774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C9765CB-2866-F745-A95A-39F435BB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9615"/>
            <a:ext cx="4381338" cy="3712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82E9C4-6C63-A040-AEA2-CCD426F387B6}"/>
              </a:ext>
            </a:extLst>
          </p:cNvPr>
          <p:cNvSpPr/>
          <p:nvPr/>
        </p:nvSpPr>
        <p:spPr>
          <a:xfrm>
            <a:off x="685800" y="4258622"/>
            <a:ext cx="4495800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190C9-EC90-7A4D-80B1-52510F828EF7}"/>
              </a:ext>
            </a:extLst>
          </p:cNvPr>
          <p:cNvSpPr/>
          <p:nvPr/>
        </p:nvSpPr>
        <p:spPr>
          <a:xfrm>
            <a:off x="1666328" y="5300486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B2D73-67BA-1A4A-85F4-B7E312120CC2}"/>
              </a:ext>
            </a:extLst>
          </p:cNvPr>
          <p:cNvSpPr txBox="1"/>
          <p:nvPr/>
        </p:nvSpPr>
        <p:spPr>
          <a:xfrm>
            <a:off x="5240991" y="421798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0FF1A-8F4E-8345-9DF8-8987D2C3E894}"/>
              </a:ext>
            </a:extLst>
          </p:cNvPr>
          <p:cNvCxnSpPr/>
          <p:nvPr/>
        </p:nvCxnSpPr>
        <p:spPr>
          <a:xfrm flipV="1">
            <a:off x="2588747" y="4551721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515EAD-5562-904E-8138-E4196C5B7A01}"/>
              </a:ext>
            </a:extLst>
          </p:cNvPr>
          <p:cNvSpPr txBox="1"/>
          <p:nvPr/>
        </p:nvSpPr>
        <p:spPr>
          <a:xfrm>
            <a:off x="2469964" y="48702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838DB2-B307-3848-B53C-A6C18CB4484D}"/>
              </a:ext>
            </a:extLst>
          </p:cNvPr>
          <p:cNvCxnSpPr/>
          <p:nvPr/>
        </p:nvCxnSpPr>
        <p:spPr>
          <a:xfrm flipV="1">
            <a:off x="1666328" y="5598746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A8821F-3393-D84A-AA51-3205CC602386}"/>
              </a:ext>
            </a:extLst>
          </p:cNvPr>
          <p:cNvSpPr txBox="1"/>
          <p:nvPr/>
        </p:nvSpPr>
        <p:spPr>
          <a:xfrm>
            <a:off x="1537035" y="595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4CDDB0-DA90-B04C-BAF3-E35730060053}"/>
              </a:ext>
            </a:extLst>
          </p:cNvPr>
          <p:cNvCxnSpPr>
            <a:cxnSpLocks/>
          </p:cNvCxnSpPr>
          <p:nvPr/>
        </p:nvCxnSpPr>
        <p:spPr>
          <a:xfrm flipV="1">
            <a:off x="2590800" y="5611048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5D7B5F-7E83-1A4E-B502-B26BFF67AD3C}"/>
              </a:ext>
            </a:extLst>
          </p:cNvPr>
          <p:cNvSpPr txBox="1"/>
          <p:nvPr/>
        </p:nvSpPr>
        <p:spPr>
          <a:xfrm>
            <a:off x="2412659" y="6273720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FFC2AA-1ED4-3A44-9060-2663A066FFF7}"/>
              </a:ext>
            </a:extLst>
          </p:cNvPr>
          <p:cNvSpPr txBox="1"/>
          <p:nvPr/>
        </p:nvSpPr>
        <p:spPr>
          <a:xfrm>
            <a:off x="2469964" y="59534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85B27-DF6E-9F43-9400-50FC835102C5}"/>
              </a:ext>
            </a:extLst>
          </p:cNvPr>
          <p:cNvSpPr txBox="1"/>
          <p:nvPr/>
        </p:nvSpPr>
        <p:spPr>
          <a:xfrm>
            <a:off x="1570090" y="388910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CC937-E1F2-164C-9C48-25122BDFE6CA}"/>
              </a:ext>
            </a:extLst>
          </p:cNvPr>
          <p:cNvSpPr/>
          <p:nvPr/>
        </p:nvSpPr>
        <p:spPr>
          <a:xfrm>
            <a:off x="1611385" y="4253125"/>
            <a:ext cx="1055615" cy="291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A074ED-E9FA-B14C-869C-828D98749B41}"/>
              </a:ext>
            </a:extLst>
          </p:cNvPr>
          <p:cNvSpPr/>
          <p:nvPr/>
        </p:nvSpPr>
        <p:spPr>
          <a:xfrm>
            <a:off x="218925" y="419641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7DA46-F7F9-C843-986B-6183393441AB}"/>
              </a:ext>
            </a:extLst>
          </p:cNvPr>
          <p:cNvSpPr/>
          <p:nvPr/>
        </p:nvSpPr>
        <p:spPr>
          <a:xfrm>
            <a:off x="1215022" y="5286739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35C786-D1B8-1641-B694-D441B9CC3E3B}"/>
              </a:ext>
            </a:extLst>
          </p:cNvPr>
          <p:cNvSpPr/>
          <p:nvPr/>
        </p:nvSpPr>
        <p:spPr>
          <a:xfrm>
            <a:off x="2474781" y="4258810"/>
            <a:ext cx="237567" cy="291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9A37F-A9DF-5C43-BCC4-C36365EF6E43}"/>
              </a:ext>
            </a:extLst>
          </p:cNvPr>
          <p:cNvSpPr/>
          <p:nvPr/>
        </p:nvSpPr>
        <p:spPr>
          <a:xfrm>
            <a:off x="2505633" y="5302273"/>
            <a:ext cx="237567" cy="291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78ED5AF9-5C6C-8941-BA0F-53EE58A433A9}"/>
              </a:ext>
            </a:extLst>
          </p:cNvPr>
          <p:cNvSpPr/>
          <p:nvPr/>
        </p:nvSpPr>
        <p:spPr>
          <a:xfrm>
            <a:off x="3418040" y="4753974"/>
            <a:ext cx="925360" cy="407405"/>
          </a:xfrm>
          <a:prstGeom prst="wedgeRoundRectCallout">
            <a:avLst>
              <a:gd name="adj1" fmla="val -132555"/>
              <a:gd name="adj2" fmla="val -118982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*(s1+j)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BE1C53E8-2480-8548-8A6A-2E489C7AD441}"/>
              </a:ext>
            </a:extLst>
          </p:cNvPr>
          <p:cNvSpPr/>
          <p:nvPr/>
        </p:nvSpPr>
        <p:spPr>
          <a:xfrm>
            <a:off x="3418040" y="5656071"/>
            <a:ext cx="925360" cy="407405"/>
          </a:xfrm>
          <a:prstGeom prst="wedgeRoundRectCallout">
            <a:avLst>
              <a:gd name="adj1" fmla="val -132555"/>
              <a:gd name="adj2" fmla="val -118982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*(s2+k)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42F1F3-0721-434B-B6B8-344C199FA6BB}"/>
              </a:ext>
            </a:extLst>
          </p:cNvPr>
          <p:cNvSpPr/>
          <p:nvPr/>
        </p:nvSpPr>
        <p:spPr>
          <a:xfrm>
            <a:off x="4614548" y="2448958"/>
            <a:ext cx="1049957" cy="2180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BA0D-0884-DD47-A9AB-66E98A9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9ABB-E125-2A4C-AD0E-DB31C574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2B3DE-0005-6346-9225-B03ECD0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282F-6275-194D-A4D9-E89F169C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37" y="1530133"/>
            <a:ext cx="5264525" cy="2057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42F1F3-0721-434B-B6B8-344C199FA6BB}"/>
              </a:ext>
            </a:extLst>
          </p:cNvPr>
          <p:cNvSpPr/>
          <p:nvPr/>
        </p:nvSpPr>
        <p:spPr>
          <a:xfrm>
            <a:off x="2286000" y="2828929"/>
            <a:ext cx="4495800" cy="215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3B4FA7-9FD1-5B4A-A10E-D46C24ACDB4D}"/>
              </a:ext>
            </a:extLst>
          </p:cNvPr>
          <p:cNvCxnSpPr>
            <a:cxnSpLocks/>
          </p:cNvCxnSpPr>
          <p:nvPr/>
        </p:nvCxnSpPr>
        <p:spPr>
          <a:xfrm flipH="1">
            <a:off x="1676400" y="3197397"/>
            <a:ext cx="609600" cy="183180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C2CDA2FA-2564-9049-A942-AEBD222E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1AFC5-78C2-834C-9038-3A0D6979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43" y="5099266"/>
            <a:ext cx="6154249" cy="618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E990B0-CC0C-80ED-0D19-917240FD24A5}"/>
              </a:ext>
            </a:extLst>
          </p:cNvPr>
          <p:cNvSpPr txBox="1"/>
          <p:nvPr/>
        </p:nvSpPr>
        <p:spPr>
          <a:xfrm>
            <a:off x="1981200" y="4375253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(Different text files output is also different. For the </a:t>
            </a:r>
            <a:r>
              <a:rPr lang="en-US" dirty="0" err="1"/>
              <a:t>strings.txt</a:t>
            </a:r>
            <a:r>
              <a:rPr lang="en-US" dirty="0"/>
              <a:t>, the output is 55)</a:t>
            </a:r>
          </a:p>
        </p:txBody>
      </p:sp>
    </p:spTree>
    <p:extLst>
      <p:ext uri="{BB962C8B-B14F-4D97-AF65-F5344CB8AC3E}">
        <p14:creationId xmlns:p14="http://schemas.microsoft.com/office/powerpoint/2010/main" val="313159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BD0-1EA8-9241-B157-6F30F55C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BA0D-0884-DD47-A9AB-66E98A9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9ABB-E125-2A4C-AD0E-DB31C574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2B3DE-0005-6346-9225-B03ECD0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72159-10CE-3C41-9985-58ADF70CBB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5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a parallel program using </a:t>
            </a:r>
            <a:r>
              <a:rPr lang="en-US" dirty="0" err="1"/>
              <a:t>Pthread</a:t>
            </a:r>
            <a:r>
              <a:rPr lang="en-US" dirty="0"/>
              <a:t> based on this sequential solution.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523F8-AF44-A740-B2A6-7EC69BC2D16D}"/>
              </a:ext>
            </a:extLst>
          </p:cNvPr>
          <p:cNvSpPr/>
          <p:nvPr/>
        </p:nvSpPr>
        <p:spPr>
          <a:xfrm>
            <a:off x="941314" y="3048000"/>
            <a:ext cx="713588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0F4BC-2A1B-2A43-B7AA-909B0C1FDA52}"/>
              </a:ext>
            </a:extLst>
          </p:cNvPr>
          <p:cNvSpPr/>
          <p:nvPr/>
        </p:nvSpPr>
        <p:spPr>
          <a:xfrm>
            <a:off x="1326629" y="4270791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B8D53A-6197-1F4D-90C6-7110E47DC57F}"/>
              </a:ext>
            </a:extLst>
          </p:cNvPr>
          <p:cNvCxnSpPr/>
          <p:nvPr/>
        </p:nvCxnSpPr>
        <p:spPr>
          <a:xfrm>
            <a:off x="3276600" y="2667000"/>
            <a:ext cx="0" cy="3276600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58145-8629-FE46-A0F9-4E0B48E6B75B}"/>
              </a:ext>
            </a:extLst>
          </p:cNvPr>
          <p:cNvCxnSpPr/>
          <p:nvPr/>
        </p:nvCxnSpPr>
        <p:spPr>
          <a:xfrm>
            <a:off x="5791200" y="2590800"/>
            <a:ext cx="0" cy="3276600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42F5EF-3379-BE43-80DF-03C7D5AA402B}"/>
              </a:ext>
            </a:extLst>
          </p:cNvPr>
          <p:cNvSpPr/>
          <p:nvPr/>
        </p:nvSpPr>
        <p:spPr>
          <a:xfrm>
            <a:off x="6522216" y="4248719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32DA6-24D6-0249-B1D3-BFBB0FAB980F}"/>
              </a:ext>
            </a:extLst>
          </p:cNvPr>
          <p:cNvSpPr/>
          <p:nvPr/>
        </p:nvSpPr>
        <p:spPr>
          <a:xfrm>
            <a:off x="3821184" y="4270791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7D12AB-5F1D-B341-A0D2-2F79E41C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57" y="5008626"/>
            <a:ext cx="882646" cy="10883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A530D-6B51-304E-95B2-60244CFE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67" y="4990233"/>
            <a:ext cx="882646" cy="10883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664C3F-7DD4-DD44-AF95-9BDBF729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97" y="4979197"/>
            <a:ext cx="882646" cy="10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1E0F-E2A3-7546-8DFE-70E51015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Case in Assignment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213A96-1A03-584E-98E6-F56131384294}"/>
              </a:ext>
            </a:extLst>
          </p:cNvPr>
          <p:cNvSpPr/>
          <p:nvPr/>
        </p:nvSpPr>
        <p:spPr>
          <a:xfrm>
            <a:off x="518470" y="2184930"/>
            <a:ext cx="2345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num_substring (T1, S2)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C59991-836F-C541-9145-513BD589275D}"/>
              </a:ext>
            </a:extLst>
          </p:cNvPr>
          <p:cNvSpPr/>
          <p:nvPr/>
        </p:nvSpPr>
        <p:spPr>
          <a:xfrm>
            <a:off x="1909209" y="316603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F9685C-3371-F241-94EF-14EDF76C7460}"/>
              </a:ext>
            </a:extLst>
          </p:cNvPr>
          <p:cNvSpPr/>
          <p:nvPr/>
        </p:nvSpPr>
        <p:spPr>
          <a:xfrm>
            <a:off x="4257102" y="3166037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048351-C3FA-C44B-9E12-952764CC894D}"/>
              </a:ext>
            </a:extLst>
          </p:cNvPr>
          <p:cNvSpPr/>
          <p:nvPr/>
        </p:nvSpPr>
        <p:spPr>
          <a:xfrm>
            <a:off x="6811943" y="3166037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4E3E4-D386-0A4A-9C10-0C853F9B8A2F}"/>
              </a:ext>
            </a:extLst>
          </p:cNvPr>
          <p:cNvSpPr/>
          <p:nvPr/>
        </p:nvSpPr>
        <p:spPr>
          <a:xfrm>
            <a:off x="3379715" y="2184930"/>
            <a:ext cx="2345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num_substring (T2, S2)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AD028-B11A-C84B-A041-1E5D77A7EB2A}"/>
              </a:ext>
            </a:extLst>
          </p:cNvPr>
          <p:cNvSpPr/>
          <p:nvPr/>
        </p:nvSpPr>
        <p:spPr>
          <a:xfrm>
            <a:off x="6096000" y="2184930"/>
            <a:ext cx="2345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num_substring (Tk, S2)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74EEE6-0EC4-094A-A18D-468AFDEEDEFE}"/>
              </a:ext>
            </a:extLst>
          </p:cNvPr>
          <p:cNvSpPr/>
          <p:nvPr/>
        </p:nvSpPr>
        <p:spPr>
          <a:xfrm>
            <a:off x="914400" y="2874725"/>
            <a:ext cx="713588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6431D2-2647-764F-97EF-7F987A6E7640}"/>
              </a:ext>
            </a:extLst>
          </p:cNvPr>
          <p:cNvSpPr/>
          <p:nvPr/>
        </p:nvSpPr>
        <p:spPr>
          <a:xfrm>
            <a:off x="1299715" y="4097516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ADA99-4DB5-FB41-96C9-29F62100D46D}"/>
              </a:ext>
            </a:extLst>
          </p:cNvPr>
          <p:cNvCxnSpPr/>
          <p:nvPr/>
        </p:nvCxnSpPr>
        <p:spPr>
          <a:xfrm>
            <a:off x="5764286" y="2417525"/>
            <a:ext cx="0" cy="3276600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95CDE16-8CED-1F4B-B3FF-844E9053B4E9}"/>
              </a:ext>
            </a:extLst>
          </p:cNvPr>
          <p:cNvSpPr/>
          <p:nvPr/>
        </p:nvSpPr>
        <p:spPr>
          <a:xfrm>
            <a:off x="6495302" y="4075444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0E0549-C0FC-6741-89A8-217F9CA87825}"/>
              </a:ext>
            </a:extLst>
          </p:cNvPr>
          <p:cNvSpPr/>
          <p:nvPr/>
        </p:nvSpPr>
        <p:spPr>
          <a:xfrm>
            <a:off x="3936242" y="4097516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4F3EF6-ACF9-9347-8AA2-85DBD4B3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3" y="4835351"/>
            <a:ext cx="882646" cy="10883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F54F7A-89B1-0D41-8436-E30C2E3D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53" y="4816958"/>
            <a:ext cx="882646" cy="10883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89E93B-2EF6-094A-BD39-7C4E14F9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83" y="4805922"/>
            <a:ext cx="882646" cy="10883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93840CB-77A6-2048-899D-F96F3A16D452}"/>
              </a:ext>
            </a:extLst>
          </p:cNvPr>
          <p:cNvSpPr/>
          <p:nvPr/>
        </p:nvSpPr>
        <p:spPr>
          <a:xfrm>
            <a:off x="2967443" y="2874345"/>
            <a:ext cx="564486" cy="291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726CFC-4095-4246-943A-2FB06304799D}"/>
              </a:ext>
            </a:extLst>
          </p:cNvPr>
          <p:cNvSpPr/>
          <p:nvPr/>
        </p:nvSpPr>
        <p:spPr>
          <a:xfrm>
            <a:off x="2992335" y="2835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C85A99-072C-C246-8B43-C15CCBE2DE07}"/>
              </a:ext>
            </a:extLst>
          </p:cNvPr>
          <p:cNvSpPr/>
          <p:nvPr/>
        </p:nvSpPr>
        <p:spPr>
          <a:xfrm>
            <a:off x="3233544" y="2838018"/>
            <a:ext cx="274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6CD76E-5F42-DC44-9F6C-8B9D05A6B790}"/>
              </a:ext>
            </a:extLst>
          </p:cNvPr>
          <p:cNvCxnSpPr/>
          <p:nvPr/>
        </p:nvCxnSpPr>
        <p:spPr>
          <a:xfrm>
            <a:off x="3249686" y="2493725"/>
            <a:ext cx="0" cy="3276600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E8BD-54D3-C84A-BC0F-16387A30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Verify whether your parallel thread is correct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F6319-C16B-004A-81C7-97D3D40F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EC6FA-B458-0B44-A6E8-969F0B13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92202-98AA-2349-957A-A3ABF7A2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99CAB-A4B0-054B-AFDB-294AAC09F3A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90700"/>
          </a:xfrm>
        </p:spPr>
        <p:txBody>
          <a:bodyPr>
            <a:noAutofit/>
          </a:bodyPr>
          <a:lstStyle/>
          <a:p>
            <a:r>
              <a:rPr lang="en-US" sz="2800" dirty="0"/>
              <a:t>Modify the </a:t>
            </a:r>
            <a:r>
              <a:rPr lang="en-US" sz="2800" dirty="0" err="1"/>
              <a:t>strings.txt</a:t>
            </a:r>
            <a:r>
              <a:rPr lang="en-US" sz="2800" dirty="0"/>
              <a:t> by yourself</a:t>
            </a:r>
          </a:p>
          <a:p>
            <a:r>
              <a:rPr lang="en-US" sz="2800" dirty="0"/>
              <a:t>Compare the sequential and parallel program results that whether they are the same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72CEE-0E63-DD08-8DC8-2547D983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48101"/>
            <a:ext cx="74549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5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DC0D-AA78-474E-B974-5DBFA75F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E16D0-A4F3-764A-A91D-80BDB0B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BA9A-7637-D14D-A21D-6177A799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9938B-846A-9645-86BD-49153ADB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DA93A-0B4C-874A-8CB1-A3AA40D64C74}"/>
              </a:ext>
            </a:extLst>
          </p:cNvPr>
          <p:cNvSpPr/>
          <p:nvPr/>
        </p:nvSpPr>
        <p:spPr>
          <a:xfrm>
            <a:off x="477752" y="1326550"/>
            <a:ext cx="82090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source code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output screenshot of your parallel code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 report describe your code logic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3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310C-DC25-7A4E-89C8-AA99BDB3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CD95-50AC-D045-ACD3-181ABACB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607F7-F220-EC43-8626-B8C54415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21272-9240-434A-8CBB-CBAE0BA7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B4703-6A0E-4446-A013-5D984CFEC0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two character strings s1 and s2. Write a Pthread program to find out the number of substrings, in string s1, that is exactly the same as s2.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https://github.com/kevinsuo/CS3502/blob/master/project-pthread.c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0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310C-DC25-7A4E-89C8-AA99BDB3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Examples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CD95-50AC-D045-ACD3-181ABACB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607F7-F220-EC43-8626-B8C54415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21272-9240-434A-8CBB-CBAE0BA7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B4703-6A0E-4446-A013-5D984CFEC0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number_substring</a:t>
            </a:r>
            <a:r>
              <a:rPr lang="en-US" dirty="0"/>
              <a:t>(“</a:t>
            </a:r>
            <a:r>
              <a:rPr lang="en-US" dirty="0" err="1"/>
              <a:t>abcdab</a:t>
            </a:r>
            <a:r>
              <a:rPr lang="en-US" dirty="0"/>
              <a:t>”, “ab”) = 2, </a:t>
            </a:r>
          </a:p>
          <a:p>
            <a:endParaRPr lang="en-US" dirty="0"/>
          </a:p>
          <a:p>
            <a:r>
              <a:rPr lang="en-US" dirty="0" err="1"/>
              <a:t>number_substring</a:t>
            </a:r>
            <a:r>
              <a:rPr lang="en-US" dirty="0"/>
              <a:t>(“</a:t>
            </a:r>
            <a:r>
              <a:rPr lang="en-US" dirty="0" err="1"/>
              <a:t>aaa</a:t>
            </a:r>
            <a:r>
              <a:rPr lang="en-US" dirty="0"/>
              <a:t>”, “a”) = 3, </a:t>
            </a:r>
          </a:p>
          <a:p>
            <a:endParaRPr lang="en-US" dirty="0"/>
          </a:p>
          <a:p>
            <a:r>
              <a:rPr lang="en-US" dirty="0" err="1"/>
              <a:t>number_substring</a:t>
            </a:r>
            <a:r>
              <a:rPr lang="en-US" dirty="0"/>
              <a:t>(“</a:t>
            </a:r>
            <a:r>
              <a:rPr lang="en-US" dirty="0" err="1"/>
              <a:t>abac</a:t>
            </a:r>
            <a:r>
              <a:rPr lang="en-US" dirty="0"/>
              <a:t>”, “</a:t>
            </a:r>
            <a:r>
              <a:rPr lang="en-US" dirty="0" err="1"/>
              <a:t>bc</a:t>
            </a:r>
            <a:r>
              <a:rPr lang="en-US" dirty="0"/>
              <a:t>”) = 0. 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74E26F4-577C-6E47-841A-B4E4BA5ABF3B}"/>
              </a:ext>
            </a:extLst>
          </p:cNvPr>
          <p:cNvSpPr/>
          <p:nvPr/>
        </p:nvSpPr>
        <p:spPr>
          <a:xfrm>
            <a:off x="6400800" y="5125738"/>
            <a:ext cx="1638300" cy="760140"/>
          </a:xfrm>
          <a:prstGeom prst="wedgeRoundRectCallout">
            <a:avLst>
              <a:gd name="adj1" fmla="val -66713"/>
              <a:gd name="adj2" fmla="val -111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Subsequence </a:t>
            </a:r>
          </a:p>
          <a:p>
            <a:pPr algn="ctr"/>
            <a:r>
              <a:rPr lang="en-US" dirty="0"/>
              <a:t>not substring</a:t>
            </a:r>
          </a:p>
        </p:txBody>
      </p:sp>
    </p:spTree>
    <p:extLst>
      <p:ext uri="{BB962C8B-B14F-4D97-AF65-F5344CB8AC3E}">
        <p14:creationId xmlns:p14="http://schemas.microsoft.com/office/powerpoint/2010/main" val="419772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BD0-1EA8-9241-B157-6F30F55C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BA0D-0884-DD47-A9AB-66E98A9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9ABB-E125-2A4C-AD0E-DB31C574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2B3DE-0005-6346-9225-B03ECD0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72159-10CE-3C41-9985-58ADF70CBB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 file: </a:t>
            </a:r>
            <a:r>
              <a:rPr lang="en-US" dirty="0">
                <a:hlinkClick r:id="rId2"/>
              </a:rPr>
              <a:t>https://github.com/kevinsuo/CS3502/blob/master/strings.txt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5C09D-D193-A24A-B30B-99195ADD4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1707"/>
            <a:ext cx="8229600" cy="36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BA0D-0884-DD47-A9AB-66E98A9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9ABB-E125-2A4C-AD0E-DB31C574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2B3DE-0005-6346-9225-B03ECD0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282F-6275-194D-A4D9-E89F169C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452764"/>
            <a:ext cx="3505200" cy="1369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61173E-972F-DB47-9801-D0730563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0"/>
            <a:ext cx="5410200" cy="6832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42F1F3-0721-434B-B6B8-344C199FA6BB}"/>
              </a:ext>
            </a:extLst>
          </p:cNvPr>
          <p:cNvSpPr/>
          <p:nvPr/>
        </p:nvSpPr>
        <p:spPr>
          <a:xfrm>
            <a:off x="381000" y="3023388"/>
            <a:ext cx="685800" cy="228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3B4FA7-9FD1-5B4A-A10E-D46C24ACDB4D}"/>
              </a:ext>
            </a:extLst>
          </p:cNvPr>
          <p:cNvCxnSpPr/>
          <p:nvPr/>
        </p:nvCxnSpPr>
        <p:spPr>
          <a:xfrm flipV="1">
            <a:off x="1143000" y="1219200"/>
            <a:ext cx="2489200" cy="191848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6B664151-07E4-2F46-AC0C-328DDCBD849C}"/>
              </a:ext>
            </a:extLst>
          </p:cNvPr>
          <p:cNvSpPr/>
          <p:nvPr/>
        </p:nvSpPr>
        <p:spPr>
          <a:xfrm>
            <a:off x="723900" y="4573860"/>
            <a:ext cx="2395045" cy="964631"/>
          </a:xfrm>
          <a:prstGeom prst="wedgeRoundRectCallout">
            <a:avLst>
              <a:gd name="adj1" fmla="val 91200"/>
              <a:gd name="adj2" fmla="val 48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strlen</a:t>
            </a:r>
            <a:r>
              <a:rPr lang="en-US" dirty="0"/>
              <a:t>(s2)-1</a:t>
            </a:r>
          </a:p>
          <a:p>
            <a:pPr algn="ctr"/>
            <a:r>
              <a:rPr lang="en-US" dirty="0"/>
              <a:t>Because there exist a ‘\n’ at the end of s2 </a:t>
            </a:r>
          </a:p>
        </p:txBody>
      </p:sp>
    </p:spTree>
    <p:extLst>
      <p:ext uri="{BB962C8B-B14F-4D97-AF65-F5344CB8AC3E}">
        <p14:creationId xmlns:p14="http://schemas.microsoft.com/office/powerpoint/2010/main" val="61734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3543-329B-E541-B8C9-04B6AAC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‘\n’ at the end of s2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F14F1-1DF2-7B4B-8C48-D3A4F338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801BB-824A-0A43-B9CD-7F31B6A5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3566B-4161-4547-B327-A0080F6B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9AF8D-4953-CA4E-B555-06779FD1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981200"/>
            <a:ext cx="7869382" cy="2438400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EB85EBD-6F2E-5647-BEA8-E89C30D2AF0D}"/>
              </a:ext>
            </a:extLst>
          </p:cNvPr>
          <p:cNvSpPr/>
          <p:nvPr/>
        </p:nvSpPr>
        <p:spPr>
          <a:xfrm>
            <a:off x="569199" y="4724400"/>
            <a:ext cx="2395045" cy="964631"/>
          </a:xfrm>
          <a:prstGeom prst="wedgeRoundRectCallout">
            <a:avLst>
              <a:gd name="adj1" fmla="val -9701"/>
              <a:gd name="adj2" fmla="val -125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strlen</a:t>
            </a:r>
            <a:r>
              <a:rPr lang="en-US" dirty="0"/>
              <a:t>(s2)-1</a:t>
            </a:r>
          </a:p>
          <a:p>
            <a:pPr algn="ctr"/>
            <a:r>
              <a:rPr lang="en-US" dirty="0"/>
              <a:t>Because there exist a ‘EOF’ at the end of s2 </a:t>
            </a:r>
          </a:p>
        </p:txBody>
      </p:sp>
    </p:spTree>
    <p:extLst>
      <p:ext uri="{BB962C8B-B14F-4D97-AF65-F5344CB8AC3E}">
        <p14:creationId xmlns:p14="http://schemas.microsoft.com/office/powerpoint/2010/main" val="226740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BA0D-0884-DD47-A9AB-66E98A9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9ABB-E125-2A4C-AD0E-DB31C574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2B3DE-0005-6346-9225-B03ECD0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282F-6275-194D-A4D9-E89F169C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452764"/>
            <a:ext cx="3505200" cy="1369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42F1F3-0721-434B-B6B8-344C199FA6BB}"/>
              </a:ext>
            </a:extLst>
          </p:cNvPr>
          <p:cNvSpPr/>
          <p:nvPr/>
        </p:nvSpPr>
        <p:spPr>
          <a:xfrm>
            <a:off x="381000" y="3137688"/>
            <a:ext cx="1447800" cy="215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3B4FA7-9FD1-5B4A-A10E-D46C24ACDB4D}"/>
              </a:ext>
            </a:extLst>
          </p:cNvPr>
          <p:cNvCxnSpPr>
            <a:cxnSpLocks/>
          </p:cNvCxnSpPr>
          <p:nvPr/>
        </p:nvCxnSpPr>
        <p:spPr>
          <a:xfrm flipV="1">
            <a:off x="1603248" y="360265"/>
            <a:ext cx="2106685" cy="27774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C9765CB-2866-F745-A95A-39F435BB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9615"/>
            <a:ext cx="4381338" cy="3712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82E9C4-6C63-A040-AEA2-CCD426F387B6}"/>
              </a:ext>
            </a:extLst>
          </p:cNvPr>
          <p:cNvSpPr/>
          <p:nvPr/>
        </p:nvSpPr>
        <p:spPr>
          <a:xfrm>
            <a:off x="596124" y="4590120"/>
            <a:ext cx="4495800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BC3063-DB24-9B40-BD2E-7BF0FB10E459}"/>
              </a:ext>
            </a:extLst>
          </p:cNvPr>
          <p:cNvSpPr/>
          <p:nvPr/>
        </p:nvSpPr>
        <p:spPr>
          <a:xfrm>
            <a:off x="596124" y="5649659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190C9-EC90-7A4D-80B1-52510F828EF7}"/>
              </a:ext>
            </a:extLst>
          </p:cNvPr>
          <p:cNvSpPr/>
          <p:nvPr/>
        </p:nvSpPr>
        <p:spPr>
          <a:xfrm>
            <a:off x="4044192" y="5671425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B2D73-67BA-1A4A-85F4-B7E312120CC2}"/>
              </a:ext>
            </a:extLst>
          </p:cNvPr>
          <p:cNvSpPr txBox="1"/>
          <p:nvPr/>
        </p:nvSpPr>
        <p:spPr>
          <a:xfrm>
            <a:off x="2618642" y="4058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9F5F6-86D7-454A-95CC-6BB4E68C8DF0}"/>
              </a:ext>
            </a:extLst>
          </p:cNvPr>
          <p:cNvSpPr txBox="1"/>
          <p:nvPr/>
        </p:nvSpPr>
        <p:spPr>
          <a:xfrm>
            <a:off x="4321957" y="52005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609654-E457-E346-9168-303BB45073C2}"/>
              </a:ext>
            </a:extLst>
          </p:cNvPr>
          <p:cNvCxnSpPr/>
          <p:nvPr/>
        </p:nvCxnSpPr>
        <p:spPr>
          <a:xfrm flipV="1">
            <a:off x="596124" y="4881432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0FF1A-8F4E-8345-9DF8-8987D2C3E894}"/>
              </a:ext>
            </a:extLst>
          </p:cNvPr>
          <p:cNvCxnSpPr/>
          <p:nvPr/>
        </p:nvCxnSpPr>
        <p:spPr>
          <a:xfrm flipV="1">
            <a:off x="4018591" y="4881989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7A19F9-92BC-AF44-83AB-284D5E17B161}"/>
              </a:ext>
            </a:extLst>
          </p:cNvPr>
          <p:cNvSpPr txBox="1"/>
          <p:nvPr/>
        </p:nvSpPr>
        <p:spPr>
          <a:xfrm>
            <a:off x="477341" y="522793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15EAD-5562-904E-8138-E4196C5B7A01}"/>
              </a:ext>
            </a:extLst>
          </p:cNvPr>
          <p:cNvSpPr txBox="1"/>
          <p:nvPr/>
        </p:nvSpPr>
        <p:spPr>
          <a:xfrm>
            <a:off x="3899808" y="520051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3A2DE-E814-884A-8DEF-CB05C26C1AFD}"/>
              </a:ext>
            </a:extLst>
          </p:cNvPr>
          <p:cNvSpPr/>
          <p:nvPr/>
        </p:nvSpPr>
        <p:spPr>
          <a:xfrm>
            <a:off x="4122506" y="895262"/>
            <a:ext cx="2202094" cy="2477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BA0D-0884-DD47-A9AB-66E98A9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9ABB-E125-2A4C-AD0E-DB31C574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2B3DE-0005-6346-9225-B03ECD0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282F-6275-194D-A4D9-E89F169C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452764"/>
            <a:ext cx="3505200" cy="1369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42F1F3-0721-434B-B6B8-344C199FA6BB}"/>
              </a:ext>
            </a:extLst>
          </p:cNvPr>
          <p:cNvSpPr/>
          <p:nvPr/>
        </p:nvSpPr>
        <p:spPr>
          <a:xfrm>
            <a:off x="381000" y="3137688"/>
            <a:ext cx="1447800" cy="215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3B4FA7-9FD1-5B4A-A10E-D46C24ACDB4D}"/>
              </a:ext>
            </a:extLst>
          </p:cNvPr>
          <p:cNvCxnSpPr>
            <a:cxnSpLocks/>
          </p:cNvCxnSpPr>
          <p:nvPr/>
        </p:nvCxnSpPr>
        <p:spPr>
          <a:xfrm flipV="1">
            <a:off x="1603248" y="360265"/>
            <a:ext cx="2106685" cy="27774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C9765CB-2866-F745-A95A-39F435BB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9615"/>
            <a:ext cx="4381338" cy="3712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82E9C4-6C63-A040-AEA2-CCD426F387B6}"/>
              </a:ext>
            </a:extLst>
          </p:cNvPr>
          <p:cNvSpPr/>
          <p:nvPr/>
        </p:nvSpPr>
        <p:spPr>
          <a:xfrm>
            <a:off x="685800" y="4258622"/>
            <a:ext cx="4495800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190C9-EC90-7A4D-80B1-52510F828EF7}"/>
              </a:ext>
            </a:extLst>
          </p:cNvPr>
          <p:cNvSpPr/>
          <p:nvPr/>
        </p:nvSpPr>
        <p:spPr>
          <a:xfrm>
            <a:off x="1666328" y="5300486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B2D73-67BA-1A4A-85F4-B7E312120CC2}"/>
              </a:ext>
            </a:extLst>
          </p:cNvPr>
          <p:cNvSpPr txBox="1"/>
          <p:nvPr/>
        </p:nvSpPr>
        <p:spPr>
          <a:xfrm>
            <a:off x="2721943" y="388279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9F5F6-86D7-454A-95CC-6BB4E68C8DF0}"/>
              </a:ext>
            </a:extLst>
          </p:cNvPr>
          <p:cNvSpPr txBox="1"/>
          <p:nvPr/>
        </p:nvSpPr>
        <p:spPr>
          <a:xfrm>
            <a:off x="1982378" y="49435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0FF1A-8F4E-8345-9DF8-8987D2C3E894}"/>
              </a:ext>
            </a:extLst>
          </p:cNvPr>
          <p:cNvCxnSpPr/>
          <p:nvPr/>
        </p:nvCxnSpPr>
        <p:spPr>
          <a:xfrm flipV="1">
            <a:off x="1667323" y="4561774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515EAD-5562-904E-8138-E4196C5B7A01}"/>
              </a:ext>
            </a:extLst>
          </p:cNvPr>
          <p:cNvSpPr txBox="1"/>
          <p:nvPr/>
        </p:nvSpPr>
        <p:spPr>
          <a:xfrm>
            <a:off x="1548540" y="48802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838DB2-B307-3848-B53C-A6C18CB4484D}"/>
              </a:ext>
            </a:extLst>
          </p:cNvPr>
          <p:cNvCxnSpPr/>
          <p:nvPr/>
        </p:nvCxnSpPr>
        <p:spPr>
          <a:xfrm flipV="1">
            <a:off x="1667323" y="5693182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A8821F-3393-D84A-AA51-3205CC602386}"/>
              </a:ext>
            </a:extLst>
          </p:cNvPr>
          <p:cNvSpPr txBox="1"/>
          <p:nvPr/>
        </p:nvSpPr>
        <p:spPr>
          <a:xfrm>
            <a:off x="1538030" y="6047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4CDDB0-DA90-B04C-BAF3-E35730060053}"/>
              </a:ext>
            </a:extLst>
          </p:cNvPr>
          <p:cNvCxnSpPr>
            <a:cxnSpLocks/>
          </p:cNvCxnSpPr>
          <p:nvPr/>
        </p:nvCxnSpPr>
        <p:spPr>
          <a:xfrm flipV="1">
            <a:off x="2717618" y="5693182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5D7B5F-7E83-1A4E-B502-B26BFF67AD3C}"/>
              </a:ext>
            </a:extLst>
          </p:cNvPr>
          <p:cNvSpPr txBox="1"/>
          <p:nvPr/>
        </p:nvSpPr>
        <p:spPr>
          <a:xfrm>
            <a:off x="2588325" y="6047847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FFC2AA-1ED4-3A44-9060-2663A066FFF7}"/>
              </a:ext>
            </a:extLst>
          </p:cNvPr>
          <p:cNvSpPr txBox="1"/>
          <p:nvPr/>
        </p:nvSpPr>
        <p:spPr>
          <a:xfrm>
            <a:off x="926160" y="60478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85B27-DF6E-9F43-9400-50FC835102C5}"/>
              </a:ext>
            </a:extLst>
          </p:cNvPr>
          <p:cNvSpPr txBox="1"/>
          <p:nvPr/>
        </p:nvSpPr>
        <p:spPr>
          <a:xfrm>
            <a:off x="1570090" y="388910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CC937-E1F2-164C-9C48-25122BDFE6CA}"/>
              </a:ext>
            </a:extLst>
          </p:cNvPr>
          <p:cNvSpPr/>
          <p:nvPr/>
        </p:nvSpPr>
        <p:spPr>
          <a:xfrm>
            <a:off x="1688873" y="4253125"/>
            <a:ext cx="1055615" cy="291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A074ED-E9FA-B14C-869C-828D98749B41}"/>
              </a:ext>
            </a:extLst>
          </p:cNvPr>
          <p:cNvSpPr/>
          <p:nvPr/>
        </p:nvSpPr>
        <p:spPr>
          <a:xfrm>
            <a:off x="218925" y="419641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7DA46-F7F9-C843-986B-6183393441AB}"/>
              </a:ext>
            </a:extLst>
          </p:cNvPr>
          <p:cNvSpPr/>
          <p:nvPr/>
        </p:nvSpPr>
        <p:spPr>
          <a:xfrm>
            <a:off x="1215022" y="5286739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42F1F3-0721-434B-B6B8-344C199FA6BB}"/>
              </a:ext>
            </a:extLst>
          </p:cNvPr>
          <p:cNvSpPr/>
          <p:nvPr/>
        </p:nvSpPr>
        <p:spPr>
          <a:xfrm>
            <a:off x="4343400" y="1219200"/>
            <a:ext cx="2362200" cy="228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0BA0D-0884-DD47-A9AB-66E98A9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Parallel and Distributed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59ABB-E125-2A4C-AD0E-DB31C574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2B3DE-0005-6346-9225-B03ECD0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CS 4504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282F-6275-194D-A4D9-E89F169C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452764"/>
            <a:ext cx="3505200" cy="1369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42F1F3-0721-434B-B6B8-344C199FA6BB}"/>
              </a:ext>
            </a:extLst>
          </p:cNvPr>
          <p:cNvSpPr/>
          <p:nvPr/>
        </p:nvSpPr>
        <p:spPr>
          <a:xfrm>
            <a:off x="381000" y="3137688"/>
            <a:ext cx="1447800" cy="215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3B4FA7-9FD1-5B4A-A10E-D46C24ACDB4D}"/>
              </a:ext>
            </a:extLst>
          </p:cNvPr>
          <p:cNvCxnSpPr>
            <a:cxnSpLocks/>
          </p:cNvCxnSpPr>
          <p:nvPr/>
        </p:nvCxnSpPr>
        <p:spPr>
          <a:xfrm flipV="1">
            <a:off x="1603248" y="360265"/>
            <a:ext cx="2106685" cy="27774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C9765CB-2866-F745-A95A-39F435BB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9615"/>
            <a:ext cx="4381338" cy="3712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82E9C4-6C63-A040-AEA2-CCD426F387B6}"/>
              </a:ext>
            </a:extLst>
          </p:cNvPr>
          <p:cNvSpPr/>
          <p:nvPr/>
        </p:nvSpPr>
        <p:spPr>
          <a:xfrm>
            <a:off x="685800" y="4258622"/>
            <a:ext cx="4495800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190C9-EC90-7A4D-80B1-52510F828EF7}"/>
              </a:ext>
            </a:extLst>
          </p:cNvPr>
          <p:cNvSpPr/>
          <p:nvPr/>
        </p:nvSpPr>
        <p:spPr>
          <a:xfrm>
            <a:off x="1666328" y="5300486"/>
            <a:ext cx="1055615" cy="29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B2D73-67BA-1A4A-85F4-B7E312120CC2}"/>
              </a:ext>
            </a:extLst>
          </p:cNvPr>
          <p:cNvSpPr txBox="1"/>
          <p:nvPr/>
        </p:nvSpPr>
        <p:spPr>
          <a:xfrm>
            <a:off x="5240991" y="421798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00FF1A-8F4E-8345-9DF8-8987D2C3E894}"/>
              </a:ext>
            </a:extLst>
          </p:cNvPr>
          <p:cNvCxnSpPr/>
          <p:nvPr/>
        </p:nvCxnSpPr>
        <p:spPr>
          <a:xfrm flipV="1">
            <a:off x="2174483" y="4551721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515EAD-5562-904E-8138-E4196C5B7A01}"/>
              </a:ext>
            </a:extLst>
          </p:cNvPr>
          <p:cNvSpPr txBox="1"/>
          <p:nvPr/>
        </p:nvSpPr>
        <p:spPr>
          <a:xfrm>
            <a:off x="2055700" y="48702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838DB2-B307-3848-B53C-A6C18CB4484D}"/>
              </a:ext>
            </a:extLst>
          </p:cNvPr>
          <p:cNvCxnSpPr/>
          <p:nvPr/>
        </p:nvCxnSpPr>
        <p:spPr>
          <a:xfrm flipV="1">
            <a:off x="1666328" y="5598746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A8821F-3393-D84A-AA51-3205CC602386}"/>
              </a:ext>
            </a:extLst>
          </p:cNvPr>
          <p:cNvSpPr txBox="1"/>
          <p:nvPr/>
        </p:nvSpPr>
        <p:spPr>
          <a:xfrm>
            <a:off x="1537035" y="595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4CDDB0-DA90-B04C-BAF3-E35730060053}"/>
              </a:ext>
            </a:extLst>
          </p:cNvPr>
          <p:cNvCxnSpPr>
            <a:cxnSpLocks/>
          </p:cNvCxnSpPr>
          <p:nvPr/>
        </p:nvCxnSpPr>
        <p:spPr>
          <a:xfrm flipV="1">
            <a:off x="2723141" y="5611048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5D7B5F-7E83-1A4E-B502-B26BFF67AD3C}"/>
              </a:ext>
            </a:extLst>
          </p:cNvPr>
          <p:cNvSpPr txBox="1"/>
          <p:nvPr/>
        </p:nvSpPr>
        <p:spPr>
          <a:xfrm>
            <a:off x="2593848" y="5965713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FFC2AA-1ED4-3A44-9060-2663A066FFF7}"/>
              </a:ext>
            </a:extLst>
          </p:cNvPr>
          <p:cNvSpPr txBox="1"/>
          <p:nvPr/>
        </p:nvSpPr>
        <p:spPr>
          <a:xfrm>
            <a:off x="2027896" y="59350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85B27-DF6E-9F43-9400-50FC835102C5}"/>
              </a:ext>
            </a:extLst>
          </p:cNvPr>
          <p:cNvSpPr txBox="1"/>
          <p:nvPr/>
        </p:nvSpPr>
        <p:spPr>
          <a:xfrm>
            <a:off x="1570090" y="388910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CC937-E1F2-164C-9C48-25122BDFE6CA}"/>
              </a:ext>
            </a:extLst>
          </p:cNvPr>
          <p:cNvSpPr/>
          <p:nvPr/>
        </p:nvSpPr>
        <p:spPr>
          <a:xfrm>
            <a:off x="1688873" y="4253125"/>
            <a:ext cx="1055615" cy="291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A074ED-E9FA-B14C-869C-828D98749B41}"/>
              </a:ext>
            </a:extLst>
          </p:cNvPr>
          <p:cNvSpPr/>
          <p:nvPr/>
        </p:nvSpPr>
        <p:spPr>
          <a:xfrm>
            <a:off x="218925" y="419641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7DA46-F7F9-C843-986B-6183393441AB}"/>
              </a:ext>
            </a:extLst>
          </p:cNvPr>
          <p:cNvSpPr/>
          <p:nvPr/>
        </p:nvSpPr>
        <p:spPr>
          <a:xfrm>
            <a:off x="1215022" y="5286739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35C786-D1B8-1641-B694-D441B9CC3E3B}"/>
              </a:ext>
            </a:extLst>
          </p:cNvPr>
          <p:cNvSpPr/>
          <p:nvPr/>
        </p:nvSpPr>
        <p:spPr>
          <a:xfrm>
            <a:off x="2060517" y="4258810"/>
            <a:ext cx="237567" cy="291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9A37F-A9DF-5C43-BCC4-C36365EF6E43}"/>
              </a:ext>
            </a:extLst>
          </p:cNvPr>
          <p:cNvSpPr/>
          <p:nvPr/>
        </p:nvSpPr>
        <p:spPr>
          <a:xfrm>
            <a:off x="2063675" y="5302273"/>
            <a:ext cx="237567" cy="291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BD5BD0-8643-3940-8A4B-246088B798C9}"/>
              </a:ext>
            </a:extLst>
          </p:cNvPr>
          <p:cNvCxnSpPr/>
          <p:nvPr/>
        </p:nvCxnSpPr>
        <p:spPr>
          <a:xfrm flipV="1">
            <a:off x="2174483" y="5591798"/>
            <a:ext cx="0" cy="3432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78ED5AF9-5C6C-8941-BA0F-53EE58A433A9}"/>
              </a:ext>
            </a:extLst>
          </p:cNvPr>
          <p:cNvSpPr/>
          <p:nvPr/>
        </p:nvSpPr>
        <p:spPr>
          <a:xfrm>
            <a:off x="3003776" y="4753974"/>
            <a:ext cx="925360" cy="407405"/>
          </a:xfrm>
          <a:prstGeom prst="wedgeRoundRectCallout">
            <a:avLst>
              <a:gd name="adj1" fmla="val -132555"/>
              <a:gd name="adj2" fmla="val -118982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*(s1+j)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BE1C53E8-2480-8548-8A6A-2E489C7AD441}"/>
              </a:ext>
            </a:extLst>
          </p:cNvPr>
          <p:cNvSpPr/>
          <p:nvPr/>
        </p:nvSpPr>
        <p:spPr>
          <a:xfrm>
            <a:off x="3017362" y="5656071"/>
            <a:ext cx="925360" cy="407405"/>
          </a:xfrm>
          <a:prstGeom prst="wedgeRoundRectCallout">
            <a:avLst>
              <a:gd name="adj1" fmla="val -132555"/>
              <a:gd name="adj2" fmla="val -118982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*(s2+k)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42F1F3-0721-434B-B6B8-344C199FA6BB}"/>
              </a:ext>
            </a:extLst>
          </p:cNvPr>
          <p:cNvSpPr/>
          <p:nvPr/>
        </p:nvSpPr>
        <p:spPr>
          <a:xfrm>
            <a:off x="4572000" y="1533864"/>
            <a:ext cx="1676400" cy="2187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7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38837</TotalTime>
  <Words>477</Words>
  <Application>Microsoft Macintosh PowerPoint</Application>
  <PresentationFormat>On-screen Show (4:3)</PresentationFormat>
  <Paragraphs>132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Wingdings 3</vt:lpstr>
      <vt:lpstr>Origin</vt:lpstr>
      <vt:lpstr>CS 4504 Parallel and Distributed Computing   Project 2 Introduction</vt:lpstr>
      <vt:lpstr>Assignment</vt:lpstr>
      <vt:lpstr>Assignment Examples</vt:lpstr>
      <vt:lpstr>Assignment</vt:lpstr>
      <vt:lpstr>PowerPoint Presentation</vt:lpstr>
      <vt:lpstr>‘\n’ at the end of s2</vt:lpstr>
      <vt:lpstr>PowerPoint Presentation</vt:lpstr>
      <vt:lpstr>PowerPoint Presentation</vt:lpstr>
      <vt:lpstr>PowerPoint Presentation</vt:lpstr>
      <vt:lpstr>PowerPoint Presentation</vt:lpstr>
      <vt:lpstr>Assignment</vt:lpstr>
      <vt:lpstr>Assignment</vt:lpstr>
      <vt:lpstr>Corner Case in Assignment</vt:lpstr>
      <vt:lpstr>Verify whether your parallel thread is correct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Reference-Driven Performance Anomaly Identification</dc:title>
  <dc:creator/>
  <cp:lastModifiedBy>Kun Suo</cp:lastModifiedBy>
  <cp:revision>1504</cp:revision>
  <dcterms:created xsi:type="dcterms:W3CDTF">2012-08-09T04:56:17Z</dcterms:created>
  <dcterms:modified xsi:type="dcterms:W3CDTF">2022-09-16T16:14:56Z</dcterms:modified>
</cp:coreProperties>
</file>