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626" r:id="rId2"/>
    <p:sldId id="634" r:id="rId3"/>
    <p:sldId id="627" r:id="rId4"/>
    <p:sldId id="628" r:id="rId5"/>
    <p:sldId id="635" r:id="rId6"/>
    <p:sldId id="633" r:id="rId7"/>
    <p:sldId id="630" r:id="rId8"/>
  </p:sldIdLst>
  <p:sldSz cx="9144000" cy="6858000" type="screen4x3"/>
  <p:notesSz cx="6794500" cy="9918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3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51CB2-B217-9749-9031-324E0F54DE04}" v="11" dt="2020-11-06T00:52:26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2" autoAdjust="0"/>
    <p:restoredTop sz="95793" autoAdjust="0"/>
  </p:normalViewPr>
  <p:slideViewPr>
    <p:cSldViewPr>
      <p:cViewPr>
        <p:scale>
          <a:sx n="140" d="100"/>
          <a:sy n="140" d="100"/>
        </p:scale>
        <p:origin x="136" y="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888" y="642"/>
      </p:cViewPr>
      <p:guideLst>
        <p:guide orient="horz" pos="3124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 Suo" userId="41c30799-3a2b-4880-86a3-8488be07954a" providerId="ADAL" clId="{E702E3AF-9CA0-5444-BE9B-83036844CCF5}"/>
    <pc:docChg chg="undo custSel delSld modSld">
      <pc:chgData name="Kun Suo" userId="41c30799-3a2b-4880-86a3-8488be07954a" providerId="ADAL" clId="{E702E3AF-9CA0-5444-BE9B-83036844CCF5}" dt="2020-01-05T01:06:03.756" v="150" actId="20577"/>
      <pc:docMkLst>
        <pc:docMk/>
      </pc:docMkLst>
      <pc:sldChg chg="modSp del">
        <pc:chgData name="Kun Suo" userId="41c30799-3a2b-4880-86a3-8488be07954a" providerId="ADAL" clId="{E702E3AF-9CA0-5444-BE9B-83036844CCF5}" dt="2020-01-05T01:06:00.943" v="146" actId="2696"/>
        <pc:sldMkLst>
          <pc:docMk/>
          <pc:sldMk cId="2372643681" sldId="256"/>
        </pc:sldMkLst>
        <pc:spChg chg="mod">
          <ac:chgData name="Kun Suo" userId="41c30799-3a2b-4880-86a3-8488be07954a" providerId="ADAL" clId="{E702E3AF-9CA0-5444-BE9B-83036844CCF5}" dt="2020-01-05T01:03:50.083" v="34" actId="20577"/>
          <ac:spMkLst>
            <pc:docMk/>
            <pc:sldMk cId="2372643681" sldId="256"/>
            <ac:spMk id="2" creationId="{00000000-0000-0000-0000-000000000000}"/>
          </ac:spMkLst>
        </pc:spChg>
      </pc:sldChg>
      <pc:sldChg chg="del">
        <pc:chgData name="Kun Suo" userId="41c30799-3a2b-4880-86a3-8488be07954a" providerId="ADAL" clId="{E702E3AF-9CA0-5444-BE9B-83036844CCF5}" dt="2020-01-05T01:03:44.524" v="0" actId="2696"/>
        <pc:sldMkLst>
          <pc:docMk/>
          <pc:sldMk cId="3771558901" sldId="431"/>
        </pc:sldMkLst>
      </pc:sldChg>
      <pc:sldChg chg="del">
        <pc:chgData name="Kun Suo" userId="41c30799-3a2b-4880-86a3-8488be07954a" providerId="ADAL" clId="{E702E3AF-9CA0-5444-BE9B-83036844CCF5}" dt="2020-01-05T01:03:44.838" v="15" actId="2696"/>
        <pc:sldMkLst>
          <pc:docMk/>
          <pc:sldMk cId="2364973726" sldId="432"/>
        </pc:sldMkLst>
      </pc:sldChg>
      <pc:sldChg chg="del">
        <pc:chgData name="Kun Suo" userId="41c30799-3a2b-4880-86a3-8488be07954a" providerId="ADAL" clId="{E702E3AF-9CA0-5444-BE9B-83036844CCF5}" dt="2020-01-05T01:03:44.895" v="18" actId="2696"/>
        <pc:sldMkLst>
          <pc:docMk/>
          <pc:sldMk cId="2489974380" sldId="433"/>
        </pc:sldMkLst>
      </pc:sldChg>
      <pc:sldChg chg="del">
        <pc:chgData name="Kun Suo" userId="41c30799-3a2b-4880-86a3-8488be07954a" providerId="ADAL" clId="{E702E3AF-9CA0-5444-BE9B-83036844CCF5}" dt="2020-01-05T01:03:45.163" v="25" actId="2696"/>
        <pc:sldMkLst>
          <pc:docMk/>
          <pc:sldMk cId="3651608675" sldId="434"/>
        </pc:sldMkLst>
      </pc:sldChg>
      <pc:sldChg chg="del">
        <pc:chgData name="Kun Suo" userId="41c30799-3a2b-4880-86a3-8488be07954a" providerId="ADAL" clId="{E702E3AF-9CA0-5444-BE9B-83036844CCF5}" dt="2020-01-05T01:03:45.179" v="26" actId="2696"/>
        <pc:sldMkLst>
          <pc:docMk/>
          <pc:sldMk cId="100941599" sldId="435"/>
        </pc:sldMkLst>
      </pc:sldChg>
      <pc:sldChg chg="del">
        <pc:chgData name="Kun Suo" userId="41c30799-3a2b-4880-86a3-8488be07954a" providerId="ADAL" clId="{E702E3AF-9CA0-5444-BE9B-83036844CCF5}" dt="2020-01-05T01:03:45.194" v="27" actId="2696"/>
        <pc:sldMkLst>
          <pc:docMk/>
          <pc:sldMk cId="1740238819" sldId="436"/>
        </pc:sldMkLst>
      </pc:sldChg>
      <pc:sldChg chg="del">
        <pc:chgData name="Kun Suo" userId="41c30799-3a2b-4880-86a3-8488be07954a" providerId="ADAL" clId="{E702E3AF-9CA0-5444-BE9B-83036844CCF5}" dt="2020-01-05T01:03:45.222" v="29" actId="2696"/>
        <pc:sldMkLst>
          <pc:docMk/>
          <pc:sldMk cId="2174670460" sldId="437"/>
        </pc:sldMkLst>
      </pc:sldChg>
      <pc:sldChg chg="del">
        <pc:chgData name="Kun Suo" userId="41c30799-3a2b-4880-86a3-8488be07954a" providerId="ADAL" clId="{E702E3AF-9CA0-5444-BE9B-83036844CCF5}" dt="2020-01-05T01:03:44.815" v="14" actId="2696"/>
        <pc:sldMkLst>
          <pc:docMk/>
          <pc:sldMk cId="2883967850" sldId="448"/>
        </pc:sldMkLst>
      </pc:sldChg>
      <pc:sldChg chg="del">
        <pc:chgData name="Kun Suo" userId="41c30799-3a2b-4880-86a3-8488be07954a" providerId="ADAL" clId="{E702E3AF-9CA0-5444-BE9B-83036844CCF5}" dt="2020-01-05T01:03:44.546" v="1" actId="2696"/>
        <pc:sldMkLst>
          <pc:docMk/>
          <pc:sldMk cId="1454281914" sldId="449"/>
        </pc:sldMkLst>
      </pc:sldChg>
      <pc:sldChg chg="del">
        <pc:chgData name="Kun Suo" userId="41c30799-3a2b-4880-86a3-8488be07954a" providerId="ADAL" clId="{E702E3AF-9CA0-5444-BE9B-83036844CCF5}" dt="2020-01-05T01:03:44.660" v="7" actId="2696"/>
        <pc:sldMkLst>
          <pc:docMk/>
          <pc:sldMk cId="1510175008" sldId="450"/>
        </pc:sldMkLst>
      </pc:sldChg>
      <pc:sldChg chg="del">
        <pc:chgData name="Kun Suo" userId="41c30799-3a2b-4880-86a3-8488be07954a" providerId="ADAL" clId="{E702E3AF-9CA0-5444-BE9B-83036844CCF5}" dt="2020-01-05T01:03:44.673" v="8" actId="2696"/>
        <pc:sldMkLst>
          <pc:docMk/>
          <pc:sldMk cId="4254234708" sldId="451"/>
        </pc:sldMkLst>
      </pc:sldChg>
      <pc:sldChg chg="del">
        <pc:chgData name="Kun Suo" userId="41c30799-3a2b-4880-86a3-8488be07954a" providerId="ADAL" clId="{E702E3AF-9CA0-5444-BE9B-83036844CCF5}" dt="2020-01-05T01:03:44.718" v="10" actId="2696"/>
        <pc:sldMkLst>
          <pc:docMk/>
          <pc:sldMk cId="4031596464" sldId="452"/>
        </pc:sldMkLst>
      </pc:sldChg>
      <pc:sldChg chg="del">
        <pc:chgData name="Kun Suo" userId="41c30799-3a2b-4880-86a3-8488be07954a" providerId="ADAL" clId="{E702E3AF-9CA0-5444-BE9B-83036844CCF5}" dt="2020-01-05T01:03:45.237" v="30" actId="2696"/>
        <pc:sldMkLst>
          <pc:docMk/>
          <pc:sldMk cId="2385835658" sldId="453"/>
        </pc:sldMkLst>
      </pc:sldChg>
      <pc:sldChg chg="del">
        <pc:chgData name="Kun Suo" userId="41c30799-3a2b-4880-86a3-8488be07954a" providerId="ADAL" clId="{E702E3AF-9CA0-5444-BE9B-83036844CCF5}" dt="2020-01-05T01:03:45.255" v="31" actId="2696"/>
        <pc:sldMkLst>
          <pc:docMk/>
          <pc:sldMk cId="3679855462" sldId="454"/>
        </pc:sldMkLst>
      </pc:sldChg>
      <pc:sldChg chg="del">
        <pc:chgData name="Kun Suo" userId="41c30799-3a2b-4880-86a3-8488be07954a" providerId="ADAL" clId="{E702E3AF-9CA0-5444-BE9B-83036844CCF5}" dt="2020-01-05T01:03:44.743" v="11" actId="2696"/>
        <pc:sldMkLst>
          <pc:docMk/>
          <pc:sldMk cId="3995789560" sldId="455"/>
        </pc:sldMkLst>
      </pc:sldChg>
      <pc:sldChg chg="del">
        <pc:chgData name="Kun Suo" userId="41c30799-3a2b-4880-86a3-8488be07954a" providerId="ADAL" clId="{E702E3AF-9CA0-5444-BE9B-83036844CCF5}" dt="2020-01-05T01:03:45.270" v="32" actId="2696"/>
        <pc:sldMkLst>
          <pc:docMk/>
          <pc:sldMk cId="2894222366" sldId="456"/>
        </pc:sldMkLst>
      </pc:sldChg>
      <pc:sldChg chg="del">
        <pc:chgData name="Kun Suo" userId="41c30799-3a2b-4880-86a3-8488be07954a" providerId="ADAL" clId="{E702E3AF-9CA0-5444-BE9B-83036844CCF5}" dt="2020-01-05T01:03:45.143" v="24" actId="2696"/>
        <pc:sldMkLst>
          <pc:docMk/>
          <pc:sldMk cId="213515955" sldId="457"/>
        </pc:sldMkLst>
      </pc:sldChg>
      <pc:sldChg chg="del">
        <pc:chgData name="Kun Suo" userId="41c30799-3a2b-4880-86a3-8488be07954a" providerId="ADAL" clId="{E702E3AF-9CA0-5444-BE9B-83036844CCF5}" dt="2020-01-05T01:03:44.691" v="9" actId="2696"/>
        <pc:sldMkLst>
          <pc:docMk/>
          <pc:sldMk cId="4287826280" sldId="458"/>
        </pc:sldMkLst>
      </pc:sldChg>
      <pc:sldChg chg="del">
        <pc:chgData name="Kun Suo" userId="41c30799-3a2b-4880-86a3-8488be07954a" providerId="ADAL" clId="{E702E3AF-9CA0-5444-BE9B-83036844CCF5}" dt="2020-01-05T01:03:44.773" v="12" actId="2696"/>
        <pc:sldMkLst>
          <pc:docMk/>
          <pc:sldMk cId="565830765" sldId="459"/>
        </pc:sldMkLst>
      </pc:sldChg>
      <pc:sldChg chg="del">
        <pc:chgData name="Kun Suo" userId="41c30799-3a2b-4880-86a3-8488be07954a" providerId="ADAL" clId="{E702E3AF-9CA0-5444-BE9B-83036844CCF5}" dt="2020-01-05T01:03:44.860" v="16" actId="2696"/>
        <pc:sldMkLst>
          <pc:docMk/>
          <pc:sldMk cId="2353467608" sldId="460"/>
        </pc:sldMkLst>
      </pc:sldChg>
      <pc:sldChg chg="del">
        <pc:chgData name="Kun Suo" userId="41c30799-3a2b-4880-86a3-8488be07954a" providerId="ADAL" clId="{E702E3AF-9CA0-5444-BE9B-83036844CCF5}" dt="2020-01-05T01:03:44.873" v="17" actId="2696"/>
        <pc:sldMkLst>
          <pc:docMk/>
          <pc:sldMk cId="37171069" sldId="461"/>
        </pc:sldMkLst>
      </pc:sldChg>
      <pc:sldChg chg="del">
        <pc:chgData name="Kun Suo" userId="41c30799-3a2b-4880-86a3-8488be07954a" providerId="ADAL" clId="{E702E3AF-9CA0-5444-BE9B-83036844CCF5}" dt="2020-01-05T01:03:44.931" v="19" actId="2696"/>
        <pc:sldMkLst>
          <pc:docMk/>
          <pc:sldMk cId="4006770676" sldId="462"/>
        </pc:sldMkLst>
      </pc:sldChg>
      <pc:sldChg chg="del">
        <pc:chgData name="Kun Suo" userId="41c30799-3a2b-4880-86a3-8488be07954a" providerId="ADAL" clId="{E702E3AF-9CA0-5444-BE9B-83036844CCF5}" dt="2020-01-05T01:03:44.990" v="21" actId="2696"/>
        <pc:sldMkLst>
          <pc:docMk/>
          <pc:sldMk cId="333846303" sldId="463"/>
        </pc:sldMkLst>
      </pc:sldChg>
      <pc:sldChg chg="del">
        <pc:chgData name="Kun Suo" userId="41c30799-3a2b-4880-86a3-8488be07954a" providerId="ADAL" clId="{E702E3AF-9CA0-5444-BE9B-83036844CCF5}" dt="2020-01-05T01:03:45.017" v="22" actId="2696"/>
        <pc:sldMkLst>
          <pc:docMk/>
          <pc:sldMk cId="1608060041" sldId="464"/>
        </pc:sldMkLst>
      </pc:sldChg>
      <pc:sldChg chg="del">
        <pc:chgData name="Kun Suo" userId="41c30799-3a2b-4880-86a3-8488be07954a" providerId="ADAL" clId="{E702E3AF-9CA0-5444-BE9B-83036844CCF5}" dt="2020-01-05T01:03:44.582" v="3" actId="2696"/>
        <pc:sldMkLst>
          <pc:docMk/>
          <pc:sldMk cId="1178849021" sldId="465"/>
        </pc:sldMkLst>
      </pc:sldChg>
      <pc:sldChg chg="del">
        <pc:chgData name="Kun Suo" userId="41c30799-3a2b-4880-86a3-8488be07954a" providerId="ADAL" clId="{E702E3AF-9CA0-5444-BE9B-83036844CCF5}" dt="2020-01-05T01:03:44.566" v="2" actId="2696"/>
        <pc:sldMkLst>
          <pc:docMk/>
          <pc:sldMk cId="2081014784" sldId="466"/>
        </pc:sldMkLst>
      </pc:sldChg>
      <pc:sldChg chg="del">
        <pc:chgData name="Kun Suo" userId="41c30799-3a2b-4880-86a3-8488be07954a" providerId="ADAL" clId="{E702E3AF-9CA0-5444-BE9B-83036844CCF5}" dt="2020-01-05T01:03:44.600" v="4" actId="2696"/>
        <pc:sldMkLst>
          <pc:docMk/>
          <pc:sldMk cId="506876503" sldId="467"/>
        </pc:sldMkLst>
      </pc:sldChg>
      <pc:sldChg chg="del">
        <pc:chgData name="Kun Suo" userId="41c30799-3a2b-4880-86a3-8488be07954a" providerId="ADAL" clId="{E702E3AF-9CA0-5444-BE9B-83036844CCF5}" dt="2020-01-05T01:03:44.617" v="5" actId="2696"/>
        <pc:sldMkLst>
          <pc:docMk/>
          <pc:sldMk cId="3553678040" sldId="468"/>
        </pc:sldMkLst>
      </pc:sldChg>
      <pc:sldChg chg="del">
        <pc:chgData name="Kun Suo" userId="41c30799-3a2b-4880-86a3-8488be07954a" providerId="ADAL" clId="{E702E3AF-9CA0-5444-BE9B-83036844CCF5}" dt="2020-01-05T01:03:44.638" v="6" actId="2696"/>
        <pc:sldMkLst>
          <pc:docMk/>
          <pc:sldMk cId="3913081081" sldId="469"/>
        </pc:sldMkLst>
      </pc:sldChg>
      <pc:sldChg chg="del">
        <pc:chgData name="Kun Suo" userId="41c30799-3a2b-4880-86a3-8488be07954a" providerId="ADAL" clId="{E702E3AF-9CA0-5444-BE9B-83036844CCF5}" dt="2020-01-05T01:03:44.790" v="13" actId="2696"/>
        <pc:sldMkLst>
          <pc:docMk/>
          <pc:sldMk cId="2996652065" sldId="470"/>
        </pc:sldMkLst>
      </pc:sldChg>
      <pc:sldChg chg="addSp modSp">
        <pc:chgData name="Kun Suo" userId="41c30799-3a2b-4880-86a3-8488be07954a" providerId="ADAL" clId="{E702E3AF-9CA0-5444-BE9B-83036844CCF5}" dt="2020-01-05T01:06:03.756" v="150" actId="20577"/>
        <pc:sldMkLst>
          <pc:docMk/>
          <pc:sldMk cId="2903144895" sldId="471"/>
        </pc:sldMkLst>
        <pc:spChg chg="mod">
          <ac:chgData name="Kun Suo" userId="41c30799-3a2b-4880-86a3-8488be07954a" providerId="ADAL" clId="{E702E3AF-9CA0-5444-BE9B-83036844CCF5}" dt="2020-01-05T01:06:03.756" v="150" actId="20577"/>
          <ac:spMkLst>
            <pc:docMk/>
            <pc:sldMk cId="2903144895" sldId="471"/>
            <ac:spMk id="2" creationId="{00000000-0000-0000-0000-000000000000}"/>
          </ac:spMkLst>
        </pc:spChg>
        <pc:spChg chg="mod">
          <ac:chgData name="Kun Suo" userId="41c30799-3a2b-4880-86a3-8488be07954a" providerId="ADAL" clId="{E702E3AF-9CA0-5444-BE9B-83036844CCF5}" dt="2020-01-05T01:05:06.288" v="138" actId="403"/>
          <ac:spMkLst>
            <pc:docMk/>
            <pc:sldMk cId="2903144895" sldId="471"/>
            <ac:spMk id="6" creationId="{00000000-0000-0000-0000-000000000000}"/>
          </ac:spMkLst>
        </pc:spChg>
        <pc:picChg chg="add mod">
          <ac:chgData name="Kun Suo" userId="41c30799-3a2b-4880-86a3-8488be07954a" providerId="ADAL" clId="{E702E3AF-9CA0-5444-BE9B-83036844CCF5}" dt="2020-01-05T01:05:45.730" v="143" actId="1076"/>
          <ac:picMkLst>
            <pc:docMk/>
            <pc:sldMk cId="2903144895" sldId="471"/>
            <ac:picMk id="3" creationId="{9BDC1D01-701D-BC49-8E77-2DCC1E2CA4CB}"/>
          </ac:picMkLst>
        </pc:picChg>
      </pc:sldChg>
      <pc:sldChg chg="del">
        <pc:chgData name="Kun Suo" userId="41c30799-3a2b-4880-86a3-8488be07954a" providerId="ADAL" clId="{E702E3AF-9CA0-5444-BE9B-83036844CCF5}" dt="2020-01-05T01:03:44.967" v="20" actId="2696"/>
        <pc:sldMkLst>
          <pc:docMk/>
          <pc:sldMk cId="1621247077" sldId="472"/>
        </pc:sldMkLst>
      </pc:sldChg>
      <pc:sldChg chg="del">
        <pc:chgData name="Kun Suo" userId="41c30799-3a2b-4880-86a3-8488be07954a" providerId="ADAL" clId="{E702E3AF-9CA0-5444-BE9B-83036844CCF5}" dt="2020-01-05T01:03:45.209" v="28" actId="2696"/>
        <pc:sldMkLst>
          <pc:docMk/>
          <pc:sldMk cId="1637937140" sldId="479"/>
        </pc:sldMkLst>
      </pc:sldChg>
      <pc:sldChg chg="del">
        <pc:chgData name="Kun Suo" userId="41c30799-3a2b-4880-86a3-8488be07954a" providerId="ADAL" clId="{E702E3AF-9CA0-5444-BE9B-83036844CCF5}" dt="2020-01-05T01:03:45.112" v="23" actId="2696"/>
        <pc:sldMkLst>
          <pc:docMk/>
          <pc:sldMk cId="1722781121" sldId="480"/>
        </pc:sldMkLst>
      </pc:sldChg>
      <pc:sldMasterChg chg="delSldLayout">
        <pc:chgData name="Kun Suo" userId="41c30799-3a2b-4880-86a3-8488be07954a" providerId="ADAL" clId="{E702E3AF-9CA0-5444-BE9B-83036844CCF5}" dt="2020-01-05T01:06:00.947" v="147" actId="2696"/>
        <pc:sldMasterMkLst>
          <pc:docMk/>
          <pc:sldMasterMk cId="0" sldId="2147483750"/>
        </pc:sldMasterMkLst>
        <pc:sldLayoutChg chg="del">
          <pc:chgData name="Kun Suo" userId="41c30799-3a2b-4880-86a3-8488be07954a" providerId="ADAL" clId="{E702E3AF-9CA0-5444-BE9B-83036844CCF5}" dt="2020-01-05T01:06:00.947" v="147" actId="2696"/>
          <pc:sldLayoutMkLst>
            <pc:docMk/>
            <pc:sldMasterMk cId="0" sldId="2147483750"/>
            <pc:sldLayoutMk cId="298464867" sldId="2147483762"/>
          </pc:sldLayoutMkLst>
        </pc:sldLayoutChg>
      </pc:sldMasterChg>
    </pc:docChg>
  </pc:docChgLst>
  <pc:docChgLst>
    <pc:chgData name="Kun Suo" userId="41c30799-3a2b-4880-86a3-8488be07954a" providerId="ADAL" clId="{10751CB2-B217-9749-9031-324E0F54DE04}"/>
    <pc:docChg chg="custSel addSld modSld">
      <pc:chgData name="Kun Suo" userId="41c30799-3a2b-4880-86a3-8488be07954a" providerId="ADAL" clId="{10751CB2-B217-9749-9031-324E0F54DE04}" dt="2020-11-06T00:52:26.950" v="39"/>
      <pc:docMkLst>
        <pc:docMk/>
      </pc:docMkLst>
      <pc:sldChg chg="add">
        <pc:chgData name="Kun Suo" userId="41c30799-3a2b-4880-86a3-8488be07954a" providerId="ADAL" clId="{10751CB2-B217-9749-9031-324E0F54DE04}" dt="2020-11-06T00:52:26.950" v="39"/>
        <pc:sldMkLst>
          <pc:docMk/>
          <pc:sldMk cId="3765428636" sldId="480"/>
        </pc:sldMkLst>
      </pc:sldChg>
      <pc:sldChg chg="addSp delSp modSp mod">
        <pc:chgData name="Kun Suo" userId="41c30799-3a2b-4880-86a3-8488be07954a" providerId="ADAL" clId="{10751CB2-B217-9749-9031-324E0F54DE04}" dt="2020-11-06T00:47:01.651" v="38" actId="478"/>
        <pc:sldMkLst>
          <pc:docMk/>
          <pc:sldMk cId="1905698454" sldId="628"/>
        </pc:sldMkLst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4" creationId="{BE48F2E6-616A-D04C-80A6-0223590C9C61}"/>
          </ac:spMkLst>
        </pc:spChg>
        <pc:spChg chg="del">
          <ac:chgData name="Kun Suo" userId="41c30799-3a2b-4880-86a3-8488be07954a" providerId="ADAL" clId="{10751CB2-B217-9749-9031-324E0F54DE04}" dt="2020-11-06T00:44:02.248" v="1" actId="478"/>
          <ac:spMkLst>
            <pc:docMk/>
            <pc:sldMk cId="1905698454" sldId="628"/>
            <ac:spMk id="6" creationId="{63EBA8CD-1118-2D4B-B7D4-578FC0F8150D}"/>
          </ac:spMkLst>
        </pc:spChg>
        <pc:spChg chg="del">
          <ac:chgData name="Kun Suo" userId="41c30799-3a2b-4880-86a3-8488be07954a" providerId="ADAL" clId="{10751CB2-B217-9749-9031-324E0F54DE04}" dt="2020-11-06T00:44:02.248" v="1" actId="478"/>
          <ac:spMkLst>
            <pc:docMk/>
            <pc:sldMk cId="1905698454" sldId="628"/>
            <ac:spMk id="7" creationId="{93018968-BB1D-0D4B-9D04-DD2CA3ADF0F6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1" creationId="{BFA29858-CDD7-324A-ACC4-0F8C90B11C20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2" creationId="{0813290C-8EC3-1747-90DC-EBD1E5B77A98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3" creationId="{B18B6476-0C6E-B945-BFA6-16FEA3AEBF5E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4" creationId="{58336B79-579B-3D4B-9124-4B88FD841B35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5" creationId="{490FF030-19DC-0746-9875-E19DB5BB0D93}"/>
          </ac:spMkLst>
        </pc:spChg>
        <pc:spChg chg="add mod">
          <ac:chgData name="Kun Suo" userId="41c30799-3a2b-4880-86a3-8488be07954a" providerId="ADAL" clId="{10751CB2-B217-9749-9031-324E0F54DE04}" dt="2020-11-06T00:46:44.237" v="36" actId="1076"/>
          <ac:spMkLst>
            <pc:docMk/>
            <pc:sldMk cId="1905698454" sldId="628"/>
            <ac:spMk id="16" creationId="{628E2767-853B-7E41-83C8-2F634E82D0CC}"/>
          </ac:spMkLst>
        </pc:spChg>
        <pc:spChg chg="add mod">
          <ac:chgData name="Kun Suo" userId="41c30799-3a2b-4880-86a3-8488be07954a" providerId="ADAL" clId="{10751CB2-B217-9749-9031-324E0F54DE04}" dt="2020-11-06T00:46:55.475" v="37"/>
          <ac:spMkLst>
            <pc:docMk/>
            <pc:sldMk cId="1905698454" sldId="628"/>
            <ac:spMk id="23" creationId="{7065DEF3-14D3-484A-BF12-3E613984BD2C}"/>
          </ac:spMkLst>
        </pc:spChg>
        <pc:spChg chg="add mod">
          <ac:chgData name="Kun Suo" userId="41c30799-3a2b-4880-86a3-8488be07954a" providerId="ADAL" clId="{10751CB2-B217-9749-9031-324E0F54DE04}" dt="2020-11-06T00:46:55.475" v="37"/>
          <ac:spMkLst>
            <pc:docMk/>
            <pc:sldMk cId="1905698454" sldId="628"/>
            <ac:spMk id="24" creationId="{5818B573-D219-3B4C-95E4-6221F1982177}"/>
          </ac:spMkLst>
        </pc:spChg>
        <pc:spChg chg="add mod">
          <ac:chgData name="Kun Suo" userId="41c30799-3a2b-4880-86a3-8488be07954a" providerId="ADAL" clId="{10751CB2-B217-9749-9031-324E0F54DE04}" dt="2020-11-06T00:46:55.475" v="37"/>
          <ac:spMkLst>
            <pc:docMk/>
            <pc:sldMk cId="1905698454" sldId="628"/>
            <ac:spMk id="25" creationId="{8B09802E-0F81-F84D-A6F8-D5045C99F86D}"/>
          </ac:spMkLst>
        </pc:spChg>
        <pc:spChg chg="add del mod">
          <ac:chgData name="Kun Suo" userId="41c30799-3a2b-4880-86a3-8488be07954a" providerId="ADAL" clId="{10751CB2-B217-9749-9031-324E0F54DE04}" dt="2020-11-06T00:47:01.651" v="38" actId="478"/>
          <ac:spMkLst>
            <pc:docMk/>
            <pc:sldMk cId="1905698454" sldId="628"/>
            <ac:spMk id="26" creationId="{0E41B6AC-0040-C24D-AEEF-0D13AAECEBA9}"/>
          </ac:spMkLst>
        </pc:spChg>
        <pc:picChg chg="mod">
          <ac:chgData name="Kun Suo" userId="41c30799-3a2b-4880-86a3-8488be07954a" providerId="ADAL" clId="{10751CB2-B217-9749-9031-324E0F54DE04}" dt="2020-11-06T00:46:44.237" v="36" actId="1076"/>
          <ac:picMkLst>
            <pc:docMk/>
            <pc:sldMk cId="1905698454" sldId="628"/>
            <ac:picMk id="10" creationId="{D141308C-3CA0-384F-9BC6-21F2067F5E19}"/>
          </ac:picMkLst>
        </pc:picChg>
        <pc:picChg chg="add mod">
          <ac:chgData name="Kun Suo" userId="41c30799-3a2b-4880-86a3-8488be07954a" providerId="ADAL" clId="{10751CB2-B217-9749-9031-324E0F54DE04}" dt="2020-11-06T00:46:55.475" v="37"/>
          <ac:picMkLst>
            <pc:docMk/>
            <pc:sldMk cId="1905698454" sldId="628"/>
            <ac:picMk id="20" creationId="{09093464-7FE1-3E4F-B7F7-295BEC35AD55}"/>
          </ac:picMkLst>
        </pc:picChg>
        <pc:picChg chg="add mod">
          <ac:chgData name="Kun Suo" userId="41c30799-3a2b-4880-86a3-8488be07954a" providerId="ADAL" clId="{10751CB2-B217-9749-9031-324E0F54DE04}" dt="2020-11-06T00:46:55.475" v="37"/>
          <ac:picMkLst>
            <pc:docMk/>
            <pc:sldMk cId="1905698454" sldId="628"/>
            <ac:picMk id="21" creationId="{030319F1-30D7-C649-9FE1-705D484F2A70}"/>
          </ac:picMkLst>
        </pc:picChg>
        <pc:picChg chg="add mod">
          <ac:chgData name="Kun Suo" userId="41c30799-3a2b-4880-86a3-8488be07954a" providerId="ADAL" clId="{10751CB2-B217-9749-9031-324E0F54DE04}" dt="2020-11-06T00:46:55.475" v="37"/>
          <ac:picMkLst>
            <pc:docMk/>
            <pc:sldMk cId="1905698454" sldId="628"/>
            <ac:picMk id="22" creationId="{3B1917AE-6A43-D74B-8498-0B5A8349E143}"/>
          </ac:picMkLst>
        </pc:picChg>
        <pc:picChg chg="del">
          <ac:chgData name="Kun Suo" userId="41c30799-3a2b-4880-86a3-8488be07954a" providerId="ADAL" clId="{10751CB2-B217-9749-9031-324E0F54DE04}" dt="2020-11-06T00:44:02.248" v="1" actId="478"/>
          <ac:picMkLst>
            <pc:docMk/>
            <pc:sldMk cId="1905698454" sldId="628"/>
            <ac:picMk id="33" creationId="{A28D8DCB-41EE-244D-8D2F-A8631842F5EA}"/>
          </ac:picMkLst>
        </pc:picChg>
        <pc:picChg chg="del">
          <ac:chgData name="Kun Suo" userId="41c30799-3a2b-4880-86a3-8488be07954a" providerId="ADAL" clId="{10751CB2-B217-9749-9031-324E0F54DE04}" dt="2020-11-06T00:44:02.248" v="1" actId="478"/>
          <ac:picMkLst>
            <pc:docMk/>
            <pc:sldMk cId="1905698454" sldId="628"/>
            <ac:picMk id="35" creationId="{A4360A2F-4435-7F4E-8A6C-D70E019BD2AF}"/>
          </ac:picMkLst>
        </pc:picChg>
        <pc:cxnChg chg="add mod">
          <ac:chgData name="Kun Suo" userId="41c30799-3a2b-4880-86a3-8488be07954a" providerId="ADAL" clId="{10751CB2-B217-9749-9031-324E0F54DE04}" dt="2020-11-06T00:46:55.475" v="37"/>
          <ac:cxnSpMkLst>
            <pc:docMk/>
            <pc:sldMk cId="1905698454" sldId="628"/>
            <ac:cxnSpMk id="17" creationId="{4903D1A0-0A08-7241-8686-38B53C7E1916}"/>
          </ac:cxnSpMkLst>
        </pc:cxnChg>
        <pc:cxnChg chg="add mod">
          <ac:chgData name="Kun Suo" userId="41c30799-3a2b-4880-86a3-8488be07954a" providerId="ADAL" clId="{10751CB2-B217-9749-9031-324E0F54DE04}" dt="2020-11-06T00:46:55.475" v="37"/>
          <ac:cxnSpMkLst>
            <pc:docMk/>
            <pc:sldMk cId="1905698454" sldId="628"/>
            <ac:cxnSpMk id="18" creationId="{8CD1005E-A783-3D47-9C53-8CDE0C05BCA6}"/>
          </ac:cxnSpMkLst>
        </pc:cxnChg>
        <pc:cxnChg chg="add mod">
          <ac:chgData name="Kun Suo" userId="41c30799-3a2b-4880-86a3-8488be07954a" providerId="ADAL" clId="{10751CB2-B217-9749-9031-324E0F54DE04}" dt="2020-11-06T00:46:55.475" v="37"/>
          <ac:cxnSpMkLst>
            <pc:docMk/>
            <pc:sldMk cId="1905698454" sldId="628"/>
            <ac:cxnSpMk id="19" creationId="{F460907C-FD29-3F4D-98C2-CF8EF5BE6A34}"/>
          </ac:cxnSpMkLst>
        </pc:cxnChg>
      </pc:sldChg>
      <pc:sldChg chg="add">
        <pc:chgData name="Kun Suo" userId="41c30799-3a2b-4880-86a3-8488be07954a" providerId="ADAL" clId="{10751CB2-B217-9749-9031-324E0F54DE04}" dt="2020-11-06T00:43:55.704" v="0" actId="2890"/>
        <pc:sldMkLst>
          <pc:docMk/>
          <pc:sldMk cId="742034930" sldId="629"/>
        </pc:sldMkLst>
      </pc:sldChg>
    </pc:docChg>
  </pc:docChgLst>
  <pc:docChgLst>
    <pc:chgData name="Kun Suo" userId="41c30799-3a2b-4880-86a3-8488be07954a" providerId="ADAL" clId="{A066CC60-78B3-9D46-AD96-5F028F09F60C}"/>
    <pc:docChg chg="custSel modSld">
      <pc:chgData name="Kun Suo" userId="41c30799-3a2b-4880-86a3-8488be07954a" providerId="ADAL" clId="{A066CC60-78B3-9D46-AD96-5F028F09F60C}" dt="2020-01-05T01:10:49.485" v="11" actId="1076"/>
      <pc:docMkLst>
        <pc:docMk/>
      </pc:docMkLst>
      <pc:sldChg chg="addSp delSp modSp">
        <pc:chgData name="Kun Suo" userId="41c30799-3a2b-4880-86a3-8488be07954a" providerId="ADAL" clId="{A066CC60-78B3-9D46-AD96-5F028F09F60C}" dt="2020-01-05T01:10:49.485" v="11" actId="1076"/>
        <pc:sldMkLst>
          <pc:docMk/>
          <pc:sldMk cId="2903144895" sldId="471"/>
        </pc:sldMkLst>
        <pc:spChg chg="mod">
          <ac:chgData name="Kun Suo" userId="41c30799-3a2b-4880-86a3-8488be07954a" providerId="ADAL" clId="{A066CC60-78B3-9D46-AD96-5F028F09F60C}" dt="2020-01-05T01:10:06.976" v="2" actId="404"/>
          <ac:spMkLst>
            <pc:docMk/>
            <pc:sldMk cId="2903144895" sldId="471"/>
            <ac:spMk id="2" creationId="{00000000-0000-0000-0000-000000000000}"/>
          </ac:spMkLst>
        </pc:spChg>
        <pc:spChg chg="mod">
          <ac:chgData name="Kun Suo" userId="41c30799-3a2b-4880-86a3-8488be07954a" providerId="ADAL" clId="{A066CC60-78B3-9D46-AD96-5F028F09F60C}" dt="2020-01-05T01:10:29.784" v="7" actId="403"/>
          <ac:spMkLst>
            <pc:docMk/>
            <pc:sldMk cId="2903144895" sldId="471"/>
            <ac:spMk id="6" creationId="{00000000-0000-0000-0000-000000000000}"/>
          </ac:spMkLst>
        </pc:spChg>
        <pc:picChg chg="del">
          <ac:chgData name="Kun Suo" userId="41c30799-3a2b-4880-86a3-8488be07954a" providerId="ADAL" clId="{A066CC60-78B3-9D46-AD96-5F028F09F60C}" dt="2020-01-05T01:10:42.567" v="8" actId="478"/>
          <ac:picMkLst>
            <pc:docMk/>
            <pc:sldMk cId="2903144895" sldId="471"/>
            <ac:picMk id="3" creationId="{9BDC1D01-701D-BC49-8E77-2DCC1E2CA4CB}"/>
          </ac:picMkLst>
        </pc:picChg>
        <pc:picChg chg="add mod">
          <ac:chgData name="Kun Suo" userId="41c30799-3a2b-4880-86a3-8488be07954a" providerId="ADAL" clId="{A066CC60-78B3-9D46-AD96-5F028F09F60C}" dt="2020-01-05T01:10:49.485" v="11" actId="1076"/>
          <ac:picMkLst>
            <pc:docMk/>
            <pc:sldMk cId="2903144895" sldId="471"/>
            <ac:picMk id="8" creationId="{C7F7C249-6E32-2C49-AB53-3A48B7E113A2}"/>
          </ac:picMkLst>
        </pc:picChg>
      </pc:sldChg>
    </pc:docChg>
  </pc:docChgLst>
  <pc:docChgLst>
    <pc:chgData name="Kun Suo" userId="41c30799-3a2b-4880-86a3-8488be07954a" providerId="ADAL" clId="{8F943746-838E-0349-8CD1-6EA82266D5F7}"/>
    <pc:docChg chg="undo redo custSel addSld delSld modSld">
      <pc:chgData name="Kun Suo" userId="41c30799-3a2b-4880-86a3-8488be07954a" providerId="ADAL" clId="{8F943746-838E-0349-8CD1-6EA82266D5F7}" dt="2019-11-20T19:33:19.828" v="302" actId="20577"/>
      <pc:docMkLst>
        <pc:docMk/>
      </pc:docMkLst>
    </pc:docChg>
  </pc:docChgLst>
  <pc:docChgLst>
    <pc:chgData name="Kun Suo" userId="41c30799-3a2b-4880-86a3-8488be07954a" providerId="ADAL" clId="{1CA2C3E9-5BE7-364B-B843-E05DDD72AB86}"/>
    <pc:docChg chg="undo custSel addSld delSld modSld sldOrd">
      <pc:chgData name="Kun Suo" userId="41c30799-3a2b-4880-86a3-8488be07954a" providerId="ADAL" clId="{1CA2C3E9-5BE7-364B-B843-E05DDD72AB86}" dt="2020-02-03T22:51:20.398" v="2354" actId="2696"/>
      <pc:docMkLst>
        <pc:docMk/>
      </pc:docMkLst>
      <pc:sldChg chg="modNotes">
        <pc:chgData name="Kun Suo" userId="41c30799-3a2b-4880-86a3-8488be07954a" providerId="ADAL" clId="{1CA2C3E9-5BE7-364B-B843-E05DDD72AB86}" dt="2020-01-30T20:26:11.471" v="1138"/>
        <pc:sldMkLst>
          <pc:docMk/>
          <pc:sldMk cId="2372643681" sldId="256"/>
        </pc:sldMkLst>
      </pc:sldChg>
      <pc:sldChg chg="modSp">
        <pc:chgData name="Kun Suo" userId="41c30799-3a2b-4880-86a3-8488be07954a" providerId="ADAL" clId="{1CA2C3E9-5BE7-364B-B843-E05DDD72AB86}" dt="2020-01-30T19:13:35.881" v="5" actId="20577"/>
        <pc:sldMkLst>
          <pc:docMk/>
          <pc:sldMk cId="1131887516" sldId="454"/>
        </pc:sldMkLst>
        <pc:spChg chg="mod">
          <ac:chgData name="Kun Suo" userId="41c30799-3a2b-4880-86a3-8488be07954a" providerId="ADAL" clId="{1CA2C3E9-5BE7-364B-B843-E05DDD72AB86}" dt="2020-01-30T19:13:35.881" v="5" actId="20577"/>
          <ac:spMkLst>
            <pc:docMk/>
            <pc:sldMk cId="1131887516" sldId="454"/>
            <ac:spMk id="2" creationId="{730E40CF-E237-4E40-82D0-9118FF13B96F}"/>
          </ac:spMkLst>
        </pc:spChg>
      </pc:sldChg>
      <pc:sldChg chg="del">
        <pc:chgData name="Kun Suo" userId="41c30799-3a2b-4880-86a3-8488be07954a" providerId="ADAL" clId="{1CA2C3E9-5BE7-364B-B843-E05DDD72AB86}" dt="2020-01-30T19:14:51.249" v="7" actId="2696"/>
        <pc:sldMkLst>
          <pc:docMk/>
          <pc:sldMk cId="2779806973" sldId="455"/>
        </pc:sldMkLst>
      </pc:sldChg>
      <pc:sldChg chg="del">
        <pc:chgData name="Kun Suo" userId="41c30799-3a2b-4880-86a3-8488be07954a" providerId="ADAL" clId="{1CA2C3E9-5BE7-364B-B843-E05DDD72AB86}" dt="2020-01-30T19:14:51.265" v="8" actId="2696"/>
        <pc:sldMkLst>
          <pc:docMk/>
          <pc:sldMk cId="4111316474" sldId="456"/>
        </pc:sldMkLst>
      </pc:sldChg>
      <pc:sldChg chg="del">
        <pc:chgData name="Kun Suo" userId="41c30799-3a2b-4880-86a3-8488be07954a" providerId="ADAL" clId="{1CA2C3E9-5BE7-364B-B843-E05DDD72AB86}" dt="2020-01-30T19:14:51.274" v="9" actId="2696"/>
        <pc:sldMkLst>
          <pc:docMk/>
          <pc:sldMk cId="3742649403" sldId="457"/>
        </pc:sldMkLst>
      </pc:sldChg>
      <pc:sldChg chg="del">
        <pc:chgData name="Kun Suo" userId="41c30799-3a2b-4880-86a3-8488be07954a" providerId="ADAL" clId="{1CA2C3E9-5BE7-364B-B843-E05DDD72AB86}" dt="2020-01-30T19:14:51.290" v="10" actId="2696"/>
        <pc:sldMkLst>
          <pc:docMk/>
          <pc:sldMk cId="2570501009" sldId="458"/>
        </pc:sldMkLst>
      </pc:sldChg>
      <pc:sldChg chg="del">
        <pc:chgData name="Kun Suo" userId="41c30799-3a2b-4880-86a3-8488be07954a" providerId="ADAL" clId="{1CA2C3E9-5BE7-364B-B843-E05DDD72AB86}" dt="2020-01-30T19:14:51.425" v="23" actId="2696"/>
        <pc:sldMkLst>
          <pc:docMk/>
          <pc:sldMk cId="2219599458" sldId="459"/>
        </pc:sldMkLst>
      </pc:sldChg>
      <pc:sldChg chg="del">
        <pc:chgData name="Kun Suo" userId="41c30799-3a2b-4880-86a3-8488be07954a" providerId="ADAL" clId="{1CA2C3E9-5BE7-364B-B843-E05DDD72AB86}" dt="2020-01-30T19:14:51.434" v="24" actId="2696"/>
        <pc:sldMkLst>
          <pc:docMk/>
          <pc:sldMk cId="1308858169" sldId="460"/>
        </pc:sldMkLst>
      </pc:sldChg>
      <pc:sldChg chg="del">
        <pc:chgData name="Kun Suo" userId="41c30799-3a2b-4880-86a3-8488be07954a" providerId="ADAL" clId="{1CA2C3E9-5BE7-364B-B843-E05DDD72AB86}" dt="2020-01-30T19:14:51.441" v="25" actId="2696"/>
        <pc:sldMkLst>
          <pc:docMk/>
          <pc:sldMk cId="3608635115" sldId="461"/>
        </pc:sldMkLst>
      </pc:sldChg>
      <pc:sldChg chg="del">
        <pc:chgData name="Kun Suo" userId="41c30799-3a2b-4880-86a3-8488be07954a" providerId="ADAL" clId="{1CA2C3E9-5BE7-364B-B843-E05DDD72AB86}" dt="2020-01-30T19:14:51.303" v="11" actId="2696"/>
        <pc:sldMkLst>
          <pc:docMk/>
          <pc:sldMk cId="1926806192" sldId="462"/>
        </pc:sldMkLst>
      </pc:sldChg>
      <pc:sldChg chg="del">
        <pc:chgData name="Kun Suo" userId="41c30799-3a2b-4880-86a3-8488be07954a" providerId="ADAL" clId="{1CA2C3E9-5BE7-364B-B843-E05DDD72AB86}" dt="2020-01-30T19:14:51.311" v="12" actId="2696"/>
        <pc:sldMkLst>
          <pc:docMk/>
          <pc:sldMk cId="900273432" sldId="463"/>
        </pc:sldMkLst>
      </pc:sldChg>
      <pc:sldChg chg="del">
        <pc:chgData name="Kun Suo" userId="41c30799-3a2b-4880-86a3-8488be07954a" providerId="ADAL" clId="{1CA2C3E9-5BE7-364B-B843-E05DDD72AB86}" dt="2020-01-30T19:14:51.448" v="26" actId="2696"/>
        <pc:sldMkLst>
          <pc:docMk/>
          <pc:sldMk cId="999887611" sldId="464"/>
        </pc:sldMkLst>
      </pc:sldChg>
      <pc:sldChg chg="del">
        <pc:chgData name="Kun Suo" userId="41c30799-3a2b-4880-86a3-8488be07954a" providerId="ADAL" clId="{1CA2C3E9-5BE7-364B-B843-E05DDD72AB86}" dt="2020-01-30T19:14:51.322" v="13" actId="2696"/>
        <pc:sldMkLst>
          <pc:docMk/>
          <pc:sldMk cId="2518514960" sldId="465"/>
        </pc:sldMkLst>
      </pc:sldChg>
      <pc:sldChg chg="del">
        <pc:chgData name="Kun Suo" userId="41c30799-3a2b-4880-86a3-8488be07954a" providerId="ADAL" clId="{1CA2C3E9-5BE7-364B-B843-E05DDD72AB86}" dt="2020-01-30T19:14:51.373" v="17" actId="2696"/>
        <pc:sldMkLst>
          <pc:docMk/>
          <pc:sldMk cId="4213943396" sldId="466"/>
        </pc:sldMkLst>
      </pc:sldChg>
      <pc:sldChg chg="del">
        <pc:chgData name="Kun Suo" userId="41c30799-3a2b-4880-86a3-8488be07954a" providerId="ADAL" clId="{1CA2C3E9-5BE7-364B-B843-E05DDD72AB86}" dt="2020-01-30T19:14:51.387" v="19" actId="2696"/>
        <pc:sldMkLst>
          <pc:docMk/>
          <pc:sldMk cId="1885456490" sldId="467"/>
        </pc:sldMkLst>
      </pc:sldChg>
      <pc:sldChg chg="del">
        <pc:chgData name="Kun Suo" userId="41c30799-3a2b-4880-86a3-8488be07954a" providerId="ADAL" clId="{1CA2C3E9-5BE7-364B-B843-E05DDD72AB86}" dt="2020-01-30T19:14:51.771" v="50" actId="2696"/>
        <pc:sldMkLst>
          <pc:docMk/>
          <pc:sldMk cId="3615969735" sldId="468"/>
        </pc:sldMkLst>
      </pc:sldChg>
      <pc:sldChg chg="del">
        <pc:chgData name="Kun Suo" userId="41c30799-3a2b-4880-86a3-8488be07954a" providerId="ADAL" clId="{1CA2C3E9-5BE7-364B-B843-E05DDD72AB86}" dt="2020-01-30T19:14:51.740" v="46" actId="2696"/>
        <pc:sldMkLst>
          <pc:docMk/>
          <pc:sldMk cId="3829166804" sldId="470"/>
        </pc:sldMkLst>
      </pc:sldChg>
      <pc:sldChg chg="del">
        <pc:chgData name="Kun Suo" userId="41c30799-3a2b-4880-86a3-8488be07954a" providerId="ADAL" clId="{1CA2C3E9-5BE7-364B-B843-E05DDD72AB86}" dt="2020-01-30T19:14:51.745" v="47" actId="2696"/>
        <pc:sldMkLst>
          <pc:docMk/>
          <pc:sldMk cId="3355290807" sldId="471"/>
        </pc:sldMkLst>
      </pc:sldChg>
      <pc:sldChg chg="del">
        <pc:chgData name="Kun Suo" userId="41c30799-3a2b-4880-86a3-8488be07954a" providerId="ADAL" clId="{1CA2C3E9-5BE7-364B-B843-E05DDD72AB86}" dt="2020-01-30T19:14:51.753" v="48" actId="2696"/>
        <pc:sldMkLst>
          <pc:docMk/>
          <pc:sldMk cId="3955082075" sldId="472"/>
        </pc:sldMkLst>
      </pc:sldChg>
      <pc:sldChg chg="del">
        <pc:chgData name="Kun Suo" userId="41c30799-3a2b-4880-86a3-8488be07954a" providerId="ADAL" clId="{1CA2C3E9-5BE7-364B-B843-E05DDD72AB86}" dt="2020-01-30T19:14:51.761" v="49" actId="2696"/>
        <pc:sldMkLst>
          <pc:docMk/>
          <pc:sldMk cId="1963109091" sldId="473"/>
        </pc:sldMkLst>
      </pc:sldChg>
      <pc:sldChg chg="del">
        <pc:chgData name="Kun Suo" userId="41c30799-3a2b-4880-86a3-8488be07954a" providerId="ADAL" clId="{1CA2C3E9-5BE7-364B-B843-E05DDD72AB86}" dt="2020-01-30T19:14:51.508" v="36" actId="2696"/>
        <pc:sldMkLst>
          <pc:docMk/>
          <pc:sldMk cId="534255713" sldId="478"/>
        </pc:sldMkLst>
      </pc:sldChg>
      <pc:sldChg chg="del">
        <pc:chgData name="Kun Suo" userId="41c30799-3a2b-4880-86a3-8488be07954a" providerId="ADAL" clId="{1CA2C3E9-5BE7-364B-B843-E05DDD72AB86}" dt="2020-01-30T19:14:51.513" v="37" actId="2696"/>
        <pc:sldMkLst>
          <pc:docMk/>
          <pc:sldMk cId="2868723610" sldId="479"/>
        </pc:sldMkLst>
      </pc:sldChg>
      <pc:sldChg chg="del">
        <pc:chgData name="Kun Suo" userId="41c30799-3a2b-4880-86a3-8488be07954a" providerId="ADAL" clId="{1CA2C3E9-5BE7-364B-B843-E05DDD72AB86}" dt="2020-01-30T19:14:51.652" v="40" actId="2696"/>
        <pc:sldMkLst>
          <pc:docMk/>
          <pc:sldMk cId="3156850564" sldId="480"/>
        </pc:sldMkLst>
      </pc:sldChg>
      <pc:sldChg chg="del">
        <pc:chgData name="Kun Suo" userId="41c30799-3a2b-4880-86a3-8488be07954a" providerId="ADAL" clId="{1CA2C3E9-5BE7-364B-B843-E05DDD72AB86}" dt="2020-01-30T19:14:51.547" v="38" actId="2696"/>
        <pc:sldMkLst>
          <pc:docMk/>
          <pc:sldMk cId="274429334" sldId="481"/>
        </pc:sldMkLst>
      </pc:sldChg>
      <pc:sldChg chg="del">
        <pc:chgData name="Kun Suo" userId="41c30799-3a2b-4880-86a3-8488be07954a" providerId="ADAL" clId="{1CA2C3E9-5BE7-364B-B843-E05DDD72AB86}" dt="2020-01-30T19:14:51.711" v="43" actId="2696"/>
        <pc:sldMkLst>
          <pc:docMk/>
          <pc:sldMk cId="326436596" sldId="482"/>
        </pc:sldMkLst>
      </pc:sldChg>
      <pc:sldChg chg="del">
        <pc:chgData name="Kun Suo" userId="41c30799-3a2b-4880-86a3-8488be07954a" providerId="ADAL" clId="{1CA2C3E9-5BE7-364B-B843-E05DDD72AB86}" dt="2020-01-30T19:14:51.720" v="44" actId="2696"/>
        <pc:sldMkLst>
          <pc:docMk/>
          <pc:sldMk cId="4030301932" sldId="483"/>
        </pc:sldMkLst>
      </pc:sldChg>
      <pc:sldChg chg="del">
        <pc:chgData name="Kun Suo" userId="41c30799-3a2b-4880-86a3-8488be07954a" providerId="ADAL" clId="{1CA2C3E9-5BE7-364B-B843-E05DDD72AB86}" dt="2020-01-30T19:14:51.794" v="52" actId="2696"/>
        <pc:sldMkLst>
          <pc:docMk/>
          <pc:sldMk cId="1265972776" sldId="484"/>
        </pc:sldMkLst>
      </pc:sldChg>
      <pc:sldChg chg="del">
        <pc:chgData name="Kun Suo" userId="41c30799-3a2b-4880-86a3-8488be07954a" providerId="ADAL" clId="{1CA2C3E9-5BE7-364B-B843-E05DDD72AB86}" dt="2020-01-30T19:14:51.735" v="45" actId="2696"/>
        <pc:sldMkLst>
          <pc:docMk/>
          <pc:sldMk cId="151503431" sldId="485"/>
        </pc:sldMkLst>
      </pc:sldChg>
      <pc:sldChg chg="del">
        <pc:chgData name="Kun Suo" userId="41c30799-3a2b-4880-86a3-8488be07954a" providerId="ADAL" clId="{1CA2C3E9-5BE7-364B-B843-E05DDD72AB86}" dt="2020-01-30T19:14:51.800" v="53" actId="2696"/>
        <pc:sldMkLst>
          <pc:docMk/>
          <pc:sldMk cId="1702107042" sldId="486"/>
        </pc:sldMkLst>
      </pc:sldChg>
      <pc:sldChg chg="del">
        <pc:chgData name="Kun Suo" userId="41c30799-3a2b-4880-86a3-8488be07954a" providerId="ADAL" clId="{1CA2C3E9-5BE7-364B-B843-E05DDD72AB86}" dt="2020-01-30T19:14:51.806" v="54" actId="2696"/>
        <pc:sldMkLst>
          <pc:docMk/>
          <pc:sldMk cId="2332509868" sldId="487"/>
        </pc:sldMkLst>
      </pc:sldChg>
      <pc:sldChg chg="del">
        <pc:chgData name="Kun Suo" userId="41c30799-3a2b-4880-86a3-8488be07954a" providerId="ADAL" clId="{1CA2C3E9-5BE7-364B-B843-E05DDD72AB86}" dt="2020-01-30T19:14:51.815" v="55" actId="2696"/>
        <pc:sldMkLst>
          <pc:docMk/>
          <pc:sldMk cId="3336023761" sldId="488"/>
        </pc:sldMkLst>
      </pc:sldChg>
      <pc:sldChg chg="addSp add">
        <pc:chgData name="Kun Suo" userId="41c30799-3a2b-4880-86a3-8488be07954a" providerId="ADAL" clId="{1CA2C3E9-5BE7-364B-B843-E05DDD72AB86}" dt="2020-01-30T19:21:12.644" v="112" actId="9405"/>
        <pc:sldMkLst>
          <pc:docMk/>
          <pc:sldMk cId="3165866773" sldId="494"/>
        </pc:sldMkLst>
        <pc:inkChg chg="add">
          <ac:chgData name="Kun Suo" userId="41c30799-3a2b-4880-86a3-8488be07954a" providerId="ADAL" clId="{1CA2C3E9-5BE7-364B-B843-E05DDD72AB86}" dt="2020-01-30T19:19:02.344" v="77" actId="9405"/>
          <ac:inkMkLst>
            <pc:docMk/>
            <pc:sldMk cId="3165866773" sldId="494"/>
            <ac:inkMk id="7" creationId="{25004278-68CD-DE4A-A5EF-C91EC8F66811}"/>
          </ac:inkMkLst>
        </pc:inkChg>
        <pc:inkChg chg="add">
          <ac:chgData name="Kun Suo" userId="41c30799-3a2b-4880-86a3-8488be07954a" providerId="ADAL" clId="{1CA2C3E9-5BE7-364B-B843-E05DDD72AB86}" dt="2020-01-30T19:19:03.980" v="78" actId="9405"/>
          <ac:inkMkLst>
            <pc:docMk/>
            <pc:sldMk cId="3165866773" sldId="494"/>
            <ac:inkMk id="8" creationId="{E8AFE584-A8E3-CA4D-BCD4-C29BF6617671}"/>
          </ac:inkMkLst>
        </pc:inkChg>
        <pc:inkChg chg="add">
          <ac:chgData name="Kun Suo" userId="41c30799-3a2b-4880-86a3-8488be07954a" providerId="ADAL" clId="{1CA2C3E9-5BE7-364B-B843-E05DDD72AB86}" dt="2020-01-30T19:19:13.460" v="79" actId="9405"/>
          <ac:inkMkLst>
            <pc:docMk/>
            <pc:sldMk cId="3165866773" sldId="494"/>
            <ac:inkMk id="9" creationId="{A20DF0BF-F011-504B-B0DB-FC42600C3373}"/>
          </ac:inkMkLst>
        </pc:inkChg>
        <pc:inkChg chg="add">
          <ac:chgData name="Kun Suo" userId="41c30799-3a2b-4880-86a3-8488be07954a" providerId="ADAL" clId="{1CA2C3E9-5BE7-364B-B843-E05DDD72AB86}" dt="2020-01-30T19:19:16.509" v="80" actId="9405"/>
          <ac:inkMkLst>
            <pc:docMk/>
            <pc:sldMk cId="3165866773" sldId="494"/>
            <ac:inkMk id="10" creationId="{AE4094B2-2507-A34E-B5C7-7B98017F7BF3}"/>
          </ac:inkMkLst>
        </pc:inkChg>
        <pc:inkChg chg="add">
          <ac:chgData name="Kun Suo" userId="41c30799-3a2b-4880-86a3-8488be07954a" providerId="ADAL" clId="{1CA2C3E9-5BE7-364B-B843-E05DDD72AB86}" dt="2020-01-30T19:19:18.107" v="81" actId="9405"/>
          <ac:inkMkLst>
            <pc:docMk/>
            <pc:sldMk cId="3165866773" sldId="494"/>
            <ac:inkMk id="11" creationId="{8FF36E14-D1D1-8949-87AB-D67DBB27166D}"/>
          </ac:inkMkLst>
        </pc:inkChg>
        <pc:inkChg chg="add">
          <ac:chgData name="Kun Suo" userId="41c30799-3a2b-4880-86a3-8488be07954a" providerId="ADAL" clId="{1CA2C3E9-5BE7-364B-B843-E05DDD72AB86}" dt="2020-01-30T19:19:19.684" v="82" actId="9405"/>
          <ac:inkMkLst>
            <pc:docMk/>
            <pc:sldMk cId="3165866773" sldId="494"/>
            <ac:inkMk id="12" creationId="{1196C1E5-6C51-FB48-93CC-0EEE33BE2C8A}"/>
          </ac:inkMkLst>
        </pc:inkChg>
        <pc:inkChg chg="add">
          <ac:chgData name="Kun Suo" userId="41c30799-3a2b-4880-86a3-8488be07954a" providerId="ADAL" clId="{1CA2C3E9-5BE7-364B-B843-E05DDD72AB86}" dt="2020-01-30T19:19:20.963" v="83" actId="9405"/>
          <ac:inkMkLst>
            <pc:docMk/>
            <pc:sldMk cId="3165866773" sldId="494"/>
            <ac:inkMk id="13" creationId="{09266A43-4591-7A4A-93E7-3FB446CD9858}"/>
          </ac:inkMkLst>
        </pc:inkChg>
        <pc:inkChg chg="add">
          <ac:chgData name="Kun Suo" userId="41c30799-3a2b-4880-86a3-8488be07954a" providerId="ADAL" clId="{1CA2C3E9-5BE7-364B-B843-E05DDD72AB86}" dt="2020-01-30T19:19:22.500" v="84" actId="9405"/>
          <ac:inkMkLst>
            <pc:docMk/>
            <pc:sldMk cId="3165866773" sldId="494"/>
            <ac:inkMk id="14" creationId="{8445DA0A-EAE3-AF46-AB24-BB54DFDE81A8}"/>
          </ac:inkMkLst>
        </pc:inkChg>
        <pc:inkChg chg="add">
          <ac:chgData name="Kun Suo" userId="41c30799-3a2b-4880-86a3-8488be07954a" providerId="ADAL" clId="{1CA2C3E9-5BE7-364B-B843-E05DDD72AB86}" dt="2020-01-30T19:19:23.852" v="85" actId="9405"/>
          <ac:inkMkLst>
            <pc:docMk/>
            <pc:sldMk cId="3165866773" sldId="494"/>
            <ac:inkMk id="15" creationId="{8EF61AEA-3971-D140-93BA-8DF15384DD7D}"/>
          </ac:inkMkLst>
        </pc:inkChg>
        <pc:inkChg chg="add">
          <ac:chgData name="Kun Suo" userId="41c30799-3a2b-4880-86a3-8488be07954a" providerId="ADAL" clId="{1CA2C3E9-5BE7-364B-B843-E05DDD72AB86}" dt="2020-01-30T19:20:58.837" v="105" actId="9405"/>
          <ac:inkMkLst>
            <pc:docMk/>
            <pc:sldMk cId="3165866773" sldId="494"/>
            <ac:inkMk id="16" creationId="{885F05A2-9531-C24F-BC2E-86CD78F5AD05}"/>
          </ac:inkMkLst>
        </pc:inkChg>
        <pc:inkChg chg="add">
          <ac:chgData name="Kun Suo" userId="41c30799-3a2b-4880-86a3-8488be07954a" providerId="ADAL" clId="{1CA2C3E9-5BE7-364B-B843-E05DDD72AB86}" dt="2020-01-30T19:21:01.362" v="106" actId="9405"/>
          <ac:inkMkLst>
            <pc:docMk/>
            <pc:sldMk cId="3165866773" sldId="494"/>
            <ac:inkMk id="17" creationId="{B8838C45-A40F-264C-AEB9-3199077D0A3B}"/>
          </ac:inkMkLst>
        </pc:inkChg>
        <pc:inkChg chg="add">
          <ac:chgData name="Kun Suo" userId="41c30799-3a2b-4880-86a3-8488be07954a" providerId="ADAL" clId="{1CA2C3E9-5BE7-364B-B843-E05DDD72AB86}" dt="2020-01-30T19:21:03.026" v="107" actId="9405"/>
          <ac:inkMkLst>
            <pc:docMk/>
            <pc:sldMk cId="3165866773" sldId="494"/>
            <ac:inkMk id="18" creationId="{3EA4865F-54BC-C84B-9C9B-F0EBFED02071}"/>
          </ac:inkMkLst>
        </pc:inkChg>
        <pc:inkChg chg="add">
          <ac:chgData name="Kun Suo" userId="41c30799-3a2b-4880-86a3-8488be07954a" providerId="ADAL" clId="{1CA2C3E9-5BE7-364B-B843-E05DDD72AB86}" dt="2020-01-30T19:21:05.317" v="108" actId="9405"/>
          <ac:inkMkLst>
            <pc:docMk/>
            <pc:sldMk cId="3165866773" sldId="494"/>
            <ac:inkMk id="19" creationId="{13251ED1-88EB-9241-BC0A-77AB2B47857B}"/>
          </ac:inkMkLst>
        </pc:inkChg>
        <pc:inkChg chg="add">
          <ac:chgData name="Kun Suo" userId="41c30799-3a2b-4880-86a3-8488be07954a" providerId="ADAL" clId="{1CA2C3E9-5BE7-364B-B843-E05DDD72AB86}" dt="2020-01-30T19:21:07.140" v="109" actId="9405"/>
          <ac:inkMkLst>
            <pc:docMk/>
            <pc:sldMk cId="3165866773" sldId="494"/>
            <ac:inkMk id="20" creationId="{7117FDBF-6E8E-594E-9503-0DFE5EC19884}"/>
          </ac:inkMkLst>
        </pc:inkChg>
        <pc:inkChg chg="add">
          <ac:chgData name="Kun Suo" userId="41c30799-3a2b-4880-86a3-8488be07954a" providerId="ADAL" clId="{1CA2C3E9-5BE7-364B-B843-E05DDD72AB86}" dt="2020-01-30T19:21:09.042" v="110" actId="9405"/>
          <ac:inkMkLst>
            <pc:docMk/>
            <pc:sldMk cId="3165866773" sldId="494"/>
            <ac:inkMk id="21" creationId="{E396C734-D6AA-E448-B79B-77AE66E8D32D}"/>
          </ac:inkMkLst>
        </pc:inkChg>
        <pc:inkChg chg="add">
          <ac:chgData name="Kun Suo" userId="41c30799-3a2b-4880-86a3-8488be07954a" providerId="ADAL" clId="{1CA2C3E9-5BE7-364B-B843-E05DDD72AB86}" dt="2020-01-30T19:21:10.613" v="111" actId="9405"/>
          <ac:inkMkLst>
            <pc:docMk/>
            <pc:sldMk cId="3165866773" sldId="494"/>
            <ac:inkMk id="22" creationId="{A0B63B02-C43A-9642-A17C-92EF606800A0}"/>
          </ac:inkMkLst>
        </pc:inkChg>
        <pc:inkChg chg="add">
          <ac:chgData name="Kun Suo" userId="41c30799-3a2b-4880-86a3-8488be07954a" providerId="ADAL" clId="{1CA2C3E9-5BE7-364B-B843-E05DDD72AB86}" dt="2020-01-30T19:21:12.644" v="112" actId="9405"/>
          <ac:inkMkLst>
            <pc:docMk/>
            <pc:sldMk cId="3165866773" sldId="494"/>
            <ac:inkMk id="23" creationId="{765C7305-B8D3-FB46-A6F7-26D7E53D949E}"/>
          </ac:inkMkLst>
        </pc:inkChg>
      </pc:sldChg>
      <pc:sldChg chg="add del">
        <pc:chgData name="Kun Suo" userId="41c30799-3a2b-4880-86a3-8488be07954a" providerId="ADAL" clId="{1CA2C3E9-5BE7-364B-B843-E05DDD72AB86}" dt="2020-01-30T19:19:50.571" v="89" actId="2696"/>
        <pc:sldMkLst>
          <pc:docMk/>
          <pc:sldMk cId="2204922746" sldId="495"/>
        </pc:sldMkLst>
      </pc:sldChg>
      <pc:sldChg chg="addSp add">
        <pc:chgData name="Kun Suo" userId="41c30799-3a2b-4880-86a3-8488be07954a" providerId="ADAL" clId="{1CA2C3E9-5BE7-364B-B843-E05DDD72AB86}" dt="2020-01-30T19:22:05.612" v="120" actId="9405"/>
        <pc:sldMkLst>
          <pc:docMk/>
          <pc:sldMk cId="2550590470" sldId="495"/>
        </pc:sldMkLst>
        <pc:inkChg chg="add">
          <ac:chgData name="Kun Suo" userId="41c30799-3a2b-4880-86a3-8488be07954a" providerId="ADAL" clId="{1CA2C3E9-5BE7-364B-B843-E05DDD72AB86}" dt="2020-01-30T19:21:56.597" v="118" actId="9405"/>
          <ac:inkMkLst>
            <pc:docMk/>
            <pc:sldMk cId="2550590470" sldId="495"/>
            <ac:inkMk id="7" creationId="{D77AE98E-D042-CF4D-95AA-4BA512728464}"/>
          </ac:inkMkLst>
        </pc:inkChg>
        <pc:inkChg chg="add">
          <ac:chgData name="Kun Suo" userId="41c30799-3a2b-4880-86a3-8488be07954a" providerId="ADAL" clId="{1CA2C3E9-5BE7-364B-B843-E05DDD72AB86}" dt="2020-01-30T19:22:01.468" v="119" actId="9405"/>
          <ac:inkMkLst>
            <pc:docMk/>
            <pc:sldMk cId="2550590470" sldId="495"/>
            <ac:inkMk id="8" creationId="{4F0422C1-61C1-8E48-A726-5F8220F4E983}"/>
          </ac:inkMkLst>
        </pc:inkChg>
        <pc:inkChg chg="add">
          <ac:chgData name="Kun Suo" userId="41c30799-3a2b-4880-86a3-8488be07954a" providerId="ADAL" clId="{1CA2C3E9-5BE7-364B-B843-E05DDD72AB86}" dt="2020-01-30T19:22:05.612" v="120" actId="9405"/>
          <ac:inkMkLst>
            <pc:docMk/>
            <pc:sldMk cId="2550590470" sldId="495"/>
            <ac:inkMk id="9" creationId="{07654F7E-1942-494A-A1F7-1AFFB70F65D3}"/>
          </ac:inkMkLst>
        </pc:inkChg>
      </pc:sldChg>
      <pc:sldChg chg="add del">
        <pc:chgData name="Kun Suo" userId="41c30799-3a2b-4880-86a3-8488be07954a" providerId="ADAL" clId="{1CA2C3E9-5BE7-364B-B843-E05DDD72AB86}" dt="2020-01-30T19:51:52.062" v="466" actId="2696"/>
        <pc:sldMkLst>
          <pc:docMk/>
          <pc:sldMk cId="2305045642" sldId="496"/>
        </pc:sldMkLst>
      </pc:sldChg>
      <pc:sldChg chg="addSp delSp modSp add">
        <pc:chgData name="Kun Suo" userId="41c30799-3a2b-4880-86a3-8488be07954a" providerId="ADAL" clId="{1CA2C3E9-5BE7-364B-B843-E05DDD72AB86}" dt="2020-01-30T19:55:33.858" v="570" actId="14100"/>
        <pc:sldMkLst>
          <pc:docMk/>
          <pc:sldMk cId="104266655" sldId="497"/>
        </pc:sldMkLst>
        <pc:spChg chg="add mod">
          <ac:chgData name="Kun Suo" userId="41c30799-3a2b-4880-86a3-8488be07954a" providerId="ADAL" clId="{1CA2C3E9-5BE7-364B-B843-E05DDD72AB86}" dt="2020-01-30T19:54:27.546" v="486" actId="14100"/>
          <ac:spMkLst>
            <pc:docMk/>
            <pc:sldMk cId="104266655" sldId="497"/>
            <ac:spMk id="12" creationId="{FFDE5155-DE34-7E42-A112-50026A5A4A6A}"/>
          </ac:spMkLst>
        </pc:spChg>
        <pc:spChg chg="add mod">
          <ac:chgData name="Kun Suo" userId="41c30799-3a2b-4880-86a3-8488be07954a" providerId="ADAL" clId="{1CA2C3E9-5BE7-364B-B843-E05DDD72AB86}" dt="2020-01-30T19:54:33.903" v="494" actId="20577"/>
          <ac:spMkLst>
            <pc:docMk/>
            <pc:sldMk cId="104266655" sldId="497"/>
            <ac:spMk id="13" creationId="{E922E470-9176-0743-8B18-06475ADAE8B8}"/>
          </ac:spMkLst>
        </pc:spChg>
        <pc:spChg chg="add mod">
          <ac:chgData name="Kun Suo" userId="41c30799-3a2b-4880-86a3-8488be07954a" providerId="ADAL" clId="{1CA2C3E9-5BE7-364B-B843-E05DDD72AB86}" dt="2020-01-30T19:55:14.874" v="544" actId="14100"/>
          <ac:spMkLst>
            <pc:docMk/>
            <pc:sldMk cId="104266655" sldId="497"/>
            <ac:spMk id="14" creationId="{C10B58F1-974E-5445-A854-8DA070746909}"/>
          </ac:spMkLst>
        </pc:spChg>
        <pc:spChg chg="add mod">
          <ac:chgData name="Kun Suo" userId="41c30799-3a2b-4880-86a3-8488be07954a" providerId="ADAL" clId="{1CA2C3E9-5BE7-364B-B843-E05DDD72AB86}" dt="2020-01-30T19:55:33.858" v="570" actId="14100"/>
          <ac:spMkLst>
            <pc:docMk/>
            <pc:sldMk cId="104266655" sldId="497"/>
            <ac:spMk id="15" creationId="{88E083E2-C2AF-3A46-B02E-64B16F5776AE}"/>
          </ac:spMkLst>
        </pc:spChg>
        <pc:picChg chg="mod">
          <ac:chgData name="Kun Suo" userId="41c30799-3a2b-4880-86a3-8488be07954a" providerId="ADAL" clId="{1CA2C3E9-5BE7-364B-B843-E05DDD72AB86}" dt="2020-01-30T19:52:32.881" v="469" actId="1076"/>
          <ac:picMkLst>
            <pc:docMk/>
            <pc:sldMk cId="104266655" sldId="497"/>
            <ac:picMk id="6" creationId="{9346E26A-2698-4342-9984-E03F19ADABDB}"/>
          </ac:picMkLst>
        </pc:picChg>
        <pc:picChg chg="mod">
          <ac:chgData name="Kun Suo" userId="41c30799-3a2b-4880-86a3-8488be07954a" providerId="ADAL" clId="{1CA2C3E9-5BE7-364B-B843-E05DDD72AB86}" dt="2020-01-30T19:52:32.881" v="469" actId="1076"/>
          <ac:picMkLst>
            <pc:docMk/>
            <pc:sldMk cId="104266655" sldId="497"/>
            <ac:picMk id="7" creationId="{58AA8B7C-3CDA-F645-AABA-1203A9F11734}"/>
          </ac:picMkLst>
        </pc:picChg>
        <pc:picChg chg="del">
          <ac:chgData name="Kun Suo" userId="41c30799-3a2b-4880-86a3-8488be07954a" providerId="ADAL" clId="{1CA2C3E9-5BE7-364B-B843-E05DDD72AB86}" dt="2020-01-30T19:52:27.567" v="468" actId="478"/>
          <ac:picMkLst>
            <pc:docMk/>
            <pc:sldMk cId="104266655" sldId="497"/>
            <ac:picMk id="8" creationId="{06874C98-E68B-E649-ACCD-1D8A72FF1117}"/>
          </ac:picMkLst>
        </pc:picChg>
        <pc:inkChg chg="add">
          <ac:chgData name="Kun Suo" userId="41c30799-3a2b-4880-86a3-8488be07954a" providerId="ADAL" clId="{1CA2C3E9-5BE7-364B-B843-E05DDD72AB86}" dt="2020-01-30T19:53:43.362" v="470" actId="9405"/>
          <ac:inkMkLst>
            <pc:docMk/>
            <pc:sldMk cId="104266655" sldId="497"/>
            <ac:inkMk id="5" creationId="{2B9A5A39-E8B2-1044-AE9A-2B8113916995}"/>
          </ac:inkMkLst>
        </pc:inkChg>
        <pc:inkChg chg="add">
          <ac:chgData name="Kun Suo" userId="41c30799-3a2b-4880-86a3-8488be07954a" providerId="ADAL" clId="{1CA2C3E9-5BE7-364B-B843-E05DDD72AB86}" dt="2020-01-30T19:53:46.578" v="471" actId="9405"/>
          <ac:inkMkLst>
            <pc:docMk/>
            <pc:sldMk cId="104266655" sldId="497"/>
            <ac:inkMk id="9" creationId="{9821A9A1-AD44-9742-8F6A-AF521519C4BE}"/>
          </ac:inkMkLst>
        </pc:inkChg>
        <pc:inkChg chg="add">
          <ac:chgData name="Kun Suo" userId="41c30799-3a2b-4880-86a3-8488be07954a" providerId="ADAL" clId="{1CA2C3E9-5BE7-364B-B843-E05DDD72AB86}" dt="2020-01-30T19:53:50.074" v="472" actId="9405"/>
          <ac:inkMkLst>
            <pc:docMk/>
            <pc:sldMk cId="104266655" sldId="497"/>
            <ac:inkMk id="10" creationId="{51E1685D-8130-944C-A06A-449BCD333EAE}"/>
          </ac:inkMkLst>
        </pc:inkChg>
        <pc:inkChg chg="add">
          <ac:chgData name="Kun Suo" userId="41c30799-3a2b-4880-86a3-8488be07954a" providerId="ADAL" clId="{1CA2C3E9-5BE7-364B-B843-E05DDD72AB86}" dt="2020-01-30T19:53:52.546" v="473" actId="9405"/>
          <ac:inkMkLst>
            <pc:docMk/>
            <pc:sldMk cId="104266655" sldId="497"/>
            <ac:inkMk id="11" creationId="{EEB7F921-B5A4-C74E-AB83-96C93A5E77C9}"/>
          </ac:inkMkLst>
        </pc:inkChg>
      </pc:sldChg>
      <pc:sldChg chg="modSp add">
        <pc:chgData name="Kun Suo" userId="41c30799-3a2b-4880-86a3-8488be07954a" providerId="ADAL" clId="{1CA2C3E9-5BE7-364B-B843-E05DDD72AB86}" dt="2020-01-30T19:57:18.819" v="611" actId="20577"/>
        <pc:sldMkLst>
          <pc:docMk/>
          <pc:sldMk cId="1276614926" sldId="498"/>
        </pc:sldMkLst>
        <pc:spChg chg="mod">
          <ac:chgData name="Kun Suo" userId="41c30799-3a2b-4880-86a3-8488be07954a" providerId="ADAL" clId="{1CA2C3E9-5BE7-364B-B843-E05DDD72AB86}" dt="2020-01-30T19:57:18.819" v="611" actId="20577"/>
          <ac:spMkLst>
            <pc:docMk/>
            <pc:sldMk cId="1276614926" sldId="498"/>
            <ac:spMk id="2" creationId="{3A80B2B9-EBC7-454A-A867-BE7B8BD0AE1D}"/>
          </ac:spMkLst>
        </pc:spChg>
      </pc:sldChg>
      <pc:sldChg chg="modSp add">
        <pc:chgData name="Kun Suo" userId="41c30799-3a2b-4880-86a3-8488be07954a" providerId="ADAL" clId="{1CA2C3E9-5BE7-364B-B843-E05DDD72AB86}" dt="2020-01-30T20:05:37.951" v="786" actId="1076"/>
        <pc:sldMkLst>
          <pc:docMk/>
          <pc:sldMk cId="1843566912" sldId="506"/>
        </pc:sldMkLst>
        <pc:spChg chg="mod">
          <ac:chgData name="Kun Suo" userId="41c30799-3a2b-4880-86a3-8488be07954a" providerId="ADAL" clId="{1CA2C3E9-5BE7-364B-B843-E05DDD72AB86}" dt="2020-01-30T20:05:36.319" v="785" actId="14100"/>
          <ac:spMkLst>
            <pc:docMk/>
            <pc:sldMk cId="1843566912" sldId="506"/>
            <ac:spMk id="5" creationId="{37C6E70A-39BF-C740-8EBD-CA6F9577C61B}"/>
          </ac:spMkLst>
        </pc:spChg>
        <pc:picChg chg="mod">
          <ac:chgData name="Kun Suo" userId="41c30799-3a2b-4880-86a3-8488be07954a" providerId="ADAL" clId="{1CA2C3E9-5BE7-364B-B843-E05DDD72AB86}" dt="2020-01-30T20:05:37.951" v="786" actId="1076"/>
          <ac:picMkLst>
            <pc:docMk/>
            <pc:sldMk cId="1843566912" sldId="506"/>
            <ac:picMk id="6" creationId="{B24A218E-6EA8-DE46-8A4C-746F00E9249C}"/>
          </ac:picMkLst>
        </pc:picChg>
      </pc:sldChg>
      <pc:sldChg chg="addSp modSp add">
        <pc:chgData name="Kun Suo" userId="41c30799-3a2b-4880-86a3-8488be07954a" providerId="ADAL" clId="{1CA2C3E9-5BE7-364B-B843-E05DDD72AB86}" dt="2020-01-30T20:06:55.133" v="849" actId="14100"/>
        <pc:sldMkLst>
          <pc:docMk/>
          <pc:sldMk cId="94857068" sldId="507"/>
        </pc:sldMkLst>
        <pc:spChg chg="add mod">
          <ac:chgData name="Kun Suo" userId="41c30799-3a2b-4880-86a3-8488be07954a" providerId="ADAL" clId="{1CA2C3E9-5BE7-364B-B843-E05DDD72AB86}" dt="2020-01-30T19:33:38.095" v="322" actId="1582"/>
          <ac:spMkLst>
            <pc:docMk/>
            <pc:sldMk cId="94857068" sldId="507"/>
            <ac:spMk id="5" creationId="{50E45BAD-79AD-4B49-8402-93A4AC1476DD}"/>
          </ac:spMkLst>
        </pc:spChg>
        <pc:spChg chg="add mod">
          <ac:chgData name="Kun Suo" userId="41c30799-3a2b-4880-86a3-8488be07954a" providerId="ADAL" clId="{1CA2C3E9-5BE7-364B-B843-E05DDD72AB86}" dt="2020-01-30T19:33:43.351" v="324" actId="1076"/>
          <ac:spMkLst>
            <pc:docMk/>
            <pc:sldMk cId="94857068" sldId="507"/>
            <ac:spMk id="7" creationId="{5A90BCAF-CDE8-2546-8F25-EB41081ECA9A}"/>
          </ac:spMkLst>
        </pc:spChg>
        <pc:spChg chg="add mod">
          <ac:chgData name="Kun Suo" userId="41c30799-3a2b-4880-86a3-8488be07954a" providerId="ADAL" clId="{1CA2C3E9-5BE7-364B-B843-E05DDD72AB86}" dt="2020-01-30T20:05:46.922" v="794" actId="20577"/>
          <ac:spMkLst>
            <pc:docMk/>
            <pc:sldMk cId="94857068" sldId="507"/>
            <ac:spMk id="8" creationId="{D002ECCE-6092-7349-AFB7-B010073273CD}"/>
          </ac:spMkLst>
        </pc:spChg>
        <pc:spChg chg="add mod">
          <ac:chgData name="Kun Suo" userId="41c30799-3a2b-4880-86a3-8488be07954a" providerId="ADAL" clId="{1CA2C3E9-5BE7-364B-B843-E05DDD72AB86}" dt="2020-01-30T20:05:53.067" v="809" actId="5793"/>
          <ac:spMkLst>
            <pc:docMk/>
            <pc:sldMk cId="94857068" sldId="507"/>
            <ac:spMk id="9" creationId="{2457DE7B-129F-7142-A5E7-85C7DFFCB982}"/>
          </ac:spMkLst>
        </pc:spChg>
        <pc:spChg chg="add mod">
          <ac:chgData name="Kun Suo" userId="41c30799-3a2b-4880-86a3-8488be07954a" providerId="ADAL" clId="{1CA2C3E9-5BE7-364B-B843-E05DDD72AB86}" dt="2020-01-30T20:06:55.133" v="849" actId="14100"/>
          <ac:spMkLst>
            <pc:docMk/>
            <pc:sldMk cId="94857068" sldId="507"/>
            <ac:spMk id="10" creationId="{9710BE7F-CA51-5642-A9D1-121BB9C81ED1}"/>
          </ac:spMkLst>
        </pc:spChg>
      </pc:sldChg>
      <pc:sldChg chg="addSp modSp add">
        <pc:chgData name="Kun Suo" userId="41c30799-3a2b-4880-86a3-8488be07954a" providerId="ADAL" clId="{1CA2C3E9-5BE7-364B-B843-E05DDD72AB86}" dt="2020-02-03T01:00:21.801" v="2232" actId="1076"/>
        <pc:sldMkLst>
          <pc:docMk/>
          <pc:sldMk cId="999427558" sldId="509"/>
        </pc:sldMkLst>
        <pc:inkChg chg="add">
          <ac:chgData name="Kun Suo" userId="41c30799-3a2b-4880-86a3-8488be07954a" providerId="ADAL" clId="{1CA2C3E9-5BE7-364B-B843-E05DDD72AB86}" dt="2020-01-30T20:10:18.018" v="921" actId="9405"/>
          <ac:inkMkLst>
            <pc:docMk/>
            <pc:sldMk cId="999427558" sldId="509"/>
            <ac:inkMk id="7" creationId="{696399E7-59A2-2449-A7A6-694F82FDD481}"/>
          </ac:inkMkLst>
        </pc:inkChg>
        <pc:inkChg chg="add mod">
          <ac:chgData name="Kun Suo" userId="41c30799-3a2b-4880-86a3-8488be07954a" providerId="ADAL" clId="{1CA2C3E9-5BE7-364B-B843-E05DDD72AB86}" dt="2020-02-03T01:00:21.801" v="2232" actId="1076"/>
          <ac:inkMkLst>
            <pc:docMk/>
            <pc:sldMk cId="999427558" sldId="509"/>
            <ac:inkMk id="8" creationId="{BB8D6999-1CB4-5848-A34D-BB614D5B9604}"/>
          </ac:inkMkLst>
        </pc:inkChg>
      </pc:sldChg>
      <pc:sldChg chg="add">
        <pc:chgData name="Kun Suo" userId="41c30799-3a2b-4880-86a3-8488be07954a" providerId="ADAL" clId="{1CA2C3E9-5BE7-364B-B843-E05DDD72AB86}" dt="2020-01-30T20:09:45.473" v="920"/>
        <pc:sldMkLst>
          <pc:docMk/>
          <pc:sldMk cId="1584008781" sldId="510"/>
        </pc:sldMkLst>
      </pc:sldChg>
      <pc:sldChg chg="add">
        <pc:chgData name="Kun Suo" userId="41c30799-3a2b-4880-86a3-8488be07954a" providerId="ADAL" clId="{1CA2C3E9-5BE7-364B-B843-E05DDD72AB86}" dt="2020-01-30T20:30:29.928" v="1197"/>
        <pc:sldMkLst>
          <pc:docMk/>
          <pc:sldMk cId="2217979996" sldId="515"/>
        </pc:sldMkLst>
      </pc:sldChg>
      <pc:sldChg chg="addSp modSp add">
        <pc:chgData name="Kun Suo" userId="41c30799-3a2b-4880-86a3-8488be07954a" providerId="ADAL" clId="{1CA2C3E9-5BE7-364B-B843-E05DDD72AB86}" dt="2020-01-30T20:51:14.259" v="1453" actId="14100"/>
        <pc:sldMkLst>
          <pc:docMk/>
          <pc:sldMk cId="556906758" sldId="517"/>
        </pc:sldMkLst>
        <pc:spChg chg="mod">
          <ac:chgData name="Kun Suo" userId="41c30799-3a2b-4880-86a3-8488be07954a" providerId="ADAL" clId="{1CA2C3E9-5BE7-364B-B843-E05DDD72AB86}" dt="2020-01-30T20:35:34.968" v="1246" actId="20577"/>
          <ac:spMkLst>
            <pc:docMk/>
            <pc:sldMk cId="556906758" sldId="517"/>
            <ac:spMk id="2" creationId="{682E3CC0-5D9B-C940-B2CA-22B45E2E9F8D}"/>
          </ac:spMkLst>
        </pc:spChg>
        <pc:spChg chg="add mod">
          <ac:chgData name="Kun Suo" userId="41c30799-3a2b-4880-86a3-8488be07954a" providerId="ADAL" clId="{1CA2C3E9-5BE7-364B-B843-E05DDD72AB86}" dt="2020-01-30T20:51:14.259" v="1453" actId="14100"/>
          <ac:spMkLst>
            <pc:docMk/>
            <pc:sldMk cId="556906758" sldId="517"/>
            <ac:spMk id="8" creationId="{64C4BF9A-F279-8446-A106-E65948BB3D23}"/>
          </ac:spMkLst>
        </pc:spChg>
        <pc:picChg chg="mod">
          <ac:chgData name="Kun Suo" userId="41c30799-3a2b-4880-86a3-8488be07954a" providerId="ADAL" clId="{1CA2C3E9-5BE7-364B-B843-E05DDD72AB86}" dt="2020-01-30T20:36:00.775" v="1251" actId="1076"/>
          <ac:picMkLst>
            <pc:docMk/>
            <pc:sldMk cId="556906758" sldId="517"/>
            <ac:picMk id="6" creationId="{35DE0DAD-FC70-344D-B4C6-8D0A6498F6A2}"/>
          </ac:picMkLst>
        </pc:picChg>
        <pc:picChg chg="add mod">
          <ac:chgData name="Kun Suo" userId="41c30799-3a2b-4880-86a3-8488be07954a" providerId="ADAL" clId="{1CA2C3E9-5BE7-364B-B843-E05DDD72AB86}" dt="2020-01-30T20:36:02.207" v="1252" actId="1076"/>
          <ac:picMkLst>
            <pc:docMk/>
            <pc:sldMk cId="556906758" sldId="517"/>
            <ac:picMk id="7" creationId="{890C6A82-9FF8-104A-8B89-A7924A0BFA47}"/>
          </ac:picMkLst>
        </pc:picChg>
      </pc:sldChg>
      <pc:sldChg chg="addSp modSp add">
        <pc:chgData name="Kun Suo" userId="41c30799-3a2b-4880-86a3-8488be07954a" providerId="ADAL" clId="{1CA2C3E9-5BE7-364B-B843-E05DDD72AB86}" dt="2020-01-30T20:58:04.762" v="1585" actId="14100"/>
        <pc:sldMkLst>
          <pc:docMk/>
          <pc:sldMk cId="1992732119" sldId="519"/>
        </pc:sldMkLst>
        <pc:spChg chg="mod">
          <ac:chgData name="Kun Suo" userId="41c30799-3a2b-4880-86a3-8488be07954a" providerId="ADAL" clId="{1CA2C3E9-5BE7-364B-B843-E05DDD72AB86}" dt="2020-01-30T20:55:00.483" v="1550" actId="20577"/>
          <ac:spMkLst>
            <pc:docMk/>
            <pc:sldMk cId="1992732119" sldId="519"/>
            <ac:spMk id="2" creationId="{0CF7A950-3E38-D644-92D5-F088AD35A2C7}"/>
          </ac:spMkLst>
        </pc:spChg>
        <pc:spChg chg="add mod">
          <ac:chgData name="Kun Suo" userId="41c30799-3a2b-4880-86a3-8488be07954a" providerId="ADAL" clId="{1CA2C3E9-5BE7-364B-B843-E05DDD72AB86}" dt="2020-01-30T20:57:56.736" v="1573" actId="1076"/>
          <ac:spMkLst>
            <pc:docMk/>
            <pc:sldMk cId="1992732119" sldId="519"/>
            <ac:spMk id="8" creationId="{6E182ED1-9E40-E347-A078-5D80D90DB2AC}"/>
          </ac:spMkLst>
        </pc:spChg>
        <pc:spChg chg="add mod">
          <ac:chgData name="Kun Suo" userId="41c30799-3a2b-4880-86a3-8488be07954a" providerId="ADAL" clId="{1CA2C3E9-5BE7-364B-B843-E05DDD72AB86}" dt="2020-01-30T20:58:04.762" v="1585" actId="14100"/>
          <ac:spMkLst>
            <pc:docMk/>
            <pc:sldMk cId="1992732119" sldId="519"/>
            <ac:spMk id="9" creationId="{4573E633-EB5E-994A-84A0-4EEB57006C70}"/>
          </ac:spMkLst>
        </pc:spChg>
        <pc:picChg chg="mod">
          <ac:chgData name="Kun Suo" userId="41c30799-3a2b-4880-86a3-8488be07954a" providerId="ADAL" clId="{1CA2C3E9-5BE7-364B-B843-E05DDD72AB86}" dt="2020-01-30T20:55:19.238" v="1553" actId="14100"/>
          <ac:picMkLst>
            <pc:docMk/>
            <pc:sldMk cId="1992732119" sldId="519"/>
            <ac:picMk id="6" creationId="{D243255D-5020-8B46-9199-508081078A80}"/>
          </ac:picMkLst>
        </pc:picChg>
        <pc:picChg chg="add mod">
          <ac:chgData name="Kun Suo" userId="41c30799-3a2b-4880-86a3-8488be07954a" providerId="ADAL" clId="{1CA2C3E9-5BE7-364B-B843-E05DDD72AB86}" dt="2020-01-30T20:55:33.870" v="1556" actId="1076"/>
          <ac:picMkLst>
            <pc:docMk/>
            <pc:sldMk cId="1992732119" sldId="519"/>
            <ac:picMk id="7" creationId="{4E404CA6-4BDC-8D4B-8FFC-60E5ABC90856}"/>
          </ac:picMkLst>
        </pc:picChg>
      </pc:sldChg>
      <pc:sldChg chg="del">
        <pc:chgData name="Kun Suo" userId="41c30799-3a2b-4880-86a3-8488be07954a" providerId="ADAL" clId="{1CA2C3E9-5BE7-364B-B843-E05DDD72AB86}" dt="2020-01-30T19:14:51.460" v="28" actId="2696"/>
        <pc:sldMkLst>
          <pc:docMk/>
          <pc:sldMk cId="1595560185" sldId="540"/>
        </pc:sldMkLst>
      </pc:sldChg>
      <pc:sldChg chg="del">
        <pc:chgData name="Kun Suo" userId="41c30799-3a2b-4880-86a3-8488be07954a" providerId="ADAL" clId="{1CA2C3E9-5BE7-364B-B843-E05DDD72AB86}" dt="2020-01-30T19:14:51.469" v="29" actId="2696"/>
        <pc:sldMkLst>
          <pc:docMk/>
          <pc:sldMk cId="275616292" sldId="541"/>
        </pc:sldMkLst>
      </pc:sldChg>
      <pc:sldChg chg="del">
        <pc:chgData name="Kun Suo" userId="41c30799-3a2b-4880-86a3-8488be07954a" providerId="ADAL" clId="{1CA2C3E9-5BE7-364B-B843-E05DDD72AB86}" dt="2020-01-30T19:14:51.474" v="30" actId="2696"/>
        <pc:sldMkLst>
          <pc:docMk/>
          <pc:sldMk cId="108067431" sldId="542"/>
        </pc:sldMkLst>
      </pc:sldChg>
      <pc:sldChg chg="del">
        <pc:chgData name="Kun Suo" userId="41c30799-3a2b-4880-86a3-8488be07954a" providerId="ADAL" clId="{1CA2C3E9-5BE7-364B-B843-E05DDD72AB86}" dt="2020-01-30T19:14:51.480" v="31" actId="2696"/>
        <pc:sldMkLst>
          <pc:docMk/>
          <pc:sldMk cId="194031212" sldId="543"/>
        </pc:sldMkLst>
      </pc:sldChg>
      <pc:sldChg chg="del">
        <pc:chgData name="Kun Suo" userId="41c30799-3a2b-4880-86a3-8488be07954a" providerId="ADAL" clId="{1CA2C3E9-5BE7-364B-B843-E05DDD72AB86}" dt="2020-01-30T19:14:51.492" v="33" actId="2696"/>
        <pc:sldMkLst>
          <pc:docMk/>
          <pc:sldMk cId="1742752423" sldId="546"/>
        </pc:sldMkLst>
      </pc:sldChg>
      <pc:sldChg chg="del">
        <pc:chgData name="Kun Suo" userId="41c30799-3a2b-4880-86a3-8488be07954a" providerId="ADAL" clId="{1CA2C3E9-5BE7-364B-B843-E05DDD72AB86}" dt="2020-01-30T19:14:51.497" v="34" actId="2696"/>
        <pc:sldMkLst>
          <pc:docMk/>
          <pc:sldMk cId="1530079575" sldId="547"/>
        </pc:sldMkLst>
      </pc:sldChg>
      <pc:sldChg chg="del">
        <pc:chgData name="Kun Suo" userId="41c30799-3a2b-4880-86a3-8488be07954a" providerId="ADAL" clId="{1CA2C3E9-5BE7-364B-B843-E05DDD72AB86}" dt="2020-01-30T19:14:51.503" v="35" actId="2696"/>
        <pc:sldMkLst>
          <pc:docMk/>
          <pc:sldMk cId="2291976821" sldId="549"/>
        </pc:sldMkLst>
      </pc:sldChg>
      <pc:sldChg chg="del">
        <pc:chgData name="Kun Suo" userId="41c30799-3a2b-4880-86a3-8488be07954a" providerId="ADAL" clId="{1CA2C3E9-5BE7-364B-B843-E05DDD72AB86}" dt="2020-01-30T19:14:51.337" v="14" actId="2696"/>
        <pc:sldMkLst>
          <pc:docMk/>
          <pc:sldMk cId="2983318003" sldId="578"/>
        </pc:sldMkLst>
      </pc:sldChg>
      <pc:sldChg chg="del">
        <pc:chgData name="Kun Suo" userId="41c30799-3a2b-4880-86a3-8488be07954a" providerId="ADAL" clId="{1CA2C3E9-5BE7-364B-B843-E05DDD72AB86}" dt="2020-01-30T19:14:51.347" v="15" actId="2696"/>
        <pc:sldMkLst>
          <pc:docMk/>
          <pc:sldMk cId="504321357" sldId="579"/>
        </pc:sldMkLst>
      </pc:sldChg>
      <pc:sldChg chg="del">
        <pc:chgData name="Kun Suo" userId="41c30799-3a2b-4880-86a3-8488be07954a" providerId="ADAL" clId="{1CA2C3E9-5BE7-364B-B843-E05DDD72AB86}" dt="2020-01-30T19:14:51.366" v="16" actId="2696"/>
        <pc:sldMkLst>
          <pc:docMk/>
          <pc:sldMk cId="3030473677" sldId="580"/>
        </pc:sldMkLst>
      </pc:sldChg>
      <pc:sldChg chg="del">
        <pc:chgData name="Kun Suo" userId="41c30799-3a2b-4880-86a3-8488be07954a" providerId="ADAL" clId="{1CA2C3E9-5BE7-364B-B843-E05DDD72AB86}" dt="2020-01-30T19:14:51.379" v="18" actId="2696"/>
        <pc:sldMkLst>
          <pc:docMk/>
          <pc:sldMk cId="3050923289" sldId="581"/>
        </pc:sldMkLst>
      </pc:sldChg>
      <pc:sldChg chg="del">
        <pc:chgData name="Kun Suo" userId="41c30799-3a2b-4880-86a3-8488be07954a" providerId="ADAL" clId="{1CA2C3E9-5BE7-364B-B843-E05DDD72AB86}" dt="2020-01-30T19:14:51.398" v="20" actId="2696"/>
        <pc:sldMkLst>
          <pc:docMk/>
          <pc:sldMk cId="785010230" sldId="582"/>
        </pc:sldMkLst>
      </pc:sldChg>
      <pc:sldChg chg="del">
        <pc:chgData name="Kun Suo" userId="41c30799-3a2b-4880-86a3-8488be07954a" providerId="ADAL" clId="{1CA2C3E9-5BE7-364B-B843-E05DDD72AB86}" dt="2020-01-30T19:14:51.405" v="21" actId="2696"/>
        <pc:sldMkLst>
          <pc:docMk/>
          <pc:sldMk cId="3588946503" sldId="583"/>
        </pc:sldMkLst>
      </pc:sldChg>
      <pc:sldChg chg="del">
        <pc:chgData name="Kun Suo" userId="41c30799-3a2b-4880-86a3-8488be07954a" providerId="ADAL" clId="{1CA2C3E9-5BE7-364B-B843-E05DDD72AB86}" dt="2020-01-30T19:14:51.416" v="22" actId="2696"/>
        <pc:sldMkLst>
          <pc:docMk/>
          <pc:sldMk cId="35905651" sldId="584"/>
        </pc:sldMkLst>
      </pc:sldChg>
      <pc:sldChg chg="del">
        <pc:chgData name="Kun Suo" userId="41c30799-3a2b-4880-86a3-8488be07954a" providerId="ADAL" clId="{1CA2C3E9-5BE7-364B-B843-E05DDD72AB86}" dt="2020-01-30T19:14:51.453" v="27" actId="2696"/>
        <pc:sldMkLst>
          <pc:docMk/>
          <pc:sldMk cId="1536467476" sldId="585"/>
        </pc:sldMkLst>
      </pc:sldChg>
      <pc:sldChg chg="del">
        <pc:chgData name="Kun Suo" userId="41c30799-3a2b-4880-86a3-8488be07954a" providerId="ADAL" clId="{1CA2C3E9-5BE7-364B-B843-E05DDD72AB86}" dt="2020-01-30T19:14:51.230" v="6" actId="2696"/>
        <pc:sldMkLst>
          <pc:docMk/>
          <pc:sldMk cId="963725370" sldId="586"/>
        </pc:sldMkLst>
      </pc:sldChg>
      <pc:sldChg chg="del">
        <pc:chgData name="Kun Suo" userId="41c30799-3a2b-4880-86a3-8488be07954a" providerId="ADAL" clId="{1CA2C3E9-5BE7-364B-B843-E05DDD72AB86}" dt="2020-01-30T19:14:51.487" v="32" actId="2696"/>
        <pc:sldMkLst>
          <pc:docMk/>
          <pc:sldMk cId="814554467" sldId="587"/>
        </pc:sldMkLst>
      </pc:sldChg>
      <pc:sldChg chg="del">
        <pc:chgData name="Kun Suo" userId="41c30799-3a2b-4880-86a3-8488be07954a" providerId="ADAL" clId="{1CA2C3E9-5BE7-364B-B843-E05DDD72AB86}" dt="2020-01-30T19:14:51.701" v="42" actId="2696"/>
        <pc:sldMkLst>
          <pc:docMk/>
          <pc:sldMk cId="2705723189" sldId="588"/>
        </pc:sldMkLst>
      </pc:sldChg>
      <pc:sldChg chg="del">
        <pc:chgData name="Kun Suo" userId="41c30799-3a2b-4880-86a3-8488be07954a" providerId="ADAL" clId="{1CA2C3E9-5BE7-364B-B843-E05DDD72AB86}" dt="2020-01-30T19:14:51.594" v="39" actId="2696"/>
        <pc:sldMkLst>
          <pc:docMk/>
          <pc:sldMk cId="415620547" sldId="589"/>
        </pc:sldMkLst>
      </pc:sldChg>
      <pc:sldChg chg="del">
        <pc:chgData name="Kun Suo" userId="41c30799-3a2b-4880-86a3-8488be07954a" providerId="ADAL" clId="{1CA2C3E9-5BE7-364B-B843-E05DDD72AB86}" dt="2020-01-30T19:14:51.694" v="41" actId="2696"/>
        <pc:sldMkLst>
          <pc:docMk/>
          <pc:sldMk cId="592259361" sldId="590"/>
        </pc:sldMkLst>
      </pc:sldChg>
      <pc:sldChg chg="del">
        <pc:chgData name="Kun Suo" userId="41c30799-3a2b-4880-86a3-8488be07954a" providerId="ADAL" clId="{1CA2C3E9-5BE7-364B-B843-E05DDD72AB86}" dt="2020-01-30T19:14:51.786" v="51" actId="2696"/>
        <pc:sldMkLst>
          <pc:docMk/>
          <pc:sldMk cId="1924617387" sldId="591"/>
        </pc:sldMkLst>
      </pc:sldChg>
      <pc:sldChg chg="modSp add">
        <pc:chgData name="Kun Suo" userId="41c30799-3a2b-4880-86a3-8488be07954a" providerId="ADAL" clId="{1CA2C3E9-5BE7-364B-B843-E05DDD72AB86}" dt="2020-01-30T19:17:45.150" v="75" actId="1076"/>
        <pc:sldMkLst>
          <pc:docMk/>
          <pc:sldMk cId="1933868882" sldId="591"/>
        </pc:sldMkLst>
        <pc:spChg chg="mod">
          <ac:chgData name="Kun Suo" userId="41c30799-3a2b-4880-86a3-8488be07954a" providerId="ADAL" clId="{1CA2C3E9-5BE7-364B-B843-E05DDD72AB86}" dt="2020-01-30T19:17:16.632" v="70" actId="20577"/>
          <ac:spMkLst>
            <pc:docMk/>
            <pc:sldMk cId="1933868882" sldId="591"/>
            <ac:spMk id="2" creationId="{154D584F-C328-654D-9174-B5A2D85EE21A}"/>
          </ac:spMkLst>
        </pc:spChg>
        <pc:picChg chg="mod">
          <ac:chgData name="Kun Suo" userId="41c30799-3a2b-4880-86a3-8488be07954a" providerId="ADAL" clId="{1CA2C3E9-5BE7-364B-B843-E05DDD72AB86}" dt="2020-01-30T19:17:45.150" v="75" actId="1076"/>
          <ac:picMkLst>
            <pc:docMk/>
            <pc:sldMk cId="1933868882" sldId="591"/>
            <ac:picMk id="7" creationId="{C2B1EFED-5785-5043-A553-E14E58DF7D61}"/>
          </ac:picMkLst>
        </pc:picChg>
      </pc:sldChg>
      <pc:sldChg chg="del">
        <pc:chgData name="Kun Suo" userId="41c30799-3a2b-4880-86a3-8488be07954a" providerId="ADAL" clId="{1CA2C3E9-5BE7-364B-B843-E05DDD72AB86}" dt="2020-01-30T19:14:51.823" v="56" actId="2696"/>
        <pc:sldMkLst>
          <pc:docMk/>
          <pc:sldMk cId="1745462780" sldId="592"/>
        </pc:sldMkLst>
      </pc:sldChg>
      <pc:sldChg chg="addSp add">
        <pc:chgData name="Kun Suo" userId="41c30799-3a2b-4880-86a3-8488be07954a" providerId="ADAL" clId="{1CA2C3E9-5BE7-364B-B843-E05DDD72AB86}" dt="2020-01-30T19:20:14.236" v="99" actId="9405"/>
        <pc:sldMkLst>
          <pc:docMk/>
          <pc:sldMk cId="2868634950" sldId="592"/>
        </pc:sldMkLst>
        <pc:inkChg chg="add">
          <ac:chgData name="Kun Suo" userId="41c30799-3a2b-4880-86a3-8488be07954a" providerId="ADAL" clId="{1CA2C3E9-5BE7-364B-B843-E05DDD72AB86}" dt="2020-01-30T19:20:07.267" v="95" actId="9405"/>
          <ac:inkMkLst>
            <pc:docMk/>
            <pc:sldMk cId="2868634950" sldId="592"/>
            <ac:inkMk id="7" creationId="{FE492DA5-C687-A145-BCA5-F51562C1EA16}"/>
          </ac:inkMkLst>
        </pc:inkChg>
        <pc:inkChg chg="add">
          <ac:chgData name="Kun Suo" userId="41c30799-3a2b-4880-86a3-8488be07954a" providerId="ADAL" clId="{1CA2C3E9-5BE7-364B-B843-E05DDD72AB86}" dt="2020-01-30T19:20:09.284" v="96" actId="9405"/>
          <ac:inkMkLst>
            <pc:docMk/>
            <pc:sldMk cId="2868634950" sldId="592"/>
            <ac:inkMk id="8" creationId="{014F33E8-1A7D-4948-9B83-765873C9FF76}"/>
          </ac:inkMkLst>
        </pc:inkChg>
        <pc:inkChg chg="add">
          <ac:chgData name="Kun Suo" userId="41c30799-3a2b-4880-86a3-8488be07954a" providerId="ADAL" clId="{1CA2C3E9-5BE7-364B-B843-E05DDD72AB86}" dt="2020-01-30T19:20:10.660" v="97" actId="9405"/>
          <ac:inkMkLst>
            <pc:docMk/>
            <pc:sldMk cId="2868634950" sldId="592"/>
            <ac:inkMk id="9" creationId="{13621CAE-2966-7049-81DE-931444A7FBCC}"/>
          </ac:inkMkLst>
        </pc:inkChg>
        <pc:inkChg chg="add">
          <ac:chgData name="Kun Suo" userId="41c30799-3a2b-4880-86a3-8488be07954a" providerId="ADAL" clId="{1CA2C3E9-5BE7-364B-B843-E05DDD72AB86}" dt="2020-01-30T19:20:12.636" v="98" actId="9405"/>
          <ac:inkMkLst>
            <pc:docMk/>
            <pc:sldMk cId="2868634950" sldId="592"/>
            <ac:inkMk id="10" creationId="{889021A8-EB93-AE4D-A22D-73FA8535104E}"/>
          </ac:inkMkLst>
        </pc:inkChg>
        <pc:inkChg chg="add">
          <ac:chgData name="Kun Suo" userId="41c30799-3a2b-4880-86a3-8488be07954a" providerId="ADAL" clId="{1CA2C3E9-5BE7-364B-B843-E05DDD72AB86}" dt="2020-01-30T19:20:14.236" v="99" actId="9405"/>
          <ac:inkMkLst>
            <pc:docMk/>
            <pc:sldMk cId="2868634950" sldId="592"/>
            <ac:inkMk id="11" creationId="{D0C69E90-82FD-9E4E-9B9E-1A9FE9B54FD6}"/>
          </ac:inkMkLst>
        </pc:inkChg>
      </pc:sldChg>
      <pc:sldChg chg="add del">
        <pc:chgData name="Kun Suo" userId="41c30799-3a2b-4880-86a3-8488be07954a" providerId="ADAL" clId="{1CA2C3E9-5BE7-364B-B843-E05DDD72AB86}" dt="2020-01-30T19:19:50.594" v="90" actId="2696"/>
        <pc:sldMkLst>
          <pc:docMk/>
          <pc:sldMk cId="3056375440" sldId="592"/>
        </pc:sldMkLst>
      </pc:sldChg>
      <pc:sldChg chg="add del">
        <pc:chgData name="Kun Suo" userId="41c30799-3a2b-4880-86a3-8488be07954a" providerId="ADAL" clId="{1CA2C3E9-5BE7-364B-B843-E05DDD72AB86}" dt="2020-01-30T19:19:50.617" v="91" actId="2696"/>
        <pc:sldMkLst>
          <pc:docMk/>
          <pc:sldMk cId="619409762" sldId="593"/>
        </pc:sldMkLst>
      </pc:sldChg>
      <pc:sldChg chg="addSp add">
        <pc:chgData name="Kun Suo" userId="41c30799-3a2b-4880-86a3-8488be07954a" providerId="ADAL" clId="{1CA2C3E9-5BE7-364B-B843-E05DDD72AB86}" dt="2020-01-30T19:20:43.421" v="104" actId="9405"/>
        <pc:sldMkLst>
          <pc:docMk/>
          <pc:sldMk cId="2252793055" sldId="593"/>
        </pc:sldMkLst>
        <pc:inkChg chg="add">
          <ac:chgData name="Kun Suo" userId="41c30799-3a2b-4880-86a3-8488be07954a" providerId="ADAL" clId="{1CA2C3E9-5BE7-364B-B843-E05DDD72AB86}" dt="2020-01-30T19:20:26.035" v="100" actId="9405"/>
          <ac:inkMkLst>
            <pc:docMk/>
            <pc:sldMk cId="2252793055" sldId="593"/>
            <ac:inkMk id="7" creationId="{EE78DF5C-8DC0-7C49-8B87-B6863C0380AF}"/>
          </ac:inkMkLst>
        </pc:inkChg>
        <pc:inkChg chg="add">
          <ac:chgData name="Kun Suo" userId="41c30799-3a2b-4880-86a3-8488be07954a" providerId="ADAL" clId="{1CA2C3E9-5BE7-364B-B843-E05DDD72AB86}" dt="2020-01-30T19:20:34.405" v="101" actId="9405"/>
          <ac:inkMkLst>
            <pc:docMk/>
            <pc:sldMk cId="2252793055" sldId="593"/>
            <ac:inkMk id="8" creationId="{9B14700C-94EF-DF4D-87C8-C4F7D5BBE94E}"/>
          </ac:inkMkLst>
        </pc:inkChg>
        <pc:inkChg chg="add">
          <ac:chgData name="Kun Suo" userId="41c30799-3a2b-4880-86a3-8488be07954a" providerId="ADAL" clId="{1CA2C3E9-5BE7-364B-B843-E05DDD72AB86}" dt="2020-01-30T19:20:37.890" v="102" actId="9405"/>
          <ac:inkMkLst>
            <pc:docMk/>
            <pc:sldMk cId="2252793055" sldId="593"/>
            <ac:inkMk id="9" creationId="{6D36E9BF-492E-954A-AA31-FF988518C0DC}"/>
          </ac:inkMkLst>
        </pc:inkChg>
        <pc:inkChg chg="add">
          <ac:chgData name="Kun Suo" userId="41c30799-3a2b-4880-86a3-8488be07954a" providerId="ADAL" clId="{1CA2C3E9-5BE7-364B-B843-E05DDD72AB86}" dt="2020-01-30T19:20:40.188" v="103" actId="9405"/>
          <ac:inkMkLst>
            <pc:docMk/>
            <pc:sldMk cId="2252793055" sldId="593"/>
            <ac:inkMk id="10" creationId="{D5A5FFC5-F7A3-444F-B099-EA0388B8F3CC}"/>
          </ac:inkMkLst>
        </pc:inkChg>
        <pc:inkChg chg="add">
          <ac:chgData name="Kun Suo" userId="41c30799-3a2b-4880-86a3-8488be07954a" providerId="ADAL" clId="{1CA2C3E9-5BE7-364B-B843-E05DDD72AB86}" dt="2020-01-30T19:20:43.421" v="104" actId="9405"/>
          <ac:inkMkLst>
            <pc:docMk/>
            <pc:sldMk cId="2252793055" sldId="593"/>
            <ac:inkMk id="11" creationId="{52072D9A-AB75-0240-8A15-221E120C4966}"/>
          </ac:inkMkLst>
        </pc:inkChg>
      </pc:sldChg>
      <pc:sldChg chg="addSp add">
        <pc:chgData name="Kun Suo" userId="41c30799-3a2b-4880-86a3-8488be07954a" providerId="ADAL" clId="{1CA2C3E9-5BE7-364B-B843-E05DDD72AB86}" dt="2020-01-30T19:21:31.339" v="115" actId="9405"/>
        <pc:sldMkLst>
          <pc:docMk/>
          <pc:sldMk cId="570878683" sldId="594"/>
        </pc:sldMkLst>
        <pc:inkChg chg="add">
          <ac:chgData name="Kun Suo" userId="41c30799-3a2b-4880-86a3-8488be07954a" providerId="ADAL" clId="{1CA2C3E9-5BE7-364B-B843-E05DDD72AB86}" dt="2020-01-30T19:21:27.356" v="113" actId="9405"/>
          <ac:inkMkLst>
            <pc:docMk/>
            <pc:sldMk cId="570878683" sldId="594"/>
            <ac:inkMk id="7" creationId="{77152BEC-3AB2-7D4C-8065-4C528E82F2E0}"/>
          </ac:inkMkLst>
        </pc:inkChg>
        <pc:inkChg chg="add">
          <ac:chgData name="Kun Suo" userId="41c30799-3a2b-4880-86a3-8488be07954a" providerId="ADAL" clId="{1CA2C3E9-5BE7-364B-B843-E05DDD72AB86}" dt="2020-01-30T19:21:29.476" v="114" actId="9405"/>
          <ac:inkMkLst>
            <pc:docMk/>
            <pc:sldMk cId="570878683" sldId="594"/>
            <ac:inkMk id="8" creationId="{59B04ADC-98D4-FB43-86E3-18C535FAAE0F}"/>
          </ac:inkMkLst>
        </pc:inkChg>
        <pc:inkChg chg="add">
          <ac:chgData name="Kun Suo" userId="41c30799-3a2b-4880-86a3-8488be07954a" providerId="ADAL" clId="{1CA2C3E9-5BE7-364B-B843-E05DDD72AB86}" dt="2020-01-30T19:21:31.339" v="115" actId="9405"/>
          <ac:inkMkLst>
            <pc:docMk/>
            <pc:sldMk cId="570878683" sldId="594"/>
            <ac:inkMk id="9" creationId="{0645A1EA-50DE-8A42-8057-FFFF7F1C37B3}"/>
          </ac:inkMkLst>
        </pc:inkChg>
      </pc:sldChg>
      <pc:sldChg chg="addSp add">
        <pc:chgData name="Kun Suo" userId="41c30799-3a2b-4880-86a3-8488be07954a" providerId="ADAL" clId="{1CA2C3E9-5BE7-364B-B843-E05DDD72AB86}" dt="2020-01-30T19:22:17.836" v="122" actId="9405"/>
        <pc:sldMkLst>
          <pc:docMk/>
          <pc:sldMk cId="67039946" sldId="595"/>
        </pc:sldMkLst>
        <pc:inkChg chg="add">
          <ac:chgData name="Kun Suo" userId="41c30799-3a2b-4880-86a3-8488be07954a" providerId="ADAL" clId="{1CA2C3E9-5BE7-364B-B843-E05DDD72AB86}" dt="2020-01-30T19:22:15.108" v="121" actId="9405"/>
          <ac:inkMkLst>
            <pc:docMk/>
            <pc:sldMk cId="67039946" sldId="595"/>
            <ac:inkMk id="7" creationId="{E33E6BAF-86D7-8A42-AC55-16A1CF9C5A52}"/>
          </ac:inkMkLst>
        </pc:inkChg>
        <pc:inkChg chg="add">
          <ac:chgData name="Kun Suo" userId="41c30799-3a2b-4880-86a3-8488be07954a" providerId="ADAL" clId="{1CA2C3E9-5BE7-364B-B843-E05DDD72AB86}" dt="2020-01-30T19:22:17.836" v="122" actId="9405"/>
          <ac:inkMkLst>
            <pc:docMk/>
            <pc:sldMk cId="67039946" sldId="595"/>
            <ac:inkMk id="8" creationId="{CB060D6C-A1E4-5341-B044-F48FAA4EBEC9}"/>
          </ac:inkMkLst>
        </pc:inkChg>
      </pc:sldChg>
      <pc:sldChg chg="delSp modSp add modAnim">
        <pc:chgData name="Kun Suo" userId="41c30799-3a2b-4880-86a3-8488be07954a" providerId="ADAL" clId="{1CA2C3E9-5BE7-364B-B843-E05DDD72AB86}" dt="2020-01-30T19:24:17.070" v="211"/>
        <pc:sldMkLst>
          <pc:docMk/>
          <pc:sldMk cId="3085812290" sldId="596"/>
        </pc:sldMkLst>
        <pc:spChg chg="mod">
          <ac:chgData name="Kun Suo" userId="41c30799-3a2b-4880-86a3-8488be07954a" providerId="ADAL" clId="{1CA2C3E9-5BE7-364B-B843-E05DDD72AB86}" dt="2020-01-30T19:23:55.824" v="209" actId="20577"/>
          <ac:spMkLst>
            <pc:docMk/>
            <pc:sldMk cId="3085812290" sldId="596"/>
            <ac:spMk id="5" creationId="{ED077398-02A9-FD43-8CA0-0C83B45FE7C7}"/>
          </ac:spMkLst>
        </pc:spChg>
        <pc:inkChg chg="del">
          <ac:chgData name="Kun Suo" userId="41c30799-3a2b-4880-86a3-8488be07954a" providerId="ADAL" clId="{1CA2C3E9-5BE7-364B-B843-E05DDD72AB86}" dt="2020-01-30T19:22:48.291" v="125" actId="478"/>
          <ac:inkMkLst>
            <pc:docMk/>
            <pc:sldMk cId="3085812290" sldId="596"/>
            <ac:inkMk id="7" creationId="{E33E6BAF-86D7-8A42-AC55-16A1CF9C5A52}"/>
          </ac:inkMkLst>
        </pc:inkChg>
        <pc:inkChg chg="del">
          <ac:chgData name="Kun Suo" userId="41c30799-3a2b-4880-86a3-8488be07954a" providerId="ADAL" clId="{1CA2C3E9-5BE7-364B-B843-E05DDD72AB86}" dt="2020-01-30T19:22:45.863" v="124" actId="478"/>
          <ac:inkMkLst>
            <pc:docMk/>
            <pc:sldMk cId="3085812290" sldId="596"/>
            <ac:inkMk id="8" creationId="{CB060D6C-A1E4-5341-B044-F48FAA4EBEC9}"/>
          </ac:inkMkLst>
        </pc:inkChg>
      </pc:sldChg>
      <pc:sldChg chg="addSp delSp modSp add modAnim">
        <pc:chgData name="Kun Suo" userId="41c30799-3a2b-4880-86a3-8488be07954a" providerId="ADAL" clId="{1CA2C3E9-5BE7-364B-B843-E05DDD72AB86}" dt="2020-01-30T20:25:21.087" v="1130"/>
        <pc:sldMkLst>
          <pc:docMk/>
          <pc:sldMk cId="2086354867" sldId="597"/>
        </pc:sldMkLst>
        <pc:spChg chg="mod">
          <ac:chgData name="Kun Suo" userId="41c30799-3a2b-4880-86a3-8488be07954a" providerId="ADAL" clId="{1CA2C3E9-5BE7-364B-B843-E05DDD72AB86}" dt="2020-01-30T19:40:43.423" v="370" actId="20577"/>
          <ac:spMkLst>
            <pc:docMk/>
            <pc:sldMk cId="2086354867" sldId="597"/>
            <ac:spMk id="2" creationId="{63813557-9387-0641-A9EA-825F40C021C4}"/>
          </ac:spMkLst>
        </pc:spChg>
        <pc:spChg chg="del">
          <ac:chgData name="Kun Suo" userId="41c30799-3a2b-4880-86a3-8488be07954a" providerId="ADAL" clId="{1CA2C3E9-5BE7-364B-B843-E05DDD72AB86}" dt="2020-01-30T20:25:21.087" v="1130"/>
          <ac:spMkLst>
            <pc:docMk/>
            <pc:sldMk cId="2086354867" sldId="597"/>
            <ac:spMk id="4" creationId="{D6568ACC-8025-B349-B769-AD755944289F}"/>
          </ac:spMkLst>
        </pc:spChg>
        <pc:spChg chg="del">
          <ac:chgData name="Kun Suo" userId="41c30799-3a2b-4880-86a3-8488be07954a" providerId="ADAL" clId="{1CA2C3E9-5BE7-364B-B843-E05DDD72AB86}" dt="2020-01-30T19:28:25.787" v="239" actId="478"/>
          <ac:spMkLst>
            <pc:docMk/>
            <pc:sldMk cId="2086354867" sldId="597"/>
            <ac:spMk id="6" creationId="{54A62C33-FD1D-5448-8B14-E2BADA7CD6F0}"/>
          </ac:spMkLst>
        </pc:spChg>
        <pc:spChg chg="add mod">
          <ac:chgData name="Kun Suo" userId="41c30799-3a2b-4880-86a3-8488be07954a" providerId="ADAL" clId="{1CA2C3E9-5BE7-364B-B843-E05DDD72AB86}" dt="2020-01-30T19:28:47.459" v="241" actId="1076"/>
          <ac:spMkLst>
            <pc:docMk/>
            <pc:sldMk cId="2086354867" sldId="597"/>
            <ac:spMk id="12" creationId="{664D17EC-53AB-1A43-AA31-0677D3DE0E49}"/>
          </ac:spMkLst>
        </pc:spChg>
        <pc:spChg chg="add mod">
          <ac:chgData name="Kun Suo" userId="41c30799-3a2b-4880-86a3-8488be07954a" providerId="ADAL" clId="{1CA2C3E9-5BE7-364B-B843-E05DDD72AB86}" dt="2020-01-30T19:28:47.459" v="241" actId="1076"/>
          <ac:spMkLst>
            <pc:docMk/>
            <pc:sldMk cId="2086354867" sldId="597"/>
            <ac:spMk id="13" creationId="{C36AD889-6CA2-0B46-91DD-186BDCAB404D}"/>
          </ac:spMkLst>
        </pc:spChg>
        <pc:spChg chg="add mod">
          <ac:chgData name="Kun Suo" userId="41c30799-3a2b-4880-86a3-8488be07954a" providerId="ADAL" clId="{1CA2C3E9-5BE7-364B-B843-E05DDD72AB86}" dt="2020-01-30T19:28:47.459" v="241" actId="1076"/>
          <ac:spMkLst>
            <pc:docMk/>
            <pc:sldMk cId="2086354867" sldId="597"/>
            <ac:spMk id="14" creationId="{BC6D56DA-57D2-364B-927B-E7C6B5F28249}"/>
          </ac:spMkLst>
        </pc:spChg>
        <pc:spChg chg="add mod">
          <ac:chgData name="Kun Suo" userId="41c30799-3a2b-4880-86a3-8488be07954a" providerId="ADAL" clId="{1CA2C3E9-5BE7-364B-B843-E05DDD72AB86}" dt="2020-01-30T19:29:11.464" v="244" actId="20577"/>
          <ac:spMkLst>
            <pc:docMk/>
            <pc:sldMk cId="2086354867" sldId="597"/>
            <ac:spMk id="15" creationId="{188501D7-3228-D142-BE50-E0A9D3D09684}"/>
          </ac:spMkLst>
        </pc:spChg>
        <pc:spChg chg="add mod">
          <ac:chgData name="Kun Suo" userId="41c30799-3a2b-4880-86a3-8488be07954a" providerId="ADAL" clId="{1CA2C3E9-5BE7-364B-B843-E05DDD72AB86}" dt="2020-01-30T19:28:47.459" v="241" actId="1076"/>
          <ac:spMkLst>
            <pc:docMk/>
            <pc:sldMk cId="2086354867" sldId="597"/>
            <ac:spMk id="16" creationId="{FFEC9468-8F53-BC44-AD5A-E3CD8506159E}"/>
          </ac:spMkLst>
        </pc:spChg>
        <pc:spChg chg="add mod">
          <ac:chgData name="Kun Suo" userId="41c30799-3a2b-4880-86a3-8488be07954a" providerId="ADAL" clId="{1CA2C3E9-5BE7-364B-B843-E05DDD72AB86}" dt="2020-01-30T19:30:48.320" v="274" actId="1076"/>
          <ac:spMkLst>
            <pc:docMk/>
            <pc:sldMk cId="2086354867" sldId="597"/>
            <ac:spMk id="17" creationId="{EE1D2F44-B2A2-7945-BCE1-9F07662F5285}"/>
          </ac:spMkLst>
        </pc:spChg>
        <pc:spChg chg="add mod">
          <ac:chgData name="Kun Suo" userId="41c30799-3a2b-4880-86a3-8488be07954a" providerId="ADAL" clId="{1CA2C3E9-5BE7-364B-B843-E05DDD72AB86}" dt="2020-01-30T19:29:50.881" v="251" actId="1076"/>
          <ac:spMkLst>
            <pc:docMk/>
            <pc:sldMk cId="2086354867" sldId="597"/>
            <ac:spMk id="18" creationId="{3A3455BB-C5D9-4E43-A98C-9EC6A9B0366B}"/>
          </ac:spMkLst>
        </pc:spChg>
        <pc:spChg chg="add mod">
          <ac:chgData name="Kun Suo" userId="41c30799-3a2b-4880-86a3-8488be07954a" providerId="ADAL" clId="{1CA2C3E9-5BE7-364B-B843-E05DDD72AB86}" dt="2020-01-30T19:29:54.191" v="253" actId="1076"/>
          <ac:spMkLst>
            <pc:docMk/>
            <pc:sldMk cId="2086354867" sldId="597"/>
            <ac:spMk id="19" creationId="{71F812CC-BB41-8245-B27F-F783946DABD5}"/>
          </ac:spMkLst>
        </pc:spChg>
        <pc:spChg chg="add mod">
          <ac:chgData name="Kun Suo" userId="41c30799-3a2b-4880-86a3-8488be07954a" providerId="ADAL" clId="{1CA2C3E9-5BE7-364B-B843-E05DDD72AB86}" dt="2020-01-30T19:29:59.698" v="255" actId="1076"/>
          <ac:spMkLst>
            <pc:docMk/>
            <pc:sldMk cId="2086354867" sldId="597"/>
            <ac:spMk id="20" creationId="{B1B890A0-498E-EB4D-B475-1F14FF78A3E7}"/>
          </ac:spMkLst>
        </pc:spChg>
        <pc:spChg chg="add mod">
          <ac:chgData name="Kun Suo" userId="41c30799-3a2b-4880-86a3-8488be07954a" providerId="ADAL" clId="{1CA2C3E9-5BE7-364B-B843-E05DDD72AB86}" dt="2020-01-30T19:30:05.425" v="257" actId="1076"/>
          <ac:spMkLst>
            <pc:docMk/>
            <pc:sldMk cId="2086354867" sldId="597"/>
            <ac:spMk id="21" creationId="{0CEFDF67-E715-1741-A5B6-F12BD56E404C}"/>
          </ac:spMkLst>
        </pc:spChg>
        <pc:spChg chg="add mod">
          <ac:chgData name="Kun Suo" userId="41c30799-3a2b-4880-86a3-8488be07954a" providerId="ADAL" clId="{1CA2C3E9-5BE7-364B-B843-E05DDD72AB86}" dt="2020-01-30T19:30:12.497" v="263" actId="5793"/>
          <ac:spMkLst>
            <pc:docMk/>
            <pc:sldMk cId="2086354867" sldId="597"/>
            <ac:spMk id="22" creationId="{19AD9E2F-67BA-B342-AC34-88CAFD45AC5D}"/>
          </ac:spMkLst>
        </pc:spChg>
        <pc:spChg chg="add mod">
          <ac:chgData name="Kun Suo" userId="41c30799-3a2b-4880-86a3-8488be07954a" providerId="ADAL" clId="{1CA2C3E9-5BE7-364B-B843-E05DDD72AB86}" dt="2020-01-30T19:31:05.560" v="276" actId="1076"/>
          <ac:spMkLst>
            <pc:docMk/>
            <pc:sldMk cId="2086354867" sldId="597"/>
            <ac:spMk id="29" creationId="{157F14E6-7A4F-F84A-BE76-777B3872C94D}"/>
          </ac:spMkLst>
        </pc:spChg>
        <pc:picChg chg="add del mod">
          <ac:chgData name="Kun Suo" userId="41c30799-3a2b-4880-86a3-8488be07954a" providerId="ADAL" clId="{1CA2C3E9-5BE7-364B-B843-E05DDD72AB86}" dt="2020-01-30T19:29:20.336" v="245" actId="478"/>
          <ac:picMkLst>
            <pc:docMk/>
            <pc:sldMk cId="2086354867" sldId="597"/>
            <ac:picMk id="7" creationId="{90855324-02D8-7049-AC0D-3AC983237F30}"/>
          </ac:picMkLst>
        </pc:picChg>
        <pc:picChg chg="add mod">
          <ac:chgData name="Kun Suo" userId="41c30799-3a2b-4880-86a3-8488be07954a" providerId="ADAL" clId="{1CA2C3E9-5BE7-364B-B843-E05DDD72AB86}" dt="2020-01-30T19:28:47.459" v="241" actId="1076"/>
          <ac:picMkLst>
            <pc:docMk/>
            <pc:sldMk cId="2086354867" sldId="597"/>
            <ac:picMk id="8" creationId="{750B00D6-3337-3848-9C81-DDC3FDAD4153}"/>
          </ac:picMkLst>
        </pc:picChg>
        <pc:picChg chg="add mod">
          <ac:chgData name="Kun Suo" userId="41c30799-3a2b-4880-86a3-8488be07954a" providerId="ADAL" clId="{1CA2C3E9-5BE7-364B-B843-E05DDD72AB86}" dt="2020-01-30T19:28:47.459" v="241" actId="1076"/>
          <ac:picMkLst>
            <pc:docMk/>
            <pc:sldMk cId="2086354867" sldId="597"/>
            <ac:picMk id="9" creationId="{264E0971-6FAA-A941-B4DF-CE436E453C4E}"/>
          </ac:picMkLst>
        </pc:picChg>
        <pc:picChg chg="add mod">
          <ac:chgData name="Kun Suo" userId="41c30799-3a2b-4880-86a3-8488be07954a" providerId="ADAL" clId="{1CA2C3E9-5BE7-364B-B843-E05DDD72AB86}" dt="2020-01-30T19:28:47.459" v="241" actId="1076"/>
          <ac:picMkLst>
            <pc:docMk/>
            <pc:sldMk cId="2086354867" sldId="597"/>
            <ac:picMk id="10" creationId="{C9E93EF8-FC9B-8B4C-9B60-DADE87BFA036}"/>
          </ac:picMkLst>
        </pc:picChg>
        <pc:picChg chg="add mod">
          <ac:chgData name="Kun Suo" userId="41c30799-3a2b-4880-86a3-8488be07954a" providerId="ADAL" clId="{1CA2C3E9-5BE7-364B-B843-E05DDD72AB86}" dt="2020-01-30T19:28:47.459" v="241" actId="1076"/>
          <ac:picMkLst>
            <pc:docMk/>
            <pc:sldMk cId="2086354867" sldId="597"/>
            <ac:picMk id="11" creationId="{78894E0A-CFE3-C740-992F-4AFA256BA3DF}"/>
          </ac:picMkLst>
        </pc:picChg>
        <pc:cxnChg chg="add mod">
          <ac:chgData name="Kun Suo" userId="41c30799-3a2b-4880-86a3-8488be07954a" providerId="ADAL" clId="{1CA2C3E9-5BE7-364B-B843-E05DDD72AB86}" dt="2020-01-30T19:30:41.633" v="273" actId="13822"/>
          <ac:cxnSpMkLst>
            <pc:docMk/>
            <pc:sldMk cId="2086354867" sldId="597"/>
            <ac:cxnSpMk id="24" creationId="{A33BB901-7222-294C-8CC7-0827594C3443}"/>
          </ac:cxnSpMkLst>
        </pc:cxnChg>
        <pc:cxnChg chg="add mod">
          <ac:chgData name="Kun Suo" userId="41c30799-3a2b-4880-86a3-8488be07954a" providerId="ADAL" clId="{1CA2C3E9-5BE7-364B-B843-E05DDD72AB86}" dt="2020-01-30T19:30:41.633" v="273" actId="13822"/>
          <ac:cxnSpMkLst>
            <pc:docMk/>
            <pc:sldMk cId="2086354867" sldId="597"/>
            <ac:cxnSpMk id="25" creationId="{A938F8C5-3721-CB48-9565-167BB7558FB7}"/>
          </ac:cxnSpMkLst>
        </pc:cxnChg>
        <pc:cxnChg chg="add mod">
          <ac:chgData name="Kun Suo" userId="41c30799-3a2b-4880-86a3-8488be07954a" providerId="ADAL" clId="{1CA2C3E9-5BE7-364B-B843-E05DDD72AB86}" dt="2020-01-30T19:30:41.633" v="273" actId="13822"/>
          <ac:cxnSpMkLst>
            <pc:docMk/>
            <pc:sldMk cId="2086354867" sldId="597"/>
            <ac:cxnSpMk id="27" creationId="{1CBC2659-D97F-8248-9091-7DC995FAE80C}"/>
          </ac:cxnSpMkLst>
        </pc:cxnChg>
      </pc:sldChg>
      <pc:sldChg chg="delSp modSp add">
        <pc:chgData name="Kun Suo" userId="41c30799-3a2b-4880-86a3-8488be07954a" providerId="ADAL" clId="{1CA2C3E9-5BE7-364B-B843-E05DDD72AB86}" dt="2020-01-30T20:25:21.087" v="1130"/>
        <pc:sldMkLst>
          <pc:docMk/>
          <pc:sldMk cId="4037753507" sldId="598"/>
        </pc:sldMkLst>
        <pc:spChg chg="mod">
          <ac:chgData name="Kun Suo" userId="41c30799-3a2b-4880-86a3-8488be07954a" providerId="ADAL" clId="{1CA2C3E9-5BE7-364B-B843-E05DDD72AB86}" dt="2020-01-30T19:40:51.967" v="371"/>
          <ac:spMkLst>
            <pc:docMk/>
            <pc:sldMk cId="4037753507" sldId="598"/>
            <ac:spMk id="2" creationId="{63813557-9387-0641-A9EA-825F40C021C4}"/>
          </ac:spMkLst>
        </pc:spChg>
        <pc:spChg chg="del">
          <ac:chgData name="Kun Suo" userId="41c30799-3a2b-4880-86a3-8488be07954a" providerId="ADAL" clId="{1CA2C3E9-5BE7-364B-B843-E05DDD72AB86}" dt="2020-01-30T20:25:21.087" v="1130"/>
          <ac:spMkLst>
            <pc:docMk/>
            <pc:sldMk cId="4037753507" sldId="598"/>
            <ac:spMk id="4" creationId="{D6568ACC-8025-B349-B769-AD755944289F}"/>
          </ac:spMkLst>
        </pc:spChg>
        <pc:spChg chg="mod">
          <ac:chgData name="Kun Suo" userId="41c30799-3a2b-4880-86a3-8488be07954a" providerId="ADAL" clId="{1CA2C3E9-5BE7-364B-B843-E05DDD72AB86}" dt="2020-01-30T19:31:36.384" v="309" actId="27636"/>
          <ac:spMkLst>
            <pc:docMk/>
            <pc:sldMk cId="4037753507" sldId="598"/>
            <ac:spMk id="29" creationId="{157F14E6-7A4F-F84A-BE76-777B3872C94D}"/>
          </ac:spMkLst>
        </pc:spChg>
      </pc:sldChg>
      <pc:sldChg chg="addSp delSp modSp add">
        <pc:chgData name="Kun Suo" userId="41c30799-3a2b-4880-86a3-8488be07954a" providerId="ADAL" clId="{1CA2C3E9-5BE7-364B-B843-E05DDD72AB86}" dt="2020-01-30T19:41:51.344" v="375"/>
        <pc:sldMkLst>
          <pc:docMk/>
          <pc:sldMk cId="3901407984" sldId="599"/>
        </pc:sldMkLst>
        <pc:spChg chg="mod">
          <ac:chgData name="Kun Suo" userId="41c30799-3a2b-4880-86a3-8488be07954a" providerId="ADAL" clId="{1CA2C3E9-5BE7-364B-B843-E05DDD72AB86}" dt="2020-01-30T19:32:21.337" v="318" actId="20577"/>
          <ac:spMkLst>
            <pc:docMk/>
            <pc:sldMk cId="3901407984" sldId="599"/>
            <ac:spMk id="5" creationId="{ED077398-02A9-FD43-8CA0-0C83B45FE7C7}"/>
          </ac:spMkLst>
        </pc:spChg>
        <pc:spChg chg="add del">
          <ac:chgData name="Kun Suo" userId="41c30799-3a2b-4880-86a3-8488be07954a" providerId="ADAL" clId="{1CA2C3E9-5BE7-364B-B843-E05DDD72AB86}" dt="2020-01-30T19:41:51.344" v="375"/>
          <ac:spMkLst>
            <pc:docMk/>
            <pc:sldMk cId="3901407984" sldId="599"/>
            <ac:spMk id="7" creationId="{C4304F8E-EC16-E940-9824-D5B2481007D6}"/>
          </ac:spMkLst>
        </pc:spChg>
      </pc:sldChg>
      <pc:sldChg chg="addSp delSp modSp add delAnim">
        <pc:chgData name="Kun Suo" userId="41c30799-3a2b-4880-86a3-8488be07954a" providerId="ADAL" clId="{1CA2C3E9-5BE7-364B-B843-E05DDD72AB86}" dt="2020-01-30T19:45:49.367" v="423" actId="1076"/>
        <pc:sldMkLst>
          <pc:docMk/>
          <pc:sldMk cId="964919651" sldId="600"/>
        </pc:sldMkLst>
        <pc:spChg chg="del">
          <ac:chgData name="Kun Suo" userId="41c30799-3a2b-4880-86a3-8488be07954a" providerId="ADAL" clId="{1CA2C3E9-5BE7-364B-B843-E05DDD72AB86}" dt="2020-01-30T19:42:57.046" v="379" actId="478"/>
          <ac:spMkLst>
            <pc:docMk/>
            <pc:sldMk cId="964919651" sldId="600"/>
            <ac:spMk id="2" creationId="{2A270436-083F-E547-A0DC-EAB2C1659DDD}"/>
          </ac:spMkLst>
        </pc:spChg>
        <pc:spChg chg="del">
          <ac:chgData name="Kun Suo" userId="41c30799-3a2b-4880-86a3-8488be07954a" providerId="ADAL" clId="{1CA2C3E9-5BE7-364B-B843-E05DDD72AB86}" dt="2020-01-30T19:41:57.455" v="378" actId="478"/>
          <ac:spMkLst>
            <pc:docMk/>
            <pc:sldMk cId="964919651" sldId="600"/>
            <ac:spMk id="5" creationId="{ED077398-02A9-FD43-8CA0-0C83B45FE7C7}"/>
          </ac:spMkLst>
        </pc:spChg>
        <pc:spChg chg="add del mod">
          <ac:chgData name="Kun Suo" userId="41c30799-3a2b-4880-86a3-8488be07954a" providerId="ADAL" clId="{1CA2C3E9-5BE7-364B-B843-E05DDD72AB86}" dt="2020-01-30T19:42:57.046" v="379" actId="478"/>
          <ac:spMkLst>
            <pc:docMk/>
            <pc:sldMk cId="964919651" sldId="600"/>
            <ac:spMk id="8" creationId="{4FB10727-2501-084D-AB22-4BDEB365B118}"/>
          </ac:spMkLst>
        </pc:spChg>
        <pc:spChg chg="add del mod">
          <ac:chgData name="Kun Suo" userId="41c30799-3a2b-4880-86a3-8488be07954a" providerId="ADAL" clId="{1CA2C3E9-5BE7-364B-B843-E05DDD72AB86}" dt="2020-01-30T19:42:59.483" v="380" actId="478"/>
          <ac:spMkLst>
            <pc:docMk/>
            <pc:sldMk cId="964919651" sldId="600"/>
            <ac:spMk id="10" creationId="{BA646843-AF28-1547-9086-9623B5FF1DCB}"/>
          </ac:spMkLst>
        </pc:spChg>
        <pc:spChg chg="add mod">
          <ac:chgData name="Kun Suo" userId="41c30799-3a2b-4880-86a3-8488be07954a" providerId="ADAL" clId="{1CA2C3E9-5BE7-364B-B843-E05DDD72AB86}" dt="2020-01-30T19:44:15.760" v="414" actId="20577"/>
          <ac:spMkLst>
            <pc:docMk/>
            <pc:sldMk cId="964919651" sldId="600"/>
            <ac:spMk id="13" creationId="{4CEAF9C3-A5CD-8045-BA1C-E5541E8177E8}"/>
          </ac:spMkLst>
        </pc:spChg>
        <pc:picChg chg="del">
          <ac:chgData name="Kun Suo" userId="41c30799-3a2b-4880-86a3-8488be07954a" providerId="ADAL" clId="{1CA2C3E9-5BE7-364B-B843-E05DDD72AB86}" dt="2020-01-30T19:41:55.384" v="377" actId="478"/>
          <ac:picMkLst>
            <pc:docMk/>
            <pc:sldMk cId="964919651" sldId="600"/>
            <ac:picMk id="6" creationId="{B9943981-3DB9-AE42-9D60-64693ACB9824}"/>
          </ac:picMkLst>
        </pc:picChg>
        <pc:picChg chg="add mod">
          <ac:chgData name="Kun Suo" userId="41c30799-3a2b-4880-86a3-8488be07954a" providerId="ADAL" clId="{1CA2C3E9-5BE7-364B-B843-E05DDD72AB86}" dt="2020-01-30T19:43:58.889" v="394" actId="1076"/>
          <ac:picMkLst>
            <pc:docMk/>
            <pc:sldMk cId="964919651" sldId="600"/>
            <ac:picMk id="11" creationId="{782B175F-0CDA-C343-A7BF-DF1D0D1B9470}"/>
          </ac:picMkLst>
        </pc:picChg>
        <pc:picChg chg="add mod">
          <ac:chgData name="Kun Suo" userId="41c30799-3a2b-4880-86a3-8488be07954a" providerId="ADAL" clId="{1CA2C3E9-5BE7-364B-B843-E05DDD72AB86}" dt="2020-01-30T19:43:58.889" v="394" actId="1076"/>
          <ac:picMkLst>
            <pc:docMk/>
            <pc:sldMk cId="964919651" sldId="600"/>
            <ac:picMk id="12" creationId="{2F2A6BA4-A2E1-7142-AEF6-D22DE69D675C}"/>
          </ac:picMkLst>
        </pc:picChg>
        <pc:picChg chg="add mod">
          <ac:chgData name="Kun Suo" userId="41c30799-3a2b-4880-86a3-8488be07954a" providerId="ADAL" clId="{1CA2C3E9-5BE7-364B-B843-E05DDD72AB86}" dt="2020-01-30T19:45:24.617" v="419" actId="1076"/>
          <ac:picMkLst>
            <pc:docMk/>
            <pc:sldMk cId="964919651" sldId="600"/>
            <ac:picMk id="14" creationId="{B6545E23-C6F9-1846-883F-BA81E29FC773}"/>
          </ac:picMkLst>
        </pc:picChg>
        <pc:inkChg chg="add mod">
          <ac:chgData name="Kun Suo" userId="41c30799-3a2b-4880-86a3-8488be07954a" providerId="ADAL" clId="{1CA2C3E9-5BE7-364B-B843-E05DDD72AB86}" dt="2020-01-30T19:45:39.922" v="421" actId="1076"/>
          <ac:inkMkLst>
            <pc:docMk/>
            <pc:sldMk cId="964919651" sldId="600"/>
            <ac:inkMk id="15" creationId="{DF47C0A1-3B9B-4D4A-8DB4-75300EF4DB50}"/>
          </ac:inkMkLst>
        </pc:inkChg>
        <pc:inkChg chg="add mod">
          <ac:chgData name="Kun Suo" userId="41c30799-3a2b-4880-86a3-8488be07954a" providerId="ADAL" clId="{1CA2C3E9-5BE7-364B-B843-E05DDD72AB86}" dt="2020-01-30T19:45:49.367" v="423" actId="1076"/>
          <ac:inkMkLst>
            <pc:docMk/>
            <pc:sldMk cId="964919651" sldId="600"/>
            <ac:inkMk id="16" creationId="{69869AB0-ECA2-F944-91DB-F46FDCDA91A4}"/>
          </ac:inkMkLst>
        </pc:inkChg>
      </pc:sldChg>
      <pc:sldChg chg="add del">
        <pc:chgData name="Kun Suo" userId="41c30799-3a2b-4880-86a3-8488be07954a" providerId="ADAL" clId="{1CA2C3E9-5BE7-364B-B843-E05DDD72AB86}" dt="2020-01-30T19:41:48.367" v="373"/>
        <pc:sldMkLst>
          <pc:docMk/>
          <pc:sldMk cId="1579575514" sldId="600"/>
        </pc:sldMkLst>
      </pc:sldChg>
      <pc:sldChg chg="addSp delSp modSp add">
        <pc:chgData name="Kun Suo" userId="41c30799-3a2b-4880-86a3-8488be07954a" providerId="ADAL" clId="{1CA2C3E9-5BE7-364B-B843-E05DDD72AB86}" dt="2020-01-30T19:55:51.926" v="572" actId="20577"/>
        <pc:sldMkLst>
          <pc:docMk/>
          <pc:sldMk cId="590374566" sldId="601"/>
        </pc:sldMkLst>
        <pc:spChg chg="add mod">
          <ac:chgData name="Kun Suo" userId="41c30799-3a2b-4880-86a3-8488be07954a" providerId="ADAL" clId="{1CA2C3E9-5BE7-364B-B843-E05DDD72AB86}" dt="2020-01-30T19:55:51.926" v="572" actId="20577"/>
          <ac:spMkLst>
            <pc:docMk/>
            <pc:sldMk cId="590374566" sldId="601"/>
            <ac:spMk id="2" creationId="{C45279D4-14F2-4149-B659-97584BA823BD}"/>
          </ac:spMkLst>
        </pc:spChg>
        <pc:spChg chg="add mod">
          <ac:chgData name="Kun Suo" userId="41c30799-3a2b-4880-86a3-8488be07954a" providerId="ADAL" clId="{1CA2C3E9-5BE7-364B-B843-E05DDD72AB86}" dt="2020-01-30T19:48:42.339" v="458" actId="207"/>
          <ac:spMkLst>
            <pc:docMk/>
            <pc:sldMk cId="590374566" sldId="601"/>
            <ac:spMk id="5" creationId="{B2676536-FFCC-904B-9E8E-19FE04845EE3}"/>
          </ac:spMkLst>
        </pc:spChg>
        <pc:spChg chg="mod">
          <ac:chgData name="Kun Suo" userId="41c30799-3a2b-4880-86a3-8488be07954a" providerId="ADAL" clId="{1CA2C3E9-5BE7-364B-B843-E05DDD72AB86}" dt="2020-01-30T19:47:23.919" v="443" actId="20577"/>
          <ac:spMkLst>
            <pc:docMk/>
            <pc:sldMk cId="590374566" sldId="601"/>
            <ac:spMk id="13" creationId="{4CEAF9C3-A5CD-8045-BA1C-E5541E8177E8}"/>
          </ac:spMkLst>
        </pc:spChg>
        <pc:picChg chg="del">
          <ac:chgData name="Kun Suo" userId="41c30799-3a2b-4880-86a3-8488be07954a" providerId="ADAL" clId="{1CA2C3E9-5BE7-364B-B843-E05DDD72AB86}" dt="2020-01-30T19:48:48.239" v="460" actId="478"/>
          <ac:picMkLst>
            <pc:docMk/>
            <pc:sldMk cId="590374566" sldId="601"/>
            <ac:picMk id="14" creationId="{B6545E23-C6F9-1846-883F-BA81E29FC773}"/>
          </ac:picMkLst>
        </pc:picChg>
        <pc:picChg chg="add mod">
          <ac:chgData name="Kun Suo" userId="41c30799-3a2b-4880-86a3-8488be07954a" providerId="ADAL" clId="{1CA2C3E9-5BE7-364B-B843-E05DDD72AB86}" dt="2020-01-30T19:51:35.847" v="465" actId="1076"/>
          <ac:picMkLst>
            <pc:docMk/>
            <pc:sldMk cId="590374566" sldId="601"/>
            <ac:picMk id="17" creationId="{95661D54-214F-5245-A80C-A53B41371AF3}"/>
          </ac:picMkLst>
        </pc:picChg>
      </pc:sldChg>
      <pc:sldChg chg="addSp delSp modSp add">
        <pc:chgData name="Kun Suo" userId="41c30799-3a2b-4880-86a3-8488be07954a" providerId="ADAL" clId="{1CA2C3E9-5BE7-364B-B843-E05DDD72AB86}" dt="2020-01-30T19:56:41.795" v="579" actId="1076"/>
        <pc:sldMkLst>
          <pc:docMk/>
          <pc:sldMk cId="1801159765" sldId="602"/>
        </pc:sldMkLst>
        <pc:spChg chg="mod">
          <ac:chgData name="Kun Suo" userId="41c30799-3a2b-4880-86a3-8488be07954a" providerId="ADAL" clId="{1CA2C3E9-5BE7-364B-B843-E05DDD72AB86}" dt="2020-01-30T19:56:26.852" v="575" actId="1076"/>
          <ac:spMkLst>
            <pc:docMk/>
            <pc:sldMk cId="1801159765" sldId="602"/>
            <ac:spMk id="12" creationId="{FFDE5155-DE34-7E42-A112-50026A5A4A6A}"/>
          </ac:spMkLst>
        </pc:spChg>
        <pc:spChg chg="mod">
          <ac:chgData name="Kun Suo" userId="41c30799-3a2b-4880-86a3-8488be07954a" providerId="ADAL" clId="{1CA2C3E9-5BE7-364B-B843-E05DDD72AB86}" dt="2020-01-30T19:56:26.852" v="575" actId="1076"/>
          <ac:spMkLst>
            <pc:docMk/>
            <pc:sldMk cId="1801159765" sldId="602"/>
            <ac:spMk id="13" creationId="{E922E470-9176-0743-8B18-06475ADAE8B8}"/>
          </ac:spMkLst>
        </pc:spChg>
        <pc:spChg chg="mod">
          <ac:chgData name="Kun Suo" userId="41c30799-3a2b-4880-86a3-8488be07954a" providerId="ADAL" clId="{1CA2C3E9-5BE7-364B-B843-E05DDD72AB86}" dt="2020-01-30T19:56:26.852" v="575" actId="1076"/>
          <ac:spMkLst>
            <pc:docMk/>
            <pc:sldMk cId="1801159765" sldId="602"/>
            <ac:spMk id="14" creationId="{C10B58F1-974E-5445-A854-8DA070746909}"/>
          </ac:spMkLst>
        </pc:spChg>
        <pc:spChg chg="mod">
          <ac:chgData name="Kun Suo" userId="41c30799-3a2b-4880-86a3-8488be07954a" providerId="ADAL" clId="{1CA2C3E9-5BE7-364B-B843-E05DDD72AB86}" dt="2020-01-30T19:56:26.852" v="575" actId="1076"/>
          <ac:spMkLst>
            <pc:docMk/>
            <pc:sldMk cId="1801159765" sldId="602"/>
            <ac:spMk id="15" creationId="{88E083E2-C2AF-3A46-B02E-64B16F5776AE}"/>
          </ac:spMkLst>
        </pc:spChg>
        <pc:picChg chg="del">
          <ac:chgData name="Kun Suo" userId="41c30799-3a2b-4880-86a3-8488be07954a" providerId="ADAL" clId="{1CA2C3E9-5BE7-364B-B843-E05DDD72AB86}" dt="2020-01-30T19:56:22.099" v="574" actId="478"/>
          <ac:picMkLst>
            <pc:docMk/>
            <pc:sldMk cId="1801159765" sldId="602"/>
            <ac:picMk id="6" creationId="{9346E26A-2698-4342-9984-E03F19ADABDB}"/>
          </ac:picMkLst>
        </pc:picChg>
        <pc:picChg chg="mod">
          <ac:chgData name="Kun Suo" userId="41c30799-3a2b-4880-86a3-8488be07954a" providerId="ADAL" clId="{1CA2C3E9-5BE7-364B-B843-E05DDD72AB86}" dt="2020-01-30T19:56:26.852" v="575" actId="1076"/>
          <ac:picMkLst>
            <pc:docMk/>
            <pc:sldMk cId="1801159765" sldId="602"/>
            <ac:picMk id="7" creationId="{58AA8B7C-3CDA-F645-AABA-1203A9F11734}"/>
          </ac:picMkLst>
        </pc:picChg>
        <pc:picChg chg="add mod">
          <ac:chgData name="Kun Suo" userId="41c30799-3a2b-4880-86a3-8488be07954a" providerId="ADAL" clId="{1CA2C3E9-5BE7-364B-B843-E05DDD72AB86}" dt="2020-01-30T19:56:41.795" v="579" actId="1076"/>
          <ac:picMkLst>
            <pc:docMk/>
            <pc:sldMk cId="1801159765" sldId="602"/>
            <ac:picMk id="16" creationId="{43254EAE-CC51-2D47-A3CA-9D9C864BB006}"/>
          </ac:picMkLst>
        </pc:picChg>
        <pc:inkChg chg="del">
          <ac:chgData name="Kun Suo" userId="41c30799-3a2b-4880-86a3-8488be07954a" providerId="ADAL" clId="{1CA2C3E9-5BE7-364B-B843-E05DDD72AB86}" dt="2020-01-30T19:56:22.099" v="574" actId="478"/>
          <ac:inkMkLst>
            <pc:docMk/>
            <pc:sldMk cId="1801159765" sldId="602"/>
            <ac:inkMk id="5" creationId="{2B9A5A39-E8B2-1044-AE9A-2B8113916995}"/>
          </ac:inkMkLst>
        </pc:inkChg>
        <pc:inkChg chg="del">
          <ac:chgData name="Kun Suo" userId="41c30799-3a2b-4880-86a3-8488be07954a" providerId="ADAL" clId="{1CA2C3E9-5BE7-364B-B843-E05DDD72AB86}" dt="2020-01-30T19:56:22.099" v="574" actId="478"/>
          <ac:inkMkLst>
            <pc:docMk/>
            <pc:sldMk cId="1801159765" sldId="602"/>
            <ac:inkMk id="9" creationId="{9821A9A1-AD44-9742-8F6A-AF521519C4BE}"/>
          </ac:inkMkLst>
        </pc:inkChg>
        <pc:inkChg chg="del">
          <ac:chgData name="Kun Suo" userId="41c30799-3a2b-4880-86a3-8488be07954a" providerId="ADAL" clId="{1CA2C3E9-5BE7-364B-B843-E05DDD72AB86}" dt="2020-01-30T19:56:22.099" v="574" actId="478"/>
          <ac:inkMkLst>
            <pc:docMk/>
            <pc:sldMk cId="1801159765" sldId="602"/>
            <ac:inkMk id="10" creationId="{51E1685D-8130-944C-A06A-449BCD333EAE}"/>
          </ac:inkMkLst>
        </pc:inkChg>
        <pc:inkChg chg="del">
          <ac:chgData name="Kun Suo" userId="41c30799-3a2b-4880-86a3-8488be07954a" providerId="ADAL" clId="{1CA2C3E9-5BE7-364B-B843-E05DDD72AB86}" dt="2020-01-30T19:56:22.099" v="574" actId="478"/>
          <ac:inkMkLst>
            <pc:docMk/>
            <pc:sldMk cId="1801159765" sldId="602"/>
            <ac:inkMk id="11" creationId="{EEB7F921-B5A4-C74E-AB83-96C93A5E77C9}"/>
          </ac:inkMkLst>
        </pc:inkChg>
      </pc:sldChg>
      <pc:sldChg chg="addSp delSp modSp add">
        <pc:chgData name="Kun Suo" userId="41c30799-3a2b-4880-86a3-8488be07954a" providerId="ADAL" clId="{1CA2C3E9-5BE7-364B-B843-E05DDD72AB86}" dt="2020-01-30T20:01:56.127" v="713" actId="1076"/>
        <pc:sldMkLst>
          <pc:docMk/>
          <pc:sldMk cId="3769220724" sldId="603"/>
        </pc:sldMkLst>
        <pc:spChg chg="add mod">
          <ac:chgData name="Kun Suo" userId="41c30799-3a2b-4880-86a3-8488be07954a" providerId="ADAL" clId="{1CA2C3E9-5BE7-364B-B843-E05DDD72AB86}" dt="2020-01-30T19:58:20.548" v="621" actId="20577"/>
          <ac:spMkLst>
            <pc:docMk/>
            <pc:sldMk cId="3769220724" sldId="603"/>
            <ac:spMk id="7" creationId="{D69D64EE-71BE-0D42-BFDD-FC49B87244E1}"/>
          </ac:spMkLst>
        </pc:spChg>
        <pc:spChg chg="add mod">
          <ac:chgData name="Kun Suo" userId="41c30799-3a2b-4880-86a3-8488be07954a" providerId="ADAL" clId="{1CA2C3E9-5BE7-364B-B843-E05DDD72AB86}" dt="2020-01-30T19:58:41.564" v="632" actId="1076"/>
          <ac:spMkLst>
            <pc:docMk/>
            <pc:sldMk cId="3769220724" sldId="603"/>
            <ac:spMk id="8" creationId="{3E03469F-5474-4645-A724-04884AB0CF26}"/>
          </ac:spMkLst>
        </pc:spChg>
        <pc:spChg chg="add mod">
          <ac:chgData name="Kun Suo" userId="41c30799-3a2b-4880-86a3-8488be07954a" providerId="ADAL" clId="{1CA2C3E9-5BE7-364B-B843-E05DDD72AB86}" dt="2020-01-30T19:58:56.398" v="638" actId="20577"/>
          <ac:spMkLst>
            <pc:docMk/>
            <pc:sldMk cId="3769220724" sldId="603"/>
            <ac:spMk id="9" creationId="{40455502-E29C-214A-A24F-13573522E034}"/>
          </ac:spMkLst>
        </pc:spChg>
        <pc:spChg chg="add mod">
          <ac:chgData name="Kun Suo" userId="41c30799-3a2b-4880-86a3-8488be07954a" providerId="ADAL" clId="{1CA2C3E9-5BE7-364B-B843-E05DDD72AB86}" dt="2020-01-30T20:01:56.127" v="713" actId="1076"/>
          <ac:spMkLst>
            <pc:docMk/>
            <pc:sldMk cId="3769220724" sldId="603"/>
            <ac:spMk id="13" creationId="{051C355A-6FC2-D04E-8174-E60B86B8D530}"/>
          </ac:spMkLst>
        </pc:spChg>
        <pc:spChg chg="add mod">
          <ac:chgData name="Kun Suo" userId="41c30799-3a2b-4880-86a3-8488be07954a" providerId="ADAL" clId="{1CA2C3E9-5BE7-364B-B843-E05DDD72AB86}" dt="2020-01-30T19:59:51.653" v="640" actId="1076"/>
          <ac:spMkLst>
            <pc:docMk/>
            <pc:sldMk cId="3769220724" sldId="603"/>
            <ac:spMk id="14" creationId="{1FE3D6A9-EA28-9E4B-BBE8-3B612DB27349}"/>
          </ac:spMkLst>
        </pc:spChg>
        <pc:spChg chg="add mod">
          <ac:chgData name="Kun Suo" userId="41c30799-3a2b-4880-86a3-8488be07954a" providerId="ADAL" clId="{1CA2C3E9-5BE7-364B-B843-E05DDD72AB86}" dt="2020-01-30T19:59:51.653" v="640" actId="1076"/>
          <ac:spMkLst>
            <pc:docMk/>
            <pc:sldMk cId="3769220724" sldId="603"/>
            <ac:spMk id="15" creationId="{9C603F24-F4E1-CC4B-A2E8-3A5443815CAA}"/>
          </ac:spMkLst>
        </pc:spChg>
        <pc:spChg chg="add del mod">
          <ac:chgData name="Kun Suo" userId="41c30799-3a2b-4880-86a3-8488be07954a" providerId="ADAL" clId="{1CA2C3E9-5BE7-364B-B843-E05DDD72AB86}" dt="2020-01-30T19:59:53.750" v="641" actId="478"/>
          <ac:spMkLst>
            <pc:docMk/>
            <pc:sldMk cId="3769220724" sldId="603"/>
            <ac:spMk id="16" creationId="{5D0A9DD3-6D43-0149-8175-22668158E542}"/>
          </ac:spMkLst>
        </pc:spChg>
        <pc:spChg chg="add mod">
          <ac:chgData name="Kun Suo" userId="41c30799-3a2b-4880-86a3-8488be07954a" providerId="ADAL" clId="{1CA2C3E9-5BE7-364B-B843-E05DDD72AB86}" dt="2020-01-30T20:01:56.127" v="713" actId="1076"/>
          <ac:spMkLst>
            <pc:docMk/>
            <pc:sldMk cId="3769220724" sldId="603"/>
            <ac:spMk id="17" creationId="{E313FCE4-AA4B-3F49-9192-0789DEE7B624}"/>
          </ac:spMkLst>
        </pc:spChg>
        <pc:spChg chg="add mod">
          <ac:chgData name="Kun Suo" userId="41c30799-3a2b-4880-86a3-8488be07954a" providerId="ADAL" clId="{1CA2C3E9-5BE7-364B-B843-E05DDD72AB86}" dt="2020-01-30T19:59:51.653" v="640" actId="1076"/>
          <ac:spMkLst>
            <pc:docMk/>
            <pc:sldMk cId="3769220724" sldId="603"/>
            <ac:spMk id="18" creationId="{457DAD34-2739-1241-9CFC-AF20F85F3442}"/>
          </ac:spMkLst>
        </pc:spChg>
        <pc:spChg chg="add mod">
          <ac:chgData name="Kun Suo" userId="41c30799-3a2b-4880-86a3-8488be07954a" providerId="ADAL" clId="{1CA2C3E9-5BE7-364B-B843-E05DDD72AB86}" dt="2020-01-30T19:59:51.653" v="640" actId="1076"/>
          <ac:spMkLst>
            <pc:docMk/>
            <pc:sldMk cId="3769220724" sldId="603"/>
            <ac:spMk id="19" creationId="{B45D520A-90F2-114A-BF08-3718AC54F840}"/>
          </ac:spMkLst>
        </pc:spChg>
        <pc:spChg chg="add mod">
          <ac:chgData name="Kun Suo" userId="41c30799-3a2b-4880-86a3-8488be07954a" providerId="ADAL" clId="{1CA2C3E9-5BE7-364B-B843-E05DDD72AB86}" dt="2020-01-30T19:59:51.653" v="640" actId="1076"/>
          <ac:spMkLst>
            <pc:docMk/>
            <pc:sldMk cId="3769220724" sldId="603"/>
            <ac:spMk id="20" creationId="{E4DA3EA3-5E3B-A740-ABA9-82DE464A798B}"/>
          </ac:spMkLst>
        </pc:spChg>
        <pc:spChg chg="add mod">
          <ac:chgData name="Kun Suo" userId="41c30799-3a2b-4880-86a3-8488be07954a" providerId="ADAL" clId="{1CA2C3E9-5BE7-364B-B843-E05DDD72AB86}" dt="2020-01-30T20:01:56.127" v="713" actId="1076"/>
          <ac:spMkLst>
            <pc:docMk/>
            <pc:sldMk cId="3769220724" sldId="603"/>
            <ac:spMk id="21" creationId="{84A5B889-5CC3-7240-97B4-6CAAD605C90C}"/>
          </ac:spMkLst>
        </pc:spChg>
        <pc:spChg chg="add mod">
          <ac:chgData name="Kun Suo" userId="41c30799-3a2b-4880-86a3-8488be07954a" providerId="ADAL" clId="{1CA2C3E9-5BE7-364B-B843-E05DDD72AB86}" dt="2020-01-30T20:00:33.781" v="653" actId="1076"/>
          <ac:spMkLst>
            <pc:docMk/>
            <pc:sldMk cId="3769220724" sldId="603"/>
            <ac:spMk id="22" creationId="{FE6D93C9-2469-1044-82D5-64A97C376E66}"/>
          </ac:spMkLst>
        </pc:spChg>
        <pc:spChg chg="add mod">
          <ac:chgData name="Kun Suo" userId="41c30799-3a2b-4880-86a3-8488be07954a" providerId="ADAL" clId="{1CA2C3E9-5BE7-364B-B843-E05DDD72AB86}" dt="2020-01-30T20:00:41.080" v="656" actId="20577"/>
          <ac:spMkLst>
            <pc:docMk/>
            <pc:sldMk cId="3769220724" sldId="603"/>
            <ac:spMk id="23" creationId="{5C58F0DC-30F2-D141-BEF1-DB6CA27EB0DC}"/>
          </ac:spMkLst>
        </pc:spChg>
        <pc:spChg chg="add mod">
          <ac:chgData name="Kun Suo" userId="41c30799-3a2b-4880-86a3-8488be07954a" providerId="ADAL" clId="{1CA2C3E9-5BE7-364B-B843-E05DDD72AB86}" dt="2020-01-30T20:01:07.341" v="680" actId="1076"/>
          <ac:spMkLst>
            <pc:docMk/>
            <pc:sldMk cId="3769220724" sldId="603"/>
            <ac:spMk id="24" creationId="{23BAB2BB-3E8C-3741-8B81-132416CBB006}"/>
          </ac:spMkLst>
        </pc:spChg>
        <pc:spChg chg="add mod">
          <ac:chgData name="Kun Suo" userId="41c30799-3a2b-4880-86a3-8488be07954a" providerId="ADAL" clId="{1CA2C3E9-5BE7-364B-B843-E05DDD72AB86}" dt="2020-01-30T20:01:46.678" v="712" actId="1076"/>
          <ac:spMkLst>
            <pc:docMk/>
            <pc:sldMk cId="3769220724" sldId="603"/>
            <ac:spMk id="25" creationId="{ADBA58BB-6DD3-F749-B555-94B7A7281442}"/>
          </ac:spMkLst>
        </pc:spChg>
        <pc:spChg chg="add mod">
          <ac:chgData name="Kun Suo" userId="41c30799-3a2b-4880-86a3-8488be07954a" providerId="ADAL" clId="{1CA2C3E9-5BE7-364B-B843-E05DDD72AB86}" dt="2020-01-30T20:01:44.589" v="711" actId="1076"/>
          <ac:spMkLst>
            <pc:docMk/>
            <pc:sldMk cId="3769220724" sldId="603"/>
            <ac:spMk id="26" creationId="{74D80BC8-71AE-E04B-8470-6C0E695ADFC5}"/>
          </ac:spMkLst>
        </pc:spChg>
        <pc:picChg chg="del">
          <ac:chgData name="Kun Suo" userId="41c30799-3a2b-4880-86a3-8488be07954a" providerId="ADAL" clId="{1CA2C3E9-5BE7-364B-B843-E05DDD72AB86}" dt="2020-01-30T19:58:02.274" v="613" actId="478"/>
          <ac:picMkLst>
            <pc:docMk/>
            <pc:sldMk cId="3769220724" sldId="603"/>
            <ac:picMk id="6" creationId="{047A5890-A9CF-D344-80DF-D6E69A223DF0}"/>
          </ac:picMkLst>
        </pc:picChg>
        <pc:picChg chg="add mod">
          <ac:chgData name="Kun Suo" userId="41c30799-3a2b-4880-86a3-8488be07954a" providerId="ADAL" clId="{1CA2C3E9-5BE7-364B-B843-E05DDD72AB86}" dt="2020-01-30T20:01:56.127" v="713" actId="1076"/>
          <ac:picMkLst>
            <pc:docMk/>
            <pc:sldMk cId="3769220724" sldId="603"/>
            <ac:picMk id="10" creationId="{15AF28B4-E54E-274A-B41A-F293F2C454E3}"/>
          </ac:picMkLst>
        </pc:picChg>
        <pc:picChg chg="add mod">
          <ac:chgData name="Kun Suo" userId="41c30799-3a2b-4880-86a3-8488be07954a" providerId="ADAL" clId="{1CA2C3E9-5BE7-364B-B843-E05DDD72AB86}" dt="2020-01-30T19:59:51.653" v="640" actId="1076"/>
          <ac:picMkLst>
            <pc:docMk/>
            <pc:sldMk cId="3769220724" sldId="603"/>
            <ac:picMk id="11" creationId="{ACBAE3D5-956A-AB4E-B3AA-32A10F279CBC}"/>
          </ac:picMkLst>
        </pc:picChg>
        <pc:picChg chg="add mod">
          <ac:chgData name="Kun Suo" userId="41c30799-3a2b-4880-86a3-8488be07954a" providerId="ADAL" clId="{1CA2C3E9-5BE7-364B-B843-E05DDD72AB86}" dt="2020-01-30T19:59:51.653" v="640" actId="1076"/>
          <ac:picMkLst>
            <pc:docMk/>
            <pc:sldMk cId="3769220724" sldId="603"/>
            <ac:picMk id="12" creationId="{A0C324B6-8D0A-5240-A522-2E3C4FD44B5B}"/>
          </ac:picMkLst>
        </pc:picChg>
      </pc:sldChg>
      <pc:sldChg chg="addSp delSp modSp add">
        <pc:chgData name="Kun Suo" userId="41c30799-3a2b-4880-86a3-8488be07954a" providerId="ADAL" clId="{1CA2C3E9-5BE7-364B-B843-E05DDD72AB86}" dt="2020-01-30T21:10:42.112" v="1830"/>
        <pc:sldMkLst>
          <pc:docMk/>
          <pc:sldMk cId="1440444161" sldId="604"/>
        </pc:sldMkLst>
        <pc:spChg chg="mod">
          <ac:chgData name="Kun Suo" userId="41c30799-3a2b-4880-86a3-8488be07954a" providerId="ADAL" clId="{1CA2C3E9-5BE7-364B-B843-E05DDD72AB86}" dt="2020-01-30T20:08:06.924" v="895" actId="5793"/>
          <ac:spMkLst>
            <pc:docMk/>
            <pc:sldMk cId="1440444161" sldId="604"/>
            <ac:spMk id="2" creationId="{44434065-4792-A047-AAFA-D5BCCAFDA9A4}"/>
          </ac:spMkLst>
        </pc:spChg>
        <pc:spChg chg="del">
          <ac:chgData name="Kun Suo" userId="41c30799-3a2b-4880-86a3-8488be07954a" providerId="ADAL" clId="{1CA2C3E9-5BE7-364B-B843-E05DDD72AB86}" dt="2020-01-30T20:08:11.467" v="896" actId="478"/>
          <ac:spMkLst>
            <pc:docMk/>
            <pc:sldMk cId="1440444161" sldId="604"/>
            <ac:spMk id="5" creationId="{50E45BAD-79AD-4B49-8402-93A4AC1476DD}"/>
          </ac:spMkLst>
        </pc:spChg>
        <pc:spChg chg="del">
          <ac:chgData name="Kun Suo" userId="41c30799-3a2b-4880-86a3-8488be07954a" providerId="ADAL" clId="{1CA2C3E9-5BE7-364B-B843-E05DDD72AB86}" dt="2020-01-30T20:08:11.467" v="896" actId="478"/>
          <ac:spMkLst>
            <pc:docMk/>
            <pc:sldMk cId="1440444161" sldId="604"/>
            <ac:spMk id="7" creationId="{5A90BCAF-CDE8-2546-8F25-EB41081ECA9A}"/>
          </ac:spMkLst>
        </pc:spChg>
        <pc:spChg chg="del">
          <ac:chgData name="Kun Suo" userId="41c30799-3a2b-4880-86a3-8488be07954a" providerId="ADAL" clId="{1CA2C3E9-5BE7-364B-B843-E05DDD72AB86}" dt="2020-01-30T20:08:11.467" v="896" actId="478"/>
          <ac:spMkLst>
            <pc:docMk/>
            <pc:sldMk cId="1440444161" sldId="604"/>
            <ac:spMk id="8" creationId="{D002ECCE-6092-7349-AFB7-B010073273CD}"/>
          </ac:spMkLst>
        </pc:spChg>
        <pc:spChg chg="del">
          <ac:chgData name="Kun Suo" userId="41c30799-3a2b-4880-86a3-8488be07954a" providerId="ADAL" clId="{1CA2C3E9-5BE7-364B-B843-E05DDD72AB86}" dt="2020-01-30T20:08:11.467" v="896" actId="478"/>
          <ac:spMkLst>
            <pc:docMk/>
            <pc:sldMk cId="1440444161" sldId="604"/>
            <ac:spMk id="9" creationId="{2457DE7B-129F-7142-A5E7-85C7DFFCB982}"/>
          </ac:spMkLst>
        </pc:spChg>
        <pc:spChg chg="del">
          <ac:chgData name="Kun Suo" userId="41c30799-3a2b-4880-86a3-8488be07954a" providerId="ADAL" clId="{1CA2C3E9-5BE7-364B-B843-E05DDD72AB86}" dt="2020-01-30T20:08:12.791" v="897" actId="478"/>
          <ac:spMkLst>
            <pc:docMk/>
            <pc:sldMk cId="1440444161" sldId="604"/>
            <ac:spMk id="10" creationId="{9710BE7F-CA51-5642-A9D1-121BB9C81ED1}"/>
          </ac:spMkLst>
        </pc:spChg>
        <pc:spChg chg="add mod">
          <ac:chgData name="Kun Suo" userId="41c30799-3a2b-4880-86a3-8488be07954a" providerId="ADAL" clId="{1CA2C3E9-5BE7-364B-B843-E05DDD72AB86}" dt="2020-01-30T20:08:24.937" v="901" actId="1076"/>
          <ac:spMkLst>
            <pc:docMk/>
            <pc:sldMk cId="1440444161" sldId="604"/>
            <ac:spMk id="11" creationId="{13F3A4C2-64A2-3448-B1CF-C4EBE836EC24}"/>
          </ac:spMkLst>
        </pc:spChg>
        <pc:spChg chg="add mod">
          <ac:chgData name="Kun Suo" userId="41c30799-3a2b-4880-86a3-8488be07954a" providerId="ADAL" clId="{1CA2C3E9-5BE7-364B-B843-E05DDD72AB86}" dt="2020-01-30T20:08:52.801" v="910" actId="1076"/>
          <ac:spMkLst>
            <pc:docMk/>
            <pc:sldMk cId="1440444161" sldId="604"/>
            <ac:spMk id="13" creationId="{A41A2AB9-65B6-0845-B301-44DB4DDF6D0B}"/>
          </ac:spMkLst>
        </pc:spChg>
        <pc:spChg chg="add mod">
          <ac:chgData name="Kun Suo" userId="41c30799-3a2b-4880-86a3-8488be07954a" providerId="ADAL" clId="{1CA2C3E9-5BE7-364B-B843-E05DDD72AB86}" dt="2020-01-30T20:09:20.857" v="917" actId="1076"/>
          <ac:spMkLst>
            <pc:docMk/>
            <pc:sldMk cId="1440444161" sldId="604"/>
            <ac:spMk id="15" creationId="{5E45AD1F-0801-D94B-8621-E5EB76AA0BD1}"/>
          </ac:spMkLst>
        </pc:spChg>
        <pc:spChg chg="add del">
          <ac:chgData name="Kun Suo" userId="41c30799-3a2b-4880-86a3-8488be07954a" providerId="ADAL" clId="{1CA2C3E9-5BE7-364B-B843-E05DDD72AB86}" dt="2020-01-30T21:10:42.112" v="1830"/>
          <ac:spMkLst>
            <pc:docMk/>
            <pc:sldMk cId="1440444161" sldId="604"/>
            <ac:spMk id="17" creationId="{E10F5022-3962-504C-8F79-13A948C076DA}"/>
          </ac:spMkLst>
        </pc:spChg>
        <pc:picChg chg="mod">
          <ac:chgData name="Kun Suo" userId="41c30799-3a2b-4880-86a3-8488be07954a" providerId="ADAL" clId="{1CA2C3E9-5BE7-364B-B843-E05DDD72AB86}" dt="2020-01-30T20:08:25.976" v="902" actId="1076"/>
          <ac:picMkLst>
            <pc:docMk/>
            <pc:sldMk cId="1440444161" sldId="604"/>
            <ac:picMk id="6" creationId="{7ECC1057-07BC-734C-A7E7-E54F0F862ED0}"/>
          </ac:picMkLst>
        </pc:picChg>
        <pc:picChg chg="add mod">
          <ac:chgData name="Kun Suo" userId="41c30799-3a2b-4880-86a3-8488be07954a" providerId="ADAL" clId="{1CA2C3E9-5BE7-364B-B843-E05DDD72AB86}" dt="2020-01-30T20:08:42.344" v="908" actId="1076"/>
          <ac:picMkLst>
            <pc:docMk/>
            <pc:sldMk cId="1440444161" sldId="604"/>
            <ac:picMk id="12" creationId="{12D61C23-F389-B34E-874A-0A0F76C221E4}"/>
          </ac:picMkLst>
        </pc:picChg>
        <pc:picChg chg="add mod">
          <ac:chgData name="Kun Suo" userId="41c30799-3a2b-4880-86a3-8488be07954a" providerId="ADAL" clId="{1CA2C3E9-5BE7-364B-B843-E05DDD72AB86}" dt="2020-01-30T20:09:10.704" v="913" actId="1076"/>
          <ac:picMkLst>
            <pc:docMk/>
            <pc:sldMk cId="1440444161" sldId="604"/>
            <ac:picMk id="14" creationId="{BBFE0088-8E9A-3242-A33D-404D2E19B752}"/>
          </ac:picMkLst>
        </pc:picChg>
        <pc:picChg chg="add del">
          <ac:chgData name="Kun Suo" userId="41c30799-3a2b-4880-86a3-8488be07954a" providerId="ADAL" clId="{1CA2C3E9-5BE7-364B-B843-E05DDD72AB86}" dt="2020-01-30T21:10:42.112" v="1830"/>
          <ac:picMkLst>
            <pc:docMk/>
            <pc:sldMk cId="1440444161" sldId="604"/>
            <ac:picMk id="16" creationId="{B5F4A8E6-AC0C-1642-9174-EE14936A8958}"/>
          </ac:picMkLst>
        </pc:picChg>
      </pc:sldChg>
      <pc:sldChg chg="add del">
        <pc:chgData name="Kun Suo" userId="41c30799-3a2b-4880-86a3-8488be07954a" providerId="ADAL" clId="{1CA2C3E9-5BE7-364B-B843-E05DDD72AB86}" dt="2020-01-30T20:09:42.685" v="919" actId="2696"/>
        <pc:sldMkLst>
          <pc:docMk/>
          <pc:sldMk cId="90677914" sldId="605"/>
        </pc:sldMkLst>
      </pc:sldChg>
      <pc:sldChg chg="addSp delSp modSp add">
        <pc:chgData name="Kun Suo" userId="41c30799-3a2b-4880-86a3-8488be07954a" providerId="ADAL" clId="{1CA2C3E9-5BE7-364B-B843-E05DDD72AB86}" dt="2020-01-30T20:17:54.709" v="981" actId="1076"/>
        <pc:sldMkLst>
          <pc:docMk/>
          <pc:sldMk cId="1881100357" sldId="605"/>
        </pc:sldMkLst>
        <pc:spChg chg="mod">
          <ac:chgData name="Kun Suo" userId="41c30799-3a2b-4880-86a3-8488be07954a" providerId="ADAL" clId="{1CA2C3E9-5BE7-364B-B843-E05DDD72AB86}" dt="2020-01-30T20:14:46.697" v="935"/>
          <ac:spMkLst>
            <pc:docMk/>
            <pc:sldMk cId="1881100357" sldId="605"/>
            <ac:spMk id="2" creationId="{6229EF7B-A622-8B48-A15D-0073F139327F}"/>
          </ac:spMkLst>
        </pc:spChg>
        <pc:spChg chg="add mod">
          <ac:chgData name="Kun Suo" userId="41c30799-3a2b-4880-86a3-8488be07954a" providerId="ADAL" clId="{1CA2C3E9-5BE7-364B-B843-E05DDD72AB86}" dt="2020-01-30T20:15:43.171" v="942" actId="1076"/>
          <ac:spMkLst>
            <pc:docMk/>
            <pc:sldMk cId="1881100357" sldId="605"/>
            <ac:spMk id="12" creationId="{36DFF89E-D42C-A041-8367-47865591F87A}"/>
          </ac:spMkLst>
        </pc:spChg>
        <pc:spChg chg="add mod">
          <ac:chgData name="Kun Suo" userId="41c30799-3a2b-4880-86a3-8488be07954a" providerId="ADAL" clId="{1CA2C3E9-5BE7-364B-B843-E05DDD72AB86}" dt="2020-01-30T20:15:52.821" v="945" actId="1076"/>
          <ac:spMkLst>
            <pc:docMk/>
            <pc:sldMk cId="1881100357" sldId="605"/>
            <ac:spMk id="13" creationId="{058BBA54-AF54-C141-B531-699F59F81554}"/>
          </ac:spMkLst>
        </pc:spChg>
        <pc:spChg chg="add mod">
          <ac:chgData name="Kun Suo" userId="41c30799-3a2b-4880-86a3-8488be07954a" providerId="ADAL" clId="{1CA2C3E9-5BE7-364B-B843-E05DDD72AB86}" dt="2020-01-30T20:17:06.572" v="960" actId="1076"/>
          <ac:spMkLst>
            <pc:docMk/>
            <pc:sldMk cId="1881100357" sldId="605"/>
            <ac:spMk id="14" creationId="{A145DF27-A148-3944-809A-7EA6E74161DC}"/>
          </ac:spMkLst>
        </pc:spChg>
        <pc:spChg chg="add mod">
          <ac:chgData name="Kun Suo" userId="41c30799-3a2b-4880-86a3-8488be07954a" providerId="ADAL" clId="{1CA2C3E9-5BE7-364B-B843-E05DDD72AB86}" dt="2020-01-30T20:17:21.450" v="965" actId="1076"/>
          <ac:spMkLst>
            <pc:docMk/>
            <pc:sldMk cId="1881100357" sldId="605"/>
            <ac:spMk id="15" creationId="{8CC167C0-0CDF-DC4A-B4DC-86CAEB8135B1}"/>
          </ac:spMkLst>
        </pc:spChg>
        <pc:spChg chg="add del mod">
          <ac:chgData name="Kun Suo" userId="41c30799-3a2b-4880-86a3-8488be07954a" providerId="ADAL" clId="{1CA2C3E9-5BE7-364B-B843-E05DDD72AB86}" dt="2020-01-30T20:15:46.768" v="944" actId="478"/>
          <ac:spMkLst>
            <pc:docMk/>
            <pc:sldMk cId="1881100357" sldId="605"/>
            <ac:spMk id="16" creationId="{3923A018-9E30-384E-9A0F-802053C29F37}"/>
          </ac:spMkLst>
        </pc:spChg>
        <pc:spChg chg="add del mod">
          <ac:chgData name="Kun Suo" userId="41c30799-3a2b-4880-86a3-8488be07954a" providerId="ADAL" clId="{1CA2C3E9-5BE7-364B-B843-E05DDD72AB86}" dt="2020-01-30T20:15:45.855" v="943" actId="478"/>
          <ac:spMkLst>
            <pc:docMk/>
            <pc:sldMk cId="1881100357" sldId="605"/>
            <ac:spMk id="17" creationId="{07486C0F-144B-C54B-B429-5EDA86005887}"/>
          </ac:spMkLst>
        </pc:spChg>
        <pc:spChg chg="add mod">
          <ac:chgData name="Kun Suo" userId="41c30799-3a2b-4880-86a3-8488be07954a" providerId="ADAL" clId="{1CA2C3E9-5BE7-364B-B843-E05DDD72AB86}" dt="2020-01-30T20:15:52.821" v="945" actId="1076"/>
          <ac:spMkLst>
            <pc:docMk/>
            <pc:sldMk cId="1881100357" sldId="605"/>
            <ac:spMk id="18" creationId="{7C178BE5-1AFB-8E45-99A7-C81AB897534A}"/>
          </ac:spMkLst>
        </pc:spChg>
        <pc:spChg chg="add mod">
          <ac:chgData name="Kun Suo" userId="41c30799-3a2b-4880-86a3-8488be07954a" providerId="ADAL" clId="{1CA2C3E9-5BE7-364B-B843-E05DDD72AB86}" dt="2020-01-30T20:15:52.821" v="945" actId="1076"/>
          <ac:spMkLst>
            <pc:docMk/>
            <pc:sldMk cId="1881100357" sldId="605"/>
            <ac:spMk id="19" creationId="{B423E2AE-50D2-5947-AC1F-B403C05B61FC}"/>
          </ac:spMkLst>
        </pc:spChg>
        <pc:spChg chg="add mod">
          <ac:chgData name="Kun Suo" userId="41c30799-3a2b-4880-86a3-8488be07954a" providerId="ADAL" clId="{1CA2C3E9-5BE7-364B-B843-E05DDD72AB86}" dt="2020-01-30T20:17:21.450" v="965" actId="1076"/>
          <ac:spMkLst>
            <pc:docMk/>
            <pc:sldMk cId="1881100357" sldId="605"/>
            <ac:spMk id="20" creationId="{FE8477EF-2E48-A34B-B500-DB203C136E11}"/>
          </ac:spMkLst>
        </pc:spChg>
        <pc:spChg chg="add mod">
          <ac:chgData name="Kun Suo" userId="41c30799-3a2b-4880-86a3-8488be07954a" providerId="ADAL" clId="{1CA2C3E9-5BE7-364B-B843-E05DDD72AB86}" dt="2020-01-30T20:15:39.028" v="941" actId="1076"/>
          <ac:spMkLst>
            <pc:docMk/>
            <pc:sldMk cId="1881100357" sldId="605"/>
            <ac:spMk id="21" creationId="{81914E33-CCF2-F449-928A-93B8E2F939DB}"/>
          </ac:spMkLst>
        </pc:spChg>
        <pc:spChg chg="add mod">
          <ac:chgData name="Kun Suo" userId="41c30799-3a2b-4880-86a3-8488be07954a" providerId="ADAL" clId="{1CA2C3E9-5BE7-364B-B843-E05DDD72AB86}" dt="2020-01-30T20:15:52.821" v="945" actId="1076"/>
          <ac:spMkLst>
            <pc:docMk/>
            <pc:sldMk cId="1881100357" sldId="605"/>
            <ac:spMk id="22" creationId="{55EA27E5-F371-224E-961E-5C5B47FCE678}"/>
          </ac:spMkLst>
        </pc:spChg>
        <pc:spChg chg="add mod">
          <ac:chgData name="Kun Suo" userId="41c30799-3a2b-4880-86a3-8488be07954a" providerId="ADAL" clId="{1CA2C3E9-5BE7-364B-B843-E05DDD72AB86}" dt="2020-01-30T20:16:50.757" v="957" actId="13822"/>
          <ac:spMkLst>
            <pc:docMk/>
            <pc:sldMk cId="1881100357" sldId="605"/>
            <ac:spMk id="31" creationId="{DB4F054E-8619-0740-9B3D-9DC21EFBB6FB}"/>
          </ac:spMkLst>
        </pc:spChg>
        <pc:spChg chg="add mod">
          <ac:chgData name="Kun Suo" userId="41c30799-3a2b-4880-86a3-8488be07954a" providerId="ADAL" clId="{1CA2C3E9-5BE7-364B-B843-E05DDD72AB86}" dt="2020-01-30T20:17:45.916" v="975" actId="1076"/>
          <ac:spMkLst>
            <pc:docMk/>
            <pc:sldMk cId="1881100357" sldId="605"/>
            <ac:spMk id="35" creationId="{0D0B60B4-9669-C84A-981F-28750AFB428A}"/>
          </ac:spMkLst>
        </pc:spChg>
        <pc:spChg chg="add mod">
          <ac:chgData name="Kun Suo" userId="41c30799-3a2b-4880-86a3-8488be07954a" providerId="ADAL" clId="{1CA2C3E9-5BE7-364B-B843-E05DDD72AB86}" dt="2020-01-30T20:17:48.805" v="977" actId="1076"/>
          <ac:spMkLst>
            <pc:docMk/>
            <pc:sldMk cId="1881100357" sldId="605"/>
            <ac:spMk id="36" creationId="{8771C2D1-D756-E140-8D95-C12C00C1AAB3}"/>
          </ac:spMkLst>
        </pc:spChg>
        <pc:spChg chg="add mod">
          <ac:chgData name="Kun Suo" userId="41c30799-3a2b-4880-86a3-8488be07954a" providerId="ADAL" clId="{1CA2C3E9-5BE7-364B-B843-E05DDD72AB86}" dt="2020-01-30T20:17:52.011" v="979" actId="1076"/>
          <ac:spMkLst>
            <pc:docMk/>
            <pc:sldMk cId="1881100357" sldId="605"/>
            <ac:spMk id="37" creationId="{0A4DF57D-0218-904C-9CC0-D9C98300B9A0}"/>
          </ac:spMkLst>
        </pc:spChg>
        <pc:spChg chg="add mod">
          <ac:chgData name="Kun Suo" userId="41c30799-3a2b-4880-86a3-8488be07954a" providerId="ADAL" clId="{1CA2C3E9-5BE7-364B-B843-E05DDD72AB86}" dt="2020-01-30T20:17:54.709" v="981" actId="1076"/>
          <ac:spMkLst>
            <pc:docMk/>
            <pc:sldMk cId="1881100357" sldId="605"/>
            <ac:spMk id="38" creationId="{41089C1B-608A-C246-97E8-E6781302E3C5}"/>
          </ac:spMkLst>
        </pc:spChg>
        <pc:picChg chg="del">
          <ac:chgData name="Kun Suo" userId="41c30799-3a2b-4880-86a3-8488be07954a" providerId="ADAL" clId="{1CA2C3E9-5BE7-364B-B843-E05DDD72AB86}" dt="2020-01-30T20:14:49.295" v="937" actId="478"/>
          <ac:picMkLst>
            <pc:docMk/>
            <pc:sldMk cId="1881100357" sldId="605"/>
            <ac:picMk id="6" creationId="{5A97DF35-4257-2147-886C-C09B1BC49A5A}"/>
          </ac:picMkLst>
        </pc:picChg>
        <pc:picChg chg="del">
          <ac:chgData name="Kun Suo" userId="41c30799-3a2b-4880-86a3-8488be07954a" providerId="ADAL" clId="{1CA2C3E9-5BE7-364B-B843-E05DDD72AB86}" dt="2020-01-30T20:14:48.407" v="936" actId="478"/>
          <ac:picMkLst>
            <pc:docMk/>
            <pc:sldMk cId="1881100357" sldId="605"/>
            <ac:picMk id="7" creationId="{203A9518-974A-F048-95C9-2F302774EE15}"/>
          </ac:picMkLst>
        </pc:picChg>
        <pc:picChg chg="add mod">
          <ac:chgData name="Kun Suo" userId="41c30799-3a2b-4880-86a3-8488be07954a" providerId="ADAL" clId="{1CA2C3E9-5BE7-364B-B843-E05DDD72AB86}" dt="2020-01-30T20:15:43.171" v="942" actId="1076"/>
          <ac:picMkLst>
            <pc:docMk/>
            <pc:sldMk cId="1881100357" sldId="605"/>
            <ac:picMk id="8" creationId="{983C8CA0-8EF6-2E4E-A923-82A02A85D3BF}"/>
          </ac:picMkLst>
        </pc:picChg>
        <pc:picChg chg="add mod">
          <ac:chgData name="Kun Suo" userId="41c30799-3a2b-4880-86a3-8488be07954a" providerId="ADAL" clId="{1CA2C3E9-5BE7-364B-B843-E05DDD72AB86}" dt="2020-01-30T20:15:52.821" v="945" actId="1076"/>
          <ac:picMkLst>
            <pc:docMk/>
            <pc:sldMk cId="1881100357" sldId="605"/>
            <ac:picMk id="9" creationId="{17B07E56-BD85-464B-88C7-D36325DBAE7D}"/>
          </ac:picMkLst>
        </pc:picChg>
        <pc:picChg chg="add mod">
          <ac:chgData name="Kun Suo" userId="41c30799-3a2b-4880-86a3-8488be07954a" providerId="ADAL" clId="{1CA2C3E9-5BE7-364B-B843-E05DDD72AB86}" dt="2020-01-30T20:17:06.572" v="960" actId="1076"/>
          <ac:picMkLst>
            <pc:docMk/>
            <pc:sldMk cId="1881100357" sldId="605"/>
            <ac:picMk id="10" creationId="{B4DF0487-6794-E644-899D-69F01EB9789E}"/>
          </ac:picMkLst>
        </pc:picChg>
        <pc:picChg chg="add mod">
          <ac:chgData name="Kun Suo" userId="41c30799-3a2b-4880-86a3-8488be07954a" providerId="ADAL" clId="{1CA2C3E9-5BE7-364B-B843-E05DDD72AB86}" dt="2020-01-30T20:17:21.450" v="965" actId="1076"/>
          <ac:picMkLst>
            <pc:docMk/>
            <pc:sldMk cId="1881100357" sldId="605"/>
            <ac:picMk id="11" creationId="{B4E4420C-2310-E542-8124-1F2238003D8C}"/>
          </ac:picMkLst>
        </pc:picChg>
        <pc:cxnChg chg="add mod">
          <ac:chgData name="Kun Suo" userId="41c30799-3a2b-4880-86a3-8488be07954a" providerId="ADAL" clId="{1CA2C3E9-5BE7-364B-B843-E05DDD72AB86}" dt="2020-01-30T20:15:58.164" v="947" actId="1076"/>
          <ac:cxnSpMkLst>
            <pc:docMk/>
            <pc:sldMk cId="1881100357" sldId="605"/>
            <ac:cxnSpMk id="23" creationId="{5385F2D6-7EA9-6E4B-A2B4-353875FBE0FE}"/>
          </ac:cxnSpMkLst>
        </pc:cxnChg>
        <pc:cxnChg chg="add mod">
          <ac:chgData name="Kun Suo" userId="41c30799-3a2b-4880-86a3-8488be07954a" providerId="ADAL" clId="{1CA2C3E9-5BE7-364B-B843-E05DDD72AB86}" dt="2020-01-30T20:16:03.308" v="949" actId="14100"/>
          <ac:cxnSpMkLst>
            <pc:docMk/>
            <pc:sldMk cId="1881100357" sldId="605"/>
            <ac:cxnSpMk id="24" creationId="{350A2436-A144-C64D-B42A-9522A5BCAB4C}"/>
          </ac:cxnSpMkLst>
        </pc:cxnChg>
        <pc:cxnChg chg="add mod">
          <ac:chgData name="Kun Suo" userId="41c30799-3a2b-4880-86a3-8488be07954a" providerId="ADAL" clId="{1CA2C3E9-5BE7-364B-B843-E05DDD72AB86}" dt="2020-01-30T20:16:10.732" v="952" actId="14100"/>
          <ac:cxnSpMkLst>
            <pc:docMk/>
            <pc:sldMk cId="1881100357" sldId="605"/>
            <ac:cxnSpMk id="25" creationId="{35FAC808-FFB2-6B42-A1CA-6B26B1B5C261}"/>
          </ac:cxnSpMkLst>
        </pc:cxnChg>
        <pc:cxnChg chg="add mod">
          <ac:chgData name="Kun Suo" userId="41c30799-3a2b-4880-86a3-8488be07954a" providerId="ADAL" clId="{1CA2C3E9-5BE7-364B-B843-E05DDD72AB86}" dt="2020-01-30T20:16:58.618" v="959" actId="1076"/>
          <ac:cxnSpMkLst>
            <pc:docMk/>
            <pc:sldMk cId="1881100357" sldId="605"/>
            <ac:cxnSpMk id="32" creationId="{9D326598-DD31-0A43-B1DA-3D07BC0B16C3}"/>
          </ac:cxnSpMkLst>
        </pc:cxnChg>
        <pc:cxnChg chg="add mod">
          <ac:chgData name="Kun Suo" userId="41c30799-3a2b-4880-86a3-8488be07954a" providerId="ADAL" clId="{1CA2C3E9-5BE7-364B-B843-E05DDD72AB86}" dt="2020-01-30T20:17:11.333" v="962" actId="1076"/>
          <ac:cxnSpMkLst>
            <pc:docMk/>
            <pc:sldMk cId="1881100357" sldId="605"/>
            <ac:cxnSpMk id="33" creationId="{037D5E58-8FAC-8448-80D3-A5B1CCD30D5E}"/>
          </ac:cxnSpMkLst>
        </pc:cxnChg>
        <pc:cxnChg chg="add mod">
          <ac:chgData name="Kun Suo" userId="41c30799-3a2b-4880-86a3-8488be07954a" providerId="ADAL" clId="{1CA2C3E9-5BE7-364B-B843-E05DDD72AB86}" dt="2020-01-30T20:17:17.349" v="964" actId="1076"/>
          <ac:cxnSpMkLst>
            <pc:docMk/>
            <pc:sldMk cId="1881100357" sldId="605"/>
            <ac:cxnSpMk id="34" creationId="{69986891-8D52-2B43-8E3B-00261E2B86F0}"/>
          </ac:cxnSpMkLst>
        </pc:cxnChg>
      </pc:sldChg>
      <pc:sldChg chg="addSp delSp modSp add">
        <pc:chgData name="Kun Suo" userId="41c30799-3a2b-4880-86a3-8488be07954a" providerId="ADAL" clId="{1CA2C3E9-5BE7-364B-B843-E05DDD72AB86}" dt="2020-01-30T20:19:18.805" v="998" actId="1076"/>
        <pc:sldMkLst>
          <pc:docMk/>
          <pc:sldMk cId="1995331049" sldId="606"/>
        </pc:sldMkLst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2" creationId="{36DFF89E-D42C-A041-8367-47865591F87A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3" creationId="{058BBA54-AF54-C141-B531-699F59F81554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4" creationId="{A145DF27-A148-3944-809A-7EA6E74161DC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5" creationId="{8CC167C0-0CDF-DC4A-B4DC-86CAEB8135B1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8" creationId="{7C178BE5-1AFB-8E45-99A7-C81AB897534A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19" creationId="{B423E2AE-50D2-5947-AC1F-B403C05B61FC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20" creationId="{FE8477EF-2E48-A34B-B500-DB203C136E11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21" creationId="{81914E33-CCF2-F449-928A-93B8E2F939DB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22" creationId="{55EA27E5-F371-224E-961E-5C5B47FCE678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31" creationId="{DB4F054E-8619-0740-9B3D-9DC21EFBB6FB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35" creationId="{0D0B60B4-9669-C84A-981F-28750AFB428A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36" creationId="{8771C2D1-D756-E140-8D95-C12C00C1AAB3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37" creationId="{0A4DF57D-0218-904C-9CC0-D9C98300B9A0}"/>
          </ac:spMkLst>
        </pc:spChg>
        <pc:spChg chg="del">
          <ac:chgData name="Kun Suo" userId="41c30799-3a2b-4880-86a3-8488be07954a" providerId="ADAL" clId="{1CA2C3E9-5BE7-364B-B843-E05DDD72AB86}" dt="2020-01-30T20:18:04.845" v="983" actId="478"/>
          <ac:spMkLst>
            <pc:docMk/>
            <pc:sldMk cId="1995331049" sldId="606"/>
            <ac:spMk id="38" creationId="{41089C1B-608A-C246-97E8-E6781302E3C5}"/>
          </ac:spMkLst>
        </pc:spChg>
        <pc:picChg chg="add mod modCrop">
          <ac:chgData name="Kun Suo" userId="41c30799-3a2b-4880-86a3-8488be07954a" providerId="ADAL" clId="{1CA2C3E9-5BE7-364B-B843-E05DDD72AB86}" dt="2020-01-30T20:19:18.805" v="998" actId="1076"/>
          <ac:picMkLst>
            <pc:docMk/>
            <pc:sldMk cId="1995331049" sldId="606"/>
            <ac:picMk id="5" creationId="{E19CFF67-946B-C24F-AE4F-CCE20B6A89F5}"/>
          </ac:picMkLst>
        </pc:picChg>
        <pc:picChg chg="del">
          <ac:chgData name="Kun Suo" userId="41c30799-3a2b-4880-86a3-8488be07954a" providerId="ADAL" clId="{1CA2C3E9-5BE7-364B-B843-E05DDD72AB86}" dt="2020-01-30T20:18:04.845" v="983" actId="478"/>
          <ac:picMkLst>
            <pc:docMk/>
            <pc:sldMk cId="1995331049" sldId="606"/>
            <ac:picMk id="8" creationId="{983C8CA0-8EF6-2E4E-A923-82A02A85D3BF}"/>
          </ac:picMkLst>
        </pc:picChg>
        <pc:picChg chg="del">
          <ac:chgData name="Kun Suo" userId="41c30799-3a2b-4880-86a3-8488be07954a" providerId="ADAL" clId="{1CA2C3E9-5BE7-364B-B843-E05DDD72AB86}" dt="2020-01-30T20:18:04.845" v="983" actId="478"/>
          <ac:picMkLst>
            <pc:docMk/>
            <pc:sldMk cId="1995331049" sldId="606"/>
            <ac:picMk id="9" creationId="{17B07E56-BD85-464B-88C7-D36325DBAE7D}"/>
          </ac:picMkLst>
        </pc:picChg>
        <pc:picChg chg="del">
          <ac:chgData name="Kun Suo" userId="41c30799-3a2b-4880-86a3-8488be07954a" providerId="ADAL" clId="{1CA2C3E9-5BE7-364B-B843-E05DDD72AB86}" dt="2020-01-30T20:18:04.845" v="983" actId="478"/>
          <ac:picMkLst>
            <pc:docMk/>
            <pc:sldMk cId="1995331049" sldId="606"/>
            <ac:picMk id="10" creationId="{B4DF0487-6794-E644-899D-69F01EB9789E}"/>
          </ac:picMkLst>
        </pc:picChg>
        <pc:picChg chg="del">
          <ac:chgData name="Kun Suo" userId="41c30799-3a2b-4880-86a3-8488be07954a" providerId="ADAL" clId="{1CA2C3E9-5BE7-364B-B843-E05DDD72AB86}" dt="2020-01-30T20:18:04.845" v="983" actId="478"/>
          <ac:picMkLst>
            <pc:docMk/>
            <pc:sldMk cId="1995331049" sldId="606"/>
            <ac:picMk id="11" creationId="{B4E4420C-2310-E542-8124-1F2238003D8C}"/>
          </ac:picMkLst>
        </pc:picChg>
        <pc:picChg chg="add mod modCrop">
          <ac:chgData name="Kun Suo" userId="41c30799-3a2b-4880-86a3-8488be07954a" providerId="ADAL" clId="{1CA2C3E9-5BE7-364B-B843-E05DDD72AB86}" dt="2020-01-30T20:19:15.790" v="997" actId="1076"/>
          <ac:picMkLst>
            <pc:docMk/>
            <pc:sldMk cId="1995331049" sldId="606"/>
            <ac:picMk id="30" creationId="{3C34C2C6-A7A2-6540-B7D8-9933B27E1E13}"/>
          </ac:picMkLst>
        </pc:pic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23" creationId="{5385F2D6-7EA9-6E4B-A2B4-353875FBE0FE}"/>
          </ac:cxnSpMkLst>
        </pc:cxn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24" creationId="{350A2436-A144-C64D-B42A-9522A5BCAB4C}"/>
          </ac:cxnSpMkLst>
        </pc:cxn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25" creationId="{35FAC808-FFB2-6B42-A1CA-6B26B1B5C261}"/>
          </ac:cxnSpMkLst>
        </pc:cxn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32" creationId="{9D326598-DD31-0A43-B1DA-3D07BC0B16C3}"/>
          </ac:cxnSpMkLst>
        </pc:cxn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33" creationId="{037D5E58-8FAC-8448-80D3-A5B1CCD30D5E}"/>
          </ac:cxnSpMkLst>
        </pc:cxnChg>
        <pc:cxnChg chg="del">
          <ac:chgData name="Kun Suo" userId="41c30799-3a2b-4880-86a3-8488be07954a" providerId="ADAL" clId="{1CA2C3E9-5BE7-364B-B843-E05DDD72AB86}" dt="2020-01-30T20:18:04.845" v="983" actId="478"/>
          <ac:cxnSpMkLst>
            <pc:docMk/>
            <pc:sldMk cId="1995331049" sldId="606"/>
            <ac:cxnSpMk id="34" creationId="{69986891-8D52-2B43-8E3B-00261E2B86F0}"/>
          </ac:cxnSpMkLst>
        </pc:cxnChg>
      </pc:sldChg>
      <pc:sldChg chg="addSp delSp modSp add">
        <pc:chgData name="Kun Suo" userId="41c30799-3a2b-4880-86a3-8488be07954a" providerId="ADAL" clId="{1CA2C3E9-5BE7-364B-B843-E05DDD72AB86}" dt="2020-02-03T01:00:11.714" v="2230" actId="14100"/>
        <pc:sldMkLst>
          <pc:docMk/>
          <pc:sldMk cId="2291278947" sldId="607"/>
        </pc:sldMkLst>
        <pc:spChg chg="add mod">
          <ac:chgData name="Kun Suo" userId="41c30799-3a2b-4880-86a3-8488be07954a" providerId="ADAL" clId="{1CA2C3E9-5BE7-364B-B843-E05DDD72AB86}" dt="2020-01-30T20:23:34.663" v="1113" actId="14100"/>
          <ac:spMkLst>
            <pc:docMk/>
            <pc:sldMk cId="2291278947" sldId="607"/>
            <ac:spMk id="7" creationId="{644C7E59-1D10-5943-9876-8E7AE08105B7}"/>
          </ac:spMkLst>
        </pc:spChg>
        <pc:spChg chg="add mod">
          <ac:chgData name="Kun Suo" userId="41c30799-3a2b-4880-86a3-8488be07954a" providerId="ADAL" clId="{1CA2C3E9-5BE7-364B-B843-E05DDD72AB86}" dt="2020-01-30T20:22:02.342" v="1098" actId="14100"/>
          <ac:spMkLst>
            <pc:docMk/>
            <pc:sldMk cId="2291278947" sldId="607"/>
            <ac:spMk id="10" creationId="{1952694D-3508-E04A-89F3-03AF5E334552}"/>
          </ac:spMkLst>
        </pc:spChg>
        <pc:spChg chg="add mod">
          <ac:chgData name="Kun Suo" userId="41c30799-3a2b-4880-86a3-8488be07954a" providerId="ADAL" clId="{1CA2C3E9-5BE7-364B-B843-E05DDD72AB86}" dt="2020-01-30T20:23:52.598" v="1127" actId="14100"/>
          <ac:spMkLst>
            <pc:docMk/>
            <pc:sldMk cId="2291278947" sldId="607"/>
            <ac:spMk id="11" creationId="{96CF139F-65C9-9543-858D-9845D173F6BD}"/>
          </ac:spMkLst>
        </pc:spChg>
        <pc:picChg chg="del">
          <ac:chgData name="Kun Suo" userId="41c30799-3a2b-4880-86a3-8488be07954a" providerId="ADAL" clId="{1CA2C3E9-5BE7-364B-B843-E05DDD72AB86}" dt="2020-01-30T20:19:29.195" v="999" actId="478"/>
          <ac:picMkLst>
            <pc:docMk/>
            <pc:sldMk cId="2291278947" sldId="607"/>
            <ac:picMk id="5" creationId="{E19CFF67-946B-C24F-AE4F-CCE20B6A89F5}"/>
          </ac:picMkLst>
        </pc:picChg>
        <pc:picChg chg="mod modCrop">
          <ac:chgData name="Kun Suo" userId="41c30799-3a2b-4880-86a3-8488be07954a" providerId="ADAL" clId="{1CA2C3E9-5BE7-364B-B843-E05DDD72AB86}" dt="2020-01-30T20:20:03.654" v="1009" actId="1035"/>
          <ac:picMkLst>
            <pc:docMk/>
            <pc:sldMk cId="2291278947" sldId="607"/>
            <ac:picMk id="30" creationId="{3C34C2C6-A7A2-6540-B7D8-9933B27E1E13}"/>
          </ac:picMkLst>
        </pc:picChg>
        <pc:inkChg chg="add">
          <ac:chgData name="Kun Suo" userId="41c30799-3a2b-4880-86a3-8488be07954a" providerId="ADAL" clId="{1CA2C3E9-5BE7-364B-B843-E05DDD72AB86}" dt="2020-01-30T20:21:37.052" v="1069" actId="9405"/>
          <ac:inkMkLst>
            <pc:docMk/>
            <pc:sldMk cId="2291278947" sldId="607"/>
            <ac:inkMk id="6" creationId="{B1623BA4-6458-194B-8C9D-2D71F88024C1}"/>
          </ac:inkMkLst>
        </pc:inkChg>
        <pc:inkChg chg="add">
          <ac:chgData name="Kun Suo" userId="41c30799-3a2b-4880-86a3-8488be07954a" providerId="ADAL" clId="{1CA2C3E9-5BE7-364B-B843-E05DDD72AB86}" dt="2020-01-30T20:21:40.486" v="1070" actId="9405"/>
          <ac:inkMkLst>
            <pc:docMk/>
            <pc:sldMk cId="2291278947" sldId="607"/>
            <ac:inkMk id="8" creationId="{1F98D1D5-5F74-6642-ACB3-D9B5ABAD2101}"/>
          </ac:inkMkLst>
        </pc:inkChg>
        <pc:inkChg chg="add mod">
          <ac:chgData name="Kun Suo" userId="41c30799-3a2b-4880-86a3-8488be07954a" providerId="ADAL" clId="{1CA2C3E9-5BE7-364B-B843-E05DDD72AB86}" dt="2020-02-03T01:00:11.714" v="2230" actId="14100"/>
          <ac:inkMkLst>
            <pc:docMk/>
            <pc:sldMk cId="2291278947" sldId="607"/>
            <ac:inkMk id="12" creationId="{6E98566E-17FF-D145-82D4-82F122E42B38}"/>
          </ac:inkMkLst>
        </pc:inkChg>
      </pc:sldChg>
      <pc:sldChg chg="addSp delSp modSp add ord">
        <pc:chgData name="Kun Suo" userId="41c30799-3a2b-4880-86a3-8488be07954a" providerId="ADAL" clId="{1CA2C3E9-5BE7-364B-B843-E05DDD72AB86}" dt="2020-01-30T20:23:17.519" v="1111" actId="1076"/>
        <pc:sldMkLst>
          <pc:docMk/>
          <pc:sldMk cId="2191122557" sldId="608"/>
        </pc:sldMkLst>
        <pc:picChg chg="del">
          <ac:chgData name="Kun Suo" userId="41c30799-3a2b-4880-86a3-8488be07954a" providerId="ADAL" clId="{1CA2C3E9-5BE7-364B-B843-E05DDD72AB86}" dt="2020-01-30T20:22:15.140" v="1101" actId="478"/>
          <ac:picMkLst>
            <pc:docMk/>
            <pc:sldMk cId="2191122557" sldId="608"/>
            <ac:picMk id="5" creationId="{E19CFF67-946B-C24F-AE4F-CCE20B6A89F5}"/>
          </ac:picMkLst>
        </pc:picChg>
        <pc:picChg chg="add mod">
          <ac:chgData name="Kun Suo" userId="41c30799-3a2b-4880-86a3-8488be07954a" providerId="ADAL" clId="{1CA2C3E9-5BE7-364B-B843-E05DDD72AB86}" dt="2020-01-30T20:23:17.519" v="1111" actId="1076"/>
          <ac:picMkLst>
            <pc:docMk/>
            <pc:sldMk cId="2191122557" sldId="608"/>
            <ac:picMk id="6" creationId="{D2D9DC42-3EF8-E542-836A-7FD2AFB0CA52}"/>
          </ac:picMkLst>
        </pc:picChg>
        <pc:picChg chg="add mod">
          <ac:chgData name="Kun Suo" userId="41c30799-3a2b-4880-86a3-8488be07954a" providerId="ADAL" clId="{1CA2C3E9-5BE7-364B-B843-E05DDD72AB86}" dt="2020-01-30T20:23:08.406" v="1109" actId="1076"/>
          <ac:picMkLst>
            <pc:docMk/>
            <pc:sldMk cId="2191122557" sldId="608"/>
            <ac:picMk id="7" creationId="{475F83FF-3BF4-F248-9238-ECAAD6A47B63}"/>
          </ac:picMkLst>
        </pc:picChg>
        <pc:picChg chg="del">
          <ac:chgData name="Kun Suo" userId="41c30799-3a2b-4880-86a3-8488be07954a" providerId="ADAL" clId="{1CA2C3E9-5BE7-364B-B843-E05DDD72AB86}" dt="2020-01-30T20:22:15.140" v="1101" actId="478"/>
          <ac:picMkLst>
            <pc:docMk/>
            <pc:sldMk cId="2191122557" sldId="608"/>
            <ac:picMk id="30" creationId="{3C34C2C6-A7A2-6540-B7D8-9933B27E1E13}"/>
          </ac:picMkLst>
        </pc:picChg>
      </pc:sldChg>
      <pc:sldChg chg="addSp delSp modSp add modAnim">
        <pc:chgData name="Kun Suo" userId="41c30799-3a2b-4880-86a3-8488be07954a" providerId="ADAL" clId="{1CA2C3E9-5BE7-364B-B843-E05DDD72AB86}" dt="2020-01-30T21:23:52.892" v="2085"/>
        <pc:sldMkLst>
          <pc:docMk/>
          <pc:sldMk cId="2983416649" sldId="609"/>
        </pc:sldMkLst>
        <pc:spChg chg="mod">
          <ac:chgData name="Kun Suo" userId="41c30799-3a2b-4880-86a3-8488be07954a" providerId="ADAL" clId="{1CA2C3E9-5BE7-364B-B843-E05DDD72AB86}" dt="2020-01-30T20:28:06.887" v="1172" actId="20577"/>
          <ac:spMkLst>
            <pc:docMk/>
            <pc:sldMk cId="2983416649" sldId="609"/>
            <ac:spMk id="2" creationId="{88981E59-218B-6C47-80CD-4E6DE5077E39}"/>
          </ac:spMkLst>
        </pc:spChg>
        <pc:spChg chg="mod">
          <ac:chgData name="Kun Suo" userId="41c30799-3a2b-4880-86a3-8488be07954a" providerId="ADAL" clId="{1CA2C3E9-5BE7-364B-B843-E05DDD72AB86}" dt="2020-01-30T20:25:46.771" v="1136" actId="20577"/>
          <ac:spMkLst>
            <pc:docMk/>
            <pc:sldMk cId="2983416649" sldId="609"/>
            <ac:spMk id="4" creationId="{51F78A8E-5224-CF4D-879A-4A2C64666456}"/>
          </ac:spMkLst>
        </pc:spChg>
        <pc:spChg chg="del">
          <ac:chgData name="Kun Suo" userId="41c30799-3a2b-4880-86a3-8488be07954a" providerId="ADAL" clId="{1CA2C3E9-5BE7-364B-B843-E05DDD72AB86}" dt="2020-01-30T20:28:10.226" v="1173" actId="478"/>
          <ac:spMkLst>
            <pc:docMk/>
            <pc:sldMk cId="2983416649" sldId="609"/>
            <ac:spMk id="5" creationId="{F9AC1EE7-436D-EE40-B191-1C266186CF98}"/>
          </ac:spMkLst>
        </pc:spChg>
        <pc:spChg chg="add mod">
          <ac:chgData name="Kun Suo" userId="41c30799-3a2b-4880-86a3-8488be07954a" providerId="ADAL" clId="{1CA2C3E9-5BE7-364B-B843-E05DDD72AB86}" dt="2020-01-30T20:29:19.633" v="1187" actId="14100"/>
          <ac:spMkLst>
            <pc:docMk/>
            <pc:sldMk cId="2983416649" sldId="609"/>
            <ac:spMk id="7" creationId="{C0A8A643-6052-704A-95C5-E98084D4254E}"/>
          </ac:spMkLst>
        </pc:spChg>
        <pc:spChg chg="add mod">
          <ac:chgData name="Kun Suo" userId="41c30799-3a2b-4880-86a3-8488be07954a" providerId="ADAL" clId="{1CA2C3E9-5BE7-364B-B843-E05DDD72AB86}" dt="2020-01-30T20:29:26.170" v="1189" actId="207"/>
          <ac:spMkLst>
            <pc:docMk/>
            <pc:sldMk cId="2983416649" sldId="609"/>
            <ac:spMk id="8" creationId="{9F152191-FAAC-9F4D-838B-31B905389650}"/>
          </ac:spMkLst>
        </pc:spChg>
        <pc:spChg chg="add mod">
          <ac:chgData name="Kun Suo" userId="41c30799-3a2b-4880-86a3-8488be07954a" providerId="ADAL" clId="{1CA2C3E9-5BE7-364B-B843-E05DDD72AB86}" dt="2020-01-30T20:29:34.774" v="1192" actId="207"/>
          <ac:spMkLst>
            <pc:docMk/>
            <pc:sldMk cId="2983416649" sldId="609"/>
            <ac:spMk id="9" creationId="{0C4C47A3-F451-1A45-9958-82E919A0EB29}"/>
          </ac:spMkLst>
        </pc:spChg>
        <pc:spChg chg="add mod">
          <ac:chgData name="Kun Suo" userId="41c30799-3a2b-4880-86a3-8488be07954a" providerId="ADAL" clId="{1CA2C3E9-5BE7-364B-B843-E05DDD72AB86}" dt="2020-01-30T20:30:05.122" v="1195" actId="14100"/>
          <ac:spMkLst>
            <pc:docMk/>
            <pc:sldMk cId="2983416649" sldId="609"/>
            <ac:spMk id="10" creationId="{6FF76B24-3AE1-1143-B271-C7B5ED3EDD8E}"/>
          </ac:spMkLst>
        </pc:spChg>
        <pc:spChg chg="add mod">
          <ac:chgData name="Kun Suo" userId="41c30799-3a2b-4880-86a3-8488be07954a" providerId="ADAL" clId="{1CA2C3E9-5BE7-364B-B843-E05DDD72AB86}" dt="2020-01-30T20:30:09.338" v="1196" actId="1076"/>
          <ac:spMkLst>
            <pc:docMk/>
            <pc:sldMk cId="2983416649" sldId="609"/>
            <ac:spMk id="11" creationId="{7858FFBA-D372-1340-A1F6-996A34C9E194}"/>
          </ac:spMkLst>
        </pc:spChg>
        <pc:picChg chg="add mod">
          <ac:chgData name="Kun Suo" userId="41c30799-3a2b-4880-86a3-8488be07954a" providerId="ADAL" clId="{1CA2C3E9-5BE7-364B-B843-E05DDD72AB86}" dt="2020-01-30T20:29:16.855" v="1186" actId="1076"/>
          <ac:picMkLst>
            <pc:docMk/>
            <pc:sldMk cId="2983416649" sldId="609"/>
            <ac:picMk id="6" creationId="{F97B6085-D543-2349-A13D-523246CFF352}"/>
          </ac:picMkLst>
        </pc:picChg>
      </pc:sldChg>
      <pc:sldChg chg="add del">
        <pc:chgData name="Kun Suo" userId="41c30799-3a2b-4880-86a3-8488be07954a" providerId="ADAL" clId="{1CA2C3E9-5BE7-364B-B843-E05DDD72AB86}" dt="2020-01-30T20:25:04.114" v="1129"/>
        <pc:sldMkLst>
          <pc:docMk/>
          <pc:sldMk cId="3144534658" sldId="609"/>
        </pc:sldMkLst>
      </pc:sldChg>
      <pc:sldChg chg="addSp modSp add">
        <pc:chgData name="Kun Suo" userId="41c30799-3a2b-4880-86a3-8488be07954a" providerId="ADAL" clId="{1CA2C3E9-5BE7-364B-B843-E05DDD72AB86}" dt="2020-01-30T20:33:58.748" v="1217" actId="5793"/>
        <pc:sldMkLst>
          <pc:docMk/>
          <pc:sldMk cId="3505883574" sldId="610"/>
        </pc:sldMkLst>
        <pc:spChg chg="mod">
          <ac:chgData name="Kun Suo" userId="41c30799-3a2b-4880-86a3-8488be07954a" providerId="ADAL" clId="{1CA2C3E9-5BE7-364B-B843-E05DDD72AB86}" dt="2020-01-30T20:33:16.956" v="1201"/>
          <ac:spMkLst>
            <pc:docMk/>
            <pc:sldMk cId="3505883574" sldId="610"/>
            <ac:spMk id="2" creationId="{2E9F3E4E-CCBC-3F47-B231-2577D9D5F6E7}"/>
          </ac:spMkLst>
        </pc:spChg>
        <pc:spChg chg="mod">
          <ac:chgData name="Kun Suo" userId="41c30799-3a2b-4880-86a3-8488be07954a" providerId="ADAL" clId="{1CA2C3E9-5BE7-364B-B843-E05DDD72AB86}" dt="2020-01-30T20:26:17.007" v="1142" actId="20577"/>
          <ac:spMkLst>
            <pc:docMk/>
            <pc:sldMk cId="3505883574" sldId="610"/>
            <ac:spMk id="4" creationId="{10325BF3-4E03-1943-AED1-D99FAB524CD6}"/>
          </ac:spMkLst>
        </pc:spChg>
        <pc:spChg chg="mod">
          <ac:chgData name="Kun Suo" userId="41c30799-3a2b-4880-86a3-8488be07954a" providerId="ADAL" clId="{1CA2C3E9-5BE7-364B-B843-E05DDD72AB86}" dt="2020-01-30T20:33:58.748" v="1217" actId="5793"/>
          <ac:spMkLst>
            <pc:docMk/>
            <pc:sldMk cId="3505883574" sldId="610"/>
            <ac:spMk id="5" creationId="{354B2E94-F6EC-C44F-A16A-09CD4B80C3C0}"/>
          </ac:spMkLst>
        </pc:spChg>
        <pc:picChg chg="add mod">
          <ac:chgData name="Kun Suo" userId="41c30799-3a2b-4880-86a3-8488be07954a" providerId="ADAL" clId="{1CA2C3E9-5BE7-364B-B843-E05DDD72AB86}" dt="2020-01-30T20:33:43.725" v="1204" actId="1076"/>
          <ac:picMkLst>
            <pc:docMk/>
            <pc:sldMk cId="3505883574" sldId="610"/>
            <ac:picMk id="6" creationId="{604A1B36-A521-6C41-9264-E33DC3F88742}"/>
          </ac:picMkLst>
        </pc:picChg>
      </pc:sldChg>
      <pc:sldChg chg="addSp delSp modSp add">
        <pc:chgData name="Kun Suo" userId="41c30799-3a2b-4880-86a3-8488be07954a" providerId="ADAL" clId="{1CA2C3E9-5BE7-364B-B843-E05DDD72AB86}" dt="2020-01-30T21:14:00.084" v="1837" actId="20577"/>
        <pc:sldMkLst>
          <pc:docMk/>
          <pc:sldMk cId="4250979700" sldId="611"/>
        </pc:sldMkLst>
        <pc:spChg chg="mod">
          <ac:chgData name="Kun Suo" userId="41c30799-3a2b-4880-86a3-8488be07954a" providerId="ADAL" clId="{1CA2C3E9-5BE7-364B-B843-E05DDD72AB86}" dt="2020-01-30T21:14:00.084" v="1837" actId="20577"/>
          <ac:spMkLst>
            <pc:docMk/>
            <pc:sldMk cId="4250979700" sldId="611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0:39:21.835" v="1253" actId="3680"/>
          <ac:spMkLst>
            <pc:docMk/>
            <pc:sldMk cId="4250979700" sldId="611"/>
            <ac:spMk id="5" creationId="{354B2E94-F6EC-C44F-A16A-09CD4B80C3C0}"/>
          </ac:spMkLst>
        </pc:spChg>
        <pc:spChg chg="add mod">
          <ac:chgData name="Kun Suo" userId="41c30799-3a2b-4880-86a3-8488be07954a" providerId="ADAL" clId="{1CA2C3E9-5BE7-364B-B843-E05DDD72AB86}" dt="2020-01-30T20:42:25.930" v="1322" actId="1076"/>
          <ac:spMkLst>
            <pc:docMk/>
            <pc:sldMk cId="4250979700" sldId="611"/>
            <ac:spMk id="11" creationId="{ACE2059A-961E-FA40-9B7E-164F9F38B97C}"/>
          </ac:spMkLst>
        </pc:spChg>
        <pc:spChg chg="add mod">
          <ac:chgData name="Kun Suo" userId="41c30799-3a2b-4880-86a3-8488be07954a" providerId="ADAL" clId="{1CA2C3E9-5BE7-364B-B843-E05DDD72AB86}" dt="2020-01-30T20:42:46.794" v="1328" actId="1076"/>
          <ac:spMkLst>
            <pc:docMk/>
            <pc:sldMk cId="4250979700" sldId="611"/>
            <ac:spMk id="12" creationId="{959BDFC5-95D9-1E43-A61C-E088ADB4EDCA}"/>
          </ac:spMkLst>
        </pc:spChg>
        <pc:spChg chg="add mod">
          <ac:chgData name="Kun Suo" userId="41c30799-3a2b-4880-86a3-8488be07954a" providerId="ADAL" clId="{1CA2C3E9-5BE7-364B-B843-E05DDD72AB86}" dt="2020-01-30T20:42:46.794" v="1328" actId="1076"/>
          <ac:spMkLst>
            <pc:docMk/>
            <pc:sldMk cId="4250979700" sldId="611"/>
            <ac:spMk id="13" creationId="{990391BD-C5ED-7341-AAC9-688A32C17CF0}"/>
          </ac:spMkLst>
        </pc:spChg>
        <pc:spChg chg="add mod">
          <ac:chgData name="Kun Suo" userId="41c30799-3a2b-4880-86a3-8488be07954a" providerId="ADAL" clId="{1CA2C3E9-5BE7-364B-B843-E05DDD72AB86}" dt="2020-01-30T20:42:30.218" v="1323" actId="1076"/>
          <ac:spMkLst>
            <pc:docMk/>
            <pc:sldMk cId="4250979700" sldId="611"/>
            <ac:spMk id="14" creationId="{B8AF2C34-FC50-9142-AEAA-D1FD537D993C}"/>
          </ac:spMkLst>
        </pc:spChg>
        <pc:spChg chg="add mod">
          <ac:chgData name="Kun Suo" userId="41c30799-3a2b-4880-86a3-8488be07954a" providerId="ADAL" clId="{1CA2C3E9-5BE7-364B-B843-E05DDD72AB86}" dt="2020-01-30T20:42:46.794" v="1328" actId="1076"/>
          <ac:spMkLst>
            <pc:docMk/>
            <pc:sldMk cId="4250979700" sldId="611"/>
            <ac:spMk id="15" creationId="{429BD0F3-8D00-9542-88C9-8917F59B3FC0}"/>
          </ac:spMkLst>
        </pc:spChg>
        <pc:spChg chg="add mod">
          <ac:chgData name="Kun Suo" userId="41c30799-3a2b-4880-86a3-8488be07954a" providerId="ADAL" clId="{1CA2C3E9-5BE7-364B-B843-E05DDD72AB86}" dt="2020-01-30T20:42:46.794" v="1328" actId="1076"/>
          <ac:spMkLst>
            <pc:docMk/>
            <pc:sldMk cId="4250979700" sldId="611"/>
            <ac:spMk id="16" creationId="{527F7060-AF8E-3D42-A4EE-94234B605769}"/>
          </ac:spMkLst>
        </pc:spChg>
        <pc:spChg chg="add mod">
          <ac:chgData name="Kun Suo" userId="41c30799-3a2b-4880-86a3-8488be07954a" providerId="ADAL" clId="{1CA2C3E9-5BE7-364B-B843-E05DDD72AB86}" dt="2020-01-30T20:42:30.218" v="1323" actId="1076"/>
          <ac:spMkLst>
            <pc:docMk/>
            <pc:sldMk cId="4250979700" sldId="611"/>
            <ac:spMk id="17" creationId="{630AECA3-0160-E547-9C2A-8B27789097D1}"/>
          </ac:spMkLst>
        </pc:spChg>
        <pc:spChg chg="add mod">
          <ac:chgData name="Kun Suo" userId="41c30799-3a2b-4880-86a3-8488be07954a" providerId="ADAL" clId="{1CA2C3E9-5BE7-364B-B843-E05DDD72AB86}" dt="2020-01-30T20:42:25.930" v="1322" actId="1076"/>
          <ac:spMkLst>
            <pc:docMk/>
            <pc:sldMk cId="4250979700" sldId="611"/>
            <ac:spMk id="18" creationId="{0695B423-4995-4C48-819F-8C44114DD5AE}"/>
          </ac:spMkLst>
        </pc:spChg>
        <pc:spChg chg="add mod">
          <ac:chgData name="Kun Suo" userId="41c30799-3a2b-4880-86a3-8488be07954a" providerId="ADAL" clId="{1CA2C3E9-5BE7-364B-B843-E05DDD72AB86}" dt="2020-01-30T20:42:50.426" v="1329" actId="1076"/>
          <ac:spMkLst>
            <pc:docMk/>
            <pc:sldMk cId="4250979700" sldId="611"/>
            <ac:spMk id="19" creationId="{6F0DD976-8801-7642-82C4-00A08FEFB54C}"/>
          </ac:spMkLst>
        </pc:spChg>
        <pc:spChg chg="add del mod">
          <ac:chgData name="Kun Suo" userId="41c30799-3a2b-4880-86a3-8488be07954a" providerId="ADAL" clId="{1CA2C3E9-5BE7-364B-B843-E05DDD72AB86}" dt="2020-01-30T20:41:38.538" v="1305" actId="478"/>
          <ac:spMkLst>
            <pc:docMk/>
            <pc:sldMk cId="4250979700" sldId="611"/>
            <ac:spMk id="23" creationId="{B8E3231A-4454-C349-B013-8ABEDECD3DDB}"/>
          </ac:spMkLst>
        </pc:spChg>
        <pc:spChg chg="add del mod">
          <ac:chgData name="Kun Suo" userId="41c30799-3a2b-4880-86a3-8488be07954a" providerId="ADAL" clId="{1CA2C3E9-5BE7-364B-B843-E05DDD72AB86}" dt="2020-01-30T20:41:48.485" v="1310" actId="478"/>
          <ac:spMkLst>
            <pc:docMk/>
            <pc:sldMk cId="4250979700" sldId="611"/>
            <ac:spMk id="27" creationId="{9FC13563-CFE0-5F4E-BD3D-8B2846D754D0}"/>
          </ac:spMkLst>
        </pc:spChg>
        <pc:spChg chg="add del mod">
          <ac:chgData name="Kun Suo" userId="41c30799-3a2b-4880-86a3-8488be07954a" providerId="ADAL" clId="{1CA2C3E9-5BE7-364B-B843-E05DDD72AB86}" dt="2020-01-30T20:41:50.726" v="1311" actId="478"/>
          <ac:spMkLst>
            <pc:docMk/>
            <pc:sldMk cId="4250979700" sldId="611"/>
            <ac:spMk id="28" creationId="{ADB435CB-9C83-7F4A-B8D5-0C254EC728B2}"/>
          </ac:spMkLst>
        </pc:spChg>
        <pc:spChg chg="add del mod">
          <ac:chgData name="Kun Suo" userId="41c30799-3a2b-4880-86a3-8488be07954a" providerId="ADAL" clId="{1CA2C3E9-5BE7-364B-B843-E05DDD72AB86}" dt="2020-01-30T20:41:51.680" v="1312" actId="478"/>
          <ac:spMkLst>
            <pc:docMk/>
            <pc:sldMk cId="4250979700" sldId="611"/>
            <ac:spMk id="29" creationId="{F1981276-A31E-2245-9ADC-0699BB80FE34}"/>
          </ac:spMkLst>
        </pc:spChg>
        <pc:spChg chg="add del">
          <ac:chgData name="Kun Suo" userId="41c30799-3a2b-4880-86a3-8488be07954a" providerId="ADAL" clId="{1CA2C3E9-5BE7-364B-B843-E05DDD72AB86}" dt="2020-01-30T20:41:53.333" v="1313" actId="478"/>
          <ac:spMkLst>
            <pc:docMk/>
            <pc:sldMk cId="4250979700" sldId="611"/>
            <ac:spMk id="30" creationId="{67236FE9-F6F4-BF45-B6CC-5AC30CE1FEA3}"/>
          </ac:spMkLst>
        </pc:spChg>
        <pc:graphicFrameChg chg="add mod modGraphic">
          <ac:chgData name="Kun Suo" userId="41c30799-3a2b-4880-86a3-8488be07954a" providerId="ADAL" clId="{1CA2C3E9-5BE7-364B-B843-E05DDD72AB86}" dt="2020-01-30T20:41:30.018" v="1304" actId="122"/>
          <ac:graphicFrameMkLst>
            <pc:docMk/>
            <pc:sldMk cId="4250979700" sldId="611"/>
            <ac:graphicFrameMk id="6" creationId="{28928321-53CA-8842-A226-D10E24990A2D}"/>
          </ac:graphicFrameMkLst>
        </pc:graphicFrameChg>
        <pc:picChg chg="add mod">
          <ac:chgData name="Kun Suo" userId="41c30799-3a2b-4880-86a3-8488be07954a" providerId="ADAL" clId="{1CA2C3E9-5BE7-364B-B843-E05DDD72AB86}" dt="2020-01-30T20:42:25.930" v="1322" actId="1076"/>
          <ac:picMkLst>
            <pc:docMk/>
            <pc:sldMk cId="4250979700" sldId="611"/>
            <ac:picMk id="7" creationId="{710768B5-4081-9645-982C-C9BE39A22E04}"/>
          </ac:picMkLst>
        </pc:picChg>
        <pc:picChg chg="add mod">
          <ac:chgData name="Kun Suo" userId="41c30799-3a2b-4880-86a3-8488be07954a" providerId="ADAL" clId="{1CA2C3E9-5BE7-364B-B843-E05DDD72AB86}" dt="2020-01-30T20:42:46.794" v="1328" actId="1076"/>
          <ac:picMkLst>
            <pc:docMk/>
            <pc:sldMk cId="4250979700" sldId="611"/>
            <ac:picMk id="8" creationId="{22821C0F-32D5-2944-8C83-767BE4B74A33}"/>
          </ac:picMkLst>
        </pc:picChg>
        <pc:picChg chg="add mod">
          <ac:chgData name="Kun Suo" userId="41c30799-3a2b-4880-86a3-8488be07954a" providerId="ADAL" clId="{1CA2C3E9-5BE7-364B-B843-E05DDD72AB86}" dt="2020-01-30T20:42:46.794" v="1328" actId="1076"/>
          <ac:picMkLst>
            <pc:docMk/>
            <pc:sldMk cId="4250979700" sldId="611"/>
            <ac:picMk id="9" creationId="{5CE5182E-6420-0C43-9DB9-18DB990FEF24}"/>
          </ac:picMkLst>
        </pc:picChg>
        <pc:picChg chg="add mod">
          <ac:chgData name="Kun Suo" userId="41c30799-3a2b-4880-86a3-8488be07954a" providerId="ADAL" clId="{1CA2C3E9-5BE7-364B-B843-E05DDD72AB86}" dt="2020-01-30T20:42:30.218" v="1323" actId="1076"/>
          <ac:picMkLst>
            <pc:docMk/>
            <pc:sldMk cId="4250979700" sldId="611"/>
            <ac:picMk id="10" creationId="{C0135EB9-4658-9540-BF6C-737FEA4FF508}"/>
          </ac:picMkLst>
        </pc:picChg>
        <pc:cxnChg chg="add mod">
          <ac:chgData name="Kun Suo" userId="41c30799-3a2b-4880-86a3-8488be07954a" providerId="ADAL" clId="{1CA2C3E9-5BE7-364B-B843-E05DDD72AB86}" dt="2020-01-30T20:42:55.506" v="1330" actId="14100"/>
          <ac:cxnSpMkLst>
            <pc:docMk/>
            <pc:sldMk cId="4250979700" sldId="611"/>
            <ac:cxnSpMk id="20" creationId="{B6730DA5-1186-9F43-869B-30B8C74ACA3A}"/>
          </ac:cxnSpMkLst>
        </pc:cxnChg>
        <pc:cxnChg chg="add mod">
          <ac:chgData name="Kun Suo" userId="41c30799-3a2b-4880-86a3-8488be07954a" providerId="ADAL" clId="{1CA2C3E9-5BE7-364B-B843-E05DDD72AB86}" dt="2020-01-30T20:42:57.330" v="1331" actId="14100"/>
          <ac:cxnSpMkLst>
            <pc:docMk/>
            <pc:sldMk cId="4250979700" sldId="611"/>
            <ac:cxnSpMk id="21" creationId="{C233B22D-7777-3244-9754-2A8BC757A7BC}"/>
          </ac:cxnSpMkLst>
        </pc:cxnChg>
        <pc:cxnChg chg="add mod">
          <ac:chgData name="Kun Suo" userId="41c30799-3a2b-4880-86a3-8488be07954a" providerId="ADAL" clId="{1CA2C3E9-5BE7-364B-B843-E05DDD72AB86}" dt="2020-01-30T20:42:37.490" v="1326" actId="14100"/>
          <ac:cxnSpMkLst>
            <pc:docMk/>
            <pc:sldMk cId="4250979700" sldId="611"/>
            <ac:cxnSpMk id="22" creationId="{4CC60E64-1FD2-EC46-9563-766E43A54810}"/>
          </ac:cxnSpMkLst>
        </pc:cxnChg>
        <pc:cxnChg chg="add del mod">
          <ac:chgData name="Kun Suo" userId="41c30799-3a2b-4880-86a3-8488be07954a" providerId="ADAL" clId="{1CA2C3E9-5BE7-364B-B843-E05DDD72AB86}" dt="2020-01-30T20:41:41.817" v="1306" actId="478"/>
          <ac:cxnSpMkLst>
            <pc:docMk/>
            <pc:sldMk cId="4250979700" sldId="611"/>
            <ac:cxnSpMk id="24" creationId="{F31CD822-BD03-4342-A477-24E4D9D4180E}"/>
          </ac:cxnSpMkLst>
        </pc:cxnChg>
        <pc:cxnChg chg="add del mod">
          <ac:chgData name="Kun Suo" userId="41c30799-3a2b-4880-86a3-8488be07954a" providerId="ADAL" clId="{1CA2C3E9-5BE7-364B-B843-E05DDD72AB86}" dt="2020-01-30T20:41:42.437" v="1307" actId="478"/>
          <ac:cxnSpMkLst>
            <pc:docMk/>
            <pc:sldMk cId="4250979700" sldId="611"/>
            <ac:cxnSpMk id="25" creationId="{94D2D5ED-5E3F-4D4D-8201-3ADFB7FF414F}"/>
          </ac:cxnSpMkLst>
        </pc:cxnChg>
        <pc:cxnChg chg="add del">
          <ac:chgData name="Kun Suo" userId="41c30799-3a2b-4880-86a3-8488be07954a" providerId="ADAL" clId="{1CA2C3E9-5BE7-364B-B843-E05DDD72AB86}" dt="2020-01-30T20:41:43.394" v="1308" actId="478"/>
          <ac:cxnSpMkLst>
            <pc:docMk/>
            <pc:sldMk cId="4250979700" sldId="611"/>
            <ac:cxnSpMk id="26" creationId="{10CA21BA-E2A4-3B42-815E-6BC77984BF6E}"/>
          </ac:cxnSpMkLst>
        </pc:cxnChg>
      </pc:sldChg>
      <pc:sldChg chg="addSp delSp modSp add">
        <pc:chgData name="Kun Suo" userId="41c30799-3a2b-4880-86a3-8488be07954a" providerId="ADAL" clId="{1CA2C3E9-5BE7-364B-B843-E05DDD72AB86}" dt="2020-01-30T21:14:04.966" v="1838"/>
        <pc:sldMkLst>
          <pc:docMk/>
          <pc:sldMk cId="3648795207" sldId="612"/>
        </pc:sldMkLst>
        <pc:spChg chg="mod">
          <ac:chgData name="Kun Suo" userId="41c30799-3a2b-4880-86a3-8488be07954a" providerId="ADAL" clId="{1CA2C3E9-5BE7-364B-B843-E05DDD72AB86}" dt="2020-01-30T21:14:04.966" v="1838"/>
          <ac:spMkLst>
            <pc:docMk/>
            <pc:sldMk cId="3648795207" sldId="612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0:43:41.879" v="1332" actId="478"/>
          <ac:spMkLst>
            <pc:docMk/>
            <pc:sldMk cId="3648795207" sldId="612"/>
            <ac:spMk id="5" creationId="{354B2E94-F6EC-C44F-A16A-09CD4B80C3C0}"/>
          </ac:spMkLst>
        </pc:spChg>
        <pc:spChg chg="add mod">
          <ac:chgData name="Kun Suo" userId="41c30799-3a2b-4880-86a3-8488be07954a" providerId="ADAL" clId="{1CA2C3E9-5BE7-364B-B843-E05DDD72AB86}" dt="2020-01-30T20:49:45.018" v="1392" actId="14100"/>
          <ac:spMkLst>
            <pc:docMk/>
            <pc:sldMk cId="3648795207" sldId="612"/>
            <ac:spMk id="9" creationId="{1020DBD6-518D-B74F-879B-564ACDD232E0}"/>
          </ac:spMkLst>
        </pc:spChg>
        <pc:graphicFrameChg chg="add mod modGraphic">
          <ac:chgData name="Kun Suo" userId="41c30799-3a2b-4880-86a3-8488be07954a" providerId="ADAL" clId="{1CA2C3E9-5BE7-364B-B843-E05DDD72AB86}" dt="2020-01-30T20:44:34.175" v="1348" actId="207"/>
          <ac:graphicFrameMkLst>
            <pc:docMk/>
            <pc:sldMk cId="3648795207" sldId="612"/>
            <ac:graphicFrameMk id="8" creationId="{64B6BB9B-B434-4F4A-B72D-52A5A54CA537}"/>
          </ac:graphicFrameMkLst>
        </pc:graphicFrameChg>
        <pc:picChg chg="add mod modCrop">
          <ac:chgData name="Kun Suo" userId="41c30799-3a2b-4880-86a3-8488be07954a" providerId="ADAL" clId="{1CA2C3E9-5BE7-364B-B843-E05DDD72AB86}" dt="2020-01-30T20:44:10.236" v="1343" actId="14100"/>
          <ac:picMkLst>
            <pc:docMk/>
            <pc:sldMk cId="3648795207" sldId="612"/>
            <ac:picMk id="6" creationId="{D2AEC5D3-7554-674C-986C-3FB841A51C58}"/>
          </ac:picMkLst>
        </pc:picChg>
        <pc:picChg chg="add mod modCrop">
          <ac:chgData name="Kun Suo" userId="41c30799-3a2b-4880-86a3-8488be07954a" providerId="ADAL" clId="{1CA2C3E9-5BE7-364B-B843-E05DDD72AB86}" dt="2020-01-30T20:44:14.547" v="1344" actId="1076"/>
          <ac:picMkLst>
            <pc:docMk/>
            <pc:sldMk cId="3648795207" sldId="612"/>
            <ac:picMk id="7" creationId="{755D5A1F-C0C8-394C-8F1F-74E94E575411}"/>
          </ac:picMkLst>
        </pc:picChg>
      </pc:sldChg>
      <pc:sldChg chg="addSp delSp modSp add">
        <pc:chgData name="Kun Suo" userId="41c30799-3a2b-4880-86a3-8488be07954a" providerId="ADAL" clId="{1CA2C3E9-5BE7-364B-B843-E05DDD72AB86}" dt="2020-01-30T21:14:07.539" v="1839"/>
        <pc:sldMkLst>
          <pc:docMk/>
          <pc:sldMk cId="3810199043" sldId="613"/>
        </pc:sldMkLst>
        <pc:spChg chg="mod">
          <ac:chgData name="Kun Suo" userId="41c30799-3a2b-4880-86a3-8488be07954a" providerId="ADAL" clId="{1CA2C3E9-5BE7-364B-B843-E05DDD72AB86}" dt="2020-01-30T21:14:07.539" v="1839"/>
          <ac:spMkLst>
            <pc:docMk/>
            <pc:sldMk cId="3810199043" sldId="613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0:44:51.937" v="1350" actId="478"/>
          <ac:spMkLst>
            <pc:docMk/>
            <pc:sldMk cId="3810199043" sldId="613"/>
            <ac:spMk id="5" creationId="{354B2E94-F6EC-C44F-A16A-09CD4B80C3C0}"/>
          </ac:spMkLst>
        </pc:spChg>
        <pc:spChg chg="add del mod">
          <ac:chgData name="Kun Suo" userId="41c30799-3a2b-4880-86a3-8488be07954a" providerId="ADAL" clId="{1CA2C3E9-5BE7-364B-B843-E05DDD72AB86}" dt="2020-01-30T20:47:24.286" v="1373" actId="478"/>
          <ac:spMkLst>
            <pc:docMk/>
            <pc:sldMk cId="3810199043" sldId="613"/>
            <ac:spMk id="10" creationId="{5988111A-E15B-E946-B6B2-E9F81968194B}"/>
          </ac:spMkLst>
        </pc:spChg>
        <pc:spChg chg="add mod">
          <ac:chgData name="Kun Suo" userId="41c30799-3a2b-4880-86a3-8488be07954a" providerId="ADAL" clId="{1CA2C3E9-5BE7-364B-B843-E05DDD72AB86}" dt="2020-01-30T20:49:55.090" v="1395" actId="14100"/>
          <ac:spMkLst>
            <pc:docMk/>
            <pc:sldMk cId="3810199043" sldId="613"/>
            <ac:spMk id="15" creationId="{ACA195E1-BCC4-774F-A4D0-0E2DCEC77C6D}"/>
          </ac:spMkLst>
        </pc:spChg>
        <pc:spChg chg="add mod">
          <ac:chgData name="Kun Suo" userId="41c30799-3a2b-4880-86a3-8488be07954a" providerId="ADAL" clId="{1CA2C3E9-5BE7-364B-B843-E05DDD72AB86}" dt="2020-01-30T20:50:42.448" v="1445" actId="1076"/>
          <ac:spMkLst>
            <pc:docMk/>
            <pc:sldMk cId="3810199043" sldId="613"/>
            <ac:spMk id="16" creationId="{B6E13835-B59B-5143-87C6-0D348D76F82E}"/>
          </ac:spMkLst>
        </pc:spChg>
        <pc:spChg chg="add mod">
          <ac:chgData name="Kun Suo" userId="41c30799-3a2b-4880-86a3-8488be07954a" providerId="ADAL" clId="{1CA2C3E9-5BE7-364B-B843-E05DDD72AB86}" dt="2020-01-30T20:53:13.053" v="1522" actId="14100"/>
          <ac:spMkLst>
            <pc:docMk/>
            <pc:sldMk cId="3810199043" sldId="613"/>
            <ac:spMk id="25" creationId="{9B57507E-86B5-7249-ABC7-D0E1D9DDE1A2}"/>
          </ac:spMkLst>
        </pc:spChg>
        <pc:graphicFrameChg chg="add mod">
          <ac:chgData name="Kun Suo" userId="41c30799-3a2b-4880-86a3-8488be07954a" providerId="ADAL" clId="{1CA2C3E9-5BE7-364B-B843-E05DDD72AB86}" dt="2020-01-30T20:46:45.296" v="1365" actId="1076"/>
          <ac:graphicFrameMkLst>
            <pc:docMk/>
            <pc:sldMk cId="3810199043" sldId="613"/>
            <ac:graphicFrameMk id="9" creationId="{F8FF38FE-6BE1-764D-A3A0-41EE7406E206}"/>
          </ac:graphicFrameMkLst>
        </pc:graphicFrameChg>
        <pc:picChg chg="add del mod modCrop">
          <ac:chgData name="Kun Suo" userId="41c30799-3a2b-4880-86a3-8488be07954a" providerId="ADAL" clId="{1CA2C3E9-5BE7-364B-B843-E05DDD72AB86}" dt="2020-01-30T20:45:49.942" v="1359" actId="478"/>
          <ac:picMkLst>
            <pc:docMk/>
            <pc:sldMk cId="3810199043" sldId="613"/>
            <ac:picMk id="6" creationId="{91534F95-6D1F-124F-A2F7-7006FBEC943E}"/>
          </ac:picMkLst>
        </pc:picChg>
        <pc:picChg chg="add mod">
          <ac:chgData name="Kun Suo" userId="41c30799-3a2b-4880-86a3-8488be07954a" providerId="ADAL" clId="{1CA2C3E9-5BE7-364B-B843-E05DDD72AB86}" dt="2020-01-30T20:45:54.255" v="1362" actId="1076"/>
          <ac:picMkLst>
            <pc:docMk/>
            <pc:sldMk cId="3810199043" sldId="613"/>
            <ac:picMk id="7" creationId="{6898AAA5-D2A1-6748-BEF7-9E6EA27249B7}"/>
          </ac:picMkLst>
        </pc:picChg>
        <pc:inkChg chg="add">
          <ac:chgData name="Kun Suo" userId="41c30799-3a2b-4880-86a3-8488be07954a" providerId="ADAL" clId="{1CA2C3E9-5BE7-364B-B843-E05DDD72AB86}" dt="2020-01-30T20:46:24.800" v="1363" actId="9405"/>
          <ac:inkMkLst>
            <pc:docMk/>
            <pc:sldMk cId="3810199043" sldId="613"/>
            <ac:inkMk id="8" creationId="{3673B4EF-C250-F440-89D3-1140F24D9DC6}"/>
          </ac:inkMkLst>
        </pc:inkChg>
        <pc:inkChg chg="add mod">
          <ac:chgData name="Kun Suo" userId="41c30799-3a2b-4880-86a3-8488be07954a" providerId="ADAL" clId="{1CA2C3E9-5BE7-364B-B843-E05DDD72AB86}" dt="2020-01-30T20:49:15.954" v="1377" actId="1076"/>
          <ac:inkMkLst>
            <pc:docMk/>
            <pc:sldMk cId="3810199043" sldId="613"/>
            <ac:inkMk id="13" creationId="{C140B41E-BCBD-F044-9A5D-8DE221FAC9CC}"/>
          </ac:inkMkLst>
        </pc:inkChg>
        <pc:inkChg chg="add">
          <ac:chgData name="Kun Suo" userId="41c30799-3a2b-4880-86a3-8488be07954a" providerId="ADAL" clId="{1CA2C3E9-5BE7-364B-B843-E05DDD72AB86}" dt="2020-01-30T20:51:51.196" v="1454" actId="9405"/>
          <ac:inkMkLst>
            <pc:docMk/>
            <pc:sldMk cId="3810199043" sldId="613"/>
            <ac:inkMk id="17" creationId="{8E3DFBA5-CD3E-CE4B-A1D9-6A69FAF1E317}"/>
          </ac:inkMkLst>
        </pc:inkChg>
        <pc:inkChg chg="add">
          <ac:chgData name="Kun Suo" userId="41c30799-3a2b-4880-86a3-8488be07954a" providerId="ADAL" clId="{1CA2C3E9-5BE7-364B-B843-E05DDD72AB86}" dt="2020-01-30T20:51:55.755" v="1455" actId="9405"/>
          <ac:inkMkLst>
            <pc:docMk/>
            <pc:sldMk cId="3810199043" sldId="613"/>
            <ac:inkMk id="18" creationId="{3AD35414-463A-894C-AB6E-F16CD39D38F0}"/>
          </ac:inkMkLst>
        </pc:inkChg>
        <pc:inkChg chg="add">
          <ac:chgData name="Kun Suo" userId="41c30799-3a2b-4880-86a3-8488be07954a" providerId="ADAL" clId="{1CA2C3E9-5BE7-364B-B843-E05DDD72AB86}" dt="2020-01-30T20:52:00.443" v="1456" actId="9405"/>
          <ac:inkMkLst>
            <pc:docMk/>
            <pc:sldMk cId="3810199043" sldId="613"/>
            <ac:inkMk id="19" creationId="{58194C23-4C8A-B441-B377-687ECE8E6312}"/>
          </ac:inkMkLst>
        </pc:inkChg>
        <pc:inkChg chg="add">
          <ac:chgData name="Kun Suo" userId="41c30799-3a2b-4880-86a3-8488be07954a" providerId="ADAL" clId="{1CA2C3E9-5BE7-364B-B843-E05DDD72AB86}" dt="2020-01-30T20:52:04.844" v="1457" actId="9405"/>
          <ac:inkMkLst>
            <pc:docMk/>
            <pc:sldMk cId="3810199043" sldId="613"/>
            <ac:inkMk id="20" creationId="{6488E289-582D-1E42-A6D0-66E77D66618E}"/>
          </ac:inkMkLst>
        </pc:inkChg>
        <pc:inkChg chg="add">
          <ac:chgData name="Kun Suo" userId="41c30799-3a2b-4880-86a3-8488be07954a" providerId="ADAL" clId="{1CA2C3E9-5BE7-364B-B843-E05DDD72AB86}" dt="2020-01-30T20:52:09.956" v="1458" actId="9405"/>
          <ac:inkMkLst>
            <pc:docMk/>
            <pc:sldMk cId="3810199043" sldId="613"/>
            <ac:inkMk id="21" creationId="{D583B8F0-103B-564B-832B-60AC1A4D864B}"/>
          </ac:inkMkLst>
        </pc:inkChg>
        <pc:inkChg chg="add">
          <ac:chgData name="Kun Suo" userId="41c30799-3a2b-4880-86a3-8488be07954a" providerId="ADAL" clId="{1CA2C3E9-5BE7-364B-B843-E05DDD72AB86}" dt="2020-01-30T20:52:14.292" v="1459" actId="9405"/>
          <ac:inkMkLst>
            <pc:docMk/>
            <pc:sldMk cId="3810199043" sldId="613"/>
            <ac:inkMk id="22" creationId="{538CA4A6-2162-DE47-80E6-91CB199E7F2B}"/>
          </ac:inkMkLst>
        </pc:inkChg>
        <pc:inkChg chg="add">
          <ac:chgData name="Kun Suo" userId="41c30799-3a2b-4880-86a3-8488be07954a" providerId="ADAL" clId="{1CA2C3E9-5BE7-364B-B843-E05DDD72AB86}" dt="2020-01-30T20:52:19.204" v="1460" actId="9405"/>
          <ac:inkMkLst>
            <pc:docMk/>
            <pc:sldMk cId="3810199043" sldId="613"/>
            <ac:inkMk id="23" creationId="{A13BA959-15B3-0E4C-948D-F41E7ADFD46E}"/>
          </ac:inkMkLst>
        </pc:inkChg>
        <pc:inkChg chg="add">
          <ac:chgData name="Kun Suo" userId="41c30799-3a2b-4880-86a3-8488be07954a" providerId="ADAL" clId="{1CA2C3E9-5BE7-364B-B843-E05DDD72AB86}" dt="2020-01-30T20:52:26.526" v="1461" actId="9405"/>
          <ac:inkMkLst>
            <pc:docMk/>
            <pc:sldMk cId="3810199043" sldId="613"/>
            <ac:inkMk id="24" creationId="{B7934E01-F6BD-6644-A4E2-26EBD87C3D89}"/>
          </ac:inkMkLst>
        </pc:inkChg>
        <pc:cxnChg chg="add mod">
          <ac:chgData name="Kun Suo" userId="41c30799-3a2b-4880-86a3-8488be07954a" providerId="ADAL" clId="{1CA2C3E9-5BE7-364B-B843-E05DDD72AB86}" dt="2020-01-30T20:49:22.689" v="1378" actId="14100"/>
          <ac:cxnSpMkLst>
            <pc:docMk/>
            <pc:sldMk cId="3810199043" sldId="613"/>
            <ac:cxnSpMk id="12" creationId="{41DB89C1-5236-404A-924B-BEC1029C6316}"/>
          </ac:cxnSpMkLst>
        </pc:cxnChg>
      </pc:sldChg>
      <pc:sldChg chg="addSp delSp modSp add">
        <pc:chgData name="Kun Suo" userId="41c30799-3a2b-4880-86a3-8488be07954a" providerId="ADAL" clId="{1CA2C3E9-5BE7-364B-B843-E05DDD72AB86}" dt="2020-01-30T21:14:10.046" v="1840"/>
        <pc:sldMkLst>
          <pc:docMk/>
          <pc:sldMk cId="3742520015" sldId="614"/>
        </pc:sldMkLst>
        <pc:spChg chg="mod">
          <ac:chgData name="Kun Suo" userId="41c30799-3a2b-4880-86a3-8488be07954a" providerId="ADAL" clId="{1CA2C3E9-5BE7-364B-B843-E05DDD72AB86}" dt="2020-01-30T21:14:10.046" v="1840"/>
          <ac:spMkLst>
            <pc:docMk/>
            <pc:sldMk cId="3742520015" sldId="614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0:53:34.496" v="1525" actId="478"/>
          <ac:spMkLst>
            <pc:docMk/>
            <pc:sldMk cId="3742520015" sldId="614"/>
            <ac:spMk id="5" creationId="{354B2E94-F6EC-C44F-A16A-09CD4B80C3C0}"/>
          </ac:spMkLst>
        </pc:spChg>
        <pc:graphicFrameChg chg="add">
          <ac:chgData name="Kun Suo" userId="41c30799-3a2b-4880-86a3-8488be07954a" providerId="ADAL" clId="{1CA2C3E9-5BE7-364B-B843-E05DDD72AB86}" dt="2020-01-30T20:53:32.105" v="1524"/>
          <ac:graphicFrameMkLst>
            <pc:docMk/>
            <pc:sldMk cId="3742520015" sldId="614"/>
            <ac:graphicFrameMk id="6" creationId="{325B8E4A-2634-3749-9086-FB893A0EF6FC}"/>
          </ac:graphicFrameMkLst>
        </pc:graphicFrameChg>
        <pc:picChg chg="add mod">
          <ac:chgData name="Kun Suo" userId="41c30799-3a2b-4880-86a3-8488be07954a" providerId="ADAL" clId="{1CA2C3E9-5BE7-364B-B843-E05DDD72AB86}" dt="2020-01-30T20:54:16.255" v="1533" actId="1076"/>
          <ac:picMkLst>
            <pc:docMk/>
            <pc:sldMk cId="3742520015" sldId="614"/>
            <ac:picMk id="15" creationId="{C14DFADD-6C95-DE42-9477-69076071AC0B}"/>
          </ac:picMkLst>
        </pc:picChg>
        <pc:picChg chg="add mod">
          <ac:chgData name="Kun Suo" userId="41c30799-3a2b-4880-86a3-8488be07954a" providerId="ADAL" clId="{1CA2C3E9-5BE7-364B-B843-E05DDD72AB86}" dt="2020-01-30T20:54:21.966" v="1535" actId="1076"/>
          <ac:picMkLst>
            <pc:docMk/>
            <pc:sldMk cId="3742520015" sldId="614"/>
            <ac:picMk id="16" creationId="{221BE708-0A8A-4745-BEF3-8F9D36DDEB06}"/>
          </ac:picMkLst>
        </pc:pic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7" creationId="{5B462056-CECC-664B-BF91-9F89E76C0E2B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8" creationId="{5F684ACF-3CB7-FE4F-8BA5-76CA5126D881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9" creationId="{C82C8995-AFB7-3442-8EC0-D9FD62EAF947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10" creationId="{6D17901E-CC1D-8547-9ACD-8A3F49DE3E7B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11" creationId="{4134CA68-A4A4-CB42-8096-8F429FA5E98A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12" creationId="{F543333F-19BB-734B-8180-7C89BB50F017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13" creationId="{AD68475E-4C0E-7F40-A24D-45AE080570C8}"/>
          </ac:inkMkLst>
        </pc:inkChg>
        <pc:inkChg chg="add">
          <ac:chgData name="Kun Suo" userId="41c30799-3a2b-4880-86a3-8488be07954a" providerId="ADAL" clId="{1CA2C3E9-5BE7-364B-B843-E05DDD72AB86}" dt="2020-01-30T20:53:32.105" v="1524"/>
          <ac:inkMkLst>
            <pc:docMk/>
            <pc:sldMk cId="3742520015" sldId="614"/>
            <ac:inkMk id="14" creationId="{0457215E-6027-0143-B63C-9A4B6D425623}"/>
          </ac:inkMkLst>
        </pc:inkChg>
      </pc:sldChg>
      <pc:sldChg chg="addSp delSp modSp add">
        <pc:chgData name="Kun Suo" userId="41c30799-3a2b-4880-86a3-8488be07954a" providerId="ADAL" clId="{1CA2C3E9-5BE7-364B-B843-E05DDD72AB86}" dt="2020-01-30T21:15:41.719" v="1843" actId="14100"/>
        <pc:sldMkLst>
          <pc:docMk/>
          <pc:sldMk cId="1624600474" sldId="615"/>
        </pc:sldMkLst>
        <pc:spChg chg="mod">
          <ac:chgData name="Kun Suo" userId="41c30799-3a2b-4880-86a3-8488be07954a" providerId="ADAL" clId="{1CA2C3E9-5BE7-364B-B843-E05DDD72AB86}" dt="2020-01-30T21:14:37.160" v="1841"/>
          <ac:spMkLst>
            <pc:docMk/>
            <pc:sldMk cId="1624600474" sldId="615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0:59:20.021" v="1597" actId="478"/>
          <ac:spMkLst>
            <pc:docMk/>
            <pc:sldMk cId="1624600474" sldId="615"/>
            <ac:spMk id="5" creationId="{354B2E94-F6EC-C44F-A16A-09CD4B80C3C0}"/>
          </ac:spMkLst>
        </pc:spChg>
        <pc:spChg chg="add mod">
          <ac:chgData name="Kun Suo" userId="41c30799-3a2b-4880-86a3-8488be07954a" providerId="ADAL" clId="{1CA2C3E9-5BE7-364B-B843-E05DDD72AB86}" dt="2020-01-30T20:59:49.035" v="1605" actId="1076"/>
          <ac:spMkLst>
            <pc:docMk/>
            <pc:sldMk cId="1624600474" sldId="615"/>
            <ac:spMk id="10" creationId="{7CB1E1C3-5427-D74E-A609-FC23EB4B7D46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1" creationId="{34930418-904A-D347-B09A-526533846D45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2" creationId="{2CC84112-E1DE-5743-AF63-9B85E6931EBC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3" creationId="{1EF79309-C223-EA4F-98E3-E675C48C02A7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4" creationId="{F72205EE-49DE-A54A-9DEF-8F6B60692586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5" creationId="{D73BE788-D744-0545-86B5-37B7405545EA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6" creationId="{2EFFA6AC-095F-DD4E-BC3B-987264456C62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7" creationId="{6E0B70FE-1A2F-8643-8F25-8A14FBA8F498}"/>
          </ac:spMkLst>
        </pc:spChg>
        <pc:spChg chg="add">
          <ac:chgData name="Kun Suo" userId="41c30799-3a2b-4880-86a3-8488be07954a" providerId="ADAL" clId="{1CA2C3E9-5BE7-364B-B843-E05DDD72AB86}" dt="2020-01-30T20:58:54.348" v="1588"/>
          <ac:spMkLst>
            <pc:docMk/>
            <pc:sldMk cId="1624600474" sldId="615"/>
            <ac:spMk id="18" creationId="{0209760F-4978-2347-A272-0EA459EA7603}"/>
          </ac:spMkLst>
        </pc:spChg>
        <pc:spChg chg="add mod">
          <ac:chgData name="Kun Suo" userId="41c30799-3a2b-4880-86a3-8488be07954a" providerId="ADAL" clId="{1CA2C3E9-5BE7-364B-B843-E05DDD72AB86}" dt="2020-01-30T21:15:41.719" v="1843" actId="14100"/>
          <ac:spMkLst>
            <pc:docMk/>
            <pc:sldMk cId="1624600474" sldId="615"/>
            <ac:spMk id="28" creationId="{CA864401-ACF9-754D-9B5C-C405454CAD4B}"/>
          </ac:spMkLst>
        </pc:spChg>
        <pc:graphicFrameChg chg="add mod modGraphic">
          <ac:chgData name="Kun Suo" userId="41c30799-3a2b-4880-86a3-8488be07954a" providerId="ADAL" clId="{1CA2C3E9-5BE7-364B-B843-E05DDD72AB86}" dt="2020-01-30T21:00:39.707" v="1678" actId="1076"/>
          <ac:graphicFrameMkLst>
            <pc:docMk/>
            <pc:sldMk cId="1624600474" sldId="615"/>
            <ac:graphicFrameMk id="27" creationId="{7F768E0F-8EE2-D348-B21D-A9B563ABD217}"/>
          </ac:graphicFrameMkLst>
        </pc:graphicFrameChg>
        <pc:picChg chg="add mod">
          <ac:chgData name="Kun Suo" userId="41c30799-3a2b-4880-86a3-8488be07954a" providerId="ADAL" clId="{1CA2C3E9-5BE7-364B-B843-E05DDD72AB86}" dt="2020-01-30T20:59:49.035" v="1605" actId="1076"/>
          <ac:picMkLst>
            <pc:docMk/>
            <pc:sldMk cId="1624600474" sldId="615"/>
            <ac:picMk id="6" creationId="{E67053DB-E850-FB44-A2CE-C8D06A460C90}"/>
          </ac:picMkLst>
        </pc:picChg>
        <pc:picChg chg="add">
          <ac:chgData name="Kun Suo" userId="41c30799-3a2b-4880-86a3-8488be07954a" providerId="ADAL" clId="{1CA2C3E9-5BE7-364B-B843-E05DDD72AB86}" dt="2020-01-30T20:58:54.348" v="1588"/>
          <ac:picMkLst>
            <pc:docMk/>
            <pc:sldMk cId="1624600474" sldId="615"/>
            <ac:picMk id="7" creationId="{3148099F-AC03-EB4F-A39C-5557103D1EC2}"/>
          </ac:picMkLst>
        </pc:picChg>
        <pc:picChg chg="add">
          <ac:chgData name="Kun Suo" userId="41c30799-3a2b-4880-86a3-8488be07954a" providerId="ADAL" clId="{1CA2C3E9-5BE7-364B-B843-E05DDD72AB86}" dt="2020-01-30T20:58:54.348" v="1588"/>
          <ac:picMkLst>
            <pc:docMk/>
            <pc:sldMk cId="1624600474" sldId="615"/>
            <ac:picMk id="8" creationId="{15D3FF26-CDCB-7C43-AE37-4604AA96CA37}"/>
          </ac:picMkLst>
        </pc:picChg>
        <pc:picChg chg="add">
          <ac:chgData name="Kun Suo" userId="41c30799-3a2b-4880-86a3-8488be07954a" providerId="ADAL" clId="{1CA2C3E9-5BE7-364B-B843-E05DDD72AB86}" dt="2020-01-30T20:58:54.348" v="1588"/>
          <ac:picMkLst>
            <pc:docMk/>
            <pc:sldMk cId="1624600474" sldId="615"/>
            <ac:picMk id="9" creationId="{D41A5882-6DF9-2542-AAE0-B4FD6A75F5AA}"/>
          </ac:picMkLst>
        </pc:picChg>
        <pc:cxnChg chg="add mod">
          <ac:chgData name="Kun Suo" userId="41c30799-3a2b-4880-86a3-8488be07954a" providerId="ADAL" clId="{1CA2C3E9-5BE7-364B-B843-E05DDD72AB86}" dt="2020-01-30T20:59:01.267" v="1590" actId="14100"/>
          <ac:cxnSpMkLst>
            <pc:docMk/>
            <pc:sldMk cId="1624600474" sldId="615"/>
            <ac:cxnSpMk id="19" creationId="{B1BBDC26-566F-0640-B38F-C8A1F59C1314}"/>
          </ac:cxnSpMkLst>
        </pc:cxnChg>
        <pc:cxnChg chg="add mod">
          <ac:chgData name="Kun Suo" userId="41c30799-3a2b-4880-86a3-8488be07954a" providerId="ADAL" clId="{1CA2C3E9-5BE7-364B-B843-E05DDD72AB86}" dt="2020-01-30T20:59:07.818" v="1593" actId="14100"/>
          <ac:cxnSpMkLst>
            <pc:docMk/>
            <pc:sldMk cId="1624600474" sldId="615"/>
            <ac:cxnSpMk id="20" creationId="{85FF59E5-A7BB-9B4A-BE24-0F9FCC1F91BE}"/>
          </ac:cxnSpMkLst>
        </pc:cxnChg>
        <pc:cxnChg chg="add mod">
          <ac:chgData name="Kun Suo" userId="41c30799-3a2b-4880-86a3-8488be07954a" providerId="ADAL" clId="{1CA2C3E9-5BE7-364B-B843-E05DDD72AB86}" dt="2020-01-30T20:59:13.826" v="1596" actId="14100"/>
          <ac:cxnSpMkLst>
            <pc:docMk/>
            <pc:sldMk cId="1624600474" sldId="615"/>
            <ac:cxnSpMk id="21" creationId="{D76889AF-182F-4949-8C92-8C6B3CC842C9}"/>
          </ac:cxnSpMkLst>
        </pc:cxnChg>
      </pc:sldChg>
      <pc:sldChg chg="addSp delSp modSp add">
        <pc:chgData name="Kun Suo" userId="41c30799-3a2b-4880-86a3-8488be07954a" providerId="ADAL" clId="{1CA2C3E9-5BE7-364B-B843-E05DDD72AB86}" dt="2020-01-30T21:14:37.160" v="1841"/>
        <pc:sldMkLst>
          <pc:docMk/>
          <pc:sldMk cId="2323268676" sldId="616"/>
        </pc:sldMkLst>
        <pc:spChg chg="mod">
          <ac:chgData name="Kun Suo" userId="41c30799-3a2b-4880-86a3-8488be07954a" providerId="ADAL" clId="{1CA2C3E9-5BE7-364B-B843-E05DDD72AB86}" dt="2020-01-30T21:14:37.160" v="1841"/>
          <ac:spMkLst>
            <pc:docMk/>
            <pc:sldMk cId="2323268676" sldId="616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1:01:20.346" v="1680" actId="478"/>
          <ac:spMkLst>
            <pc:docMk/>
            <pc:sldMk cId="2323268676" sldId="616"/>
            <ac:spMk id="5" creationId="{354B2E94-F6EC-C44F-A16A-09CD4B80C3C0}"/>
          </ac:spMkLst>
        </pc:spChg>
        <pc:picChg chg="add mod modCrop">
          <ac:chgData name="Kun Suo" userId="41c30799-3a2b-4880-86a3-8488be07954a" providerId="ADAL" clId="{1CA2C3E9-5BE7-364B-B843-E05DDD72AB86}" dt="2020-01-30T21:01:55.715" v="1692" actId="1076"/>
          <ac:picMkLst>
            <pc:docMk/>
            <pc:sldMk cId="2323268676" sldId="616"/>
            <ac:picMk id="6" creationId="{63AA69FA-8445-1A4A-A00D-A4FC7F03477E}"/>
          </ac:picMkLst>
        </pc:picChg>
        <pc:picChg chg="add mod modCrop">
          <ac:chgData name="Kun Suo" userId="41c30799-3a2b-4880-86a3-8488be07954a" providerId="ADAL" clId="{1CA2C3E9-5BE7-364B-B843-E05DDD72AB86}" dt="2020-01-30T21:01:55.715" v="1692" actId="1076"/>
          <ac:picMkLst>
            <pc:docMk/>
            <pc:sldMk cId="2323268676" sldId="616"/>
            <ac:picMk id="7" creationId="{4BD32A21-92B2-704E-B790-C4AF7B79DE4E}"/>
          </ac:picMkLst>
        </pc:picChg>
      </pc:sldChg>
      <pc:sldChg chg="addSp delSp modSp add">
        <pc:chgData name="Kun Suo" userId="41c30799-3a2b-4880-86a3-8488be07954a" providerId="ADAL" clId="{1CA2C3E9-5BE7-364B-B843-E05DDD72AB86}" dt="2020-01-30T21:24:55.693" v="2097" actId="122"/>
        <pc:sldMkLst>
          <pc:docMk/>
          <pc:sldMk cId="2214884428" sldId="617"/>
        </pc:sldMkLst>
        <pc:spChg chg="mod">
          <ac:chgData name="Kun Suo" userId="41c30799-3a2b-4880-86a3-8488be07954a" providerId="ADAL" clId="{1CA2C3E9-5BE7-364B-B843-E05DDD72AB86}" dt="2020-01-30T21:14:37.160" v="1841"/>
          <ac:spMkLst>
            <pc:docMk/>
            <pc:sldMk cId="2214884428" sldId="617"/>
            <ac:spMk id="2" creationId="{2E9F3E4E-CCBC-3F47-B231-2577D9D5F6E7}"/>
          </ac:spMkLst>
        </pc:spChg>
        <pc:spChg chg="del">
          <ac:chgData name="Kun Suo" userId="41c30799-3a2b-4880-86a3-8488be07954a" providerId="ADAL" clId="{1CA2C3E9-5BE7-364B-B843-E05DDD72AB86}" dt="2020-01-30T21:06:04.080" v="1816" actId="478"/>
          <ac:spMkLst>
            <pc:docMk/>
            <pc:sldMk cId="2214884428" sldId="617"/>
            <ac:spMk id="5" creationId="{354B2E94-F6EC-C44F-A16A-09CD4B80C3C0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0" creationId="{F9607125-49FB-5E4C-9A70-19D2DED2AD49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1" creationId="{3A62AFFA-5BA9-E14E-B38B-C9263EDD26D2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2" creationId="{4434C79D-FA69-5E4A-B9FD-3F0E8CAC5971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3" creationId="{57A81AFC-E71F-5A4D-9B8B-4E0A96C1FA85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4" creationId="{2224255D-EA78-1047-99BA-20A26A4374EF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5" creationId="{9EBE4A28-0608-8D40-8B2A-B369AA9389D8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6" creationId="{49B7D8D2-7087-7142-8FDC-88FE41336E43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7" creationId="{4D0B81F8-07DC-BC49-AC49-BA722C0F8D87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18" creationId="{98306244-31CF-8F4C-883C-43071A76435E}"/>
          </ac:spMkLst>
        </pc:spChg>
        <pc:spChg chg="add del">
          <ac:chgData name="Kun Suo" userId="41c30799-3a2b-4880-86a3-8488be07954a" providerId="ADAL" clId="{1CA2C3E9-5BE7-364B-B843-E05DDD72AB86}" dt="2020-01-30T21:06:17.861" v="1817" actId="478"/>
          <ac:spMkLst>
            <pc:docMk/>
            <pc:sldMk cId="2214884428" sldId="617"/>
            <ac:spMk id="23" creationId="{EB2761C6-4A7D-1049-B59C-801C9293A42F}"/>
          </ac:spMkLst>
        </pc:spChg>
        <pc:graphicFrameChg chg="add del">
          <ac:chgData name="Kun Suo" userId="41c30799-3a2b-4880-86a3-8488be07954a" providerId="ADAL" clId="{1CA2C3E9-5BE7-364B-B843-E05DDD72AB86}" dt="2020-01-30T21:06:17.861" v="1817" actId="478"/>
          <ac:graphicFrameMkLst>
            <pc:docMk/>
            <pc:sldMk cId="2214884428" sldId="617"/>
            <ac:graphicFrameMk id="22" creationId="{A33E4D9C-E25E-744F-B2DB-8D2464598F82}"/>
          </ac:graphicFrameMkLst>
        </pc:graphicFrameChg>
        <pc:graphicFrameChg chg="add mod modGraphic">
          <ac:chgData name="Kun Suo" userId="41c30799-3a2b-4880-86a3-8488be07954a" providerId="ADAL" clId="{1CA2C3E9-5BE7-364B-B843-E05DDD72AB86}" dt="2020-01-30T21:24:55.693" v="2097" actId="122"/>
          <ac:graphicFrameMkLst>
            <pc:docMk/>
            <pc:sldMk cId="2214884428" sldId="617"/>
            <ac:graphicFrameMk id="26" creationId="{10C158D8-59C4-1749-8CCA-413A76EDE2EC}"/>
          </ac:graphicFrameMkLst>
        </pc:graphicFrameChg>
        <pc:picChg chg="add del">
          <ac:chgData name="Kun Suo" userId="41c30799-3a2b-4880-86a3-8488be07954a" providerId="ADAL" clId="{1CA2C3E9-5BE7-364B-B843-E05DDD72AB86}" dt="2020-01-30T21:06:17.861" v="1817" actId="478"/>
          <ac:picMkLst>
            <pc:docMk/>
            <pc:sldMk cId="2214884428" sldId="617"/>
            <ac:picMk id="6" creationId="{D021F202-EC21-5B49-9ECD-1FC751F5DC3C}"/>
          </ac:picMkLst>
        </pc:picChg>
        <pc:picChg chg="add del">
          <ac:chgData name="Kun Suo" userId="41c30799-3a2b-4880-86a3-8488be07954a" providerId="ADAL" clId="{1CA2C3E9-5BE7-364B-B843-E05DDD72AB86}" dt="2020-01-30T21:06:17.861" v="1817" actId="478"/>
          <ac:picMkLst>
            <pc:docMk/>
            <pc:sldMk cId="2214884428" sldId="617"/>
            <ac:picMk id="7" creationId="{FECA8BD8-701F-FA42-A9C1-C8FFAC963987}"/>
          </ac:picMkLst>
        </pc:picChg>
        <pc:picChg chg="add del">
          <ac:chgData name="Kun Suo" userId="41c30799-3a2b-4880-86a3-8488be07954a" providerId="ADAL" clId="{1CA2C3E9-5BE7-364B-B843-E05DDD72AB86}" dt="2020-01-30T21:06:17.861" v="1817" actId="478"/>
          <ac:picMkLst>
            <pc:docMk/>
            <pc:sldMk cId="2214884428" sldId="617"/>
            <ac:picMk id="8" creationId="{B35F0809-C6BF-114D-8891-6E3A6D8977D0}"/>
          </ac:picMkLst>
        </pc:picChg>
        <pc:picChg chg="add del">
          <ac:chgData name="Kun Suo" userId="41c30799-3a2b-4880-86a3-8488be07954a" providerId="ADAL" clId="{1CA2C3E9-5BE7-364B-B843-E05DDD72AB86}" dt="2020-01-30T21:06:17.861" v="1817" actId="478"/>
          <ac:picMkLst>
            <pc:docMk/>
            <pc:sldMk cId="2214884428" sldId="617"/>
            <ac:picMk id="9" creationId="{F7A06E29-60D8-EE45-9093-48CDB4FE4BFD}"/>
          </ac:picMkLst>
        </pc:picChg>
        <pc:picChg chg="add mod modCrop">
          <ac:chgData name="Kun Suo" userId="41c30799-3a2b-4880-86a3-8488be07954a" providerId="ADAL" clId="{1CA2C3E9-5BE7-364B-B843-E05DDD72AB86}" dt="2020-01-30T21:24:37.927" v="2086" actId="732"/>
          <ac:picMkLst>
            <pc:docMk/>
            <pc:sldMk cId="2214884428" sldId="617"/>
            <ac:picMk id="24" creationId="{29D0634F-D70E-F246-8AD5-637DE9C6A902}"/>
          </ac:picMkLst>
        </pc:picChg>
        <pc:picChg chg="add mod">
          <ac:chgData name="Kun Suo" userId="41c30799-3a2b-4880-86a3-8488be07954a" providerId="ADAL" clId="{1CA2C3E9-5BE7-364B-B843-E05DDD72AB86}" dt="2020-01-30T21:06:41.652" v="1826" actId="14100"/>
          <ac:picMkLst>
            <pc:docMk/>
            <pc:sldMk cId="2214884428" sldId="617"/>
            <ac:picMk id="25" creationId="{21CC8A96-9612-9245-9202-9C6A63ED4DAA}"/>
          </ac:picMkLst>
        </pc:picChg>
        <pc:cxnChg chg="add del">
          <ac:chgData name="Kun Suo" userId="41c30799-3a2b-4880-86a3-8488be07954a" providerId="ADAL" clId="{1CA2C3E9-5BE7-364B-B843-E05DDD72AB86}" dt="2020-01-30T21:06:17.861" v="1817" actId="478"/>
          <ac:cxnSpMkLst>
            <pc:docMk/>
            <pc:sldMk cId="2214884428" sldId="617"/>
            <ac:cxnSpMk id="19" creationId="{75925BFA-CD15-BC42-BD96-D732747A12C9}"/>
          </ac:cxnSpMkLst>
        </pc:cxnChg>
        <pc:cxnChg chg="add del">
          <ac:chgData name="Kun Suo" userId="41c30799-3a2b-4880-86a3-8488be07954a" providerId="ADAL" clId="{1CA2C3E9-5BE7-364B-B843-E05DDD72AB86}" dt="2020-01-30T21:06:17.861" v="1817" actId="478"/>
          <ac:cxnSpMkLst>
            <pc:docMk/>
            <pc:sldMk cId="2214884428" sldId="617"/>
            <ac:cxnSpMk id="20" creationId="{9ADF4A45-0C85-6D41-ACBE-647B5C04FBE2}"/>
          </ac:cxnSpMkLst>
        </pc:cxnChg>
        <pc:cxnChg chg="add del">
          <ac:chgData name="Kun Suo" userId="41c30799-3a2b-4880-86a3-8488be07954a" providerId="ADAL" clId="{1CA2C3E9-5BE7-364B-B843-E05DDD72AB86}" dt="2020-01-30T21:06:17.861" v="1817" actId="478"/>
          <ac:cxnSpMkLst>
            <pc:docMk/>
            <pc:sldMk cId="2214884428" sldId="617"/>
            <ac:cxnSpMk id="21" creationId="{DD0BFC99-A89C-884B-8440-6635D41805EE}"/>
          </ac:cxnSpMkLst>
        </pc:cxnChg>
      </pc:sldChg>
      <pc:sldChg chg="addSp delSp modSp add">
        <pc:chgData name="Kun Suo" userId="41c30799-3a2b-4880-86a3-8488be07954a" providerId="ADAL" clId="{1CA2C3E9-5BE7-364B-B843-E05DDD72AB86}" dt="2020-02-03T01:08:58.449" v="2330" actId="1076"/>
        <pc:sldMkLst>
          <pc:docMk/>
          <pc:sldMk cId="3882844143" sldId="618"/>
        </pc:sldMkLst>
        <pc:spChg chg="mod">
          <ac:chgData name="Kun Suo" userId="41c30799-3a2b-4880-86a3-8488be07954a" providerId="ADAL" clId="{1CA2C3E9-5BE7-364B-B843-E05DDD72AB86}" dt="2020-01-30T21:14:37.160" v="1841"/>
          <ac:spMkLst>
            <pc:docMk/>
            <pc:sldMk cId="3882844143" sldId="618"/>
            <ac:spMk id="2" creationId="{2E9F3E4E-CCBC-3F47-B231-2577D9D5F6E7}"/>
          </ac:spMkLst>
        </pc:spChg>
        <pc:spChg chg="add del mod">
          <ac:chgData name="Kun Suo" userId="41c30799-3a2b-4880-86a3-8488be07954a" providerId="ADAL" clId="{1CA2C3E9-5BE7-364B-B843-E05DDD72AB86}" dt="2020-01-30T21:03:39.674" v="1709" actId="478"/>
          <ac:spMkLst>
            <pc:docMk/>
            <pc:sldMk cId="3882844143" sldId="618"/>
            <ac:spMk id="10" creationId="{580534CE-FFE7-8041-B103-E6B94C5D4E86}"/>
          </ac:spMkLst>
        </pc:spChg>
        <pc:spChg chg="add mod">
          <ac:chgData name="Kun Suo" userId="41c30799-3a2b-4880-86a3-8488be07954a" providerId="ADAL" clId="{1CA2C3E9-5BE7-364B-B843-E05DDD72AB86}" dt="2020-01-30T21:04:24.376" v="1762" actId="14100"/>
          <ac:spMkLst>
            <pc:docMk/>
            <pc:sldMk cId="3882844143" sldId="618"/>
            <ac:spMk id="13" creationId="{B06BB798-7002-0747-A921-4AEA104C95FF}"/>
          </ac:spMkLst>
        </pc:spChg>
        <pc:spChg chg="add mod">
          <ac:chgData name="Kun Suo" userId="41c30799-3a2b-4880-86a3-8488be07954a" providerId="ADAL" clId="{1CA2C3E9-5BE7-364B-B843-E05DDD72AB86}" dt="2020-01-30T21:04:41.923" v="1765" actId="14100"/>
          <ac:spMkLst>
            <pc:docMk/>
            <pc:sldMk cId="3882844143" sldId="618"/>
            <ac:spMk id="14" creationId="{59FF1EB3-C8BD-2247-BB16-462F8955086E}"/>
          </ac:spMkLst>
        </pc:spChg>
        <pc:spChg chg="add mod">
          <ac:chgData name="Kun Suo" userId="41c30799-3a2b-4880-86a3-8488be07954a" providerId="ADAL" clId="{1CA2C3E9-5BE7-364B-B843-E05DDD72AB86}" dt="2020-01-30T21:05:05.649" v="1785" actId="14100"/>
          <ac:spMkLst>
            <pc:docMk/>
            <pc:sldMk cId="3882844143" sldId="618"/>
            <ac:spMk id="15" creationId="{F429B220-30FD-3344-BE27-BED9E0F239B2}"/>
          </ac:spMkLst>
        </pc:spChg>
        <pc:spChg chg="add mod">
          <ac:chgData name="Kun Suo" userId="41c30799-3a2b-4880-86a3-8488be07954a" providerId="ADAL" clId="{1CA2C3E9-5BE7-364B-B843-E05DDD72AB86}" dt="2020-01-30T21:05:41.004" v="1813" actId="14100"/>
          <ac:spMkLst>
            <pc:docMk/>
            <pc:sldMk cId="3882844143" sldId="618"/>
            <ac:spMk id="16" creationId="{95B8F6FC-F807-B54E-A1D8-D57C460B157C}"/>
          </ac:spMkLst>
        </pc:spChg>
        <pc:graphicFrameChg chg="add mod modGraphic">
          <ac:chgData name="Kun Suo" userId="41c30799-3a2b-4880-86a3-8488be07954a" providerId="ADAL" clId="{1CA2C3E9-5BE7-364B-B843-E05DDD72AB86}" dt="2020-02-03T01:08:58.449" v="2330" actId="1076"/>
          <ac:graphicFrameMkLst>
            <pc:docMk/>
            <pc:sldMk cId="3882844143" sldId="618"/>
            <ac:graphicFrameMk id="9" creationId="{8F37EC32-15CD-AE4F-AD3D-973EC15F5BD6}"/>
          </ac:graphicFrameMkLst>
        </pc:graphicFrameChg>
        <pc:picChg chg="add mod">
          <ac:chgData name="Kun Suo" userId="41c30799-3a2b-4880-86a3-8488be07954a" providerId="ADAL" clId="{1CA2C3E9-5BE7-364B-B843-E05DDD72AB86}" dt="2020-01-30T21:02:42.829" v="1703" actId="1076"/>
          <ac:picMkLst>
            <pc:docMk/>
            <pc:sldMk cId="3882844143" sldId="618"/>
            <ac:picMk id="5" creationId="{591A6F14-5D9C-5849-952D-CC170884022E}"/>
          </ac:picMkLst>
        </pc:picChg>
        <pc:picChg chg="del mod modCrop">
          <ac:chgData name="Kun Suo" userId="41c30799-3a2b-4880-86a3-8488be07954a" providerId="ADAL" clId="{1CA2C3E9-5BE7-364B-B843-E05DDD72AB86}" dt="2020-01-30T21:02:16.729" v="1696" actId="478"/>
          <ac:picMkLst>
            <pc:docMk/>
            <pc:sldMk cId="3882844143" sldId="618"/>
            <ac:picMk id="6" creationId="{63AA69FA-8445-1A4A-A00D-A4FC7F03477E}"/>
          </ac:picMkLst>
        </pc:picChg>
        <pc:picChg chg="del">
          <ac:chgData name="Kun Suo" userId="41c30799-3a2b-4880-86a3-8488be07954a" providerId="ADAL" clId="{1CA2C3E9-5BE7-364B-B843-E05DDD72AB86}" dt="2020-01-30T21:02:03.496" v="1694" actId="478"/>
          <ac:picMkLst>
            <pc:docMk/>
            <pc:sldMk cId="3882844143" sldId="618"/>
            <ac:picMk id="7" creationId="{4BD32A21-92B2-704E-B790-C4AF7B79DE4E}"/>
          </ac:picMkLst>
        </pc:picChg>
        <pc:inkChg chg="add">
          <ac:chgData name="Kun Suo" userId="41c30799-3a2b-4880-86a3-8488be07954a" providerId="ADAL" clId="{1CA2C3E9-5BE7-364B-B843-E05DDD72AB86}" dt="2020-01-30T21:03:12.381" v="1704" actId="9405"/>
          <ac:inkMkLst>
            <pc:docMk/>
            <pc:sldMk cId="3882844143" sldId="618"/>
            <ac:inkMk id="8" creationId="{00BAD1C5-B6A7-BC4B-838F-C1DDD77891C9}"/>
          </ac:inkMkLst>
        </pc:inkChg>
        <pc:cxnChg chg="add mod">
          <ac:chgData name="Kun Suo" userId="41c30799-3a2b-4880-86a3-8488be07954a" providerId="ADAL" clId="{1CA2C3E9-5BE7-364B-B843-E05DDD72AB86}" dt="2020-02-03T01:08:55.234" v="2329" actId="14100"/>
          <ac:cxnSpMkLst>
            <pc:docMk/>
            <pc:sldMk cId="3882844143" sldId="618"/>
            <ac:cxnSpMk id="12" creationId="{E776C718-D411-8D45-8704-EAFF20F7B4C8}"/>
          </ac:cxnSpMkLst>
        </pc:cxnChg>
      </pc:sldChg>
      <pc:sldChg chg="modSp add">
        <pc:chgData name="Kun Suo" userId="41c30799-3a2b-4880-86a3-8488be07954a" providerId="ADAL" clId="{1CA2C3E9-5BE7-364B-B843-E05DDD72AB86}" dt="2020-01-30T21:12:24.772" v="1833" actId="1076"/>
        <pc:sldMkLst>
          <pc:docMk/>
          <pc:sldMk cId="1832539542" sldId="619"/>
        </pc:sldMkLst>
        <pc:spChg chg="mod">
          <ac:chgData name="Kun Suo" userId="41c30799-3a2b-4880-86a3-8488be07954a" providerId="ADAL" clId="{1CA2C3E9-5BE7-364B-B843-E05DDD72AB86}" dt="2020-01-30T21:12:24.772" v="1833" actId="1076"/>
          <ac:spMkLst>
            <pc:docMk/>
            <pc:sldMk cId="1832539542" sldId="619"/>
            <ac:spMk id="15" creationId="{5E45AD1F-0801-D94B-8621-E5EB76AA0BD1}"/>
          </ac:spMkLst>
        </pc:spChg>
      </pc:sldChg>
      <pc:sldChg chg="add del">
        <pc:chgData name="Kun Suo" userId="41c30799-3a2b-4880-86a3-8488be07954a" providerId="ADAL" clId="{1CA2C3E9-5BE7-364B-B843-E05DDD72AB86}" dt="2020-01-30T21:08:50.258" v="1828"/>
        <pc:sldMkLst>
          <pc:docMk/>
          <pc:sldMk cId="2920169551" sldId="619"/>
        </pc:sldMkLst>
      </pc:sldChg>
      <pc:sldChg chg="add">
        <pc:chgData name="Kun Suo" userId="41c30799-3a2b-4880-86a3-8488be07954a" providerId="ADAL" clId="{1CA2C3E9-5BE7-364B-B843-E05DDD72AB86}" dt="2020-01-30T21:16:18.423" v="1844"/>
        <pc:sldMkLst>
          <pc:docMk/>
          <pc:sldMk cId="2659064750" sldId="620"/>
        </pc:sldMkLst>
      </pc:sldChg>
      <pc:sldChg chg="modSp add">
        <pc:chgData name="Kun Suo" userId="41c30799-3a2b-4880-86a3-8488be07954a" providerId="ADAL" clId="{1CA2C3E9-5BE7-364B-B843-E05DDD72AB86}" dt="2020-02-03T01:09:59.239" v="2334" actId="688"/>
        <pc:sldMkLst>
          <pc:docMk/>
          <pc:sldMk cId="3935500969" sldId="621"/>
        </pc:sldMkLst>
        <pc:picChg chg="mod modCrop">
          <ac:chgData name="Kun Suo" userId="41c30799-3a2b-4880-86a3-8488be07954a" providerId="ADAL" clId="{1CA2C3E9-5BE7-364B-B843-E05DDD72AB86}" dt="2020-02-03T01:09:45.777" v="2332" actId="688"/>
          <ac:picMkLst>
            <pc:docMk/>
            <pc:sldMk cId="3935500969" sldId="621"/>
            <ac:picMk id="15" creationId="{B4F1C2EE-B686-084D-8AD7-2259F3E21F47}"/>
          </ac:picMkLst>
        </pc:picChg>
        <pc:picChg chg="mod modCrop">
          <ac:chgData name="Kun Suo" userId="41c30799-3a2b-4880-86a3-8488be07954a" providerId="ADAL" clId="{1CA2C3E9-5BE7-364B-B843-E05DDD72AB86}" dt="2020-02-03T01:09:59.239" v="2334" actId="688"/>
          <ac:picMkLst>
            <pc:docMk/>
            <pc:sldMk cId="3935500969" sldId="621"/>
            <ac:picMk id="16" creationId="{AAAF7790-2BC1-C545-8910-150EC6EAC764}"/>
          </ac:picMkLst>
        </pc:picChg>
      </pc:sldChg>
      <pc:sldChg chg="addSp delSp modSp add ord modAnim">
        <pc:chgData name="Kun Suo" userId="41c30799-3a2b-4880-86a3-8488be07954a" providerId="ADAL" clId="{1CA2C3E9-5BE7-364B-B843-E05DDD72AB86}" dt="2020-02-03T01:10:10.343" v="2336"/>
        <pc:sldMkLst>
          <pc:docMk/>
          <pc:sldMk cId="24293946" sldId="622"/>
        </pc:sldMkLst>
        <pc:spChg chg="mod">
          <ac:chgData name="Kun Suo" userId="41c30799-3a2b-4880-86a3-8488be07954a" providerId="ADAL" clId="{1CA2C3E9-5BE7-364B-B843-E05DDD72AB86}" dt="2020-01-30T21:17:34.935" v="1900" actId="20577"/>
          <ac:spMkLst>
            <pc:docMk/>
            <pc:sldMk cId="24293946" sldId="622"/>
            <ac:spMk id="2" creationId="{02042D0D-E9BE-7848-8BF9-50E69EEC575B}"/>
          </ac:spMkLst>
        </pc:spChg>
        <pc:spChg chg="del">
          <ac:chgData name="Kun Suo" userId="41c30799-3a2b-4880-86a3-8488be07954a" providerId="ADAL" clId="{1CA2C3E9-5BE7-364B-B843-E05DDD72AB86}" dt="2020-01-30T21:17:38.142" v="1901" actId="478"/>
          <ac:spMkLst>
            <pc:docMk/>
            <pc:sldMk cId="24293946" sldId="622"/>
            <ac:spMk id="5" creationId="{2049BBC0-5D21-8C49-B402-536B673EA167}"/>
          </ac:spMkLst>
        </pc:spChg>
        <pc:spChg chg="add">
          <ac:chgData name="Kun Suo" userId="41c30799-3a2b-4880-86a3-8488be07954a" providerId="ADAL" clId="{1CA2C3E9-5BE7-364B-B843-E05DDD72AB86}" dt="2020-01-30T21:17:45.473" v="1902"/>
          <ac:spMkLst>
            <pc:docMk/>
            <pc:sldMk cId="24293946" sldId="622"/>
            <ac:spMk id="7" creationId="{E995B31F-C115-5146-B872-A34D415EF004}"/>
          </ac:spMkLst>
        </pc:spChg>
        <pc:spChg chg="add mod">
          <ac:chgData name="Kun Suo" userId="41c30799-3a2b-4880-86a3-8488be07954a" providerId="ADAL" clId="{1CA2C3E9-5BE7-364B-B843-E05DDD72AB86}" dt="2020-01-30T21:17:58.233" v="1904" actId="1076"/>
          <ac:spMkLst>
            <pc:docMk/>
            <pc:sldMk cId="24293946" sldId="622"/>
            <ac:spMk id="8" creationId="{D6C62EF7-4B83-8045-AB8A-EF2950BD14E5}"/>
          </ac:spMkLst>
        </pc:spChg>
        <pc:spChg chg="add mod">
          <ac:chgData name="Kun Suo" userId="41c30799-3a2b-4880-86a3-8488be07954a" providerId="ADAL" clId="{1CA2C3E9-5BE7-364B-B843-E05DDD72AB86}" dt="2020-01-30T21:19:14.546" v="1966" actId="1076"/>
          <ac:spMkLst>
            <pc:docMk/>
            <pc:sldMk cId="24293946" sldId="622"/>
            <ac:spMk id="11" creationId="{AD821D6F-4A55-EC49-9860-D582BD2AF419}"/>
          </ac:spMkLst>
        </pc:spChg>
        <pc:spChg chg="add mod">
          <ac:chgData name="Kun Suo" userId="41c30799-3a2b-4880-86a3-8488be07954a" providerId="ADAL" clId="{1CA2C3E9-5BE7-364B-B843-E05DDD72AB86}" dt="2020-01-30T21:20:05.443" v="1982" actId="1076"/>
          <ac:spMkLst>
            <pc:docMk/>
            <pc:sldMk cId="24293946" sldId="622"/>
            <ac:spMk id="12" creationId="{46B85BE0-4AD7-4D46-8970-12815818B49F}"/>
          </ac:spMkLst>
        </pc:spChg>
        <pc:picChg chg="add">
          <ac:chgData name="Kun Suo" userId="41c30799-3a2b-4880-86a3-8488be07954a" providerId="ADAL" clId="{1CA2C3E9-5BE7-364B-B843-E05DDD72AB86}" dt="2020-01-30T21:17:45.473" v="1902"/>
          <ac:picMkLst>
            <pc:docMk/>
            <pc:sldMk cId="24293946" sldId="622"/>
            <ac:picMk id="6" creationId="{0F1D1F77-3CD7-5B46-B95D-B86E9BEF5196}"/>
          </ac:picMkLst>
        </pc:picChg>
        <pc:picChg chg="add mod">
          <ac:chgData name="Kun Suo" userId="41c30799-3a2b-4880-86a3-8488be07954a" providerId="ADAL" clId="{1CA2C3E9-5BE7-364B-B843-E05DDD72AB86}" dt="2020-01-30T21:17:58.233" v="1904" actId="1076"/>
          <ac:picMkLst>
            <pc:docMk/>
            <pc:sldMk cId="24293946" sldId="622"/>
            <ac:picMk id="9" creationId="{434120B4-56E1-8C42-A6C7-4CAA85ACF762}"/>
          </ac:picMkLst>
        </pc:picChg>
        <pc:picChg chg="add del mod">
          <ac:chgData name="Kun Suo" userId="41c30799-3a2b-4880-86a3-8488be07954a" providerId="ADAL" clId="{1CA2C3E9-5BE7-364B-B843-E05DDD72AB86}" dt="2020-02-03T01:10:07.313" v="2335" actId="478"/>
          <ac:picMkLst>
            <pc:docMk/>
            <pc:sldMk cId="24293946" sldId="622"/>
            <ac:picMk id="10" creationId="{18E51A52-EF00-E642-A764-BA2BF5B8FA51}"/>
          </ac:picMkLst>
        </pc:picChg>
        <pc:picChg chg="add">
          <ac:chgData name="Kun Suo" userId="41c30799-3a2b-4880-86a3-8488be07954a" providerId="ADAL" clId="{1CA2C3E9-5BE7-364B-B843-E05DDD72AB86}" dt="2020-02-03T01:10:10.343" v="2336"/>
          <ac:picMkLst>
            <pc:docMk/>
            <pc:sldMk cId="24293946" sldId="622"/>
            <ac:picMk id="13" creationId="{BEB7D638-1331-4E4E-B644-65E8CD76AE60}"/>
          </ac:picMkLst>
        </pc:picChg>
      </pc:sldChg>
      <pc:sldChg chg="modSp add">
        <pc:chgData name="Kun Suo" userId="41c30799-3a2b-4880-86a3-8488be07954a" providerId="ADAL" clId="{1CA2C3E9-5BE7-364B-B843-E05DDD72AB86}" dt="2020-01-30T21:21:55.957" v="2083" actId="20577"/>
        <pc:sldMkLst>
          <pc:docMk/>
          <pc:sldMk cId="1149978508" sldId="623"/>
        </pc:sldMkLst>
        <pc:spChg chg="mod">
          <ac:chgData name="Kun Suo" userId="41c30799-3a2b-4880-86a3-8488be07954a" providerId="ADAL" clId="{1CA2C3E9-5BE7-364B-B843-E05DDD72AB86}" dt="2020-01-30T21:20:34.811" v="1992" actId="20577"/>
          <ac:spMkLst>
            <pc:docMk/>
            <pc:sldMk cId="1149978508" sldId="623"/>
            <ac:spMk id="2" creationId="{730E40CF-E237-4E40-82D0-9118FF13B96F}"/>
          </ac:spMkLst>
        </pc:spChg>
        <pc:spChg chg="mod">
          <ac:chgData name="Kun Suo" userId="41c30799-3a2b-4880-86a3-8488be07954a" providerId="ADAL" clId="{1CA2C3E9-5BE7-364B-B843-E05DDD72AB86}" dt="2020-01-30T21:21:55.957" v="2083" actId="20577"/>
          <ac:spMkLst>
            <pc:docMk/>
            <pc:sldMk cId="1149978508" sldId="623"/>
            <ac:spMk id="6" creationId="{956C6534-DDD5-6447-95A6-35CE5274C440}"/>
          </ac:spMkLst>
        </pc:spChg>
      </pc:sldChg>
      <pc:sldChg chg="addSp delSp modSp add">
        <pc:chgData name="Kun Suo" userId="41c30799-3a2b-4880-86a3-8488be07954a" providerId="ADAL" clId="{1CA2C3E9-5BE7-364B-B843-E05DDD72AB86}" dt="2020-01-30T21:29:29.436" v="2102" actId="1076"/>
        <pc:sldMkLst>
          <pc:docMk/>
          <pc:sldMk cId="2835511049" sldId="624"/>
        </pc:sldMkLst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2" creationId="{664D17EC-53AB-1A43-AA31-0677D3DE0E49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3" creationId="{C36AD889-6CA2-0B46-91DD-186BDCAB404D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4" creationId="{BC6D56DA-57D2-364B-927B-E7C6B5F28249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5" creationId="{188501D7-3228-D142-BE50-E0A9D3D09684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6" creationId="{FFEC9468-8F53-BC44-AD5A-E3CD8506159E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7" creationId="{EE1D2F44-B2A2-7945-BCE1-9F07662F5285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8" creationId="{3A3455BB-C5D9-4E43-A98C-9EC6A9B0366B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19" creationId="{71F812CC-BB41-8245-B27F-F783946DABD5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20" creationId="{B1B890A0-498E-EB4D-B475-1F14FF78A3E7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21" creationId="{0CEFDF67-E715-1741-A5B6-F12BD56E404C}"/>
          </ac:spMkLst>
        </pc:spChg>
        <pc:spChg chg="del">
          <ac:chgData name="Kun Suo" userId="41c30799-3a2b-4880-86a3-8488be07954a" providerId="ADAL" clId="{1CA2C3E9-5BE7-364B-B843-E05DDD72AB86}" dt="2020-01-30T21:29:11.772" v="2099" actId="478"/>
          <ac:spMkLst>
            <pc:docMk/>
            <pc:sldMk cId="2835511049" sldId="624"/>
            <ac:spMk id="22" creationId="{19AD9E2F-67BA-B342-AC34-88CAFD45AC5D}"/>
          </ac:spMkLst>
        </pc:spChg>
        <pc:picChg chg="add mod">
          <ac:chgData name="Kun Suo" userId="41c30799-3a2b-4880-86a3-8488be07954a" providerId="ADAL" clId="{1CA2C3E9-5BE7-364B-B843-E05DDD72AB86}" dt="2020-01-30T21:29:29.436" v="2102" actId="1076"/>
          <ac:picMkLst>
            <pc:docMk/>
            <pc:sldMk cId="2835511049" sldId="624"/>
            <ac:picMk id="4" creationId="{E0030BCB-AEC5-164E-9180-FCE078F71590}"/>
          </ac:picMkLst>
        </pc:picChg>
        <pc:picChg chg="del">
          <ac:chgData name="Kun Suo" userId="41c30799-3a2b-4880-86a3-8488be07954a" providerId="ADAL" clId="{1CA2C3E9-5BE7-364B-B843-E05DDD72AB86}" dt="2020-01-30T21:29:11.772" v="2099" actId="478"/>
          <ac:picMkLst>
            <pc:docMk/>
            <pc:sldMk cId="2835511049" sldId="624"/>
            <ac:picMk id="8" creationId="{750B00D6-3337-3848-9C81-DDC3FDAD4153}"/>
          </ac:picMkLst>
        </pc:picChg>
        <pc:picChg chg="del">
          <ac:chgData name="Kun Suo" userId="41c30799-3a2b-4880-86a3-8488be07954a" providerId="ADAL" clId="{1CA2C3E9-5BE7-364B-B843-E05DDD72AB86}" dt="2020-01-30T21:29:11.772" v="2099" actId="478"/>
          <ac:picMkLst>
            <pc:docMk/>
            <pc:sldMk cId="2835511049" sldId="624"/>
            <ac:picMk id="9" creationId="{264E0971-6FAA-A941-B4DF-CE436E453C4E}"/>
          </ac:picMkLst>
        </pc:picChg>
        <pc:picChg chg="del">
          <ac:chgData name="Kun Suo" userId="41c30799-3a2b-4880-86a3-8488be07954a" providerId="ADAL" clId="{1CA2C3E9-5BE7-364B-B843-E05DDD72AB86}" dt="2020-01-30T21:29:11.772" v="2099" actId="478"/>
          <ac:picMkLst>
            <pc:docMk/>
            <pc:sldMk cId="2835511049" sldId="624"/>
            <ac:picMk id="10" creationId="{C9E93EF8-FC9B-8B4C-9B60-DADE87BFA036}"/>
          </ac:picMkLst>
        </pc:picChg>
        <pc:picChg chg="del">
          <ac:chgData name="Kun Suo" userId="41c30799-3a2b-4880-86a3-8488be07954a" providerId="ADAL" clId="{1CA2C3E9-5BE7-364B-B843-E05DDD72AB86}" dt="2020-01-30T21:29:11.772" v="2099" actId="478"/>
          <ac:picMkLst>
            <pc:docMk/>
            <pc:sldMk cId="2835511049" sldId="624"/>
            <ac:picMk id="11" creationId="{78894E0A-CFE3-C740-992F-4AFA256BA3DF}"/>
          </ac:picMkLst>
        </pc:picChg>
        <pc:cxnChg chg="del mod">
          <ac:chgData name="Kun Suo" userId="41c30799-3a2b-4880-86a3-8488be07954a" providerId="ADAL" clId="{1CA2C3E9-5BE7-364B-B843-E05DDD72AB86}" dt="2020-01-30T21:29:11.772" v="2099" actId="478"/>
          <ac:cxnSpMkLst>
            <pc:docMk/>
            <pc:sldMk cId="2835511049" sldId="624"/>
            <ac:cxnSpMk id="24" creationId="{A33BB901-7222-294C-8CC7-0827594C3443}"/>
          </ac:cxnSpMkLst>
        </pc:cxnChg>
        <pc:cxnChg chg="del mod">
          <ac:chgData name="Kun Suo" userId="41c30799-3a2b-4880-86a3-8488be07954a" providerId="ADAL" clId="{1CA2C3E9-5BE7-364B-B843-E05DDD72AB86}" dt="2020-01-30T21:29:11.772" v="2099" actId="478"/>
          <ac:cxnSpMkLst>
            <pc:docMk/>
            <pc:sldMk cId="2835511049" sldId="624"/>
            <ac:cxnSpMk id="25" creationId="{A938F8C5-3721-CB48-9565-167BB7558FB7}"/>
          </ac:cxnSpMkLst>
        </pc:cxnChg>
        <pc:cxnChg chg="del mod">
          <ac:chgData name="Kun Suo" userId="41c30799-3a2b-4880-86a3-8488be07954a" providerId="ADAL" clId="{1CA2C3E9-5BE7-364B-B843-E05DDD72AB86}" dt="2020-01-30T21:29:11.772" v="2099" actId="478"/>
          <ac:cxnSpMkLst>
            <pc:docMk/>
            <pc:sldMk cId="2835511049" sldId="624"/>
            <ac:cxnSpMk id="27" creationId="{1CBC2659-D97F-8248-9091-7DC995FAE80C}"/>
          </ac:cxnSpMkLst>
        </pc:cxnChg>
      </pc:sldChg>
      <pc:sldChg chg="addSp delSp modSp add">
        <pc:chgData name="Kun Suo" userId="41c30799-3a2b-4880-86a3-8488be07954a" providerId="ADAL" clId="{1CA2C3E9-5BE7-364B-B843-E05DDD72AB86}" dt="2020-01-30T21:31:43.126" v="2107" actId="1076"/>
        <pc:sldMkLst>
          <pc:docMk/>
          <pc:sldMk cId="3563140622" sldId="625"/>
        </pc:sldMkLst>
        <pc:picChg chg="del">
          <ac:chgData name="Kun Suo" userId="41c30799-3a2b-4880-86a3-8488be07954a" providerId="ADAL" clId="{1CA2C3E9-5BE7-364B-B843-E05DDD72AB86}" dt="2020-01-30T21:31:30.845" v="2104" actId="478"/>
          <ac:picMkLst>
            <pc:docMk/>
            <pc:sldMk cId="3563140622" sldId="625"/>
            <ac:picMk id="6" creationId="{604A1B36-A521-6C41-9264-E33DC3F88742}"/>
          </ac:picMkLst>
        </pc:picChg>
        <pc:picChg chg="add mod">
          <ac:chgData name="Kun Suo" userId="41c30799-3a2b-4880-86a3-8488be07954a" providerId="ADAL" clId="{1CA2C3E9-5BE7-364B-B843-E05DDD72AB86}" dt="2020-01-30T21:31:43.126" v="2107" actId="1076"/>
          <ac:picMkLst>
            <pc:docMk/>
            <pc:sldMk cId="3563140622" sldId="625"/>
            <ac:picMk id="7" creationId="{2EEF2AA1-F8DC-9644-909D-07A2C8BA0FA7}"/>
          </ac:picMkLst>
        </pc:picChg>
      </pc:sldChg>
      <pc:sldChg chg="add del">
        <pc:chgData name="Kun Suo" userId="41c30799-3a2b-4880-86a3-8488be07954a" providerId="ADAL" clId="{1CA2C3E9-5BE7-364B-B843-E05DDD72AB86}" dt="2020-02-03T00:43:21.325" v="2109"/>
        <pc:sldMkLst>
          <pc:docMk/>
          <pc:sldMk cId="743627352" sldId="626"/>
        </pc:sldMkLst>
      </pc:sldChg>
      <pc:sldChg chg="addSp delSp modSp add ord modAnim">
        <pc:chgData name="Kun Suo" userId="41c30799-3a2b-4880-86a3-8488be07954a" providerId="ADAL" clId="{1CA2C3E9-5BE7-364B-B843-E05DDD72AB86}" dt="2020-02-03T00:53:59.334" v="2220"/>
        <pc:sldMkLst>
          <pc:docMk/>
          <pc:sldMk cId="1244649799" sldId="626"/>
        </pc:sldMkLst>
        <pc:spChg chg="mod">
          <ac:chgData name="Kun Suo" userId="41c30799-3a2b-4880-86a3-8488be07954a" providerId="ADAL" clId="{1CA2C3E9-5BE7-364B-B843-E05DDD72AB86}" dt="2020-02-03T00:43:29.903" v="2128" actId="20577"/>
          <ac:spMkLst>
            <pc:docMk/>
            <pc:sldMk cId="1244649799" sldId="626"/>
            <ac:spMk id="2" creationId="{730E40CF-E237-4E40-82D0-9118FF13B96F}"/>
          </ac:spMkLst>
        </pc:spChg>
        <pc:spChg chg="del">
          <ac:chgData name="Kun Suo" userId="41c30799-3a2b-4880-86a3-8488be07954a" providerId="ADAL" clId="{1CA2C3E9-5BE7-364B-B843-E05DDD72AB86}" dt="2020-02-03T00:43:57.682" v="2129" actId="478"/>
          <ac:spMkLst>
            <pc:docMk/>
            <pc:sldMk cId="1244649799" sldId="626"/>
            <ac:spMk id="6" creationId="{956C6534-DDD5-6447-95A6-35CE5274C440}"/>
          </ac:spMkLst>
        </pc:spChg>
        <pc:spChg chg="add del mod">
          <ac:chgData name="Kun Suo" userId="41c30799-3a2b-4880-86a3-8488be07954a" providerId="ADAL" clId="{1CA2C3E9-5BE7-364B-B843-E05DDD72AB86}" dt="2020-02-03T00:44:01.528" v="2130" actId="478"/>
          <ac:spMkLst>
            <pc:docMk/>
            <pc:sldMk cId="1244649799" sldId="626"/>
            <ac:spMk id="7" creationId="{EE31C5E5-BF83-AD46-B1B4-BFDDEBE6E445}"/>
          </ac:spMkLst>
        </pc:spChg>
        <pc:spChg chg="add mod">
          <ac:chgData name="Kun Suo" userId="41c30799-3a2b-4880-86a3-8488be07954a" providerId="ADAL" clId="{1CA2C3E9-5BE7-364B-B843-E05DDD72AB86}" dt="2020-02-03T00:48:07.524" v="2147" actId="164"/>
          <ac:spMkLst>
            <pc:docMk/>
            <pc:sldMk cId="1244649799" sldId="626"/>
            <ac:spMk id="11" creationId="{552C35F5-B5F5-4347-9CDB-46F31D53987D}"/>
          </ac:spMkLst>
        </pc:spChg>
        <pc:spChg chg="add mod">
          <ac:chgData name="Kun Suo" userId="41c30799-3a2b-4880-86a3-8488be07954a" providerId="ADAL" clId="{1CA2C3E9-5BE7-364B-B843-E05DDD72AB86}" dt="2020-02-03T00:48:07.524" v="2147" actId="164"/>
          <ac:spMkLst>
            <pc:docMk/>
            <pc:sldMk cId="1244649799" sldId="626"/>
            <ac:spMk id="12" creationId="{253A3E35-ECA2-6746-BD8A-E78386743AE3}"/>
          </ac:spMkLst>
        </pc:spChg>
        <pc:spChg chg="mod">
          <ac:chgData name="Kun Suo" userId="41c30799-3a2b-4880-86a3-8488be07954a" providerId="ADAL" clId="{1CA2C3E9-5BE7-364B-B843-E05DDD72AB86}" dt="2020-02-03T00:48:32.659" v="2153" actId="14100"/>
          <ac:spMkLst>
            <pc:docMk/>
            <pc:sldMk cId="1244649799" sldId="626"/>
            <ac:spMk id="15" creationId="{7E29D996-7946-7543-8486-433CB8A76EA8}"/>
          </ac:spMkLst>
        </pc:spChg>
        <pc:spChg chg="mod">
          <ac:chgData name="Kun Suo" userId="41c30799-3a2b-4880-86a3-8488be07954a" providerId="ADAL" clId="{1CA2C3E9-5BE7-364B-B843-E05DDD72AB86}" dt="2020-02-03T00:48:58.924" v="2167" actId="20577"/>
          <ac:spMkLst>
            <pc:docMk/>
            <pc:sldMk cId="1244649799" sldId="626"/>
            <ac:spMk id="16" creationId="{20A635F1-CF3C-0C4B-A8D6-9C014D22AE6B}"/>
          </ac:spMkLst>
        </pc:spChg>
        <pc:spChg chg="mod">
          <ac:chgData name="Kun Suo" userId="41c30799-3a2b-4880-86a3-8488be07954a" providerId="ADAL" clId="{1CA2C3E9-5BE7-364B-B843-E05DDD72AB86}" dt="2020-02-03T00:49:41.011" v="2171" actId="14100"/>
          <ac:spMkLst>
            <pc:docMk/>
            <pc:sldMk cId="1244649799" sldId="626"/>
            <ac:spMk id="18" creationId="{FDD986C8-7BD9-2C4F-9EE0-4BC5E438062C}"/>
          </ac:spMkLst>
        </pc:spChg>
        <pc:spChg chg="mod">
          <ac:chgData name="Kun Suo" userId="41c30799-3a2b-4880-86a3-8488be07954a" providerId="ADAL" clId="{1CA2C3E9-5BE7-364B-B843-E05DDD72AB86}" dt="2020-02-03T00:49:54.402" v="2191" actId="1076"/>
          <ac:spMkLst>
            <pc:docMk/>
            <pc:sldMk cId="1244649799" sldId="626"/>
            <ac:spMk id="19" creationId="{D84D4705-6D9C-F346-AF4F-17AF5BF7B4B7}"/>
          </ac:spMkLst>
        </pc:spChg>
        <pc:grpChg chg="add mod">
          <ac:chgData name="Kun Suo" userId="41c30799-3a2b-4880-86a3-8488be07954a" providerId="ADAL" clId="{1CA2C3E9-5BE7-364B-B843-E05DDD72AB86}" dt="2020-02-03T00:48:07.524" v="2147" actId="164"/>
          <ac:grpSpMkLst>
            <pc:docMk/>
            <pc:sldMk cId="1244649799" sldId="626"/>
            <ac:grpSpMk id="13" creationId="{8220FBCD-43CF-3E44-9A88-41F72FCB280E}"/>
          </ac:grpSpMkLst>
        </pc:grpChg>
        <pc:grpChg chg="add mod">
          <ac:chgData name="Kun Suo" userId="41c30799-3a2b-4880-86a3-8488be07954a" providerId="ADAL" clId="{1CA2C3E9-5BE7-364B-B843-E05DDD72AB86}" dt="2020-02-03T00:48:58.924" v="2167" actId="20577"/>
          <ac:grpSpMkLst>
            <pc:docMk/>
            <pc:sldMk cId="1244649799" sldId="626"/>
            <ac:grpSpMk id="14" creationId="{77824F5D-7028-554B-83C2-C556B401D285}"/>
          </ac:grpSpMkLst>
        </pc:grpChg>
        <pc:grpChg chg="add mod">
          <ac:chgData name="Kun Suo" userId="41c30799-3a2b-4880-86a3-8488be07954a" providerId="ADAL" clId="{1CA2C3E9-5BE7-364B-B843-E05DDD72AB86}" dt="2020-02-03T00:49:37.449" v="2170" actId="1036"/>
          <ac:grpSpMkLst>
            <pc:docMk/>
            <pc:sldMk cId="1244649799" sldId="626"/>
            <ac:grpSpMk id="17" creationId="{3B6A6D43-F576-4540-935A-848A30950F7E}"/>
          </ac:grpSpMkLst>
        </pc:grpChg>
        <pc:picChg chg="add del mod">
          <ac:chgData name="Kun Suo" userId="41c30799-3a2b-4880-86a3-8488be07954a" providerId="ADAL" clId="{1CA2C3E9-5BE7-364B-B843-E05DDD72AB86}" dt="2020-02-03T00:44:18.789" v="2134" actId="478"/>
          <ac:picMkLst>
            <pc:docMk/>
            <pc:sldMk cId="1244649799" sldId="626"/>
            <ac:picMk id="8" creationId="{269B0D36-8D7F-A34B-9DCC-0DC2719903A7}"/>
          </ac:picMkLst>
        </pc:picChg>
        <pc:picChg chg="add mod">
          <ac:chgData name="Kun Suo" userId="41c30799-3a2b-4880-86a3-8488be07954a" providerId="ADAL" clId="{1CA2C3E9-5BE7-364B-B843-E05DDD72AB86}" dt="2020-02-03T00:44:33.090" v="2137" actId="1076"/>
          <ac:picMkLst>
            <pc:docMk/>
            <pc:sldMk cId="1244649799" sldId="626"/>
            <ac:picMk id="9" creationId="{F73A29EC-5270-C948-A2BA-C95A5942AA0C}"/>
          </ac:picMkLst>
        </pc:picChg>
        <pc:picChg chg="add mod">
          <ac:chgData name="Kun Suo" userId="41c30799-3a2b-4880-86a3-8488be07954a" providerId="ADAL" clId="{1CA2C3E9-5BE7-364B-B843-E05DDD72AB86}" dt="2020-02-03T00:47:18.178" v="2141" actId="14100"/>
          <ac:picMkLst>
            <pc:docMk/>
            <pc:sldMk cId="1244649799" sldId="626"/>
            <ac:picMk id="10" creationId="{D141308C-3CA0-384F-9BC6-21F2067F5E19}"/>
          </ac:picMkLst>
        </pc:picChg>
      </pc:sldChg>
      <pc:sldChg chg="addSp delSp modSp add ord delAnim">
        <pc:chgData name="Kun Suo" userId="41c30799-3a2b-4880-86a3-8488be07954a" providerId="ADAL" clId="{1CA2C3E9-5BE7-364B-B843-E05DDD72AB86}" dt="2020-02-03T00:53:59.334" v="2220"/>
        <pc:sldMkLst>
          <pc:docMk/>
          <pc:sldMk cId="2673723019" sldId="627"/>
        </pc:sldMkLst>
        <pc:spChg chg="add mod">
          <ac:chgData name="Kun Suo" userId="41c30799-3a2b-4880-86a3-8488be07954a" providerId="ADAL" clId="{1CA2C3E9-5BE7-364B-B843-E05DDD72AB86}" dt="2020-02-03T00:52:06.794" v="2202" actId="1076"/>
          <ac:spMkLst>
            <pc:docMk/>
            <pc:sldMk cId="2673723019" sldId="627"/>
            <ac:spMk id="28" creationId="{7A1778A9-DD83-7649-A7B3-DBA12A4F24FF}"/>
          </ac:spMkLst>
        </pc:spChg>
        <pc:spChg chg="add mod">
          <ac:chgData name="Kun Suo" userId="41c30799-3a2b-4880-86a3-8488be07954a" providerId="ADAL" clId="{1CA2C3E9-5BE7-364B-B843-E05DDD72AB86}" dt="2020-02-03T00:52:14.938" v="2204" actId="1076"/>
          <ac:spMkLst>
            <pc:docMk/>
            <pc:sldMk cId="2673723019" sldId="627"/>
            <ac:spMk id="29" creationId="{22782278-3D88-D045-8E6C-2E74348F1935}"/>
          </ac:spMkLst>
        </pc:spChg>
        <pc:spChg chg="add mod">
          <ac:chgData name="Kun Suo" userId="41c30799-3a2b-4880-86a3-8488be07954a" providerId="ADAL" clId="{1CA2C3E9-5BE7-364B-B843-E05DDD72AB86}" dt="2020-02-03T00:52:20.659" v="2205" actId="1076"/>
          <ac:spMkLst>
            <pc:docMk/>
            <pc:sldMk cId="2673723019" sldId="627"/>
            <ac:spMk id="30" creationId="{86E5EBC8-8F9D-F442-88EE-E16E60C62FC3}"/>
          </ac:spMkLst>
        </pc:spChg>
        <pc:spChg chg="add mod">
          <ac:chgData name="Kun Suo" userId="41c30799-3a2b-4880-86a3-8488be07954a" providerId="ADAL" clId="{1CA2C3E9-5BE7-364B-B843-E05DDD72AB86}" dt="2020-02-03T00:52:34.266" v="2208" actId="1076"/>
          <ac:spMkLst>
            <pc:docMk/>
            <pc:sldMk cId="2673723019" sldId="627"/>
            <ac:spMk id="31" creationId="{76512FAB-6DBB-7C4C-999E-83B46C84E844}"/>
          </ac:spMkLst>
        </pc:spChg>
        <pc:spChg chg="add mod">
          <ac:chgData name="Kun Suo" userId="41c30799-3a2b-4880-86a3-8488be07954a" providerId="ADAL" clId="{1CA2C3E9-5BE7-364B-B843-E05DDD72AB86}" dt="2020-02-03T00:52:59.866" v="2219" actId="1076"/>
          <ac:spMkLst>
            <pc:docMk/>
            <pc:sldMk cId="2673723019" sldId="627"/>
            <ac:spMk id="32" creationId="{D54524F8-5DC0-3047-9415-788568127292}"/>
          </ac:spMkLst>
        </pc:spChg>
        <pc:spChg chg="add del mod">
          <ac:chgData name="Kun Suo" userId="41c30799-3a2b-4880-86a3-8488be07954a" providerId="ADAL" clId="{1CA2C3E9-5BE7-364B-B843-E05DDD72AB86}" dt="2020-02-03T00:52:57.369" v="2218" actId="478"/>
          <ac:spMkLst>
            <pc:docMk/>
            <pc:sldMk cId="2673723019" sldId="627"/>
            <ac:spMk id="33" creationId="{AC89100C-62ED-DD4D-92CA-42EE1B75F021}"/>
          </ac:spMkLst>
        </pc:spChg>
        <pc:spChg chg="add mod">
          <ac:chgData name="Kun Suo" userId="41c30799-3a2b-4880-86a3-8488be07954a" providerId="ADAL" clId="{1CA2C3E9-5BE7-364B-B843-E05DDD72AB86}" dt="2020-02-03T00:52:09.771" v="2203" actId="1076"/>
          <ac:spMkLst>
            <pc:docMk/>
            <pc:sldMk cId="2673723019" sldId="627"/>
            <ac:spMk id="34" creationId="{75E6D3B1-0247-B043-8B4D-BA8E75AB72D1}"/>
          </ac:spMkLst>
        </pc:spChg>
        <pc:grpChg chg="del">
          <ac:chgData name="Kun Suo" userId="41c30799-3a2b-4880-86a3-8488be07954a" providerId="ADAL" clId="{1CA2C3E9-5BE7-364B-B843-E05DDD72AB86}" dt="2020-02-03T00:51:31.612" v="2195" actId="478"/>
          <ac:grpSpMkLst>
            <pc:docMk/>
            <pc:sldMk cId="2673723019" sldId="627"/>
            <ac:grpSpMk id="13" creationId="{8220FBCD-43CF-3E44-9A88-41F72FCB280E}"/>
          </ac:grpSpMkLst>
        </pc:grpChg>
        <pc:grpChg chg="del">
          <ac:chgData name="Kun Suo" userId="41c30799-3a2b-4880-86a3-8488be07954a" providerId="ADAL" clId="{1CA2C3E9-5BE7-364B-B843-E05DDD72AB86}" dt="2020-02-03T00:51:30.895" v="2194" actId="478"/>
          <ac:grpSpMkLst>
            <pc:docMk/>
            <pc:sldMk cId="2673723019" sldId="627"/>
            <ac:grpSpMk id="14" creationId="{77824F5D-7028-554B-83C2-C556B401D285}"/>
          </ac:grpSpMkLst>
        </pc:grpChg>
        <pc:grpChg chg="del">
          <ac:chgData name="Kun Suo" userId="41c30799-3a2b-4880-86a3-8488be07954a" providerId="ADAL" clId="{1CA2C3E9-5BE7-364B-B843-E05DDD72AB86}" dt="2020-02-03T00:51:32.279" v="2196" actId="478"/>
          <ac:grpSpMkLst>
            <pc:docMk/>
            <pc:sldMk cId="2673723019" sldId="627"/>
            <ac:grpSpMk id="17" creationId="{3B6A6D43-F576-4540-935A-848A30950F7E}"/>
          </ac:grpSpMkLst>
        </pc:grpChg>
        <pc:picChg chg="del">
          <ac:chgData name="Kun Suo" userId="41c30799-3a2b-4880-86a3-8488be07954a" providerId="ADAL" clId="{1CA2C3E9-5BE7-364B-B843-E05DDD72AB86}" dt="2020-02-03T00:51:29.805" v="2193" actId="478"/>
          <ac:picMkLst>
            <pc:docMk/>
            <pc:sldMk cId="2673723019" sldId="627"/>
            <ac:picMk id="9" creationId="{F73A29EC-5270-C948-A2BA-C95A5942AA0C}"/>
          </ac:picMkLst>
        </pc:picChg>
        <pc:picChg chg="mod">
          <ac:chgData name="Kun Suo" userId="41c30799-3a2b-4880-86a3-8488be07954a" providerId="ADAL" clId="{1CA2C3E9-5BE7-364B-B843-E05DDD72AB86}" dt="2020-02-03T00:52:55.369" v="2217" actId="1076"/>
          <ac:picMkLst>
            <pc:docMk/>
            <pc:sldMk cId="2673723019" sldId="627"/>
            <ac:picMk id="10" creationId="{D141308C-3CA0-384F-9BC6-21F2067F5E19}"/>
          </ac:picMkLst>
        </pc:picChg>
        <pc:picChg chg="add mod">
          <ac:chgData name="Kun Suo" userId="41c30799-3a2b-4880-86a3-8488be07954a" providerId="ADAL" clId="{1CA2C3E9-5BE7-364B-B843-E05DDD72AB86}" dt="2020-02-03T00:52:01.192" v="2200" actId="1076"/>
          <ac:picMkLst>
            <pc:docMk/>
            <pc:sldMk cId="2673723019" sldId="627"/>
            <ac:picMk id="20" creationId="{7FCFD895-5E41-BF45-8F0C-32722AB8C130}"/>
          </ac:picMkLst>
        </pc:picChg>
        <pc:picChg chg="add mod">
          <ac:chgData name="Kun Suo" userId="41c30799-3a2b-4880-86a3-8488be07954a" providerId="ADAL" clId="{1CA2C3E9-5BE7-364B-B843-E05DDD72AB86}" dt="2020-02-03T00:52:04.954" v="2201" actId="1076"/>
          <ac:picMkLst>
            <pc:docMk/>
            <pc:sldMk cId="2673723019" sldId="627"/>
            <ac:picMk id="24" creationId="{6B40DCA7-F418-9D45-931E-B329557D4284}"/>
          </ac:picMkLst>
        </pc:picChg>
        <pc:picChg chg="add mod">
          <ac:chgData name="Kun Suo" userId="41c30799-3a2b-4880-86a3-8488be07954a" providerId="ADAL" clId="{1CA2C3E9-5BE7-364B-B843-E05DDD72AB86}" dt="2020-02-03T00:52:14.938" v="2204" actId="1076"/>
          <ac:picMkLst>
            <pc:docMk/>
            <pc:sldMk cId="2673723019" sldId="627"/>
            <ac:picMk id="25" creationId="{C63CBE4C-4D03-8C46-8D5B-EB60F376FF64}"/>
          </ac:picMkLst>
        </pc:picChg>
        <pc:picChg chg="add mod">
          <ac:chgData name="Kun Suo" userId="41c30799-3a2b-4880-86a3-8488be07954a" providerId="ADAL" clId="{1CA2C3E9-5BE7-364B-B843-E05DDD72AB86}" dt="2020-02-03T00:52:24.227" v="2206" actId="1076"/>
          <ac:picMkLst>
            <pc:docMk/>
            <pc:sldMk cId="2673723019" sldId="627"/>
            <ac:picMk id="26" creationId="{FD787B3A-99FD-0748-9B80-C18B95C046C5}"/>
          </ac:picMkLst>
        </pc:picChg>
        <pc:picChg chg="add mod">
          <ac:chgData name="Kun Suo" userId="41c30799-3a2b-4880-86a3-8488be07954a" providerId="ADAL" clId="{1CA2C3E9-5BE7-364B-B843-E05DDD72AB86}" dt="2020-02-03T00:52:31.451" v="2207" actId="1076"/>
          <ac:picMkLst>
            <pc:docMk/>
            <pc:sldMk cId="2673723019" sldId="627"/>
            <ac:picMk id="27" creationId="{F403369A-29CE-644A-AB22-0940A1983EFA}"/>
          </ac:picMkLst>
        </pc:picChg>
        <pc:cxnChg chg="add mod">
          <ac:chgData name="Kun Suo" userId="41c30799-3a2b-4880-86a3-8488be07954a" providerId="ADAL" clId="{1CA2C3E9-5BE7-364B-B843-E05DDD72AB86}" dt="2020-02-03T00:52:38.643" v="2210" actId="14100"/>
          <ac:cxnSpMkLst>
            <pc:docMk/>
            <pc:sldMk cId="2673723019" sldId="627"/>
            <ac:cxnSpMk id="21" creationId="{6D9681C9-864E-494A-8915-9BE6D0ED6C4E}"/>
          </ac:cxnSpMkLst>
        </pc:cxnChg>
        <pc:cxnChg chg="add mod">
          <ac:chgData name="Kun Suo" userId="41c30799-3a2b-4880-86a3-8488be07954a" providerId="ADAL" clId="{1CA2C3E9-5BE7-364B-B843-E05DDD72AB86}" dt="2020-02-03T00:52:43.267" v="2212" actId="14100"/>
          <ac:cxnSpMkLst>
            <pc:docMk/>
            <pc:sldMk cId="2673723019" sldId="627"/>
            <ac:cxnSpMk id="22" creationId="{BCA60ED0-DDF8-6540-841E-75CE2931F0AD}"/>
          </ac:cxnSpMkLst>
        </pc:cxnChg>
        <pc:cxnChg chg="add mod">
          <ac:chgData name="Kun Suo" userId="41c30799-3a2b-4880-86a3-8488be07954a" providerId="ADAL" clId="{1CA2C3E9-5BE7-364B-B843-E05DDD72AB86}" dt="2020-02-03T00:52:53.098" v="2215" actId="14100"/>
          <ac:cxnSpMkLst>
            <pc:docMk/>
            <pc:sldMk cId="2673723019" sldId="627"/>
            <ac:cxnSpMk id="23" creationId="{6D0AEDF8-E923-DA4C-A675-78A0C7FCD229}"/>
          </ac:cxnSpMkLst>
        </pc:cxnChg>
      </pc:sldChg>
      <pc:sldChg chg="addSp delSp modSp add">
        <pc:chgData name="Kun Suo" userId="41c30799-3a2b-4880-86a3-8488be07954a" providerId="ADAL" clId="{1CA2C3E9-5BE7-364B-B843-E05DDD72AB86}" dt="2020-02-03T01:02:25.098" v="2327" actId="1076"/>
        <pc:sldMkLst>
          <pc:docMk/>
          <pc:sldMk cId="1905698454" sldId="628"/>
        </pc:sldMkLst>
        <pc:spChg chg="add mod">
          <ac:chgData name="Kun Suo" userId="41c30799-3a2b-4880-86a3-8488be07954a" providerId="ADAL" clId="{1CA2C3E9-5BE7-364B-B843-E05DDD72AB86}" dt="2020-02-03T01:02:25.098" v="2327" actId="1076"/>
          <ac:spMkLst>
            <pc:docMk/>
            <pc:sldMk cId="1905698454" sldId="628"/>
            <ac:spMk id="6" creationId="{63EBA8CD-1118-2D4B-B7D4-578FC0F8150D}"/>
          </ac:spMkLst>
        </pc:spChg>
        <pc:spChg chg="add mod">
          <ac:chgData name="Kun Suo" userId="41c30799-3a2b-4880-86a3-8488be07954a" providerId="ADAL" clId="{1CA2C3E9-5BE7-364B-B843-E05DDD72AB86}" dt="2020-02-03T01:02:17.998" v="2325" actId="207"/>
          <ac:spMkLst>
            <pc:docMk/>
            <pc:sldMk cId="1905698454" sldId="628"/>
            <ac:spMk id="7" creationId="{93018968-BB1D-0D4B-9D04-DD2CA3ADF0F6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28" creationId="{7A1778A9-DD83-7649-A7B3-DBA12A4F24FF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29" creationId="{22782278-3D88-D045-8E6C-2E74348F1935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30" creationId="{86E5EBC8-8F9D-F442-88EE-E16E60C62FC3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31" creationId="{76512FAB-6DBB-7C4C-999E-83B46C84E844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32" creationId="{D54524F8-5DC0-3047-9415-788568127292}"/>
          </ac:spMkLst>
        </pc:spChg>
        <pc:spChg chg="del">
          <ac:chgData name="Kun Suo" userId="41c30799-3a2b-4880-86a3-8488be07954a" providerId="ADAL" clId="{1CA2C3E9-5BE7-364B-B843-E05DDD72AB86}" dt="2020-02-03T00:55:23.949" v="2222" actId="478"/>
          <ac:spMkLst>
            <pc:docMk/>
            <pc:sldMk cId="1905698454" sldId="628"/>
            <ac:spMk id="34" creationId="{75E6D3B1-0247-B043-8B4D-BA8E75AB72D1}"/>
          </ac:spMkLst>
        </pc:spChg>
        <pc:picChg chg="add del mod">
          <ac:chgData name="Kun Suo" userId="41c30799-3a2b-4880-86a3-8488be07954a" providerId="ADAL" clId="{1CA2C3E9-5BE7-364B-B843-E05DDD72AB86}" dt="2020-02-03T01:00:43.493" v="2233" actId="478"/>
          <ac:picMkLst>
            <pc:docMk/>
            <pc:sldMk cId="1905698454" sldId="628"/>
            <ac:picMk id="4" creationId="{55C37123-F912-FB4A-852E-E4E01F080083}"/>
          </ac:picMkLst>
        </pc:picChg>
        <pc:picChg chg="del">
          <ac:chgData name="Kun Suo" userId="41c30799-3a2b-4880-86a3-8488be07954a" providerId="ADAL" clId="{1CA2C3E9-5BE7-364B-B843-E05DDD72AB86}" dt="2020-02-03T00:55:23.949" v="2222" actId="478"/>
          <ac:picMkLst>
            <pc:docMk/>
            <pc:sldMk cId="1905698454" sldId="628"/>
            <ac:picMk id="20" creationId="{7FCFD895-5E41-BF45-8F0C-32722AB8C130}"/>
          </ac:picMkLst>
        </pc:picChg>
        <pc:picChg chg="del">
          <ac:chgData name="Kun Suo" userId="41c30799-3a2b-4880-86a3-8488be07954a" providerId="ADAL" clId="{1CA2C3E9-5BE7-364B-B843-E05DDD72AB86}" dt="2020-02-03T00:55:23.949" v="2222" actId="478"/>
          <ac:picMkLst>
            <pc:docMk/>
            <pc:sldMk cId="1905698454" sldId="628"/>
            <ac:picMk id="24" creationId="{6B40DCA7-F418-9D45-931E-B329557D4284}"/>
          </ac:picMkLst>
        </pc:picChg>
        <pc:picChg chg="del">
          <ac:chgData name="Kun Suo" userId="41c30799-3a2b-4880-86a3-8488be07954a" providerId="ADAL" clId="{1CA2C3E9-5BE7-364B-B843-E05DDD72AB86}" dt="2020-02-03T00:55:23.949" v="2222" actId="478"/>
          <ac:picMkLst>
            <pc:docMk/>
            <pc:sldMk cId="1905698454" sldId="628"/>
            <ac:picMk id="25" creationId="{C63CBE4C-4D03-8C46-8D5B-EB60F376FF64}"/>
          </ac:picMkLst>
        </pc:picChg>
        <pc:picChg chg="del">
          <ac:chgData name="Kun Suo" userId="41c30799-3a2b-4880-86a3-8488be07954a" providerId="ADAL" clId="{1CA2C3E9-5BE7-364B-B843-E05DDD72AB86}" dt="2020-02-03T00:55:23.949" v="2222" actId="478"/>
          <ac:picMkLst>
            <pc:docMk/>
            <pc:sldMk cId="1905698454" sldId="628"/>
            <ac:picMk id="26" creationId="{FD787B3A-99FD-0748-9B80-C18B95C046C5}"/>
          </ac:picMkLst>
        </pc:picChg>
        <pc:picChg chg="del">
          <ac:chgData name="Kun Suo" userId="41c30799-3a2b-4880-86a3-8488be07954a" providerId="ADAL" clId="{1CA2C3E9-5BE7-364B-B843-E05DDD72AB86}" dt="2020-02-03T00:55:23.949" v="2222" actId="478"/>
          <ac:picMkLst>
            <pc:docMk/>
            <pc:sldMk cId="1905698454" sldId="628"/>
            <ac:picMk id="27" creationId="{F403369A-29CE-644A-AB22-0940A1983EFA}"/>
          </ac:picMkLst>
        </pc:picChg>
        <pc:picChg chg="add mod">
          <ac:chgData name="Kun Suo" userId="41c30799-3a2b-4880-86a3-8488be07954a" providerId="ADAL" clId="{1CA2C3E9-5BE7-364B-B843-E05DDD72AB86}" dt="2020-02-03T01:01:10.362" v="2243" actId="1076"/>
          <ac:picMkLst>
            <pc:docMk/>
            <pc:sldMk cId="1905698454" sldId="628"/>
            <ac:picMk id="33" creationId="{A28D8DCB-41EE-244D-8D2F-A8631842F5EA}"/>
          </ac:picMkLst>
        </pc:picChg>
        <pc:picChg chg="add mod">
          <ac:chgData name="Kun Suo" userId="41c30799-3a2b-4880-86a3-8488be07954a" providerId="ADAL" clId="{1CA2C3E9-5BE7-364B-B843-E05DDD72AB86}" dt="2020-02-03T01:01:10.362" v="2243" actId="1076"/>
          <ac:picMkLst>
            <pc:docMk/>
            <pc:sldMk cId="1905698454" sldId="628"/>
            <ac:picMk id="35" creationId="{A4360A2F-4435-7F4E-8A6C-D70E019BD2AF}"/>
          </ac:picMkLst>
        </pc:picChg>
        <pc:cxnChg chg="del">
          <ac:chgData name="Kun Suo" userId="41c30799-3a2b-4880-86a3-8488be07954a" providerId="ADAL" clId="{1CA2C3E9-5BE7-364B-B843-E05DDD72AB86}" dt="2020-02-03T00:55:27.317" v="2223" actId="478"/>
          <ac:cxnSpMkLst>
            <pc:docMk/>
            <pc:sldMk cId="1905698454" sldId="628"/>
            <ac:cxnSpMk id="21" creationId="{6D9681C9-864E-494A-8915-9BE6D0ED6C4E}"/>
          </ac:cxnSpMkLst>
        </pc:cxnChg>
        <pc:cxnChg chg="del">
          <ac:chgData name="Kun Suo" userId="41c30799-3a2b-4880-86a3-8488be07954a" providerId="ADAL" clId="{1CA2C3E9-5BE7-364B-B843-E05DDD72AB86}" dt="2020-02-03T00:55:27.317" v="2223" actId="478"/>
          <ac:cxnSpMkLst>
            <pc:docMk/>
            <pc:sldMk cId="1905698454" sldId="628"/>
            <ac:cxnSpMk id="22" creationId="{BCA60ED0-DDF8-6540-841E-75CE2931F0AD}"/>
          </ac:cxnSpMkLst>
        </pc:cxnChg>
        <pc:cxnChg chg="del">
          <ac:chgData name="Kun Suo" userId="41c30799-3a2b-4880-86a3-8488be07954a" providerId="ADAL" clId="{1CA2C3E9-5BE7-364B-B843-E05DDD72AB86}" dt="2020-02-03T00:55:27.317" v="2223" actId="478"/>
          <ac:cxnSpMkLst>
            <pc:docMk/>
            <pc:sldMk cId="1905698454" sldId="628"/>
            <ac:cxnSpMk id="23" creationId="{6D0AEDF8-E923-DA4C-A675-78A0C7FCD229}"/>
          </ac:cxnSpMkLst>
        </pc:cxnChg>
      </pc:sldChg>
      <pc:sldChg chg="addSp delSp modSp add del">
        <pc:chgData name="Kun Suo" userId="41c30799-3a2b-4880-86a3-8488be07954a" providerId="ADAL" clId="{1CA2C3E9-5BE7-364B-B843-E05DDD72AB86}" dt="2020-02-03T22:51:20.398" v="2354" actId="2696"/>
        <pc:sldMkLst>
          <pc:docMk/>
          <pc:sldMk cId="2308611332" sldId="629"/>
        </pc:sldMkLst>
        <pc:spChg chg="del">
          <ac:chgData name="Kun Suo" userId="41c30799-3a2b-4880-86a3-8488be07954a" providerId="ADAL" clId="{1CA2C3E9-5BE7-364B-B843-E05DDD72AB86}" dt="2020-02-03T22:50:31.446" v="2338" actId="478"/>
          <ac:spMkLst>
            <pc:docMk/>
            <pc:sldMk cId="2308611332" sldId="629"/>
            <ac:spMk id="4" creationId="{0CC1269D-95F4-A846-819A-6B4E43623331}"/>
          </ac:spMkLst>
        </pc:spChg>
        <pc:spChg chg="add del mod">
          <ac:chgData name="Kun Suo" userId="41c30799-3a2b-4880-86a3-8488be07954a" providerId="ADAL" clId="{1CA2C3E9-5BE7-364B-B843-E05DDD72AB86}" dt="2020-02-03T22:51:11.487" v="2353"/>
          <ac:spMkLst>
            <pc:docMk/>
            <pc:sldMk cId="2308611332" sldId="629"/>
            <ac:spMk id="7" creationId="{A73111DC-0FB0-F24D-80A4-12D12BA691D0}"/>
          </ac:spMkLst>
        </pc:spChg>
        <pc:spChg chg="add mod">
          <ac:chgData name="Kun Suo" userId="41c30799-3a2b-4880-86a3-8488be07954a" providerId="ADAL" clId="{1CA2C3E9-5BE7-364B-B843-E05DDD72AB86}" dt="2020-02-03T22:51:08.177" v="2351" actId="113"/>
          <ac:spMkLst>
            <pc:docMk/>
            <pc:sldMk cId="2308611332" sldId="629"/>
            <ac:spMk id="8" creationId="{F91F4007-E740-D441-9749-F697BFD3AADA}"/>
          </ac:spMkLst>
        </pc:spChg>
        <pc:picChg chg="add mod">
          <ac:chgData name="Kun Suo" userId="41c30799-3a2b-4880-86a3-8488be07954a" providerId="ADAL" clId="{1CA2C3E9-5BE7-364B-B843-E05DDD72AB86}" dt="2020-02-03T22:50:58.045" v="2347" actId="1076"/>
          <ac:picMkLst>
            <pc:docMk/>
            <pc:sldMk cId="2308611332" sldId="629"/>
            <ac:picMk id="5" creationId="{2628E441-6C6C-8F44-A359-EFA0B064A882}"/>
          </ac:picMkLst>
        </pc:picChg>
        <pc:picChg chg="add del mod">
          <ac:chgData name="Kun Suo" userId="41c30799-3a2b-4880-86a3-8488be07954a" providerId="ADAL" clId="{1CA2C3E9-5BE7-364B-B843-E05DDD72AB86}" dt="2020-02-03T22:50:46.383" v="2343" actId="478"/>
          <ac:picMkLst>
            <pc:docMk/>
            <pc:sldMk cId="2308611332" sldId="629"/>
            <ac:picMk id="6" creationId="{AED0CEC2-B274-DF49-A2E1-1DACF3393BF9}"/>
          </ac:picMkLst>
        </pc:picChg>
      </pc:sldChg>
    </pc:docChg>
  </pc:docChgLst>
  <pc:docChgLst>
    <pc:chgData name="Kun Suo" userId="41c30799-3a2b-4880-86a3-8488be07954a" providerId="ADAL" clId="{4703F28F-B4A8-1145-BB8F-C4AA392F6768}"/>
    <pc:docChg chg="custSel modSld">
      <pc:chgData name="Kun Suo" userId="41c30799-3a2b-4880-86a3-8488be07954a" providerId="ADAL" clId="{4703F28F-B4A8-1145-BB8F-C4AA392F6768}" dt="2020-01-29T23:13:12.158" v="142" actId="1076"/>
      <pc:docMkLst>
        <pc:docMk/>
      </pc:docMkLst>
      <pc:sldChg chg="modSp">
        <pc:chgData name="Kun Suo" userId="41c30799-3a2b-4880-86a3-8488be07954a" providerId="ADAL" clId="{4703F28F-B4A8-1145-BB8F-C4AA392F6768}" dt="2020-01-29T22:06:22.804" v="23" actId="404"/>
        <pc:sldMkLst>
          <pc:docMk/>
          <pc:sldMk cId="4213943396" sldId="466"/>
        </pc:sldMkLst>
        <pc:spChg chg="mod">
          <ac:chgData name="Kun Suo" userId="41c30799-3a2b-4880-86a3-8488be07954a" providerId="ADAL" clId="{4703F28F-B4A8-1145-BB8F-C4AA392F6768}" dt="2020-01-29T22:06:22.804" v="23" actId="404"/>
          <ac:spMkLst>
            <pc:docMk/>
            <pc:sldMk cId="4213943396" sldId="466"/>
            <ac:spMk id="5" creationId="{469D465F-F895-624F-A4EA-4114EC09A085}"/>
          </ac:spMkLst>
        </pc:spChg>
      </pc:sldChg>
      <pc:sldChg chg="addSp modSp">
        <pc:chgData name="Kun Suo" userId="41c30799-3a2b-4880-86a3-8488be07954a" providerId="ADAL" clId="{4703F28F-B4A8-1145-BB8F-C4AA392F6768}" dt="2020-01-29T22:19:42.639" v="102" actId="1076"/>
        <pc:sldMkLst>
          <pc:docMk/>
          <pc:sldMk cId="3615969735" sldId="468"/>
        </pc:sldMkLst>
        <pc:spChg chg="add mod">
          <ac:chgData name="Kun Suo" userId="41c30799-3a2b-4880-86a3-8488be07954a" providerId="ADAL" clId="{4703F28F-B4A8-1145-BB8F-C4AA392F6768}" dt="2020-01-29T22:19:42.639" v="102" actId="1076"/>
          <ac:spMkLst>
            <pc:docMk/>
            <pc:sldMk cId="3615969735" sldId="468"/>
            <ac:spMk id="14" creationId="{CCD3BB21-8F6E-C346-959F-402B3D624396}"/>
          </ac:spMkLst>
        </pc:spChg>
        <pc:inkChg chg="add">
          <ac:chgData name="Kun Suo" userId="41c30799-3a2b-4880-86a3-8488be07954a" providerId="ADAL" clId="{4703F28F-B4A8-1145-BB8F-C4AA392F6768}" dt="2020-01-29T22:18:40.451" v="67" actId="9405"/>
          <ac:inkMkLst>
            <pc:docMk/>
            <pc:sldMk cId="3615969735" sldId="468"/>
            <ac:inkMk id="3" creationId="{F148C71E-07DE-BD4E-9437-48DCD230F97C}"/>
          </ac:inkMkLst>
        </pc:inkChg>
        <pc:inkChg chg="add">
          <ac:chgData name="Kun Suo" userId="41c30799-3a2b-4880-86a3-8488be07954a" providerId="ADAL" clId="{4703F28F-B4A8-1145-BB8F-C4AA392F6768}" dt="2020-01-29T22:18:44.895" v="68" actId="9405"/>
          <ac:inkMkLst>
            <pc:docMk/>
            <pc:sldMk cId="3615969735" sldId="468"/>
            <ac:inkMk id="11" creationId="{80C9290C-4AB3-FB48-B31B-CC1E37DFD6A5}"/>
          </ac:inkMkLst>
        </pc:inkChg>
      </pc:sldChg>
      <pc:sldChg chg="delSp modSp">
        <pc:chgData name="Kun Suo" userId="41c30799-3a2b-4880-86a3-8488be07954a" providerId="ADAL" clId="{4703F28F-B4A8-1145-BB8F-C4AA392F6768}" dt="2020-01-29T22:18:24.809" v="66" actId="20577"/>
        <pc:sldMkLst>
          <pc:docMk/>
          <pc:sldMk cId="1963109091" sldId="473"/>
        </pc:sldMkLst>
        <pc:spChg chg="mod">
          <ac:chgData name="Kun Suo" userId="41c30799-3a2b-4880-86a3-8488be07954a" providerId="ADAL" clId="{4703F28F-B4A8-1145-BB8F-C4AA392F6768}" dt="2020-01-29T22:18:24.809" v="66" actId="20577"/>
          <ac:spMkLst>
            <pc:docMk/>
            <pc:sldMk cId="1963109091" sldId="473"/>
            <ac:spMk id="2" creationId="{C770C627-8DC2-5F43-8A8D-1B725F09FF76}"/>
          </ac:spMkLst>
        </pc:spChg>
        <pc:spChg chg="del">
          <ac:chgData name="Kun Suo" userId="41c30799-3a2b-4880-86a3-8488be07954a" providerId="ADAL" clId="{4703F28F-B4A8-1145-BB8F-C4AA392F6768}" dt="2020-01-29T22:17:46.217" v="25" actId="478"/>
          <ac:spMkLst>
            <pc:docMk/>
            <pc:sldMk cId="1963109091" sldId="473"/>
            <ac:spMk id="8" creationId="{86E746C4-6DE9-B54E-95BA-252A0776A39A}"/>
          </ac:spMkLst>
        </pc:spChg>
        <pc:spChg chg="del">
          <ac:chgData name="Kun Suo" userId="41c30799-3a2b-4880-86a3-8488be07954a" providerId="ADAL" clId="{4703F28F-B4A8-1145-BB8F-C4AA392F6768}" dt="2020-01-29T22:17:52.073" v="26" actId="478"/>
          <ac:spMkLst>
            <pc:docMk/>
            <pc:sldMk cId="1963109091" sldId="473"/>
            <ac:spMk id="9" creationId="{C2601BCE-0A9B-C548-A512-866F9B138404}"/>
          </ac:spMkLst>
        </pc:spChg>
        <pc:spChg chg="del">
          <ac:chgData name="Kun Suo" userId="41c30799-3a2b-4880-86a3-8488be07954a" providerId="ADAL" clId="{4703F28F-B4A8-1145-BB8F-C4AA392F6768}" dt="2020-01-29T22:17:59.711" v="28" actId="478"/>
          <ac:spMkLst>
            <pc:docMk/>
            <pc:sldMk cId="1963109091" sldId="473"/>
            <ac:spMk id="11" creationId="{1419ED41-FAA4-5845-8421-9C2A5ACA39D9}"/>
          </ac:spMkLst>
        </pc:spChg>
        <pc:spChg chg="del">
          <ac:chgData name="Kun Suo" userId="41c30799-3a2b-4880-86a3-8488be07954a" providerId="ADAL" clId="{4703F28F-B4A8-1145-BB8F-C4AA392F6768}" dt="2020-01-29T22:18:05.872" v="29" actId="478"/>
          <ac:spMkLst>
            <pc:docMk/>
            <pc:sldMk cId="1963109091" sldId="473"/>
            <ac:spMk id="12" creationId="{9EFF2ECA-8FA1-0F45-B8A3-A5EFB76C828A}"/>
          </ac:spMkLst>
        </pc:spChg>
        <pc:cxnChg chg="del">
          <ac:chgData name="Kun Suo" userId="41c30799-3a2b-4880-86a3-8488be07954a" providerId="ADAL" clId="{4703F28F-B4A8-1145-BB8F-C4AA392F6768}" dt="2020-01-29T22:17:43.549" v="24" actId="478"/>
          <ac:cxnSpMkLst>
            <pc:docMk/>
            <pc:sldMk cId="1963109091" sldId="473"/>
            <ac:cxnSpMk id="10" creationId="{77FF7718-22EC-2042-BA8F-E9DF7174147F}"/>
          </ac:cxnSpMkLst>
        </pc:cxnChg>
        <pc:cxnChg chg="del">
          <ac:chgData name="Kun Suo" userId="41c30799-3a2b-4880-86a3-8488be07954a" providerId="ADAL" clId="{4703F28F-B4A8-1145-BB8F-C4AA392F6768}" dt="2020-01-29T22:17:54.473" v="27" actId="478"/>
          <ac:cxnSpMkLst>
            <pc:docMk/>
            <pc:sldMk cId="1963109091" sldId="473"/>
            <ac:cxnSpMk id="16" creationId="{A9A33101-FEB5-D844-BF91-D88D7123AA4D}"/>
          </ac:cxnSpMkLst>
        </pc:cxnChg>
      </pc:sldChg>
      <pc:sldChg chg="addSp modSp">
        <pc:chgData name="Kun Suo" userId="41c30799-3a2b-4880-86a3-8488be07954a" providerId="ADAL" clId="{4703F28F-B4A8-1145-BB8F-C4AA392F6768}" dt="2020-01-29T23:13:12.158" v="142" actId="1076"/>
        <pc:sldMkLst>
          <pc:docMk/>
          <pc:sldMk cId="1702107042" sldId="486"/>
        </pc:sldMkLst>
        <pc:spChg chg="add mod">
          <ac:chgData name="Kun Suo" userId="41c30799-3a2b-4880-86a3-8488be07954a" providerId="ADAL" clId="{4703F28F-B4A8-1145-BB8F-C4AA392F6768}" dt="2020-01-29T23:11:11.219" v="127" actId="20577"/>
          <ac:spMkLst>
            <pc:docMk/>
            <pc:sldMk cId="1702107042" sldId="486"/>
            <ac:spMk id="11" creationId="{88352889-52AA-CB44-94D4-C8767C122F53}"/>
          </ac:spMkLst>
        </pc:spChg>
        <pc:spChg chg="add mod">
          <ac:chgData name="Kun Suo" userId="41c30799-3a2b-4880-86a3-8488be07954a" providerId="ADAL" clId="{4703F28F-B4A8-1145-BB8F-C4AA392F6768}" dt="2020-01-29T23:13:12.158" v="142" actId="1076"/>
          <ac:spMkLst>
            <pc:docMk/>
            <pc:sldMk cId="1702107042" sldId="486"/>
            <ac:spMk id="13" creationId="{B636E916-325F-E045-8BCF-9A8282E13DC6}"/>
          </ac:spMkLst>
        </pc:spChg>
        <pc:picChg chg="add mod">
          <ac:chgData name="Kun Suo" userId="41c30799-3a2b-4880-86a3-8488be07954a" providerId="ADAL" clId="{4703F28F-B4A8-1145-BB8F-C4AA392F6768}" dt="2020-01-29T23:09:44.094" v="110" actId="1076"/>
          <ac:picMkLst>
            <pc:docMk/>
            <pc:sldMk cId="1702107042" sldId="486"/>
            <ac:picMk id="8" creationId="{A1D4604E-52AC-3F4F-8C1B-123CF0044443}"/>
          </ac:picMkLst>
        </pc:picChg>
        <pc:inkChg chg="add mod">
          <ac:chgData name="Kun Suo" userId="41c30799-3a2b-4880-86a3-8488be07954a" providerId="ADAL" clId="{4703F28F-B4A8-1145-BB8F-C4AA392F6768}" dt="2020-01-29T22:21:38.139" v="105" actId="14100"/>
          <ac:inkMkLst>
            <pc:docMk/>
            <pc:sldMk cId="1702107042" sldId="486"/>
            <ac:inkMk id="7" creationId="{A06F0EBD-5642-754C-B5DC-7F1EDF56B4A2}"/>
          </ac:inkMkLst>
        </pc:inkChg>
        <pc:inkChg chg="add">
          <ac:chgData name="Kun Suo" userId="41c30799-3a2b-4880-86a3-8488be07954a" providerId="ADAL" clId="{4703F28F-B4A8-1145-BB8F-C4AA392F6768}" dt="2020-01-29T23:09:57.222" v="111" actId="9405"/>
          <ac:inkMkLst>
            <pc:docMk/>
            <pc:sldMk cId="1702107042" sldId="486"/>
            <ac:inkMk id="9" creationId="{046BDD07-6323-804A-A86A-95D15777E42D}"/>
          </ac:inkMkLst>
        </pc:inkChg>
        <pc:inkChg chg="add">
          <ac:chgData name="Kun Suo" userId="41c30799-3a2b-4880-86a3-8488be07954a" providerId="ADAL" clId="{4703F28F-B4A8-1145-BB8F-C4AA392F6768}" dt="2020-01-29T23:10:17.006" v="112" actId="9405"/>
          <ac:inkMkLst>
            <pc:docMk/>
            <pc:sldMk cId="1702107042" sldId="486"/>
            <ac:inkMk id="10" creationId="{FDB1E309-C37D-BC44-9C87-E572A687D603}"/>
          </ac:inkMkLst>
        </pc:inkChg>
        <pc:inkChg chg="add mod">
          <ac:chgData name="Kun Suo" userId="41c30799-3a2b-4880-86a3-8488be07954a" providerId="ADAL" clId="{4703F28F-B4A8-1145-BB8F-C4AA392F6768}" dt="2020-01-29T23:11:43.998" v="133" actId="14100"/>
          <ac:inkMkLst>
            <pc:docMk/>
            <pc:sldMk cId="1702107042" sldId="486"/>
            <ac:inkMk id="12" creationId="{20CEAFCC-04FF-6343-A1C9-C9BC40AA7640}"/>
          </ac:inkMkLst>
        </pc:inkChg>
      </pc:sldChg>
      <pc:sldChg chg="addSp modSp">
        <pc:chgData name="Kun Suo" userId="41c30799-3a2b-4880-86a3-8488be07954a" providerId="ADAL" clId="{4703F28F-B4A8-1145-BB8F-C4AA392F6768}" dt="2020-01-29T23:11:56.574" v="136" actId="1076"/>
        <pc:sldMkLst>
          <pc:docMk/>
          <pc:sldMk cId="2332509868" sldId="487"/>
        </pc:sldMkLst>
        <pc:inkChg chg="add mod">
          <ac:chgData name="Kun Suo" userId="41c30799-3a2b-4880-86a3-8488be07954a" providerId="ADAL" clId="{4703F28F-B4A8-1145-BB8F-C4AA392F6768}" dt="2020-01-29T22:21:52.711" v="107" actId="1076"/>
          <ac:inkMkLst>
            <pc:docMk/>
            <pc:sldMk cId="2332509868" sldId="487"/>
            <ac:inkMk id="7" creationId="{699251DC-2D92-014C-9ECF-B904463749A8}"/>
          </ac:inkMkLst>
        </pc:inkChg>
        <pc:inkChg chg="add mod">
          <ac:chgData name="Kun Suo" userId="41c30799-3a2b-4880-86a3-8488be07954a" providerId="ADAL" clId="{4703F28F-B4A8-1145-BB8F-C4AA392F6768}" dt="2020-01-29T23:11:56.574" v="136" actId="1076"/>
          <ac:inkMkLst>
            <pc:docMk/>
            <pc:sldMk cId="2332509868" sldId="487"/>
            <ac:inkMk id="8" creationId="{549BD088-D4BA-7E47-AD7F-21769C145137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r">
              <a:defRPr sz="1300"/>
            </a:lvl1pPr>
          </a:lstStyle>
          <a:p>
            <a:fld id="{623508D7-CD65-4285-B828-B369E2351DE2}" type="datetimeFigureOut">
              <a:rPr lang="en-US" smtClean="0"/>
              <a:pPr/>
              <a:t>11/7/22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l">
              <a:defRPr sz="1300"/>
            </a:lvl1pPr>
          </a:lstStyle>
          <a:p>
            <a:r>
              <a:rPr lang="en-US" dirty="0"/>
              <a:t>Computer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r">
              <a:defRPr sz="1300"/>
            </a:lvl1pPr>
          </a:lstStyle>
          <a:p>
            <a:fld id="{6A854FC7-2F89-40CE-8D5B-3D90DD628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346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6:41:47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1432 38 24575,'-12'-4'0,"-15"2"0,-21 2 0,-16-1 0,-11-1 0,-4-3 0,6-1 0,6 2 0,5 2 0,1 2 0,-11 0 0,-10 0 0,-10 0 0,-4 0 0,7 3 0,15 4 0,17 3 0,18 1 0,11 0 0,4 0 0,3-1 0,-2 2 0,0 0 0,0 2 0,-1 1 0,0 0 0,1-1 0,3-2 0,5-1 0,6-1 0,5 1 0,3 0 0,1-1 0,0 1 0,0 4 0,0 6 0,0 5 0,0 4 0,0 2 0,0-3 0,0-5 0,0-3 0,3-2 0,4 0 0,4 3 0,5 7 0,2 7 0,5 5 0,5-1 0,5-1 0,5-3 0,5-2 0,2 0 0,0-3 0,-1-4 0,2-5 0,7-4 0,10-2 0,13-1 0,13 2 0,9 2 0,-46-9 0,2 0 0,0 1 0,2 0 0,2 1 0,2-1 0,2 0 0,0-1 0,1-2 0,2-1 0,-1-2 0,-1-1 0,-2-1 0,-1 0 0,1-1 0,-1-1 0,0 1 0,0-1 0,1 1 0,0-1 0,2-1 0,0 0 0,-2 0 0,0 0 0,-1 0 0,0 0 0,-3-1 0,-2-2 0,38-8 0,-18-6 0,-22-4 0,-16 0 0,-8-1 0,-4-5 0,-2 1 0,-2-1 0,-3 5 0,-4 4 0,-5 1 0,-4-6 0,-2-7 0,0-8 0,0-5 0,-1-4 0,0-3 0,-2-6 0,-5-2 0,-7-1 0,-7 6 0,-7 8 0,-1 8 0,-3 7 0,-10 2 0,-12-1 0,-13-4 0,-10-2 0,-2 1 0,5 7 0,8 5 0,7 6 0,7 3 0,5 2 0,12 2 0,12 3 0,10 3 0,8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15:45.399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12 16383,'85'0'0,"1"-1"0,-1 0 0,1 0 0,-1 0 0,1 0 0,9-1 0,7 0 0,-6-1 0,-20 3 0,-33 3 0,-33 1 0,48-3 0,-37 3 0,41-4 0,-51 0 0,7 0 0,19 0 0,-16 0 0,15 0 0,-13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15:51.881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77 16383,'62'-5'0,"-11"1"0,-27-3 0,-10 5 0,28-4 0,13 6 0,-17 0 0,27 0 0,-47-4 0,13 3 0,1-4 0,-9 1 0,6-2 0,-2 1 0,27-10 0,-21 13 0,22-8 0,-39 10 0,-1 0 0,23 0 0,-18 0 0,15 0 0,-8 0 0,-5 0 0,7 0 0,15 0 0,-20 0 0,26 0 0,-32 0 0,6 0 0,4 0 0,-5 0 0,11 0 0,-6 0 0,-7 0 0,7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15:57.49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16383,'62'0'0,"-7"0"0,-44 0 0,8 0 0,28 0 0,-19 0 0,35 0 0,-45 0 0,6 0 0,4 0 0,-10 0 0,20 0 0,-7 0 0,-9 0 0,22 0 0,-29 0 0,23 0 0,-17 0 0,4 0 0,12 0 0,-14 0 0,20 0 0,-25 0 0,11 0 0,-3 0 0,-4 0 0,17 0 0,-21 0 0,20 0 0,-20 0 0,12 0 0,3 0 0,-15 0 0,23 0 0,-24 0 0,16 0 0,-8 0 0,1 0 0,2 0 0,-3 0 0,0 0 0,4 0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16:34.123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16383,'62'0'0,"-7"0"0,-44 0 0,8 0 0,28 0 0,-19 0 0,35 0 0,-45 0 0,6 0 0,4 0 0,-10 0 0,20 0 0,-7 0 0,-9 0 0,22 0 0,-29 0 0,23 0 0,-17 0 0,4 0 0,12 0 0,-14 0 0,20 0 0,-25 0 0,11 0 0,-3 0 0,-4 0 0,17 0 0,-21 0 0,20 0 0,-20 0 0,12 0 0,3 0 0,-15 0 0,23 0 0,-24 0 0,16 0 0,-8 0 0,1 0 0,2 0 0,-3 0 0,0 0 0,4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16:47.779"/>
    </inkml:context>
    <inkml:brush xml:id="br0">
      <inkml:brushProperty name="width" value="0.5" units="cm"/>
      <inkml:brushProperty name="height" value="1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12 16383,'85'0'0,"1"-1"0,-1 0 0,1 0 0,-1 0 0,1 0 0,9-1 0,7 0 0,-6-1 0,-20 3 0,-33 3 0,-33 1 0,48-3 0,-37 3 0,41-4 0,-51 0 0,7 0 0,19 0 0,-16 0 0,15 0 0,-13 0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4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/>
          <a:lstStyle>
            <a:lvl1pPr algn="r">
              <a:defRPr sz="1300"/>
            </a:lvl1pPr>
          </a:lstStyle>
          <a:p>
            <a:fld id="{68A3EB84-E0F6-4EF5-A6B6-15B35501A2C4}" type="datetimeFigureOut">
              <a:rPr lang="en-US" smtClean="0"/>
              <a:pPr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98" tIns="47348" rIns="94698" bIns="473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5"/>
            <a:ext cx="5435600" cy="4463415"/>
          </a:xfrm>
          <a:prstGeom prst="rect">
            <a:avLst/>
          </a:prstGeom>
        </p:spPr>
        <p:txBody>
          <a:bodyPr vert="horz" lIns="94698" tIns="47348" rIns="94698" bIns="4734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l">
              <a:defRPr sz="1300"/>
            </a:lvl1pPr>
          </a:lstStyle>
          <a:p>
            <a:r>
              <a:rPr lang="en-US" dirty="0"/>
              <a:t>Computer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8"/>
            <a:ext cx="2944284" cy="495935"/>
          </a:xfrm>
          <a:prstGeom prst="rect">
            <a:avLst/>
          </a:prstGeom>
        </p:spPr>
        <p:txBody>
          <a:bodyPr vert="horz" lIns="94698" tIns="47348" rIns="94698" bIns="47348" rtlCol="0" anchor="b"/>
          <a:lstStyle>
            <a:lvl1pPr algn="r">
              <a:defRPr sz="1300"/>
            </a:lvl1pPr>
          </a:lstStyle>
          <a:p>
            <a:fld id="{70A64E9A-006E-4595-84A4-B133CBD630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218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CS 3502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>
            <a:lvl1pPr>
              <a:defRPr sz="4000" b="1" cap="none" spc="0" baseline="0">
                <a:ln w="17780" cmpd="sng">
                  <a:noFill/>
                  <a:prstDash val="solid"/>
                  <a:miter lim="800000"/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10200" y="6356350"/>
            <a:ext cx="3279648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3505200" cy="365760"/>
          </a:xfrm>
        </p:spPr>
        <p:txBody>
          <a:bodyPr/>
          <a:lstStyle/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CS 3502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25000"/>
              </a:lnSpc>
              <a:buSzPct val="100000"/>
              <a:buFont typeface="Arial" pitchFamily="34" charset="0"/>
              <a:buChar char="•"/>
              <a:defRPr sz="3200" baseline="0"/>
            </a:lvl1pPr>
            <a:lvl2pPr>
              <a:lnSpc>
                <a:spcPct val="125000"/>
              </a:lnSpc>
              <a:buSzPct val="65000"/>
              <a:buFont typeface="Courier New" pitchFamily="49" charset="0"/>
              <a:buChar char="o"/>
              <a:defRPr sz="2400" baseline="0"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Picture 3" descr="C:\Documents and Settings\Jia Rao\Desktop\wsu.gif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7924800" y="518160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Kennesaw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Kennesaw State University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dirty="0"/>
              <a:t>CS 3502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b="1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customXml" Target="../ink/ink3.xml"/><Relationship Id="rId10" Type="http://schemas.openxmlformats.org/officeDocument/2006/relationships/customXml" Target="../ink/ink6.xml"/><Relationship Id="rId4" Type="http://schemas.openxmlformats.org/officeDocument/2006/relationships/image" Target="../media/image92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0CF-E237-4E40-82D0-9118FF1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BF8-0945-AB46-ACF9-C107B74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231A-1571-5C47-AAA5-9276778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1308C-3CA0-384F-9BC6-21F2067F5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58"/>
          <a:stretch/>
        </p:blipFill>
        <p:spPr>
          <a:xfrm>
            <a:off x="1219200" y="1278894"/>
            <a:ext cx="5711954" cy="50713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1AFAF-B636-DAB0-5841-E59F5A5D6C91}"/>
              </a:ext>
            </a:extLst>
          </p:cNvPr>
          <p:cNvCxnSpPr/>
          <p:nvPr/>
        </p:nvCxnSpPr>
        <p:spPr>
          <a:xfrm>
            <a:off x="4495800" y="2362200"/>
            <a:ext cx="0" cy="33528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C82EDE4-5AC4-2A7F-3335-BD71F0A4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483" y="5769606"/>
            <a:ext cx="985718" cy="58064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45F5D8B-E2D1-C2BC-3AF1-6D638BD2D4E3}"/>
              </a:ext>
            </a:extLst>
          </p:cNvPr>
          <p:cNvSpPr/>
          <p:nvPr/>
        </p:nvSpPr>
        <p:spPr>
          <a:xfrm rot="5400000">
            <a:off x="4424805" y="6112195"/>
            <a:ext cx="141988" cy="228599"/>
          </a:xfrm>
          <a:prstGeom prst="rightBrace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7B8D9-043E-7947-11BB-82E640BB95E5}"/>
              </a:ext>
            </a:extLst>
          </p:cNvPr>
          <p:cNvSpPr txBox="1"/>
          <p:nvPr/>
        </p:nvSpPr>
        <p:spPr>
          <a:xfrm>
            <a:off x="4132543" y="6327538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width=step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679A990-1A44-CF23-73C9-94F28E61F9FA}"/>
              </a:ext>
            </a:extLst>
          </p:cNvPr>
          <p:cNvSpPr/>
          <p:nvPr/>
        </p:nvSpPr>
        <p:spPr>
          <a:xfrm>
            <a:off x="5645800" y="2362200"/>
            <a:ext cx="290615" cy="3276600"/>
          </a:xfrm>
          <a:prstGeom prst="rightBrace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17A3C7-E64C-5029-83F4-108AAFEF12A3}"/>
              </a:ext>
            </a:extLst>
          </p:cNvPr>
          <p:cNvSpPr txBox="1"/>
          <p:nvPr/>
        </p:nvSpPr>
        <p:spPr>
          <a:xfrm>
            <a:off x="5897434" y="3680468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height=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26B44-A0A4-6C8B-D89C-0DC3A0AE468E}"/>
              </a:ext>
            </a:extLst>
          </p:cNvPr>
          <p:cNvSpPr txBox="1"/>
          <p:nvPr/>
        </p:nvSpPr>
        <p:spPr>
          <a:xfrm>
            <a:off x="3922947" y="58088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513C4-8550-E16E-548B-C935C0607524}"/>
              </a:ext>
            </a:extLst>
          </p:cNvPr>
          <p:cNvCxnSpPr>
            <a:stCxn id="23" idx="3"/>
          </p:cNvCxnSpPr>
          <p:nvPr/>
        </p:nvCxnSpPr>
        <p:spPr>
          <a:xfrm flipV="1">
            <a:off x="4242265" y="5763510"/>
            <a:ext cx="253534" cy="230032"/>
          </a:xfrm>
          <a:prstGeom prst="straightConnector1">
            <a:avLst/>
          </a:prstGeom>
          <a:ln w="28575">
            <a:solidFill>
              <a:srgbClr val="FF0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64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0CF-E237-4E40-82D0-9118FF1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BF8-0945-AB46-ACF9-C107B74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231A-1571-5C47-AAA5-9276778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3A29EC-5270-C948-A2BA-C95A5942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0" y="1249587"/>
            <a:ext cx="7391400" cy="553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1308C-3CA0-384F-9BC6-21F2067F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104078"/>
            <a:ext cx="4267200" cy="47931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220FBCD-43CF-3E44-9A88-41F72FCB280E}"/>
              </a:ext>
            </a:extLst>
          </p:cNvPr>
          <p:cNvGrpSpPr/>
          <p:nvPr/>
        </p:nvGrpSpPr>
        <p:grpSpPr>
          <a:xfrm>
            <a:off x="2286000" y="4005146"/>
            <a:ext cx="1714854" cy="414454"/>
            <a:chOff x="2286000" y="4005146"/>
            <a:chExt cx="1714854" cy="4144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2C35F5-B5F5-4347-9CDB-46F31D53987D}"/>
                </a:ext>
              </a:extLst>
            </p:cNvPr>
            <p:cNvSpPr/>
            <p:nvPr/>
          </p:nvSpPr>
          <p:spPr>
            <a:xfrm>
              <a:off x="2286000" y="4038600"/>
              <a:ext cx="1371600" cy="3810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3A3E35-ECA2-6746-BD8A-E78386743AE3}"/>
                </a:ext>
              </a:extLst>
            </p:cNvPr>
            <p:cNvSpPr txBox="1"/>
            <p:nvPr/>
          </p:nvSpPr>
          <p:spPr>
            <a:xfrm>
              <a:off x="3711992" y="400514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824F5D-7028-554B-83C2-C556B401D285}"/>
              </a:ext>
            </a:extLst>
          </p:cNvPr>
          <p:cNvGrpSpPr/>
          <p:nvPr/>
        </p:nvGrpSpPr>
        <p:grpSpPr>
          <a:xfrm>
            <a:off x="2150244" y="2921737"/>
            <a:ext cx="2699695" cy="381000"/>
            <a:chOff x="1997844" y="3685813"/>
            <a:chExt cx="2699695" cy="381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29D996-7946-7543-8486-433CB8A76EA8}"/>
                </a:ext>
              </a:extLst>
            </p:cNvPr>
            <p:cNvSpPr/>
            <p:nvPr/>
          </p:nvSpPr>
          <p:spPr>
            <a:xfrm>
              <a:off x="1997844" y="3685813"/>
              <a:ext cx="2116955" cy="3810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0A635F1-CF3C-0C4B-A8D6-9C014D22AE6B}"/>
                    </a:ext>
                  </a:extLst>
                </p:cNvPr>
                <p:cNvSpPr txBox="1"/>
                <p:nvPr/>
              </p:nvSpPr>
              <p:spPr>
                <a:xfrm>
                  <a:off x="4191695" y="3685813"/>
                  <a:ext cx="505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0A635F1-CF3C-0C4B-A8D6-9C014D22A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695" y="3685813"/>
                  <a:ext cx="5058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6A6D43-F576-4540-935A-848A30950F7E}"/>
              </a:ext>
            </a:extLst>
          </p:cNvPr>
          <p:cNvGrpSpPr/>
          <p:nvPr/>
        </p:nvGrpSpPr>
        <p:grpSpPr>
          <a:xfrm>
            <a:off x="1415142" y="4495800"/>
            <a:ext cx="2896036" cy="381000"/>
            <a:chOff x="2286000" y="4038600"/>
            <a:chExt cx="2896036" cy="381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D986C8-7BD9-2C4F-9EE0-4BC5E438062C}"/>
                </a:ext>
              </a:extLst>
            </p:cNvPr>
            <p:cNvSpPr/>
            <p:nvPr/>
          </p:nvSpPr>
          <p:spPr>
            <a:xfrm>
              <a:off x="2286000" y="4038600"/>
              <a:ext cx="1099458" cy="381000"/>
            </a:xfrm>
            <a:prstGeom prst="ellipse">
              <a:avLst/>
            </a:prstGeom>
            <a:solidFill>
              <a:srgbClr val="4F81BD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4D4705-6D9C-F346-AF4F-17AF5BF7B4B7}"/>
                </a:ext>
              </a:extLst>
            </p:cNvPr>
            <p:cNvSpPr txBox="1"/>
            <p:nvPr/>
          </p:nvSpPr>
          <p:spPr>
            <a:xfrm>
              <a:off x="3464706" y="4038600"/>
              <a:ext cx="1717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size of rectangle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8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0CF-E237-4E40-82D0-9118FF1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BF8-0945-AB46-ACF9-C107B74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231A-1571-5C47-AAA5-9276778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1308C-3CA0-384F-9BC6-21F2067F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04078"/>
            <a:ext cx="4267200" cy="4793176"/>
          </a:xfrm>
          <a:prstGeom prst="rect">
            <a:avLst/>
          </a:prstGeom>
        </p:spPr>
      </p:pic>
      <p:pic>
        <p:nvPicPr>
          <p:cNvPr id="20" name="Picture 2" descr="f03-05-9780123742605.eps">
            <a:extLst>
              <a:ext uri="{FF2B5EF4-FFF2-40B4-BE49-F238E27FC236}">
                <a16:creationId xmlns:a16="http://schemas.microsoft.com/office/drawing/2014/main" id="{7FCFD895-5E41-BF45-8F0C-32722AB8C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9" y="4039166"/>
            <a:ext cx="5716351" cy="203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9681C9-864E-494A-8915-9BE6D0ED6C4E}"/>
              </a:ext>
            </a:extLst>
          </p:cNvPr>
          <p:cNvCxnSpPr>
            <a:cxnSpLocks/>
          </p:cNvCxnSpPr>
          <p:nvPr/>
        </p:nvCxnSpPr>
        <p:spPr>
          <a:xfrm flipH="1">
            <a:off x="1428090" y="2144115"/>
            <a:ext cx="5161084" cy="13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A60ED0-DDF8-6540-841E-75CE2931F0AD}"/>
              </a:ext>
            </a:extLst>
          </p:cNvPr>
          <p:cNvCxnSpPr>
            <a:cxnSpLocks/>
          </p:cNvCxnSpPr>
          <p:nvPr/>
        </p:nvCxnSpPr>
        <p:spPr>
          <a:xfrm flipH="1">
            <a:off x="3400209" y="2357158"/>
            <a:ext cx="3362884" cy="114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0AEDF8-E923-DA4C-A675-78A0C7FCD229}"/>
              </a:ext>
            </a:extLst>
          </p:cNvPr>
          <p:cNvCxnSpPr>
            <a:cxnSpLocks/>
          </p:cNvCxnSpPr>
          <p:nvPr/>
        </p:nvCxnSpPr>
        <p:spPr>
          <a:xfrm flipH="1">
            <a:off x="4876801" y="2471660"/>
            <a:ext cx="2590799" cy="9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B40DCA7-F418-9D45-931E-B329557D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138" y="5693711"/>
            <a:ext cx="330200" cy="622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63CBE4C-4D03-8C46-8D5B-EB60F376F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45" y="3376527"/>
            <a:ext cx="330200" cy="622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787B3A-99FD-0748-9B80-C18B95C04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737" y="3376527"/>
            <a:ext cx="330200" cy="622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03369A-29CE-644A-AB22-0940A198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21" y="3362269"/>
            <a:ext cx="330200" cy="6223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1778A9-DD83-7649-A7B3-DBA12A4F24FF}"/>
              </a:ext>
            </a:extLst>
          </p:cNvPr>
          <p:cNvSpPr txBox="1"/>
          <p:nvPr/>
        </p:nvSpPr>
        <p:spPr>
          <a:xfrm>
            <a:off x="1192855" y="520859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82278-3D88-D045-8E6C-2E74348F1935}"/>
              </a:ext>
            </a:extLst>
          </p:cNvPr>
          <p:cNvSpPr txBox="1"/>
          <p:nvPr/>
        </p:nvSpPr>
        <p:spPr>
          <a:xfrm>
            <a:off x="166332" y="348996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5EBC8-8F9D-F442-88EE-E16E60C62FC3}"/>
              </a:ext>
            </a:extLst>
          </p:cNvPr>
          <p:cNvSpPr txBox="1"/>
          <p:nvPr/>
        </p:nvSpPr>
        <p:spPr>
          <a:xfrm>
            <a:off x="2046207" y="349960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512FAB-6DBB-7C4C-999E-83B46C84E844}"/>
              </a:ext>
            </a:extLst>
          </p:cNvPr>
          <p:cNvSpPr txBox="1"/>
          <p:nvPr/>
        </p:nvSpPr>
        <p:spPr>
          <a:xfrm>
            <a:off x="4737508" y="348875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n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D54524F8-5DC0-3047-9415-788568127292}"/>
              </a:ext>
            </a:extLst>
          </p:cNvPr>
          <p:cNvSpPr/>
          <p:nvPr/>
        </p:nvSpPr>
        <p:spPr>
          <a:xfrm>
            <a:off x="582781" y="2788122"/>
            <a:ext cx="1178712" cy="369332"/>
          </a:xfrm>
          <a:prstGeom prst="wedgeRoundRectCallout">
            <a:avLst>
              <a:gd name="adj1" fmla="val -44048"/>
              <a:gd name="adj2" fmla="val 134786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send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75E6D3B1-0247-B043-8B4D-BA8E75AB72D1}"/>
              </a:ext>
            </a:extLst>
          </p:cNvPr>
          <p:cNvSpPr/>
          <p:nvPr/>
        </p:nvSpPr>
        <p:spPr>
          <a:xfrm>
            <a:off x="249378" y="5749750"/>
            <a:ext cx="1178712" cy="369332"/>
          </a:xfrm>
          <a:prstGeom prst="wedgeRoundRectCallout">
            <a:avLst>
              <a:gd name="adj1" fmla="val 70654"/>
              <a:gd name="adj2" fmla="val -4500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receive</a:t>
            </a:r>
          </a:p>
        </p:txBody>
      </p:sp>
    </p:spTree>
    <p:extLst>
      <p:ext uri="{BB962C8B-B14F-4D97-AF65-F5344CB8AC3E}">
        <p14:creationId xmlns:p14="http://schemas.microsoft.com/office/powerpoint/2010/main" val="267372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0CF-E237-4E40-82D0-9118FF1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BF8-0945-AB46-ACF9-C107B74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231A-1571-5C47-AAA5-9276778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1308C-3CA0-384F-9BC6-21F2067F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35890"/>
            <a:ext cx="4267200" cy="47931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48F2E6-616A-D04C-80A6-0223590C9C61}"/>
              </a:ext>
            </a:extLst>
          </p:cNvPr>
          <p:cNvSpPr/>
          <p:nvPr/>
        </p:nvSpPr>
        <p:spPr>
          <a:xfrm>
            <a:off x="6367346" y="1545518"/>
            <a:ext cx="152400" cy="2895600"/>
          </a:xfrm>
          <a:prstGeom prst="rect">
            <a:avLst/>
          </a:prstGeom>
          <a:solidFill>
            <a:srgbClr val="FF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29858-CDD7-324A-ACC4-0F8C90B11C20}"/>
              </a:ext>
            </a:extLst>
          </p:cNvPr>
          <p:cNvSpPr/>
          <p:nvPr/>
        </p:nvSpPr>
        <p:spPr>
          <a:xfrm>
            <a:off x="6534986" y="1621718"/>
            <a:ext cx="152400" cy="2819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3290C-8EC3-1747-90DC-EBD1E5B77A98}"/>
              </a:ext>
            </a:extLst>
          </p:cNvPr>
          <p:cNvSpPr/>
          <p:nvPr/>
        </p:nvSpPr>
        <p:spPr>
          <a:xfrm>
            <a:off x="7281746" y="2155118"/>
            <a:ext cx="152400" cy="2295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B6476-0C6E-B945-BFA6-16FEA3AEBF5E}"/>
              </a:ext>
            </a:extLst>
          </p:cNvPr>
          <p:cNvSpPr/>
          <p:nvPr/>
        </p:nvSpPr>
        <p:spPr>
          <a:xfrm>
            <a:off x="6708648" y="1774118"/>
            <a:ext cx="152400" cy="26974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36B79-579B-3D4B-9124-4B88FD841B35}"/>
              </a:ext>
            </a:extLst>
          </p:cNvPr>
          <p:cNvSpPr/>
          <p:nvPr/>
        </p:nvSpPr>
        <p:spPr>
          <a:xfrm>
            <a:off x="7461578" y="2459918"/>
            <a:ext cx="152400" cy="199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FF030-19DC-0746-9875-E19DB5BB0D93}"/>
              </a:ext>
            </a:extLst>
          </p:cNvPr>
          <p:cNvSpPr/>
          <p:nvPr/>
        </p:nvSpPr>
        <p:spPr>
          <a:xfrm>
            <a:off x="6903794" y="1850318"/>
            <a:ext cx="152400" cy="25999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E2767-853B-7E41-83C8-2F634E82D0CC}"/>
              </a:ext>
            </a:extLst>
          </p:cNvPr>
          <p:cNvSpPr/>
          <p:nvPr/>
        </p:nvSpPr>
        <p:spPr>
          <a:xfrm>
            <a:off x="7641410" y="2840918"/>
            <a:ext cx="152400" cy="16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3D1A0-0A08-7241-8686-38B53C7E1916}"/>
              </a:ext>
            </a:extLst>
          </p:cNvPr>
          <p:cNvCxnSpPr>
            <a:cxnSpLocks/>
          </p:cNvCxnSpPr>
          <p:nvPr/>
        </p:nvCxnSpPr>
        <p:spPr>
          <a:xfrm flipH="1">
            <a:off x="1428090" y="2144115"/>
            <a:ext cx="5161084" cy="13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1005E-A783-3D47-9C53-8CDE0C05BCA6}"/>
              </a:ext>
            </a:extLst>
          </p:cNvPr>
          <p:cNvCxnSpPr>
            <a:cxnSpLocks/>
          </p:cNvCxnSpPr>
          <p:nvPr/>
        </p:nvCxnSpPr>
        <p:spPr>
          <a:xfrm flipH="1">
            <a:off x="3400209" y="2357158"/>
            <a:ext cx="3362884" cy="114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0907C-FD29-3F4D-98C2-CF8EF5BE6A34}"/>
              </a:ext>
            </a:extLst>
          </p:cNvPr>
          <p:cNvCxnSpPr>
            <a:cxnSpLocks/>
          </p:cNvCxnSpPr>
          <p:nvPr/>
        </p:nvCxnSpPr>
        <p:spPr>
          <a:xfrm flipH="1">
            <a:off x="4876801" y="2471660"/>
            <a:ext cx="2590799" cy="9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9093464-7FE1-3E4F-B7F7-295BEC35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376527"/>
            <a:ext cx="330200" cy="622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0319F1-30D7-C649-9FE1-705D484F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37" y="3376527"/>
            <a:ext cx="330200" cy="622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1917AE-6A43-D74B-8498-0B5A8349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21" y="3362269"/>
            <a:ext cx="330200" cy="622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5DEF3-14D3-484A-BF12-3E613984BD2C}"/>
              </a:ext>
            </a:extLst>
          </p:cNvPr>
          <p:cNvSpPr txBox="1"/>
          <p:nvPr/>
        </p:nvSpPr>
        <p:spPr>
          <a:xfrm>
            <a:off x="166332" y="348996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8B573-D219-3B4C-95E4-6221F1982177}"/>
              </a:ext>
            </a:extLst>
          </p:cNvPr>
          <p:cNvSpPr txBox="1"/>
          <p:nvPr/>
        </p:nvSpPr>
        <p:spPr>
          <a:xfrm>
            <a:off x="2133600" y="349960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802E-0F81-F84D-A6F8-D5045C99F86D}"/>
              </a:ext>
            </a:extLst>
          </p:cNvPr>
          <p:cNvSpPr txBox="1"/>
          <p:nvPr/>
        </p:nvSpPr>
        <p:spPr>
          <a:xfrm>
            <a:off x="4654235" y="348875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9352C-2FAA-7A47-9D5E-6EED5B3CB2EE}"/>
              </a:ext>
            </a:extLst>
          </p:cNvPr>
          <p:cNvSpPr txBox="1"/>
          <p:nvPr/>
        </p:nvSpPr>
        <p:spPr>
          <a:xfrm>
            <a:off x="4876801" y="5440577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rank_ID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8A35FE-9073-004B-95FA-5DF5C9BA57B8}"/>
              </a:ext>
            </a:extLst>
          </p:cNvPr>
          <p:cNvCxnSpPr>
            <a:cxnSpLocks/>
          </p:cNvCxnSpPr>
          <p:nvPr/>
        </p:nvCxnSpPr>
        <p:spPr>
          <a:xfrm flipH="1">
            <a:off x="5684595" y="4528076"/>
            <a:ext cx="682751" cy="933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FCB9B7E-339E-0141-AF45-1EDB5AD2E0F0}"/>
              </a:ext>
            </a:extLst>
          </p:cNvPr>
          <p:cNvSpPr/>
          <p:nvPr/>
        </p:nvSpPr>
        <p:spPr>
          <a:xfrm rot="5400000" flipV="1">
            <a:off x="6220416" y="4226555"/>
            <a:ext cx="1141458" cy="682751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F105B-C27C-CB4B-8DC3-192A76F958AE}"/>
              </a:ext>
            </a:extLst>
          </p:cNvPr>
          <p:cNvSpPr txBox="1"/>
          <p:nvPr/>
        </p:nvSpPr>
        <p:spPr>
          <a:xfrm>
            <a:off x="6979994" y="5262733"/>
            <a:ext cx="150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Jump over </a:t>
            </a:r>
            <a:r>
              <a:rPr lang="en-US" dirty="0" err="1">
                <a:solidFill>
                  <a:srgbClr val="FF0000"/>
                </a:solidFill>
              </a:rPr>
              <a:t>num_procs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471F3B5-2CF6-FF44-9F42-CD96943C0408}"/>
              </a:ext>
            </a:extLst>
          </p:cNvPr>
          <p:cNvSpPr/>
          <p:nvPr/>
        </p:nvSpPr>
        <p:spPr>
          <a:xfrm rot="5400000" flipV="1">
            <a:off x="6990339" y="4253597"/>
            <a:ext cx="1141458" cy="682751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60A02A3-E177-5546-A4B6-6CA4E68FED78}"/>
              </a:ext>
            </a:extLst>
          </p:cNvPr>
          <p:cNvSpPr/>
          <p:nvPr/>
        </p:nvSpPr>
        <p:spPr>
          <a:xfrm rot="5400000" flipV="1">
            <a:off x="7732060" y="4253597"/>
            <a:ext cx="1141458" cy="682751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7971-EB11-0A1C-C7D4-62525187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DA92B-0662-0CCF-06CD-0B5FE247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9CAC-7F31-4160-F656-E2EAACE0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 3502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1FFDC-AF78-EA97-1388-D290EEC5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3600"/>
            <a:ext cx="8722876" cy="1602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A0C08F-4421-B4B5-768F-E15FFC166129}"/>
                  </a:ext>
                </a:extLst>
              </p14:cNvPr>
              <p14:cNvContentPartPr/>
              <p14:nvPr/>
            </p14:nvContentPartPr>
            <p14:xfrm>
              <a:off x="2686032" y="2886408"/>
              <a:ext cx="1033920" cy="38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A0C08F-4421-B4B5-768F-E15FFC166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7392" y="2877408"/>
                <a:ext cx="105156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7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40CF-E237-4E40-82D0-9118FF1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ABF8-0945-AB46-ACF9-C107B74E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231A-1571-5C47-AAA5-9276778E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41308C-3CA0-384F-9BC6-21F2067F5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956" y="152400"/>
            <a:ext cx="4267200" cy="47931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48F2E6-616A-D04C-80A6-0223590C9C61}"/>
              </a:ext>
            </a:extLst>
          </p:cNvPr>
          <p:cNvSpPr/>
          <p:nvPr/>
        </p:nvSpPr>
        <p:spPr>
          <a:xfrm>
            <a:off x="7281656" y="2151784"/>
            <a:ext cx="152400" cy="2298478"/>
          </a:xfrm>
          <a:prstGeom prst="rect">
            <a:avLst/>
          </a:prstGeom>
          <a:solidFill>
            <a:srgbClr val="FF0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A29858-CDD7-324A-ACC4-0F8C90B11C20}"/>
              </a:ext>
            </a:extLst>
          </p:cNvPr>
          <p:cNvSpPr/>
          <p:nvPr/>
        </p:nvSpPr>
        <p:spPr>
          <a:xfrm>
            <a:off x="6701156" y="1708676"/>
            <a:ext cx="152400" cy="272499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3290C-8EC3-1747-90DC-EBD1E5B77A98}"/>
              </a:ext>
            </a:extLst>
          </p:cNvPr>
          <p:cNvSpPr/>
          <p:nvPr/>
        </p:nvSpPr>
        <p:spPr>
          <a:xfrm>
            <a:off x="6893601" y="1843572"/>
            <a:ext cx="152400" cy="26066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B6476-0C6E-B945-BFA6-16FEA3AEBF5E}"/>
              </a:ext>
            </a:extLst>
          </p:cNvPr>
          <p:cNvSpPr/>
          <p:nvPr/>
        </p:nvSpPr>
        <p:spPr>
          <a:xfrm>
            <a:off x="6359808" y="1514086"/>
            <a:ext cx="152400" cy="2927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36B79-579B-3D4B-9124-4B88FD841B35}"/>
              </a:ext>
            </a:extLst>
          </p:cNvPr>
          <p:cNvSpPr/>
          <p:nvPr/>
        </p:nvSpPr>
        <p:spPr>
          <a:xfrm>
            <a:off x="6529746" y="1559529"/>
            <a:ext cx="152400" cy="28741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FF030-19DC-0746-9875-E19DB5BB0D93}"/>
              </a:ext>
            </a:extLst>
          </p:cNvPr>
          <p:cNvSpPr/>
          <p:nvPr/>
        </p:nvSpPr>
        <p:spPr>
          <a:xfrm>
            <a:off x="7456575" y="2443322"/>
            <a:ext cx="152400" cy="19977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E2767-853B-7E41-83C8-2F634E82D0CC}"/>
              </a:ext>
            </a:extLst>
          </p:cNvPr>
          <p:cNvSpPr/>
          <p:nvPr/>
        </p:nvSpPr>
        <p:spPr>
          <a:xfrm>
            <a:off x="7641410" y="2840918"/>
            <a:ext cx="152400" cy="160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3D1A0-0A08-7241-8686-38B53C7E1916}"/>
              </a:ext>
            </a:extLst>
          </p:cNvPr>
          <p:cNvCxnSpPr>
            <a:cxnSpLocks/>
          </p:cNvCxnSpPr>
          <p:nvPr/>
        </p:nvCxnSpPr>
        <p:spPr>
          <a:xfrm flipH="1">
            <a:off x="1428090" y="2144115"/>
            <a:ext cx="5161084" cy="130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D1005E-A783-3D47-9C53-8CDE0C05BCA6}"/>
              </a:ext>
            </a:extLst>
          </p:cNvPr>
          <p:cNvCxnSpPr>
            <a:cxnSpLocks/>
          </p:cNvCxnSpPr>
          <p:nvPr/>
        </p:nvCxnSpPr>
        <p:spPr>
          <a:xfrm flipH="1">
            <a:off x="3400209" y="2357158"/>
            <a:ext cx="3362884" cy="114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0907C-FD29-3F4D-98C2-CF8EF5BE6A34}"/>
              </a:ext>
            </a:extLst>
          </p:cNvPr>
          <p:cNvCxnSpPr>
            <a:cxnSpLocks/>
          </p:cNvCxnSpPr>
          <p:nvPr/>
        </p:nvCxnSpPr>
        <p:spPr>
          <a:xfrm flipH="1">
            <a:off x="4966987" y="2609168"/>
            <a:ext cx="2590799" cy="95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9093464-7FE1-3E4F-B7F7-295BEC35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" y="3376527"/>
            <a:ext cx="330200" cy="622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0319F1-30D7-C649-9FE1-705D484F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37" y="3376527"/>
            <a:ext cx="330200" cy="622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1917AE-6A43-D74B-8498-0B5A8349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21" y="3362269"/>
            <a:ext cx="330200" cy="622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5DEF3-14D3-484A-BF12-3E613984BD2C}"/>
              </a:ext>
            </a:extLst>
          </p:cNvPr>
          <p:cNvSpPr txBox="1"/>
          <p:nvPr/>
        </p:nvSpPr>
        <p:spPr>
          <a:xfrm>
            <a:off x="166332" y="348996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18B573-D219-3B4C-95E4-6221F1982177}"/>
              </a:ext>
            </a:extLst>
          </p:cNvPr>
          <p:cNvSpPr txBox="1"/>
          <p:nvPr/>
        </p:nvSpPr>
        <p:spPr>
          <a:xfrm>
            <a:off x="2133600" y="3499605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9802E-0F81-F84D-A6F8-D5045C99F86D}"/>
              </a:ext>
            </a:extLst>
          </p:cNvPr>
          <p:cNvSpPr txBox="1"/>
          <p:nvPr/>
        </p:nvSpPr>
        <p:spPr>
          <a:xfrm>
            <a:off x="4654235" y="3488753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9352C-2FAA-7A47-9D5E-6EED5B3CB2EE}"/>
              </a:ext>
            </a:extLst>
          </p:cNvPr>
          <p:cNvSpPr txBox="1"/>
          <p:nvPr/>
        </p:nvSpPr>
        <p:spPr>
          <a:xfrm>
            <a:off x="4876801" y="5440577"/>
            <a:ext cx="91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rank_ID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8A35FE-9073-004B-95FA-5DF5C9BA57B8}"/>
              </a:ext>
            </a:extLst>
          </p:cNvPr>
          <p:cNvCxnSpPr>
            <a:cxnSpLocks/>
          </p:cNvCxnSpPr>
          <p:nvPr/>
        </p:nvCxnSpPr>
        <p:spPr>
          <a:xfrm flipH="1">
            <a:off x="5684595" y="4528076"/>
            <a:ext cx="682751" cy="933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3FCB9B7E-339E-0141-AF45-1EDB5AD2E0F0}"/>
              </a:ext>
            </a:extLst>
          </p:cNvPr>
          <p:cNvSpPr/>
          <p:nvPr/>
        </p:nvSpPr>
        <p:spPr>
          <a:xfrm rot="5400000" flipV="1">
            <a:off x="6035704" y="4411268"/>
            <a:ext cx="1141458" cy="313325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6F105B-C27C-CB4B-8DC3-192A76F958AE}"/>
              </a:ext>
            </a:extLst>
          </p:cNvPr>
          <p:cNvSpPr txBox="1"/>
          <p:nvPr/>
        </p:nvSpPr>
        <p:spPr>
          <a:xfrm>
            <a:off x="6979994" y="5262733"/>
            <a:ext cx="150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Jump over </a:t>
            </a:r>
            <a:r>
              <a:rPr lang="en-US" dirty="0" err="1">
                <a:solidFill>
                  <a:srgbClr val="FF0000"/>
                </a:solidFill>
              </a:rPr>
              <a:t>num_procs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471F3B5-2CF6-FF44-9F42-CD96943C0408}"/>
              </a:ext>
            </a:extLst>
          </p:cNvPr>
          <p:cNvSpPr/>
          <p:nvPr/>
        </p:nvSpPr>
        <p:spPr>
          <a:xfrm rot="5400000" flipV="1">
            <a:off x="6503551" y="4424789"/>
            <a:ext cx="1114417" cy="313329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60A02A3-E177-5546-A4B6-6CA4E68FED78}"/>
              </a:ext>
            </a:extLst>
          </p:cNvPr>
          <p:cNvSpPr/>
          <p:nvPr/>
        </p:nvSpPr>
        <p:spPr>
          <a:xfrm rot="5400000" flipV="1">
            <a:off x="6955290" y="4434899"/>
            <a:ext cx="1094192" cy="313334"/>
          </a:xfrm>
          <a:prstGeom prst="arc">
            <a:avLst>
              <a:gd name="adj1" fmla="val 16200000"/>
              <a:gd name="adj2" fmla="val 5318881"/>
            </a:avLst>
          </a:prstGeom>
          <a:ln w="3810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00DC-8F0E-F744-868E-6DE6D14C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of Project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C698E-5885-4A42-9249-CE2E4462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Parallel and Distributed Computation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4A17-7FFB-9B41-B01B-7874F581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 3502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F59BB-451A-9045-8C50-A3CD817E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5710"/>
            <a:ext cx="6210300" cy="207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2A35A-4879-EC48-853E-4891652A96C5}"/>
              </a:ext>
            </a:extLst>
          </p:cNvPr>
          <p:cNvSpPr txBox="1"/>
          <p:nvPr/>
        </p:nvSpPr>
        <p:spPr>
          <a:xfrm>
            <a:off x="2419848" y="4843284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1.555 + 1.777 + 1.999 =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4AD8E-EC94-DF4F-A32A-AFB92F4F3E9D}"/>
              </a:ext>
            </a:extLst>
          </p:cNvPr>
          <p:cNvSpPr txBox="1"/>
          <p:nvPr/>
        </p:nvSpPr>
        <p:spPr>
          <a:xfrm>
            <a:off x="2877048" y="4117340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3.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332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US" dirty="0"/>
              <a:t>≈</a:t>
            </a:r>
            <a:r>
              <a:rPr lang="zh-CN" altLang="en-US" dirty="0"/>
              <a:t> </a:t>
            </a:r>
            <a:r>
              <a:rPr lang="en-US" altLang="zh-CN" dirty="0"/>
              <a:t>3.33 </a:t>
            </a:r>
            <a:r>
              <a:rPr lang="en-US" dirty="0"/>
              <a:t>+ 1.999 = 5.329 ≈</a:t>
            </a:r>
            <a:r>
              <a:rPr lang="zh-CN" altLang="en-US" dirty="0"/>
              <a:t> </a:t>
            </a:r>
            <a:r>
              <a:rPr lang="en-US" altLang="zh-CN" dirty="0"/>
              <a:t>5.33</a:t>
            </a:r>
            <a:r>
              <a:rPr lang="en-US" dirty="0"/>
              <a:t> 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0EDCE-F32E-0842-A5A4-24ABDF7C111D}"/>
              </a:ext>
            </a:extLst>
          </p:cNvPr>
          <p:cNvSpPr txBox="1"/>
          <p:nvPr/>
        </p:nvSpPr>
        <p:spPr>
          <a:xfrm>
            <a:off x="3574869" y="5556508"/>
            <a:ext cx="556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3.776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/>
              <a:t>≈</a:t>
            </a:r>
            <a:r>
              <a:rPr lang="zh-CN" altLang="en-US" dirty="0"/>
              <a:t> </a:t>
            </a:r>
            <a:r>
              <a:rPr lang="en-US" altLang="zh-CN" dirty="0"/>
              <a:t>3.78 + 1.555 = 5.335 </a:t>
            </a:r>
            <a:r>
              <a:rPr lang="en-US" dirty="0"/>
              <a:t>≈</a:t>
            </a:r>
            <a:r>
              <a:rPr lang="zh-CN" altLang="en-US" dirty="0"/>
              <a:t> </a:t>
            </a:r>
            <a:r>
              <a:rPr lang="en-US" altLang="zh-CN" dirty="0"/>
              <a:t>5.34 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96ADE2-BE96-BC4F-BF42-540E95CC8E7A}"/>
                  </a:ext>
                </a:extLst>
              </p14:cNvPr>
              <p14:cNvContentPartPr/>
              <p14:nvPr/>
            </p14:nvContentPartPr>
            <p14:xfrm>
              <a:off x="5086848" y="5741174"/>
              <a:ext cx="450000" cy="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96ADE2-BE96-BC4F-BF42-540E95CC8E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7208" y="5561174"/>
                <a:ext cx="629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FFC7A0-1F91-D94B-9520-B72367DE9B8A}"/>
                  </a:ext>
                </a:extLst>
              </p14:cNvPr>
              <p14:cNvContentPartPr/>
              <p14:nvPr/>
            </p14:nvContentPartPr>
            <p14:xfrm>
              <a:off x="3299002" y="5018278"/>
              <a:ext cx="433080" cy="2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FFC7A0-1F91-D94B-9520-B72367DE9B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9002" y="4838638"/>
                <a:ext cx="6127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7B964D-6871-B642-B31E-F85A79716F20}"/>
                  </a:ext>
                </a:extLst>
              </p14:cNvPr>
              <p14:cNvContentPartPr/>
              <p14:nvPr/>
            </p14:nvContentPartPr>
            <p14:xfrm>
              <a:off x="4019002" y="5028358"/>
              <a:ext cx="4586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7B964D-6871-B642-B31E-F85A79716F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9002" y="4848718"/>
                <a:ext cx="63828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51D08AF1-D475-034A-AF82-5DC761CD560F}"/>
              </a:ext>
            </a:extLst>
          </p:cNvPr>
          <p:cNvSpPr/>
          <p:nvPr/>
        </p:nvSpPr>
        <p:spPr>
          <a:xfrm rot="5400000">
            <a:off x="3122501" y="4241265"/>
            <a:ext cx="228600" cy="838200"/>
          </a:xfrm>
          <a:prstGeom prst="leftBrace">
            <a:avLst>
              <a:gd name="adj1" fmla="val 5404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EA7C34-0817-7848-836B-E8E400A3A0B1}"/>
                  </a:ext>
                </a:extLst>
              </p14:cNvPr>
              <p14:cNvContentPartPr/>
              <p14:nvPr/>
            </p14:nvContentPartPr>
            <p14:xfrm>
              <a:off x="4401048" y="4308457"/>
              <a:ext cx="4586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EA7C34-0817-7848-836B-E8E400A3A0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11048" y="4128817"/>
                <a:ext cx="63828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948A7B98-1643-B041-B65A-718C2939C3BD}"/>
              </a:ext>
            </a:extLst>
          </p:cNvPr>
          <p:cNvSpPr/>
          <p:nvPr/>
        </p:nvSpPr>
        <p:spPr>
          <a:xfrm rot="16200000">
            <a:off x="3860533" y="4991947"/>
            <a:ext cx="228600" cy="838200"/>
          </a:xfrm>
          <a:prstGeom prst="leftBrace">
            <a:avLst>
              <a:gd name="adj1" fmla="val 5404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406A14-74B3-5243-9506-66EDFD8F22F2}"/>
                  </a:ext>
                </a:extLst>
              </p14:cNvPr>
              <p14:cNvContentPartPr/>
              <p14:nvPr/>
            </p14:nvContentPartPr>
            <p14:xfrm>
              <a:off x="2496048" y="5064067"/>
              <a:ext cx="450000" cy="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406A14-74B3-5243-9506-66EDFD8F22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6408" y="4884067"/>
                <a:ext cx="62964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5D19C00-A6C9-384D-95FF-D6219B472CB9}"/>
              </a:ext>
            </a:extLst>
          </p:cNvPr>
          <p:cNvSpPr txBox="1"/>
          <p:nvPr/>
        </p:nvSpPr>
        <p:spPr>
          <a:xfrm>
            <a:off x="304800" y="3748008"/>
            <a:ext cx="149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in </a:t>
            </a:r>
            <a:r>
              <a:rPr lang="en-US" dirty="0" err="1"/>
              <a:t>a.aa</a:t>
            </a:r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5A1FE-EAD0-7742-90A3-1B4242AF11C1}"/>
              </a:ext>
            </a:extLst>
          </p:cNvPr>
          <p:cNvSpPr txBox="1"/>
          <p:nvPr/>
        </p:nvSpPr>
        <p:spPr>
          <a:xfrm>
            <a:off x="958852" y="419020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digits</a:t>
            </a:r>
          </a:p>
        </p:txBody>
      </p:sp>
    </p:spTree>
    <p:extLst>
      <p:ext uri="{BB962C8B-B14F-4D97-AF65-F5344CB8AC3E}">
        <p14:creationId xmlns:p14="http://schemas.microsoft.com/office/powerpoint/2010/main" val="1028865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39464</TotalTime>
  <Words>158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Roboto</vt:lpstr>
      <vt:lpstr>Wingdings</vt:lpstr>
      <vt:lpstr>Wingdings 3</vt:lpstr>
      <vt:lpstr>Origin</vt:lpstr>
      <vt:lpstr>Hint of Project </vt:lpstr>
      <vt:lpstr>Hint of Project </vt:lpstr>
      <vt:lpstr>Hint of Project </vt:lpstr>
      <vt:lpstr>Hint of Project </vt:lpstr>
      <vt:lpstr>Hint of Project </vt:lpstr>
      <vt:lpstr>Hint of Project </vt:lpstr>
      <vt:lpstr>Hint of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Reference-Driven Performance Anomaly Identification</dc:title>
  <dc:creator/>
  <cp:lastModifiedBy>Kun Suo</cp:lastModifiedBy>
  <cp:revision>1524</cp:revision>
  <dcterms:created xsi:type="dcterms:W3CDTF">2012-08-09T04:56:17Z</dcterms:created>
  <dcterms:modified xsi:type="dcterms:W3CDTF">2022-11-07T17:16:15Z</dcterms:modified>
</cp:coreProperties>
</file>