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7" r:id="rId9"/>
    <p:sldId id="268" r:id="rId10"/>
    <p:sldId id="271" r:id="rId11"/>
    <p:sldId id="261" r:id="rId12"/>
    <p:sldId id="272" r:id="rId13"/>
    <p:sldId id="266" r:id="rId14"/>
    <p:sldId id="270" r:id="rId15"/>
    <p:sldId id="264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7737F-E4FC-49C9-AA98-8F679D363BB2}" v="26" dt="2021-04-14T05:32:23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72" autoAdjust="0"/>
    <p:restoredTop sz="94694"/>
  </p:normalViewPr>
  <p:slideViewPr>
    <p:cSldViewPr snapToGrid="0" snapToObjects="1" showGuides="1">
      <p:cViewPr>
        <p:scale>
          <a:sx n="92" d="100"/>
          <a:sy n="92" d="100"/>
        </p:scale>
        <p:origin x="684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Holmes" userId="d20584460414e78f" providerId="LiveId" clId="{3977737F-E4FC-49C9-AA98-8F679D363BB2}"/>
    <pc:docChg chg="undo custSel modSld">
      <pc:chgData name="Tyler Holmes" userId="d20584460414e78f" providerId="LiveId" clId="{3977737F-E4FC-49C9-AA98-8F679D363BB2}" dt="2021-04-14T06:22:32.546" v="707" actId="20577"/>
      <pc:docMkLst>
        <pc:docMk/>
      </pc:docMkLst>
      <pc:sldChg chg="modSp mod">
        <pc:chgData name="Tyler Holmes" userId="d20584460414e78f" providerId="LiveId" clId="{3977737F-E4FC-49C9-AA98-8F679D363BB2}" dt="2021-04-14T06:01:36.629" v="394" actId="255"/>
        <pc:sldMkLst>
          <pc:docMk/>
          <pc:sldMk cId="2651357330" sldId="256"/>
        </pc:sldMkLst>
        <pc:spChg chg="mod">
          <ac:chgData name="Tyler Holmes" userId="d20584460414e78f" providerId="LiveId" clId="{3977737F-E4FC-49C9-AA98-8F679D363BB2}" dt="2021-04-14T06:01:36.629" v="394" actId="255"/>
          <ac:spMkLst>
            <pc:docMk/>
            <pc:sldMk cId="2651357330" sldId="256"/>
            <ac:spMk id="3" creationId="{C30436E9-7C4D-E64E-B98F-03178A182641}"/>
          </ac:spMkLst>
        </pc:spChg>
        <pc:picChg chg="mod">
          <ac:chgData name="Tyler Holmes" userId="d20584460414e78f" providerId="LiveId" clId="{3977737F-E4FC-49C9-AA98-8F679D363BB2}" dt="2021-04-14T05:32:23.368" v="39" actId="1076"/>
          <ac:picMkLst>
            <pc:docMk/>
            <pc:sldMk cId="2651357330" sldId="256"/>
            <ac:picMk id="1026" creationId="{36E66A98-425C-4A14-BB91-7E0D86B87328}"/>
          </ac:picMkLst>
        </pc:picChg>
      </pc:sldChg>
      <pc:sldChg chg="modSp mod">
        <pc:chgData name="Tyler Holmes" userId="d20584460414e78f" providerId="LiveId" clId="{3977737F-E4FC-49C9-AA98-8F679D363BB2}" dt="2021-04-14T06:22:32.546" v="707" actId="20577"/>
        <pc:sldMkLst>
          <pc:docMk/>
          <pc:sldMk cId="3763995738" sldId="257"/>
        </pc:sldMkLst>
        <pc:spChg chg="mod">
          <ac:chgData name="Tyler Holmes" userId="d20584460414e78f" providerId="LiveId" clId="{3977737F-E4FC-49C9-AA98-8F679D363BB2}" dt="2021-04-14T06:22:32.546" v="707" actId="20577"/>
          <ac:spMkLst>
            <pc:docMk/>
            <pc:sldMk cId="3763995738" sldId="257"/>
            <ac:spMk id="3" creationId="{0037556C-358D-4ED6-8B0F-5857EDA53C75}"/>
          </ac:spMkLst>
        </pc:spChg>
      </pc:sldChg>
      <pc:sldChg chg="modSp mod">
        <pc:chgData name="Tyler Holmes" userId="d20584460414e78f" providerId="LiveId" clId="{3977737F-E4FC-49C9-AA98-8F679D363BB2}" dt="2021-04-14T06:01:02.627" v="382" actId="403"/>
        <pc:sldMkLst>
          <pc:docMk/>
          <pc:sldMk cId="2217562145" sldId="258"/>
        </pc:sldMkLst>
        <pc:spChg chg="mod">
          <ac:chgData name="Tyler Holmes" userId="d20584460414e78f" providerId="LiveId" clId="{3977737F-E4FC-49C9-AA98-8F679D363BB2}" dt="2021-04-14T06:01:02.627" v="382" actId="403"/>
          <ac:spMkLst>
            <pc:docMk/>
            <pc:sldMk cId="2217562145" sldId="258"/>
            <ac:spMk id="3" creationId="{659B3C70-74FF-48F8-B794-6F6883EF6DDF}"/>
          </ac:spMkLst>
        </pc:spChg>
      </pc:sldChg>
      <pc:sldChg chg="modSp mod">
        <pc:chgData name="Tyler Holmes" userId="d20584460414e78f" providerId="LiveId" clId="{3977737F-E4FC-49C9-AA98-8F679D363BB2}" dt="2021-04-14T06:21:14.202" v="704" actId="20577"/>
        <pc:sldMkLst>
          <pc:docMk/>
          <pc:sldMk cId="4158865038" sldId="260"/>
        </pc:sldMkLst>
        <pc:spChg chg="mod">
          <ac:chgData name="Tyler Holmes" userId="d20584460414e78f" providerId="LiveId" clId="{3977737F-E4FC-49C9-AA98-8F679D363BB2}" dt="2021-04-14T06:21:14.202" v="704" actId="20577"/>
          <ac:spMkLst>
            <pc:docMk/>
            <pc:sldMk cId="4158865038" sldId="260"/>
            <ac:spMk id="3" creationId="{A1740330-A5A1-4712-A48F-6BD96B431285}"/>
          </ac:spMkLst>
        </pc:spChg>
      </pc:sldChg>
      <pc:sldChg chg="modSp mod">
        <pc:chgData name="Tyler Holmes" userId="d20584460414e78f" providerId="LiveId" clId="{3977737F-E4FC-49C9-AA98-8F679D363BB2}" dt="2021-04-14T06:00:40.899" v="379" actId="403"/>
        <pc:sldMkLst>
          <pc:docMk/>
          <pc:sldMk cId="4267933913" sldId="261"/>
        </pc:sldMkLst>
        <pc:spChg chg="mod">
          <ac:chgData name="Tyler Holmes" userId="d20584460414e78f" providerId="LiveId" clId="{3977737F-E4FC-49C9-AA98-8F679D363BB2}" dt="2021-04-14T06:00:40.899" v="379" actId="403"/>
          <ac:spMkLst>
            <pc:docMk/>
            <pc:sldMk cId="4267933913" sldId="261"/>
            <ac:spMk id="3" creationId="{C652EB6C-2553-4C85-8E55-F77A5C47908E}"/>
          </ac:spMkLst>
        </pc:spChg>
      </pc:sldChg>
      <pc:sldChg chg="modSp mod">
        <pc:chgData name="Tyler Holmes" userId="d20584460414e78f" providerId="LiveId" clId="{3977737F-E4FC-49C9-AA98-8F679D363BB2}" dt="2021-04-14T05:33:21.427" v="43" actId="20577"/>
        <pc:sldMkLst>
          <pc:docMk/>
          <pc:sldMk cId="3228360490" sldId="264"/>
        </pc:sldMkLst>
        <pc:spChg chg="mod">
          <ac:chgData name="Tyler Holmes" userId="d20584460414e78f" providerId="LiveId" clId="{3977737F-E4FC-49C9-AA98-8F679D363BB2}" dt="2021-04-14T05:33:21.427" v="43" actId="20577"/>
          <ac:spMkLst>
            <pc:docMk/>
            <pc:sldMk cId="3228360490" sldId="264"/>
            <ac:spMk id="3" creationId="{2037959F-7B60-4B9D-84BE-BE173DDD5B08}"/>
          </ac:spMkLst>
        </pc:spChg>
      </pc:sldChg>
      <pc:sldChg chg="modSp mod">
        <pc:chgData name="Tyler Holmes" userId="d20584460414e78f" providerId="LiveId" clId="{3977737F-E4FC-49C9-AA98-8F679D363BB2}" dt="2021-04-14T06:02:00.708" v="398" actId="404"/>
        <pc:sldMkLst>
          <pc:docMk/>
          <pc:sldMk cId="623193758" sldId="266"/>
        </pc:sldMkLst>
        <pc:spChg chg="mod">
          <ac:chgData name="Tyler Holmes" userId="d20584460414e78f" providerId="LiveId" clId="{3977737F-E4FC-49C9-AA98-8F679D363BB2}" dt="2021-04-14T06:02:00.708" v="398" actId="404"/>
          <ac:spMkLst>
            <pc:docMk/>
            <pc:sldMk cId="623193758" sldId="266"/>
            <ac:spMk id="3" creationId="{4602B769-925C-4C33-909F-0F8FF3B4A98B}"/>
          </ac:spMkLst>
        </pc:spChg>
      </pc:sldChg>
      <pc:sldChg chg="modSp mod">
        <pc:chgData name="Tyler Holmes" userId="d20584460414e78f" providerId="LiveId" clId="{3977737F-E4FC-49C9-AA98-8F679D363BB2}" dt="2021-04-14T05:29:31.472" v="23" actId="1076"/>
        <pc:sldMkLst>
          <pc:docMk/>
          <pc:sldMk cId="1824381768" sldId="268"/>
        </pc:sldMkLst>
        <pc:graphicFrameChg chg="mod">
          <ac:chgData name="Tyler Holmes" userId="d20584460414e78f" providerId="LiveId" clId="{3977737F-E4FC-49C9-AA98-8F679D363BB2}" dt="2021-04-14T05:29:31.472" v="23" actId="1076"/>
          <ac:graphicFrameMkLst>
            <pc:docMk/>
            <pc:sldMk cId="1824381768" sldId="268"/>
            <ac:graphicFrameMk id="7" creationId="{FF4713DD-411D-1243-BEF7-2A131C733CAC}"/>
          </ac:graphicFrameMkLst>
        </pc:graphicFrameChg>
        <pc:graphicFrameChg chg="mod">
          <ac:chgData name="Tyler Holmes" userId="d20584460414e78f" providerId="LiveId" clId="{3977737F-E4FC-49C9-AA98-8F679D363BB2}" dt="2021-04-14T05:27:49.537" v="11" actId="14100"/>
          <ac:graphicFrameMkLst>
            <pc:docMk/>
            <pc:sldMk cId="1824381768" sldId="268"/>
            <ac:graphicFrameMk id="8" creationId="{E5E7030A-AFCB-C542-BC0B-8B7F220582E8}"/>
          </ac:graphicFrameMkLst>
        </pc:graphicFrameChg>
      </pc:sldChg>
      <pc:sldChg chg="modSp mod">
        <pc:chgData name="Tyler Holmes" userId="d20584460414e78f" providerId="LiveId" clId="{3977737F-E4FC-49C9-AA98-8F679D363BB2}" dt="2021-04-14T06:19:04.437" v="699" actId="2711"/>
        <pc:sldMkLst>
          <pc:docMk/>
          <pc:sldMk cId="3094908349" sldId="270"/>
        </pc:sldMkLst>
        <pc:spChg chg="mod">
          <ac:chgData name="Tyler Holmes" userId="d20584460414e78f" providerId="LiveId" clId="{3977737F-E4FC-49C9-AA98-8F679D363BB2}" dt="2021-04-14T06:19:04.437" v="699" actId="2711"/>
          <ac:spMkLst>
            <pc:docMk/>
            <pc:sldMk cId="3094908349" sldId="270"/>
            <ac:spMk id="3" creationId="{8B2BAE6D-8A56-4716-9655-31EAB7D9F01C}"/>
          </ac:spMkLst>
        </pc:spChg>
      </pc:sldChg>
      <pc:sldChg chg="modSp mod">
        <pc:chgData name="Tyler Holmes" userId="d20584460414e78f" providerId="LiveId" clId="{3977737F-E4FC-49C9-AA98-8F679D363BB2}" dt="2021-04-14T05:30:17.435" v="31"/>
        <pc:sldMkLst>
          <pc:docMk/>
          <pc:sldMk cId="4177033029" sldId="271"/>
        </pc:sldMkLst>
        <pc:graphicFrameChg chg="mod">
          <ac:chgData name="Tyler Holmes" userId="d20584460414e78f" providerId="LiveId" clId="{3977737F-E4FC-49C9-AA98-8F679D363BB2}" dt="2021-04-14T05:29:42.389" v="26"/>
          <ac:graphicFrameMkLst>
            <pc:docMk/>
            <pc:sldMk cId="4177033029" sldId="271"/>
            <ac:graphicFrameMk id="6" creationId="{A4BA2391-2E8B-DB4C-B464-1B53AF9CCBAD}"/>
          </ac:graphicFrameMkLst>
        </pc:graphicFrameChg>
        <pc:graphicFrameChg chg="mod">
          <ac:chgData name="Tyler Holmes" userId="d20584460414e78f" providerId="LiveId" clId="{3977737F-E4FC-49C9-AA98-8F679D363BB2}" dt="2021-04-14T05:30:17.435" v="31"/>
          <ac:graphicFrameMkLst>
            <pc:docMk/>
            <pc:sldMk cId="4177033029" sldId="271"/>
            <ac:graphicFrameMk id="7" creationId="{B0290A22-0C90-B843-A17B-AE8DCD8D7590}"/>
          </ac:graphicFrameMkLst>
        </pc:graphicFrameChg>
      </pc:sldChg>
      <pc:sldChg chg="modSp mod">
        <pc:chgData name="Tyler Holmes" userId="d20584460414e78f" providerId="LiveId" clId="{3977737F-E4FC-49C9-AA98-8F679D363BB2}" dt="2021-04-14T06:04:39.012" v="635" actId="20577"/>
        <pc:sldMkLst>
          <pc:docMk/>
          <pc:sldMk cId="3951920322" sldId="272"/>
        </pc:sldMkLst>
        <pc:spChg chg="mod">
          <ac:chgData name="Tyler Holmes" userId="d20584460414e78f" providerId="LiveId" clId="{3977737F-E4FC-49C9-AA98-8F679D363BB2}" dt="2021-04-14T06:04:39.012" v="635" actId="20577"/>
          <ac:spMkLst>
            <pc:docMk/>
            <pc:sldMk cId="3951920322" sldId="272"/>
            <ac:spMk id="3" creationId="{C9812FDF-C503-4E39-833C-1A022F61768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600 MHz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Sheet1!$A$2:$A$801</c:f>
              <c:numCache>
                <c:formatCode>General</c:formatCode>
                <c:ptCount val="8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</c:numCache>
            </c:numRef>
          </c:cat>
          <c:val>
            <c:numRef>
              <c:f>Sheet1!$B$2:$B$801</c:f>
              <c:numCache>
                <c:formatCode>General</c:formatCode>
                <c:ptCount val="800"/>
                <c:pt idx="0">
                  <c:v>64</c:v>
                </c:pt>
                <c:pt idx="1">
                  <c:v>65</c:v>
                </c:pt>
                <c:pt idx="2">
                  <c:v>66</c:v>
                </c:pt>
                <c:pt idx="3">
                  <c:v>67</c:v>
                </c:pt>
                <c:pt idx="4">
                  <c:v>68</c:v>
                </c:pt>
                <c:pt idx="5">
                  <c:v>66</c:v>
                </c:pt>
                <c:pt idx="6">
                  <c:v>68</c:v>
                </c:pt>
                <c:pt idx="7">
                  <c:v>68</c:v>
                </c:pt>
                <c:pt idx="8">
                  <c:v>68</c:v>
                </c:pt>
                <c:pt idx="9">
                  <c:v>69</c:v>
                </c:pt>
                <c:pt idx="10">
                  <c:v>69</c:v>
                </c:pt>
                <c:pt idx="11">
                  <c:v>69</c:v>
                </c:pt>
                <c:pt idx="12">
                  <c:v>69</c:v>
                </c:pt>
                <c:pt idx="13">
                  <c:v>69</c:v>
                </c:pt>
                <c:pt idx="14">
                  <c:v>69</c:v>
                </c:pt>
                <c:pt idx="15">
                  <c:v>70</c:v>
                </c:pt>
                <c:pt idx="16">
                  <c:v>69</c:v>
                </c:pt>
                <c:pt idx="17">
                  <c:v>69</c:v>
                </c:pt>
                <c:pt idx="18">
                  <c:v>69</c:v>
                </c:pt>
                <c:pt idx="19">
                  <c:v>70</c:v>
                </c:pt>
                <c:pt idx="20">
                  <c:v>70</c:v>
                </c:pt>
                <c:pt idx="21">
                  <c:v>70</c:v>
                </c:pt>
                <c:pt idx="22">
                  <c:v>70</c:v>
                </c:pt>
                <c:pt idx="23">
                  <c:v>69</c:v>
                </c:pt>
                <c:pt idx="24">
                  <c:v>70</c:v>
                </c:pt>
                <c:pt idx="25">
                  <c:v>70</c:v>
                </c:pt>
                <c:pt idx="26">
                  <c:v>69</c:v>
                </c:pt>
                <c:pt idx="27">
                  <c:v>70</c:v>
                </c:pt>
                <c:pt idx="28">
                  <c:v>71</c:v>
                </c:pt>
                <c:pt idx="29">
                  <c:v>70</c:v>
                </c:pt>
                <c:pt idx="30">
                  <c:v>70</c:v>
                </c:pt>
                <c:pt idx="31">
                  <c:v>71</c:v>
                </c:pt>
                <c:pt idx="32">
                  <c:v>70</c:v>
                </c:pt>
                <c:pt idx="33">
                  <c:v>71</c:v>
                </c:pt>
                <c:pt idx="34">
                  <c:v>71</c:v>
                </c:pt>
                <c:pt idx="35">
                  <c:v>69</c:v>
                </c:pt>
                <c:pt idx="36">
                  <c:v>70</c:v>
                </c:pt>
                <c:pt idx="37">
                  <c:v>70</c:v>
                </c:pt>
                <c:pt idx="38">
                  <c:v>70</c:v>
                </c:pt>
                <c:pt idx="39">
                  <c:v>71</c:v>
                </c:pt>
                <c:pt idx="40">
                  <c:v>71</c:v>
                </c:pt>
                <c:pt idx="41">
                  <c:v>71</c:v>
                </c:pt>
                <c:pt idx="42">
                  <c:v>69</c:v>
                </c:pt>
                <c:pt idx="43">
                  <c:v>70</c:v>
                </c:pt>
                <c:pt idx="44">
                  <c:v>71</c:v>
                </c:pt>
                <c:pt idx="45">
                  <c:v>71</c:v>
                </c:pt>
                <c:pt idx="46">
                  <c:v>72</c:v>
                </c:pt>
                <c:pt idx="47">
                  <c:v>72</c:v>
                </c:pt>
                <c:pt idx="48">
                  <c:v>70</c:v>
                </c:pt>
                <c:pt idx="49">
                  <c:v>70</c:v>
                </c:pt>
                <c:pt idx="50">
                  <c:v>71</c:v>
                </c:pt>
                <c:pt idx="51">
                  <c:v>71</c:v>
                </c:pt>
                <c:pt idx="52">
                  <c:v>71</c:v>
                </c:pt>
                <c:pt idx="53">
                  <c:v>71</c:v>
                </c:pt>
                <c:pt idx="54">
                  <c:v>71</c:v>
                </c:pt>
                <c:pt idx="55">
                  <c:v>71</c:v>
                </c:pt>
                <c:pt idx="56">
                  <c:v>71</c:v>
                </c:pt>
                <c:pt idx="57">
                  <c:v>71</c:v>
                </c:pt>
                <c:pt idx="58">
                  <c:v>71</c:v>
                </c:pt>
                <c:pt idx="59">
                  <c:v>70</c:v>
                </c:pt>
                <c:pt idx="60">
                  <c:v>71</c:v>
                </c:pt>
                <c:pt idx="61">
                  <c:v>70</c:v>
                </c:pt>
                <c:pt idx="62">
                  <c:v>71</c:v>
                </c:pt>
                <c:pt idx="63">
                  <c:v>72</c:v>
                </c:pt>
                <c:pt idx="64">
                  <c:v>72</c:v>
                </c:pt>
                <c:pt idx="65">
                  <c:v>71</c:v>
                </c:pt>
                <c:pt idx="66">
                  <c:v>71</c:v>
                </c:pt>
                <c:pt idx="67">
                  <c:v>72</c:v>
                </c:pt>
                <c:pt idx="68">
                  <c:v>71</c:v>
                </c:pt>
                <c:pt idx="69">
                  <c:v>72</c:v>
                </c:pt>
                <c:pt idx="70">
                  <c:v>71</c:v>
                </c:pt>
                <c:pt idx="71">
                  <c:v>72</c:v>
                </c:pt>
                <c:pt idx="72">
                  <c:v>71</c:v>
                </c:pt>
                <c:pt idx="73">
                  <c:v>71</c:v>
                </c:pt>
                <c:pt idx="74">
                  <c:v>71</c:v>
                </c:pt>
                <c:pt idx="75">
                  <c:v>71</c:v>
                </c:pt>
                <c:pt idx="76">
                  <c:v>71</c:v>
                </c:pt>
                <c:pt idx="77">
                  <c:v>72</c:v>
                </c:pt>
                <c:pt idx="78">
                  <c:v>72</c:v>
                </c:pt>
                <c:pt idx="79">
                  <c:v>73</c:v>
                </c:pt>
                <c:pt idx="80">
                  <c:v>70</c:v>
                </c:pt>
                <c:pt idx="81">
                  <c:v>73</c:v>
                </c:pt>
                <c:pt idx="82">
                  <c:v>72</c:v>
                </c:pt>
                <c:pt idx="83">
                  <c:v>72</c:v>
                </c:pt>
                <c:pt idx="84">
                  <c:v>71</c:v>
                </c:pt>
                <c:pt idx="85">
                  <c:v>71</c:v>
                </c:pt>
                <c:pt idx="86">
                  <c:v>72</c:v>
                </c:pt>
                <c:pt idx="87">
                  <c:v>71</c:v>
                </c:pt>
                <c:pt idx="88">
                  <c:v>72</c:v>
                </c:pt>
                <c:pt idx="89">
                  <c:v>71</c:v>
                </c:pt>
                <c:pt idx="90">
                  <c:v>72</c:v>
                </c:pt>
                <c:pt idx="91">
                  <c:v>72</c:v>
                </c:pt>
                <c:pt idx="92">
                  <c:v>72</c:v>
                </c:pt>
                <c:pt idx="93">
                  <c:v>72</c:v>
                </c:pt>
                <c:pt idx="94">
                  <c:v>72</c:v>
                </c:pt>
                <c:pt idx="95">
                  <c:v>71</c:v>
                </c:pt>
                <c:pt idx="96">
                  <c:v>72</c:v>
                </c:pt>
                <c:pt idx="97">
                  <c:v>72</c:v>
                </c:pt>
                <c:pt idx="98">
                  <c:v>73</c:v>
                </c:pt>
                <c:pt idx="99">
                  <c:v>71</c:v>
                </c:pt>
                <c:pt idx="100">
                  <c:v>72</c:v>
                </c:pt>
                <c:pt idx="101">
                  <c:v>72</c:v>
                </c:pt>
                <c:pt idx="102">
                  <c:v>71</c:v>
                </c:pt>
                <c:pt idx="103">
                  <c:v>73</c:v>
                </c:pt>
                <c:pt idx="104">
                  <c:v>73</c:v>
                </c:pt>
                <c:pt idx="105">
                  <c:v>71</c:v>
                </c:pt>
                <c:pt idx="106">
                  <c:v>72</c:v>
                </c:pt>
                <c:pt idx="107">
                  <c:v>72</c:v>
                </c:pt>
                <c:pt idx="108">
                  <c:v>72</c:v>
                </c:pt>
                <c:pt idx="109">
                  <c:v>71</c:v>
                </c:pt>
                <c:pt idx="110">
                  <c:v>73</c:v>
                </c:pt>
                <c:pt idx="111">
                  <c:v>72</c:v>
                </c:pt>
                <c:pt idx="112">
                  <c:v>72</c:v>
                </c:pt>
                <c:pt idx="113">
                  <c:v>72</c:v>
                </c:pt>
                <c:pt idx="114">
                  <c:v>71</c:v>
                </c:pt>
                <c:pt idx="115">
                  <c:v>72</c:v>
                </c:pt>
                <c:pt idx="116">
                  <c:v>72</c:v>
                </c:pt>
                <c:pt idx="117">
                  <c:v>72</c:v>
                </c:pt>
                <c:pt idx="118">
                  <c:v>72</c:v>
                </c:pt>
                <c:pt idx="119">
                  <c:v>72</c:v>
                </c:pt>
                <c:pt idx="120">
                  <c:v>72</c:v>
                </c:pt>
                <c:pt idx="121">
                  <c:v>72</c:v>
                </c:pt>
                <c:pt idx="122">
                  <c:v>72</c:v>
                </c:pt>
                <c:pt idx="123">
                  <c:v>72</c:v>
                </c:pt>
                <c:pt idx="124">
                  <c:v>72</c:v>
                </c:pt>
                <c:pt idx="125">
                  <c:v>72</c:v>
                </c:pt>
                <c:pt idx="126">
                  <c:v>72</c:v>
                </c:pt>
                <c:pt idx="127">
                  <c:v>73</c:v>
                </c:pt>
                <c:pt idx="128">
                  <c:v>73</c:v>
                </c:pt>
                <c:pt idx="129">
                  <c:v>73</c:v>
                </c:pt>
                <c:pt idx="130">
                  <c:v>73</c:v>
                </c:pt>
                <c:pt idx="131">
                  <c:v>72</c:v>
                </c:pt>
                <c:pt idx="132">
                  <c:v>73</c:v>
                </c:pt>
                <c:pt idx="133">
                  <c:v>72</c:v>
                </c:pt>
                <c:pt idx="134">
                  <c:v>72</c:v>
                </c:pt>
                <c:pt idx="135">
                  <c:v>73</c:v>
                </c:pt>
                <c:pt idx="136">
                  <c:v>72</c:v>
                </c:pt>
                <c:pt idx="137">
                  <c:v>73</c:v>
                </c:pt>
                <c:pt idx="138">
                  <c:v>72</c:v>
                </c:pt>
                <c:pt idx="139">
                  <c:v>73</c:v>
                </c:pt>
                <c:pt idx="140">
                  <c:v>72</c:v>
                </c:pt>
                <c:pt idx="141">
                  <c:v>72</c:v>
                </c:pt>
                <c:pt idx="142">
                  <c:v>72</c:v>
                </c:pt>
                <c:pt idx="143">
                  <c:v>73</c:v>
                </c:pt>
                <c:pt idx="144">
                  <c:v>72</c:v>
                </c:pt>
                <c:pt idx="145">
                  <c:v>73</c:v>
                </c:pt>
                <c:pt idx="146">
                  <c:v>71</c:v>
                </c:pt>
                <c:pt idx="147">
                  <c:v>73</c:v>
                </c:pt>
                <c:pt idx="148">
                  <c:v>73</c:v>
                </c:pt>
                <c:pt idx="149">
                  <c:v>73</c:v>
                </c:pt>
                <c:pt idx="150">
                  <c:v>72</c:v>
                </c:pt>
                <c:pt idx="151">
                  <c:v>73</c:v>
                </c:pt>
                <c:pt idx="152">
                  <c:v>72</c:v>
                </c:pt>
                <c:pt idx="153">
                  <c:v>72</c:v>
                </c:pt>
                <c:pt idx="154">
                  <c:v>72</c:v>
                </c:pt>
                <c:pt idx="155">
                  <c:v>73</c:v>
                </c:pt>
                <c:pt idx="156">
                  <c:v>72</c:v>
                </c:pt>
                <c:pt idx="157">
                  <c:v>73</c:v>
                </c:pt>
                <c:pt idx="158">
                  <c:v>73</c:v>
                </c:pt>
                <c:pt idx="159">
                  <c:v>73</c:v>
                </c:pt>
                <c:pt idx="160">
                  <c:v>73</c:v>
                </c:pt>
                <c:pt idx="161">
                  <c:v>73</c:v>
                </c:pt>
                <c:pt idx="162">
                  <c:v>73</c:v>
                </c:pt>
                <c:pt idx="163">
                  <c:v>72</c:v>
                </c:pt>
                <c:pt idx="164">
                  <c:v>73</c:v>
                </c:pt>
                <c:pt idx="165">
                  <c:v>73</c:v>
                </c:pt>
                <c:pt idx="166">
                  <c:v>73</c:v>
                </c:pt>
                <c:pt idx="167">
                  <c:v>72</c:v>
                </c:pt>
                <c:pt idx="168">
                  <c:v>72</c:v>
                </c:pt>
                <c:pt idx="169">
                  <c:v>73</c:v>
                </c:pt>
                <c:pt idx="170">
                  <c:v>73</c:v>
                </c:pt>
                <c:pt idx="171">
                  <c:v>73</c:v>
                </c:pt>
                <c:pt idx="172">
                  <c:v>72</c:v>
                </c:pt>
                <c:pt idx="173">
                  <c:v>73</c:v>
                </c:pt>
                <c:pt idx="174">
                  <c:v>73</c:v>
                </c:pt>
                <c:pt idx="175">
                  <c:v>73</c:v>
                </c:pt>
                <c:pt idx="176">
                  <c:v>73</c:v>
                </c:pt>
                <c:pt idx="177">
                  <c:v>73</c:v>
                </c:pt>
                <c:pt idx="178">
                  <c:v>73</c:v>
                </c:pt>
                <c:pt idx="179">
                  <c:v>73</c:v>
                </c:pt>
                <c:pt idx="180">
                  <c:v>72</c:v>
                </c:pt>
                <c:pt idx="181">
                  <c:v>73</c:v>
                </c:pt>
                <c:pt idx="182">
                  <c:v>73</c:v>
                </c:pt>
                <c:pt idx="183">
                  <c:v>73</c:v>
                </c:pt>
                <c:pt idx="184">
                  <c:v>73</c:v>
                </c:pt>
                <c:pt idx="185">
                  <c:v>73</c:v>
                </c:pt>
                <c:pt idx="186">
                  <c:v>73</c:v>
                </c:pt>
                <c:pt idx="187">
                  <c:v>73</c:v>
                </c:pt>
                <c:pt idx="188">
                  <c:v>73</c:v>
                </c:pt>
                <c:pt idx="189">
                  <c:v>73</c:v>
                </c:pt>
                <c:pt idx="190">
                  <c:v>73</c:v>
                </c:pt>
                <c:pt idx="191">
                  <c:v>73</c:v>
                </c:pt>
                <c:pt idx="192">
                  <c:v>73</c:v>
                </c:pt>
                <c:pt idx="193">
                  <c:v>73</c:v>
                </c:pt>
                <c:pt idx="194">
                  <c:v>73</c:v>
                </c:pt>
                <c:pt idx="195">
                  <c:v>73</c:v>
                </c:pt>
                <c:pt idx="196">
                  <c:v>73</c:v>
                </c:pt>
                <c:pt idx="197">
                  <c:v>74</c:v>
                </c:pt>
                <c:pt idx="198">
                  <c:v>73</c:v>
                </c:pt>
                <c:pt idx="199">
                  <c:v>74</c:v>
                </c:pt>
                <c:pt idx="200">
                  <c:v>73</c:v>
                </c:pt>
                <c:pt idx="201">
                  <c:v>73</c:v>
                </c:pt>
                <c:pt idx="202">
                  <c:v>73</c:v>
                </c:pt>
                <c:pt idx="203">
                  <c:v>73</c:v>
                </c:pt>
                <c:pt idx="204">
                  <c:v>73</c:v>
                </c:pt>
                <c:pt idx="205">
                  <c:v>72</c:v>
                </c:pt>
                <c:pt idx="206">
                  <c:v>73</c:v>
                </c:pt>
                <c:pt idx="207">
                  <c:v>73</c:v>
                </c:pt>
                <c:pt idx="208">
                  <c:v>74</c:v>
                </c:pt>
                <c:pt idx="209">
                  <c:v>73</c:v>
                </c:pt>
                <c:pt idx="210">
                  <c:v>73</c:v>
                </c:pt>
                <c:pt idx="211">
                  <c:v>73</c:v>
                </c:pt>
                <c:pt idx="212">
                  <c:v>73</c:v>
                </c:pt>
                <c:pt idx="213">
                  <c:v>73</c:v>
                </c:pt>
                <c:pt idx="214">
                  <c:v>73</c:v>
                </c:pt>
                <c:pt idx="215">
                  <c:v>74</c:v>
                </c:pt>
                <c:pt idx="216">
                  <c:v>73</c:v>
                </c:pt>
                <c:pt idx="217">
                  <c:v>73</c:v>
                </c:pt>
                <c:pt idx="218">
                  <c:v>73</c:v>
                </c:pt>
                <c:pt idx="219">
                  <c:v>73</c:v>
                </c:pt>
                <c:pt idx="220">
                  <c:v>74</c:v>
                </c:pt>
                <c:pt idx="221">
                  <c:v>73</c:v>
                </c:pt>
                <c:pt idx="222">
                  <c:v>73</c:v>
                </c:pt>
                <c:pt idx="223">
                  <c:v>73</c:v>
                </c:pt>
                <c:pt idx="224">
                  <c:v>73</c:v>
                </c:pt>
                <c:pt idx="225">
                  <c:v>73</c:v>
                </c:pt>
                <c:pt idx="226">
                  <c:v>73</c:v>
                </c:pt>
                <c:pt idx="227">
                  <c:v>73</c:v>
                </c:pt>
                <c:pt idx="228">
                  <c:v>73</c:v>
                </c:pt>
                <c:pt idx="229">
                  <c:v>73</c:v>
                </c:pt>
                <c:pt idx="230">
                  <c:v>73</c:v>
                </c:pt>
                <c:pt idx="231">
                  <c:v>73</c:v>
                </c:pt>
                <c:pt idx="232">
                  <c:v>74</c:v>
                </c:pt>
                <c:pt idx="233">
                  <c:v>73</c:v>
                </c:pt>
                <c:pt idx="234">
                  <c:v>73</c:v>
                </c:pt>
                <c:pt idx="235">
                  <c:v>73</c:v>
                </c:pt>
                <c:pt idx="236">
                  <c:v>73</c:v>
                </c:pt>
                <c:pt idx="237">
                  <c:v>73</c:v>
                </c:pt>
                <c:pt idx="238">
                  <c:v>74</c:v>
                </c:pt>
                <c:pt idx="239">
                  <c:v>73</c:v>
                </c:pt>
                <c:pt idx="240">
                  <c:v>73</c:v>
                </c:pt>
                <c:pt idx="241">
                  <c:v>73</c:v>
                </c:pt>
                <c:pt idx="242">
                  <c:v>73</c:v>
                </c:pt>
                <c:pt idx="243">
                  <c:v>74</c:v>
                </c:pt>
                <c:pt idx="244">
                  <c:v>73</c:v>
                </c:pt>
                <c:pt idx="245">
                  <c:v>74</c:v>
                </c:pt>
                <c:pt idx="246">
                  <c:v>74</c:v>
                </c:pt>
                <c:pt idx="247">
                  <c:v>73</c:v>
                </c:pt>
                <c:pt idx="248">
                  <c:v>73</c:v>
                </c:pt>
                <c:pt idx="249">
                  <c:v>73</c:v>
                </c:pt>
                <c:pt idx="250">
                  <c:v>74</c:v>
                </c:pt>
                <c:pt idx="251">
                  <c:v>73</c:v>
                </c:pt>
                <c:pt idx="252">
                  <c:v>74</c:v>
                </c:pt>
                <c:pt idx="253">
                  <c:v>74</c:v>
                </c:pt>
                <c:pt idx="254">
                  <c:v>75</c:v>
                </c:pt>
                <c:pt idx="255">
                  <c:v>74</c:v>
                </c:pt>
                <c:pt idx="256">
                  <c:v>73</c:v>
                </c:pt>
                <c:pt idx="257">
                  <c:v>74</c:v>
                </c:pt>
                <c:pt idx="258">
                  <c:v>73</c:v>
                </c:pt>
                <c:pt idx="259">
                  <c:v>73</c:v>
                </c:pt>
                <c:pt idx="260">
                  <c:v>73</c:v>
                </c:pt>
                <c:pt idx="261">
                  <c:v>74</c:v>
                </c:pt>
                <c:pt idx="262">
                  <c:v>73</c:v>
                </c:pt>
                <c:pt idx="263">
                  <c:v>74</c:v>
                </c:pt>
                <c:pt idx="264">
                  <c:v>74</c:v>
                </c:pt>
                <c:pt idx="265">
                  <c:v>73</c:v>
                </c:pt>
                <c:pt idx="266">
                  <c:v>73</c:v>
                </c:pt>
                <c:pt idx="267">
                  <c:v>73</c:v>
                </c:pt>
                <c:pt idx="268">
                  <c:v>74</c:v>
                </c:pt>
                <c:pt idx="269">
                  <c:v>73</c:v>
                </c:pt>
                <c:pt idx="270">
                  <c:v>73</c:v>
                </c:pt>
                <c:pt idx="271">
                  <c:v>73</c:v>
                </c:pt>
                <c:pt idx="272">
                  <c:v>74</c:v>
                </c:pt>
                <c:pt idx="273">
                  <c:v>73</c:v>
                </c:pt>
                <c:pt idx="274">
                  <c:v>74</c:v>
                </c:pt>
                <c:pt idx="275">
                  <c:v>74</c:v>
                </c:pt>
                <c:pt idx="276">
                  <c:v>74</c:v>
                </c:pt>
                <c:pt idx="277">
                  <c:v>74</c:v>
                </c:pt>
                <c:pt idx="278">
                  <c:v>74</c:v>
                </c:pt>
                <c:pt idx="279">
                  <c:v>74</c:v>
                </c:pt>
                <c:pt idx="280">
                  <c:v>73</c:v>
                </c:pt>
                <c:pt idx="281">
                  <c:v>73</c:v>
                </c:pt>
                <c:pt idx="282">
                  <c:v>73</c:v>
                </c:pt>
                <c:pt idx="283">
                  <c:v>74</c:v>
                </c:pt>
                <c:pt idx="284">
                  <c:v>74</c:v>
                </c:pt>
                <c:pt idx="285">
                  <c:v>73</c:v>
                </c:pt>
                <c:pt idx="286">
                  <c:v>73</c:v>
                </c:pt>
                <c:pt idx="287">
                  <c:v>74</c:v>
                </c:pt>
                <c:pt idx="288">
                  <c:v>74</c:v>
                </c:pt>
                <c:pt idx="289">
                  <c:v>73</c:v>
                </c:pt>
                <c:pt idx="290">
                  <c:v>74</c:v>
                </c:pt>
                <c:pt idx="291">
                  <c:v>73</c:v>
                </c:pt>
                <c:pt idx="292">
                  <c:v>73</c:v>
                </c:pt>
                <c:pt idx="293">
                  <c:v>74</c:v>
                </c:pt>
                <c:pt idx="294">
                  <c:v>74</c:v>
                </c:pt>
                <c:pt idx="295">
                  <c:v>74</c:v>
                </c:pt>
                <c:pt idx="296">
                  <c:v>74</c:v>
                </c:pt>
                <c:pt idx="297">
                  <c:v>74</c:v>
                </c:pt>
                <c:pt idx="298">
                  <c:v>74</c:v>
                </c:pt>
                <c:pt idx="299">
                  <c:v>74</c:v>
                </c:pt>
                <c:pt idx="300">
                  <c:v>74</c:v>
                </c:pt>
                <c:pt idx="301">
                  <c:v>73</c:v>
                </c:pt>
                <c:pt idx="302">
                  <c:v>73</c:v>
                </c:pt>
                <c:pt idx="303">
                  <c:v>73</c:v>
                </c:pt>
                <c:pt idx="304">
                  <c:v>74</c:v>
                </c:pt>
                <c:pt idx="305">
                  <c:v>73</c:v>
                </c:pt>
                <c:pt idx="306">
                  <c:v>73</c:v>
                </c:pt>
                <c:pt idx="307">
                  <c:v>73</c:v>
                </c:pt>
                <c:pt idx="308">
                  <c:v>74</c:v>
                </c:pt>
                <c:pt idx="309">
                  <c:v>74</c:v>
                </c:pt>
                <c:pt idx="310">
                  <c:v>73</c:v>
                </c:pt>
                <c:pt idx="311">
                  <c:v>75</c:v>
                </c:pt>
                <c:pt idx="312">
                  <c:v>73</c:v>
                </c:pt>
                <c:pt idx="313">
                  <c:v>74</c:v>
                </c:pt>
                <c:pt idx="314">
                  <c:v>73</c:v>
                </c:pt>
                <c:pt idx="315">
                  <c:v>74</c:v>
                </c:pt>
                <c:pt idx="316">
                  <c:v>74</c:v>
                </c:pt>
                <c:pt idx="317">
                  <c:v>75</c:v>
                </c:pt>
                <c:pt idx="318">
                  <c:v>73</c:v>
                </c:pt>
                <c:pt idx="319">
                  <c:v>74</c:v>
                </c:pt>
                <c:pt idx="320">
                  <c:v>73</c:v>
                </c:pt>
                <c:pt idx="321">
                  <c:v>73</c:v>
                </c:pt>
                <c:pt idx="322">
                  <c:v>75</c:v>
                </c:pt>
                <c:pt idx="323">
                  <c:v>73</c:v>
                </c:pt>
                <c:pt idx="324">
                  <c:v>73</c:v>
                </c:pt>
                <c:pt idx="325">
                  <c:v>73</c:v>
                </c:pt>
                <c:pt idx="326">
                  <c:v>73</c:v>
                </c:pt>
                <c:pt idx="327">
                  <c:v>73</c:v>
                </c:pt>
                <c:pt idx="328">
                  <c:v>75</c:v>
                </c:pt>
                <c:pt idx="329">
                  <c:v>73</c:v>
                </c:pt>
                <c:pt idx="330">
                  <c:v>73</c:v>
                </c:pt>
                <c:pt idx="331">
                  <c:v>73</c:v>
                </c:pt>
                <c:pt idx="332">
                  <c:v>73</c:v>
                </c:pt>
                <c:pt idx="333">
                  <c:v>73</c:v>
                </c:pt>
                <c:pt idx="334">
                  <c:v>74</c:v>
                </c:pt>
                <c:pt idx="335">
                  <c:v>74</c:v>
                </c:pt>
                <c:pt idx="336">
                  <c:v>74</c:v>
                </c:pt>
                <c:pt idx="337">
                  <c:v>74</c:v>
                </c:pt>
                <c:pt idx="338">
                  <c:v>74</c:v>
                </c:pt>
                <c:pt idx="339">
                  <c:v>74</c:v>
                </c:pt>
                <c:pt idx="340">
                  <c:v>74</c:v>
                </c:pt>
                <c:pt idx="341">
                  <c:v>74</c:v>
                </c:pt>
                <c:pt idx="342">
                  <c:v>75</c:v>
                </c:pt>
                <c:pt idx="343">
                  <c:v>74</c:v>
                </c:pt>
                <c:pt idx="344">
                  <c:v>74</c:v>
                </c:pt>
                <c:pt idx="345">
                  <c:v>74</c:v>
                </c:pt>
                <c:pt idx="346">
                  <c:v>73</c:v>
                </c:pt>
                <c:pt idx="347">
                  <c:v>74</c:v>
                </c:pt>
                <c:pt idx="348">
                  <c:v>74</c:v>
                </c:pt>
                <c:pt idx="349">
                  <c:v>73</c:v>
                </c:pt>
                <c:pt idx="350">
                  <c:v>74</c:v>
                </c:pt>
                <c:pt idx="351">
                  <c:v>74</c:v>
                </c:pt>
                <c:pt idx="352">
                  <c:v>74</c:v>
                </c:pt>
                <c:pt idx="353">
                  <c:v>73</c:v>
                </c:pt>
                <c:pt idx="354">
                  <c:v>74</c:v>
                </c:pt>
                <c:pt idx="355">
                  <c:v>73</c:v>
                </c:pt>
                <c:pt idx="356">
                  <c:v>74</c:v>
                </c:pt>
                <c:pt idx="357">
                  <c:v>74</c:v>
                </c:pt>
                <c:pt idx="358">
                  <c:v>74</c:v>
                </c:pt>
                <c:pt idx="359">
                  <c:v>74</c:v>
                </c:pt>
                <c:pt idx="360">
                  <c:v>73</c:v>
                </c:pt>
                <c:pt idx="361">
                  <c:v>73</c:v>
                </c:pt>
                <c:pt idx="362">
                  <c:v>73</c:v>
                </c:pt>
                <c:pt idx="363">
                  <c:v>73</c:v>
                </c:pt>
                <c:pt idx="364">
                  <c:v>74</c:v>
                </c:pt>
                <c:pt idx="365">
                  <c:v>74</c:v>
                </c:pt>
                <c:pt idx="366">
                  <c:v>73</c:v>
                </c:pt>
                <c:pt idx="367">
                  <c:v>74</c:v>
                </c:pt>
                <c:pt idx="368">
                  <c:v>75</c:v>
                </c:pt>
                <c:pt idx="369">
                  <c:v>74</c:v>
                </c:pt>
                <c:pt idx="370">
                  <c:v>74</c:v>
                </c:pt>
                <c:pt idx="371">
                  <c:v>75</c:v>
                </c:pt>
                <c:pt idx="372">
                  <c:v>74</c:v>
                </c:pt>
                <c:pt idx="373">
                  <c:v>74</c:v>
                </c:pt>
                <c:pt idx="374">
                  <c:v>74</c:v>
                </c:pt>
                <c:pt idx="375">
                  <c:v>74</c:v>
                </c:pt>
                <c:pt idx="376">
                  <c:v>73</c:v>
                </c:pt>
                <c:pt idx="377">
                  <c:v>73</c:v>
                </c:pt>
                <c:pt idx="378">
                  <c:v>74</c:v>
                </c:pt>
                <c:pt idx="379">
                  <c:v>73</c:v>
                </c:pt>
                <c:pt idx="380">
                  <c:v>74</c:v>
                </c:pt>
                <c:pt idx="381">
                  <c:v>73</c:v>
                </c:pt>
                <c:pt idx="382">
                  <c:v>74</c:v>
                </c:pt>
                <c:pt idx="383">
                  <c:v>74</c:v>
                </c:pt>
                <c:pt idx="384">
                  <c:v>74</c:v>
                </c:pt>
                <c:pt idx="385">
                  <c:v>74</c:v>
                </c:pt>
                <c:pt idx="386">
                  <c:v>74</c:v>
                </c:pt>
                <c:pt idx="387">
                  <c:v>73</c:v>
                </c:pt>
                <c:pt idx="388">
                  <c:v>74</c:v>
                </c:pt>
                <c:pt idx="389">
                  <c:v>74</c:v>
                </c:pt>
                <c:pt idx="390">
                  <c:v>73</c:v>
                </c:pt>
                <c:pt idx="391">
                  <c:v>75</c:v>
                </c:pt>
                <c:pt idx="392">
                  <c:v>74</c:v>
                </c:pt>
                <c:pt idx="393">
                  <c:v>73</c:v>
                </c:pt>
                <c:pt idx="394">
                  <c:v>74</c:v>
                </c:pt>
                <c:pt idx="395">
                  <c:v>74</c:v>
                </c:pt>
                <c:pt idx="396">
                  <c:v>75</c:v>
                </c:pt>
                <c:pt idx="397">
                  <c:v>74</c:v>
                </c:pt>
                <c:pt idx="398">
                  <c:v>74</c:v>
                </c:pt>
                <c:pt idx="399">
                  <c:v>74</c:v>
                </c:pt>
                <c:pt idx="400">
                  <c:v>73</c:v>
                </c:pt>
                <c:pt idx="401">
                  <c:v>74</c:v>
                </c:pt>
                <c:pt idx="402">
                  <c:v>74</c:v>
                </c:pt>
                <c:pt idx="403">
                  <c:v>74</c:v>
                </c:pt>
                <c:pt idx="404">
                  <c:v>74</c:v>
                </c:pt>
                <c:pt idx="405">
                  <c:v>74</c:v>
                </c:pt>
                <c:pt idx="406">
                  <c:v>74</c:v>
                </c:pt>
                <c:pt idx="407">
                  <c:v>74</c:v>
                </c:pt>
                <c:pt idx="408">
                  <c:v>74</c:v>
                </c:pt>
                <c:pt idx="409">
                  <c:v>74</c:v>
                </c:pt>
                <c:pt idx="410">
                  <c:v>74</c:v>
                </c:pt>
                <c:pt idx="411">
                  <c:v>74</c:v>
                </c:pt>
                <c:pt idx="412">
                  <c:v>74</c:v>
                </c:pt>
                <c:pt idx="413">
                  <c:v>75</c:v>
                </c:pt>
                <c:pt idx="414">
                  <c:v>74</c:v>
                </c:pt>
                <c:pt idx="415">
                  <c:v>74</c:v>
                </c:pt>
                <c:pt idx="416">
                  <c:v>73</c:v>
                </c:pt>
                <c:pt idx="417">
                  <c:v>74</c:v>
                </c:pt>
                <c:pt idx="418">
                  <c:v>74</c:v>
                </c:pt>
                <c:pt idx="419">
                  <c:v>75</c:v>
                </c:pt>
                <c:pt idx="420">
                  <c:v>74</c:v>
                </c:pt>
                <c:pt idx="421">
                  <c:v>73</c:v>
                </c:pt>
                <c:pt idx="422">
                  <c:v>73</c:v>
                </c:pt>
                <c:pt idx="423">
                  <c:v>75</c:v>
                </c:pt>
                <c:pt idx="424">
                  <c:v>74</c:v>
                </c:pt>
                <c:pt idx="425">
                  <c:v>74</c:v>
                </c:pt>
                <c:pt idx="426">
                  <c:v>73</c:v>
                </c:pt>
                <c:pt idx="427">
                  <c:v>74</c:v>
                </c:pt>
                <c:pt idx="428">
                  <c:v>74</c:v>
                </c:pt>
                <c:pt idx="429">
                  <c:v>74</c:v>
                </c:pt>
                <c:pt idx="430">
                  <c:v>74</c:v>
                </c:pt>
                <c:pt idx="431">
                  <c:v>75</c:v>
                </c:pt>
                <c:pt idx="432">
                  <c:v>74</c:v>
                </c:pt>
                <c:pt idx="433">
                  <c:v>73</c:v>
                </c:pt>
                <c:pt idx="434">
                  <c:v>74</c:v>
                </c:pt>
                <c:pt idx="435">
                  <c:v>75</c:v>
                </c:pt>
                <c:pt idx="436">
                  <c:v>73</c:v>
                </c:pt>
                <c:pt idx="437">
                  <c:v>74</c:v>
                </c:pt>
                <c:pt idx="438">
                  <c:v>73</c:v>
                </c:pt>
                <c:pt idx="439">
                  <c:v>73</c:v>
                </c:pt>
                <c:pt idx="440">
                  <c:v>74</c:v>
                </c:pt>
                <c:pt idx="441">
                  <c:v>75</c:v>
                </c:pt>
                <c:pt idx="442">
                  <c:v>73</c:v>
                </c:pt>
                <c:pt idx="443">
                  <c:v>74</c:v>
                </c:pt>
                <c:pt idx="444">
                  <c:v>74</c:v>
                </c:pt>
                <c:pt idx="445">
                  <c:v>74</c:v>
                </c:pt>
                <c:pt idx="446">
                  <c:v>75</c:v>
                </c:pt>
                <c:pt idx="447">
                  <c:v>74</c:v>
                </c:pt>
                <c:pt idx="448">
                  <c:v>74</c:v>
                </c:pt>
                <c:pt idx="449">
                  <c:v>74</c:v>
                </c:pt>
                <c:pt idx="450">
                  <c:v>73</c:v>
                </c:pt>
                <c:pt idx="451">
                  <c:v>73</c:v>
                </c:pt>
                <c:pt idx="452">
                  <c:v>74</c:v>
                </c:pt>
                <c:pt idx="453">
                  <c:v>74</c:v>
                </c:pt>
                <c:pt idx="454">
                  <c:v>74</c:v>
                </c:pt>
                <c:pt idx="455">
                  <c:v>73</c:v>
                </c:pt>
                <c:pt idx="456">
                  <c:v>74</c:v>
                </c:pt>
                <c:pt idx="457">
                  <c:v>73</c:v>
                </c:pt>
                <c:pt idx="458">
                  <c:v>74</c:v>
                </c:pt>
                <c:pt idx="459">
                  <c:v>74</c:v>
                </c:pt>
                <c:pt idx="460">
                  <c:v>74</c:v>
                </c:pt>
                <c:pt idx="461">
                  <c:v>74</c:v>
                </c:pt>
                <c:pt idx="462">
                  <c:v>74</c:v>
                </c:pt>
                <c:pt idx="463">
                  <c:v>75</c:v>
                </c:pt>
                <c:pt idx="464">
                  <c:v>74</c:v>
                </c:pt>
                <c:pt idx="465">
                  <c:v>74</c:v>
                </c:pt>
                <c:pt idx="466">
                  <c:v>74</c:v>
                </c:pt>
                <c:pt idx="467">
                  <c:v>73</c:v>
                </c:pt>
                <c:pt idx="468">
                  <c:v>74</c:v>
                </c:pt>
                <c:pt idx="469">
                  <c:v>73</c:v>
                </c:pt>
                <c:pt idx="470">
                  <c:v>74</c:v>
                </c:pt>
                <c:pt idx="471">
                  <c:v>73</c:v>
                </c:pt>
                <c:pt idx="472">
                  <c:v>74</c:v>
                </c:pt>
                <c:pt idx="473">
                  <c:v>73</c:v>
                </c:pt>
                <c:pt idx="474">
                  <c:v>74</c:v>
                </c:pt>
                <c:pt idx="475">
                  <c:v>74</c:v>
                </c:pt>
                <c:pt idx="476">
                  <c:v>73</c:v>
                </c:pt>
                <c:pt idx="477">
                  <c:v>74</c:v>
                </c:pt>
                <c:pt idx="478">
                  <c:v>73</c:v>
                </c:pt>
                <c:pt idx="479">
                  <c:v>73</c:v>
                </c:pt>
                <c:pt idx="480">
                  <c:v>74</c:v>
                </c:pt>
                <c:pt idx="481">
                  <c:v>74</c:v>
                </c:pt>
                <c:pt idx="482">
                  <c:v>74</c:v>
                </c:pt>
                <c:pt idx="483">
                  <c:v>74</c:v>
                </c:pt>
                <c:pt idx="484">
                  <c:v>73</c:v>
                </c:pt>
                <c:pt idx="485">
                  <c:v>73</c:v>
                </c:pt>
                <c:pt idx="486">
                  <c:v>73</c:v>
                </c:pt>
                <c:pt idx="487">
                  <c:v>73</c:v>
                </c:pt>
                <c:pt idx="488">
                  <c:v>74</c:v>
                </c:pt>
                <c:pt idx="489">
                  <c:v>73</c:v>
                </c:pt>
                <c:pt idx="490">
                  <c:v>74</c:v>
                </c:pt>
                <c:pt idx="491">
                  <c:v>74</c:v>
                </c:pt>
                <c:pt idx="492">
                  <c:v>74</c:v>
                </c:pt>
                <c:pt idx="493">
                  <c:v>73</c:v>
                </c:pt>
                <c:pt idx="494">
                  <c:v>74</c:v>
                </c:pt>
                <c:pt idx="495">
                  <c:v>74</c:v>
                </c:pt>
                <c:pt idx="496">
                  <c:v>74</c:v>
                </c:pt>
                <c:pt idx="497">
                  <c:v>73</c:v>
                </c:pt>
                <c:pt idx="498">
                  <c:v>74</c:v>
                </c:pt>
                <c:pt idx="499">
                  <c:v>73</c:v>
                </c:pt>
                <c:pt idx="500">
                  <c:v>73</c:v>
                </c:pt>
                <c:pt idx="501">
                  <c:v>73</c:v>
                </c:pt>
                <c:pt idx="502">
                  <c:v>74</c:v>
                </c:pt>
                <c:pt idx="503">
                  <c:v>74</c:v>
                </c:pt>
                <c:pt idx="504">
                  <c:v>74</c:v>
                </c:pt>
                <c:pt idx="505">
                  <c:v>73</c:v>
                </c:pt>
                <c:pt idx="506">
                  <c:v>72</c:v>
                </c:pt>
                <c:pt idx="507">
                  <c:v>73</c:v>
                </c:pt>
                <c:pt idx="508">
                  <c:v>72</c:v>
                </c:pt>
                <c:pt idx="509">
                  <c:v>71</c:v>
                </c:pt>
                <c:pt idx="510">
                  <c:v>72</c:v>
                </c:pt>
                <c:pt idx="511">
                  <c:v>70</c:v>
                </c:pt>
                <c:pt idx="512">
                  <c:v>70</c:v>
                </c:pt>
                <c:pt idx="513">
                  <c:v>70</c:v>
                </c:pt>
                <c:pt idx="514">
                  <c:v>71</c:v>
                </c:pt>
                <c:pt idx="515">
                  <c:v>71</c:v>
                </c:pt>
                <c:pt idx="516">
                  <c:v>69</c:v>
                </c:pt>
                <c:pt idx="517">
                  <c:v>70</c:v>
                </c:pt>
                <c:pt idx="518">
                  <c:v>70</c:v>
                </c:pt>
                <c:pt idx="519">
                  <c:v>70</c:v>
                </c:pt>
                <c:pt idx="520">
                  <c:v>69</c:v>
                </c:pt>
                <c:pt idx="521">
                  <c:v>70</c:v>
                </c:pt>
                <c:pt idx="522">
                  <c:v>70</c:v>
                </c:pt>
                <c:pt idx="523">
                  <c:v>69</c:v>
                </c:pt>
                <c:pt idx="524">
                  <c:v>69</c:v>
                </c:pt>
                <c:pt idx="525">
                  <c:v>69</c:v>
                </c:pt>
                <c:pt idx="526">
                  <c:v>70</c:v>
                </c:pt>
                <c:pt idx="527">
                  <c:v>69</c:v>
                </c:pt>
                <c:pt idx="528">
                  <c:v>69</c:v>
                </c:pt>
                <c:pt idx="529">
                  <c:v>70</c:v>
                </c:pt>
                <c:pt idx="530">
                  <c:v>70</c:v>
                </c:pt>
                <c:pt idx="531">
                  <c:v>69</c:v>
                </c:pt>
                <c:pt idx="532">
                  <c:v>69</c:v>
                </c:pt>
                <c:pt idx="533">
                  <c:v>70</c:v>
                </c:pt>
                <c:pt idx="534">
                  <c:v>70</c:v>
                </c:pt>
                <c:pt idx="535">
                  <c:v>69</c:v>
                </c:pt>
                <c:pt idx="536">
                  <c:v>69</c:v>
                </c:pt>
                <c:pt idx="537">
                  <c:v>70</c:v>
                </c:pt>
                <c:pt idx="538">
                  <c:v>69</c:v>
                </c:pt>
                <c:pt idx="539">
                  <c:v>69</c:v>
                </c:pt>
                <c:pt idx="540">
                  <c:v>70</c:v>
                </c:pt>
                <c:pt idx="541">
                  <c:v>69</c:v>
                </c:pt>
                <c:pt idx="542">
                  <c:v>69</c:v>
                </c:pt>
                <c:pt idx="543">
                  <c:v>69</c:v>
                </c:pt>
                <c:pt idx="544">
                  <c:v>69</c:v>
                </c:pt>
                <c:pt idx="545">
                  <c:v>69</c:v>
                </c:pt>
                <c:pt idx="546">
                  <c:v>69</c:v>
                </c:pt>
                <c:pt idx="547">
                  <c:v>69</c:v>
                </c:pt>
                <c:pt idx="548">
                  <c:v>68</c:v>
                </c:pt>
                <c:pt idx="549">
                  <c:v>68</c:v>
                </c:pt>
                <c:pt idx="550">
                  <c:v>68</c:v>
                </c:pt>
                <c:pt idx="551">
                  <c:v>69</c:v>
                </c:pt>
                <c:pt idx="552">
                  <c:v>68</c:v>
                </c:pt>
                <c:pt idx="553">
                  <c:v>69</c:v>
                </c:pt>
                <c:pt idx="554">
                  <c:v>69</c:v>
                </c:pt>
                <c:pt idx="555">
                  <c:v>68</c:v>
                </c:pt>
                <c:pt idx="556">
                  <c:v>69</c:v>
                </c:pt>
                <c:pt idx="557">
                  <c:v>68</c:v>
                </c:pt>
                <c:pt idx="558">
                  <c:v>67</c:v>
                </c:pt>
                <c:pt idx="559">
                  <c:v>68</c:v>
                </c:pt>
                <c:pt idx="560">
                  <c:v>68</c:v>
                </c:pt>
                <c:pt idx="561">
                  <c:v>68</c:v>
                </c:pt>
                <c:pt idx="562">
                  <c:v>68</c:v>
                </c:pt>
                <c:pt idx="563">
                  <c:v>69</c:v>
                </c:pt>
                <c:pt idx="564">
                  <c:v>68</c:v>
                </c:pt>
                <c:pt idx="565">
                  <c:v>68</c:v>
                </c:pt>
                <c:pt idx="566">
                  <c:v>68</c:v>
                </c:pt>
                <c:pt idx="567">
                  <c:v>68</c:v>
                </c:pt>
                <c:pt idx="568">
                  <c:v>68</c:v>
                </c:pt>
                <c:pt idx="569">
                  <c:v>69</c:v>
                </c:pt>
                <c:pt idx="570">
                  <c:v>68</c:v>
                </c:pt>
                <c:pt idx="571">
                  <c:v>68</c:v>
                </c:pt>
                <c:pt idx="572">
                  <c:v>68</c:v>
                </c:pt>
                <c:pt idx="573">
                  <c:v>69</c:v>
                </c:pt>
                <c:pt idx="574">
                  <c:v>68</c:v>
                </c:pt>
                <c:pt idx="575">
                  <c:v>68</c:v>
                </c:pt>
                <c:pt idx="576">
                  <c:v>68</c:v>
                </c:pt>
                <c:pt idx="577">
                  <c:v>68</c:v>
                </c:pt>
                <c:pt idx="578">
                  <c:v>68</c:v>
                </c:pt>
                <c:pt idx="579">
                  <c:v>67</c:v>
                </c:pt>
                <c:pt idx="580">
                  <c:v>68</c:v>
                </c:pt>
                <c:pt idx="581">
                  <c:v>68</c:v>
                </c:pt>
                <c:pt idx="582">
                  <c:v>67</c:v>
                </c:pt>
                <c:pt idx="583">
                  <c:v>67</c:v>
                </c:pt>
                <c:pt idx="584">
                  <c:v>68</c:v>
                </c:pt>
                <c:pt idx="585">
                  <c:v>69</c:v>
                </c:pt>
                <c:pt idx="586">
                  <c:v>67</c:v>
                </c:pt>
                <c:pt idx="587">
                  <c:v>68</c:v>
                </c:pt>
                <c:pt idx="588">
                  <c:v>67</c:v>
                </c:pt>
                <c:pt idx="589">
                  <c:v>68</c:v>
                </c:pt>
                <c:pt idx="590">
                  <c:v>67</c:v>
                </c:pt>
                <c:pt idx="591">
                  <c:v>68</c:v>
                </c:pt>
                <c:pt idx="592">
                  <c:v>67</c:v>
                </c:pt>
                <c:pt idx="593">
                  <c:v>66</c:v>
                </c:pt>
                <c:pt idx="594">
                  <c:v>68</c:v>
                </c:pt>
                <c:pt idx="595">
                  <c:v>67</c:v>
                </c:pt>
                <c:pt idx="596">
                  <c:v>68</c:v>
                </c:pt>
                <c:pt idx="597">
                  <c:v>67</c:v>
                </c:pt>
                <c:pt idx="598">
                  <c:v>67</c:v>
                </c:pt>
                <c:pt idx="599">
                  <c:v>68</c:v>
                </c:pt>
                <c:pt idx="600">
                  <c:v>66</c:v>
                </c:pt>
                <c:pt idx="601">
                  <c:v>67</c:v>
                </c:pt>
                <c:pt idx="602">
                  <c:v>67</c:v>
                </c:pt>
                <c:pt idx="603">
                  <c:v>66</c:v>
                </c:pt>
                <c:pt idx="604">
                  <c:v>67</c:v>
                </c:pt>
                <c:pt idx="605">
                  <c:v>67</c:v>
                </c:pt>
                <c:pt idx="606">
                  <c:v>67</c:v>
                </c:pt>
                <c:pt idx="607">
                  <c:v>66</c:v>
                </c:pt>
                <c:pt idx="608">
                  <c:v>68</c:v>
                </c:pt>
                <c:pt idx="609">
                  <c:v>66</c:v>
                </c:pt>
                <c:pt idx="610">
                  <c:v>68</c:v>
                </c:pt>
                <c:pt idx="611">
                  <c:v>67</c:v>
                </c:pt>
                <c:pt idx="612">
                  <c:v>67</c:v>
                </c:pt>
                <c:pt idx="613">
                  <c:v>68</c:v>
                </c:pt>
                <c:pt idx="614">
                  <c:v>67</c:v>
                </c:pt>
                <c:pt idx="615">
                  <c:v>67</c:v>
                </c:pt>
                <c:pt idx="616">
                  <c:v>67</c:v>
                </c:pt>
                <c:pt idx="617">
                  <c:v>67</c:v>
                </c:pt>
                <c:pt idx="618">
                  <c:v>67</c:v>
                </c:pt>
                <c:pt idx="619">
                  <c:v>66</c:v>
                </c:pt>
                <c:pt idx="620">
                  <c:v>67</c:v>
                </c:pt>
                <c:pt idx="621">
                  <c:v>66</c:v>
                </c:pt>
                <c:pt idx="622">
                  <c:v>66</c:v>
                </c:pt>
                <c:pt idx="623">
                  <c:v>67</c:v>
                </c:pt>
                <c:pt idx="624">
                  <c:v>66</c:v>
                </c:pt>
                <c:pt idx="625">
                  <c:v>67</c:v>
                </c:pt>
                <c:pt idx="626">
                  <c:v>67</c:v>
                </c:pt>
                <c:pt idx="627">
                  <c:v>67</c:v>
                </c:pt>
                <c:pt idx="628">
                  <c:v>66</c:v>
                </c:pt>
                <c:pt idx="629">
                  <c:v>66</c:v>
                </c:pt>
                <c:pt idx="630">
                  <c:v>66</c:v>
                </c:pt>
                <c:pt idx="631">
                  <c:v>66</c:v>
                </c:pt>
                <c:pt idx="632">
                  <c:v>67</c:v>
                </c:pt>
                <c:pt idx="633">
                  <c:v>67</c:v>
                </c:pt>
                <c:pt idx="634">
                  <c:v>67</c:v>
                </c:pt>
                <c:pt idx="635">
                  <c:v>68</c:v>
                </c:pt>
                <c:pt idx="636">
                  <c:v>67</c:v>
                </c:pt>
                <c:pt idx="637">
                  <c:v>66</c:v>
                </c:pt>
                <c:pt idx="638">
                  <c:v>67</c:v>
                </c:pt>
                <c:pt idx="639">
                  <c:v>66</c:v>
                </c:pt>
                <c:pt idx="640">
                  <c:v>66</c:v>
                </c:pt>
                <c:pt idx="641">
                  <c:v>67</c:v>
                </c:pt>
                <c:pt idx="642">
                  <c:v>66</c:v>
                </c:pt>
                <c:pt idx="643">
                  <c:v>66</c:v>
                </c:pt>
                <c:pt idx="644">
                  <c:v>67</c:v>
                </c:pt>
                <c:pt idx="645">
                  <c:v>66</c:v>
                </c:pt>
                <c:pt idx="646">
                  <c:v>66</c:v>
                </c:pt>
                <c:pt idx="647">
                  <c:v>66</c:v>
                </c:pt>
                <c:pt idx="648">
                  <c:v>67</c:v>
                </c:pt>
                <c:pt idx="649">
                  <c:v>66</c:v>
                </c:pt>
                <c:pt idx="650">
                  <c:v>66</c:v>
                </c:pt>
                <c:pt idx="651">
                  <c:v>66</c:v>
                </c:pt>
                <c:pt idx="652">
                  <c:v>67</c:v>
                </c:pt>
                <c:pt idx="653">
                  <c:v>67</c:v>
                </c:pt>
                <c:pt idx="654">
                  <c:v>66</c:v>
                </c:pt>
                <c:pt idx="655">
                  <c:v>67</c:v>
                </c:pt>
                <c:pt idx="656">
                  <c:v>66</c:v>
                </c:pt>
                <c:pt idx="657">
                  <c:v>66</c:v>
                </c:pt>
                <c:pt idx="658">
                  <c:v>67</c:v>
                </c:pt>
                <c:pt idx="659">
                  <c:v>66</c:v>
                </c:pt>
                <c:pt idx="660">
                  <c:v>66</c:v>
                </c:pt>
                <c:pt idx="661">
                  <c:v>66</c:v>
                </c:pt>
                <c:pt idx="662">
                  <c:v>66</c:v>
                </c:pt>
                <c:pt idx="663">
                  <c:v>66</c:v>
                </c:pt>
                <c:pt idx="664">
                  <c:v>66</c:v>
                </c:pt>
                <c:pt idx="665">
                  <c:v>67</c:v>
                </c:pt>
                <c:pt idx="666">
                  <c:v>66</c:v>
                </c:pt>
                <c:pt idx="667">
                  <c:v>67</c:v>
                </c:pt>
                <c:pt idx="668">
                  <c:v>65</c:v>
                </c:pt>
                <c:pt idx="669">
                  <c:v>67</c:v>
                </c:pt>
                <c:pt idx="670">
                  <c:v>66</c:v>
                </c:pt>
                <c:pt idx="671">
                  <c:v>66</c:v>
                </c:pt>
                <c:pt idx="672">
                  <c:v>66</c:v>
                </c:pt>
                <c:pt idx="673">
                  <c:v>66</c:v>
                </c:pt>
                <c:pt idx="674">
                  <c:v>65</c:v>
                </c:pt>
                <c:pt idx="675">
                  <c:v>65</c:v>
                </c:pt>
                <c:pt idx="676">
                  <c:v>66</c:v>
                </c:pt>
                <c:pt idx="677">
                  <c:v>66</c:v>
                </c:pt>
                <c:pt idx="678">
                  <c:v>66</c:v>
                </c:pt>
                <c:pt idx="679">
                  <c:v>65</c:v>
                </c:pt>
                <c:pt idx="680">
                  <c:v>66</c:v>
                </c:pt>
                <c:pt idx="681">
                  <c:v>66</c:v>
                </c:pt>
                <c:pt idx="682">
                  <c:v>65</c:v>
                </c:pt>
                <c:pt idx="683">
                  <c:v>67</c:v>
                </c:pt>
                <c:pt idx="684">
                  <c:v>67</c:v>
                </c:pt>
                <c:pt idx="685">
                  <c:v>67</c:v>
                </c:pt>
                <c:pt idx="686">
                  <c:v>67</c:v>
                </c:pt>
                <c:pt idx="687">
                  <c:v>65</c:v>
                </c:pt>
                <c:pt idx="688">
                  <c:v>66</c:v>
                </c:pt>
                <c:pt idx="689">
                  <c:v>65</c:v>
                </c:pt>
                <c:pt idx="690">
                  <c:v>66</c:v>
                </c:pt>
                <c:pt idx="691">
                  <c:v>66</c:v>
                </c:pt>
                <c:pt idx="692">
                  <c:v>66</c:v>
                </c:pt>
                <c:pt idx="693">
                  <c:v>65</c:v>
                </c:pt>
                <c:pt idx="694">
                  <c:v>65</c:v>
                </c:pt>
                <c:pt idx="695">
                  <c:v>66</c:v>
                </c:pt>
                <c:pt idx="696">
                  <c:v>66</c:v>
                </c:pt>
                <c:pt idx="697">
                  <c:v>66</c:v>
                </c:pt>
                <c:pt idx="698">
                  <c:v>65</c:v>
                </c:pt>
                <c:pt idx="699">
                  <c:v>66</c:v>
                </c:pt>
                <c:pt idx="700">
                  <c:v>65</c:v>
                </c:pt>
                <c:pt idx="701">
                  <c:v>65</c:v>
                </c:pt>
                <c:pt idx="702">
                  <c:v>66</c:v>
                </c:pt>
                <c:pt idx="703">
                  <c:v>66</c:v>
                </c:pt>
                <c:pt idx="704">
                  <c:v>66</c:v>
                </c:pt>
                <c:pt idx="705">
                  <c:v>65</c:v>
                </c:pt>
                <c:pt idx="706">
                  <c:v>65</c:v>
                </c:pt>
                <c:pt idx="707">
                  <c:v>66</c:v>
                </c:pt>
                <c:pt idx="708">
                  <c:v>65</c:v>
                </c:pt>
                <c:pt idx="709">
                  <c:v>65</c:v>
                </c:pt>
                <c:pt idx="710">
                  <c:v>66</c:v>
                </c:pt>
                <c:pt idx="711">
                  <c:v>65</c:v>
                </c:pt>
                <c:pt idx="712">
                  <c:v>66</c:v>
                </c:pt>
                <c:pt idx="713">
                  <c:v>65</c:v>
                </c:pt>
                <c:pt idx="714">
                  <c:v>65</c:v>
                </c:pt>
                <c:pt idx="715">
                  <c:v>65</c:v>
                </c:pt>
                <c:pt idx="716">
                  <c:v>66</c:v>
                </c:pt>
                <c:pt idx="717">
                  <c:v>65</c:v>
                </c:pt>
                <c:pt idx="718">
                  <c:v>66</c:v>
                </c:pt>
                <c:pt idx="719">
                  <c:v>66</c:v>
                </c:pt>
                <c:pt idx="720">
                  <c:v>65</c:v>
                </c:pt>
                <c:pt idx="721">
                  <c:v>65</c:v>
                </c:pt>
                <c:pt idx="722">
                  <c:v>65</c:v>
                </c:pt>
                <c:pt idx="723">
                  <c:v>64</c:v>
                </c:pt>
                <c:pt idx="724">
                  <c:v>65</c:v>
                </c:pt>
                <c:pt idx="725">
                  <c:v>65</c:v>
                </c:pt>
                <c:pt idx="726">
                  <c:v>65</c:v>
                </c:pt>
                <c:pt idx="727">
                  <c:v>65</c:v>
                </c:pt>
                <c:pt idx="728">
                  <c:v>65</c:v>
                </c:pt>
                <c:pt idx="729">
                  <c:v>65</c:v>
                </c:pt>
                <c:pt idx="730">
                  <c:v>65</c:v>
                </c:pt>
                <c:pt idx="731">
                  <c:v>65</c:v>
                </c:pt>
                <c:pt idx="732">
                  <c:v>65</c:v>
                </c:pt>
                <c:pt idx="733">
                  <c:v>66</c:v>
                </c:pt>
                <c:pt idx="734">
                  <c:v>65</c:v>
                </c:pt>
                <c:pt idx="735">
                  <c:v>65</c:v>
                </c:pt>
                <c:pt idx="736">
                  <c:v>66</c:v>
                </c:pt>
                <c:pt idx="737">
                  <c:v>66</c:v>
                </c:pt>
                <c:pt idx="738">
                  <c:v>66</c:v>
                </c:pt>
                <c:pt idx="739">
                  <c:v>66</c:v>
                </c:pt>
                <c:pt idx="740">
                  <c:v>66</c:v>
                </c:pt>
                <c:pt idx="741">
                  <c:v>65</c:v>
                </c:pt>
                <c:pt idx="742">
                  <c:v>65</c:v>
                </c:pt>
                <c:pt idx="743">
                  <c:v>65</c:v>
                </c:pt>
                <c:pt idx="744">
                  <c:v>66</c:v>
                </c:pt>
                <c:pt idx="745">
                  <c:v>65</c:v>
                </c:pt>
                <c:pt idx="746">
                  <c:v>65</c:v>
                </c:pt>
                <c:pt idx="747">
                  <c:v>65</c:v>
                </c:pt>
                <c:pt idx="748">
                  <c:v>65</c:v>
                </c:pt>
                <c:pt idx="749">
                  <c:v>66</c:v>
                </c:pt>
                <c:pt idx="750">
                  <c:v>65</c:v>
                </c:pt>
                <c:pt idx="751">
                  <c:v>65</c:v>
                </c:pt>
                <c:pt idx="752">
                  <c:v>66</c:v>
                </c:pt>
                <c:pt idx="753">
                  <c:v>65</c:v>
                </c:pt>
                <c:pt idx="754">
                  <c:v>66</c:v>
                </c:pt>
                <c:pt idx="755">
                  <c:v>64</c:v>
                </c:pt>
                <c:pt idx="756">
                  <c:v>66</c:v>
                </c:pt>
                <c:pt idx="757">
                  <c:v>66</c:v>
                </c:pt>
                <c:pt idx="758">
                  <c:v>65</c:v>
                </c:pt>
                <c:pt idx="759">
                  <c:v>64</c:v>
                </c:pt>
                <c:pt idx="760">
                  <c:v>65</c:v>
                </c:pt>
                <c:pt idx="761">
                  <c:v>64</c:v>
                </c:pt>
                <c:pt idx="762">
                  <c:v>65</c:v>
                </c:pt>
                <c:pt idx="763">
                  <c:v>65</c:v>
                </c:pt>
                <c:pt idx="764">
                  <c:v>65</c:v>
                </c:pt>
                <c:pt idx="765">
                  <c:v>65</c:v>
                </c:pt>
                <c:pt idx="766">
                  <c:v>65</c:v>
                </c:pt>
                <c:pt idx="767">
                  <c:v>66</c:v>
                </c:pt>
                <c:pt idx="768">
                  <c:v>65</c:v>
                </c:pt>
                <c:pt idx="769">
                  <c:v>65</c:v>
                </c:pt>
                <c:pt idx="770">
                  <c:v>66</c:v>
                </c:pt>
                <c:pt idx="771">
                  <c:v>65</c:v>
                </c:pt>
                <c:pt idx="772">
                  <c:v>65</c:v>
                </c:pt>
                <c:pt idx="773">
                  <c:v>65</c:v>
                </c:pt>
                <c:pt idx="774">
                  <c:v>65</c:v>
                </c:pt>
                <c:pt idx="775">
                  <c:v>65</c:v>
                </c:pt>
                <c:pt idx="776">
                  <c:v>65</c:v>
                </c:pt>
                <c:pt idx="777">
                  <c:v>66</c:v>
                </c:pt>
                <c:pt idx="778">
                  <c:v>65</c:v>
                </c:pt>
                <c:pt idx="779">
                  <c:v>64</c:v>
                </c:pt>
                <c:pt idx="780">
                  <c:v>65</c:v>
                </c:pt>
                <c:pt idx="781">
                  <c:v>65</c:v>
                </c:pt>
                <c:pt idx="782">
                  <c:v>65</c:v>
                </c:pt>
                <c:pt idx="783">
                  <c:v>64</c:v>
                </c:pt>
                <c:pt idx="784">
                  <c:v>65</c:v>
                </c:pt>
                <c:pt idx="785">
                  <c:v>65</c:v>
                </c:pt>
                <c:pt idx="786">
                  <c:v>65</c:v>
                </c:pt>
                <c:pt idx="787">
                  <c:v>64</c:v>
                </c:pt>
                <c:pt idx="788">
                  <c:v>65</c:v>
                </c:pt>
                <c:pt idx="789">
                  <c:v>65</c:v>
                </c:pt>
                <c:pt idx="790">
                  <c:v>65</c:v>
                </c:pt>
                <c:pt idx="791">
                  <c:v>64</c:v>
                </c:pt>
                <c:pt idx="792">
                  <c:v>65</c:v>
                </c:pt>
                <c:pt idx="793">
                  <c:v>65</c:v>
                </c:pt>
                <c:pt idx="794">
                  <c:v>65</c:v>
                </c:pt>
                <c:pt idx="795">
                  <c:v>64</c:v>
                </c:pt>
                <c:pt idx="796">
                  <c:v>65</c:v>
                </c:pt>
                <c:pt idx="797">
                  <c:v>65</c:v>
                </c:pt>
                <c:pt idx="798">
                  <c:v>65</c:v>
                </c:pt>
                <c:pt idx="799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05-465D-91DC-CBAE066CCC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2183983"/>
        <c:axId val="582199423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800 MHz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Sheet1!$A$2:$A$801</c:f>
              <c:numCache>
                <c:formatCode>General</c:formatCode>
                <c:ptCount val="8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</c:numCache>
            </c:numRef>
          </c:cat>
          <c:val>
            <c:numRef>
              <c:f>Sheet1!$C$2:$C$801</c:f>
              <c:numCache>
                <c:formatCode>General</c:formatCode>
                <c:ptCount val="800"/>
                <c:pt idx="0">
                  <c:v>64</c:v>
                </c:pt>
                <c:pt idx="1">
                  <c:v>66</c:v>
                </c:pt>
                <c:pt idx="2">
                  <c:v>67</c:v>
                </c:pt>
                <c:pt idx="3">
                  <c:v>67</c:v>
                </c:pt>
                <c:pt idx="4">
                  <c:v>68</c:v>
                </c:pt>
                <c:pt idx="5">
                  <c:v>69</c:v>
                </c:pt>
                <c:pt idx="6">
                  <c:v>69</c:v>
                </c:pt>
                <c:pt idx="7">
                  <c:v>69</c:v>
                </c:pt>
                <c:pt idx="8">
                  <c:v>70</c:v>
                </c:pt>
                <c:pt idx="9">
                  <c:v>69</c:v>
                </c:pt>
                <c:pt idx="10">
                  <c:v>69</c:v>
                </c:pt>
                <c:pt idx="11">
                  <c:v>70</c:v>
                </c:pt>
                <c:pt idx="12">
                  <c:v>71</c:v>
                </c:pt>
                <c:pt idx="13">
                  <c:v>70</c:v>
                </c:pt>
                <c:pt idx="14">
                  <c:v>70</c:v>
                </c:pt>
                <c:pt idx="15">
                  <c:v>71</c:v>
                </c:pt>
                <c:pt idx="16">
                  <c:v>70</c:v>
                </c:pt>
                <c:pt idx="17">
                  <c:v>72</c:v>
                </c:pt>
                <c:pt idx="18">
                  <c:v>72</c:v>
                </c:pt>
                <c:pt idx="19">
                  <c:v>71</c:v>
                </c:pt>
                <c:pt idx="20">
                  <c:v>72</c:v>
                </c:pt>
                <c:pt idx="21">
                  <c:v>71</c:v>
                </c:pt>
                <c:pt idx="22">
                  <c:v>71</c:v>
                </c:pt>
                <c:pt idx="23">
                  <c:v>72</c:v>
                </c:pt>
                <c:pt idx="24">
                  <c:v>72</c:v>
                </c:pt>
                <c:pt idx="25">
                  <c:v>72</c:v>
                </c:pt>
                <c:pt idx="26">
                  <c:v>70</c:v>
                </c:pt>
                <c:pt idx="27">
                  <c:v>72</c:v>
                </c:pt>
                <c:pt idx="28">
                  <c:v>72</c:v>
                </c:pt>
                <c:pt idx="29">
                  <c:v>72</c:v>
                </c:pt>
                <c:pt idx="30">
                  <c:v>73</c:v>
                </c:pt>
                <c:pt idx="31">
                  <c:v>73</c:v>
                </c:pt>
                <c:pt idx="32">
                  <c:v>73</c:v>
                </c:pt>
                <c:pt idx="33">
                  <c:v>73</c:v>
                </c:pt>
                <c:pt idx="34">
                  <c:v>72</c:v>
                </c:pt>
                <c:pt idx="35">
                  <c:v>72</c:v>
                </c:pt>
                <c:pt idx="36">
                  <c:v>73</c:v>
                </c:pt>
                <c:pt idx="37">
                  <c:v>73</c:v>
                </c:pt>
                <c:pt idx="38">
                  <c:v>73</c:v>
                </c:pt>
                <c:pt idx="39">
                  <c:v>73</c:v>
                </c:pt>
                <c:pt idx="40">
                  <c:v>73</c:v>
                </c:pt>
                <c:pt idx="41">
                  <c:v>73</c:v>
                </c:pt>
                <c:pt idx="42">
                  <c:v>73</c:v>
                </c:pt>
                <c:pt idx="43">
                  <c:v>73</c:v>
                </c:pt>
                <c:pt idx="44">
                  <c:v>73</c:v>
                </c:pt>
                <c:pt idx="45">
                  <c:v>73</c:v>
                </c:pt>
                <c:pt idx="46">
                  <c:v>73</c:v>
                </c:pt>
                <c:pt idx="47">
                  <c:v>73</c:v>
                </c:pt>
                <c:pt idx="48">
                  <c:v>73</c:v>
                </c:pt>
                <c:pt idx="49">
                  <c:v>73</c:v>
                </c:pt>
                <c:pt idx="50">
                  <c:v>74</c:v>
                </c:pt>
                <c:pt idx="51">
                  <c:v>73</c:v>
                </c:pt>
                <c:pt idx="52">
                  <c:v>73</c:v>
                </c:pt>
                <c:pt idx="53">
                  <c:v>73</c:v>
                </c:pt>
                <c:pt idx="54">
                  <c:v>73</c:v>
                </c:pt>
                <c:pt idx="55">
                  <c:v>73</c:v>
                </c:pt>
                <c:pt idx="56">
                  <c:v>73</c:v>
                </c:pt>
                <c:pt idx="57">
                  <c:v>73</c:v>
                </c:pt>
                <c:pt idx="58">
                  <c:v>73</c:v>
                </c:pt>
                <c:pt idx="59">
                  <c:v>75</c:v>
                </c:pt>
                <c:pt idx="60">
                  <c:v>75</c:v>
                </c:pt>
                <c:pt idx="61">
                  <c:v>73</c:v>
                </c:pt>
                <c:pt idx="62">
                  <c:v>74</c:v>
                </c:pt>
                <c:pt idx="63">
                  <c:v>74</c:v>
                </c:pt>
                <c:pt idx="64">
                  <c:v>74</c:v>
                </c:pt>
                <c:pt idx="65">
                  <c:v>74</c:v>
                </c:pt>
                <c:pt idx="66">
                  <c:v>75</c:v>
                </c:pt>
                <c:pt idx="67">
                  <c:v>74</c:v>
                </c:pt>
                <c:pt idx="68">
                  <c:v>74</c:v>
                </c:pt>
                <c:pt idx="69">
                  <c:v>75</c:v>
                </c:pt>
                <c:pt idx="70">
                  <c:v>75</c:v>
                </c:pt>
                <c:pt idx="71">
                  <c:v>74</c:v>
                </c:pt>
                <c:pt idx="72">
                  <c:v>75</c:v>
                </c:pt>
                <c:pt idx="73">
                  <c:v>75</c:v>
                </c:pt>
                <c:pt idx="74">
                  <c:v>74</c:v>
                </c:pt>
                <c:pt idx="75">
                  <c:v>75</c:v>
                </c:pt>
                <c:pt idx="76">
                  <c:v>74</c:v>
                </c:pt>
                <c:pt idx="77">
                  <c:v>74</c:v>
                </c:pt>
                <c:pt idx="78">
                  <c:v>75</c:v>
                </c:pt>
                <c:pt idx="79">
                  <c:v>75</c:v>
                </c:pt>
                <c:pt idx="80">
                  <c:v>74</c:v>
                </c:pt>
                <c:pt idx="81">
                  <c:v>74</c:v>
                </c:pt>
                <c:pt idx="82">
                  <c:v>76</c:v>
                </c:pt>
                <c:pt idx="83">
                  <c:v>76</c:v>
                </c:pt>
                <c:pt idx="84">
                  <c:v>76</c:v>
                </c:pt>
                <c:pt idx="85">
                  <c:v>76</c:v>
                </c:pt>
                <c:pt idx="86">
                  <c:v>76</c:v>
                </c:pt>
                <c:pt idx="87">
                  <c:v>75</c:v>
                </c:pt>
                <c:pt idx="88">
                  <c:v>75</c:v>
                </c:pt>
                <c:pt idx="89">
                  <c:v>74</c:v>
                </c:pt>
                <c:pt idx="90">
                  <c:v>76</c:v>
                </c:pt>
                <c:pt idx="91">
                  <c:v>75</c:v>
                </c:pt>
                <c:pt idx="92">
                  <c:v>76</c:v>
                </c:pt>
                <c:pt idx="93">
                  <c:v>75</c:v>
                </c:pt>
                <c:pt idx="94">
                  <c:v>76</c:v>
                </c:pt>
                <c:pt idx="95">
                  <c:v>76</c:v>
                </c:pt>
                <c:pt idx="96">
                  <c:v>75</c:v>
                </c:pt>
                <c:pt idx="97">
                  <c:v>75</c:v>
                </c:pt>
                <c:pt idx="98">
                  <c:v>77</c:v>
                </c:pt>
                <c:pt idx="99">
                  <c:v>76</c:v>
                </c:pt>
                <c:pt idx="100">
                  <c:v>75</c:v>
                </c:pt>
                <c:pt idx="101">
                  <c:v>76</c:v>
                </c:pt>
                <c:pt idx="102">
                  <c:v>75</c:v>
                </c:pt>
                <c:pt idx="103">
                  <c:v>77</c:v>
                </c:pt>
                <c:pt idx="104">
                  <c:v>77</c:v>
                </c:pt>
                <c:pt idx="105">
                  <c:v>76</c:v>
                </c:pt>
                <c:pt idx="106">
                  <c:v>76</c:v>
                </c:pt>
                <c:pt idx="107">
                  <c:v>77</c:v>
                </c:pt>
                <c:pt idx="108">
                  <c:v>77</c:v>
                </c:pt>
                <c:pt idx="109">
                  <c:v>76</c:v>
                </c:pt>
                <c:pt idx="110">
                  <c:v>76</c:v>
                </c:pt>
                <c:pt idx="111">
                  <c:v>76</c:v>
                </c:pt>
                <c:pt idx="112">
                  <c:v>76</c:v>
                </c:pt>
                <c:pt idx="113">
                  <c:v>75</c:v>
                </c:pt>
                <c:pt idx="114">
                  <c:v>77</c:v>
                </c:pt>
                <c:pt idx="115">
                  <c:v>77</c:v>
                </c:pt>
                <c:pt idx="116">
                  <c:v>77</c:v>
                </c:pt>
                <c:pt idx="117">
                  <c:v>77</c:v>
                </c:pt>
                <c:pt idx="118">
                  <c:v>76</c:v>
                </c:pt>
                <c:pt idx="119">
                  <c:v>77</c:v>
                </c:pt>
                <c:pt idx="120">
                  <c:v>77</c:v>
                </c:pt>
                <c:pt idx="121">
                  <c:v>76</c:v>
                </c:pt>
                <c:pt idx="122">
                  <c:v>77</c:v>
                </c:pt>
                <c:pt idx="123">
                  <c:v>76</c:v>
                </c:pt>
                <c:pt idx="124">
                  <c:v>77</c:v>
                </c:pt>
                <c:pt idx="125">
                  <c:v>76</c:v>
                </c:pt>
                <c:pt idx="126">
                  <c:v>76</c:v>
                </c:pt>
                <c:pt idx="127">
                  <c:v>77</c:v>
                </c:pt>
                <c:pt idx="128">
                  <c:v>77</c:v>
                </c:pt>
                <c:pt idx="129">
                  <c:v>76</c:v>
                </c:pt>
                <c:pt idx="130">
                  <c:v>77</c:v>
                </c:pt>
                <c:pt idx="131">
                  <c:v>77</c:v>
                </c:pt>
                <c:pt idx="132">
                  <c:v>78</c:v>
                </c:pt>
                <c:pt idx="133">
                  <c:v>78</c:v>
                </c:pt>
                <c:pt idx="134">
                  <c:v>78</c:v>
                </c:pt>
                <c:pt idx="135">
                  <c:v>77</c:v>
                </c:pt>
                <c:pt idx="136">
                  <c:v>78</c:v>
                </c:pt>
                <c:pt idx="137">
                  <c:v>77</c:v>
                </c:pt>
                <c:pt idx="138">
                  <c:v>78</c:v>
                </c:pt>
                <c:pt idx="139">
                  <c:v>76</c:v>
                </c:pt>
                <c:pt idx="140">
                  <c:v>77</c:v>
                </c:pt>
                <c:pt idx="141">
                  <c:v>78</c:v>
                </c:pt>
                <c:pt idx="142">
                  <c:v>76</c:v>
                </c:pt>
                <c:pt idx="143">
                  <c:v>78</c:v>
                </c:pt>
                <c:pt idx="144">
                  <c:v>77</c:v>
                </c:pt>
                <c:pt idx="145">
                  <c:v>77</c:v>
                </c:pt>
                <c:pt idx="146">
                  <c:v>78</c:v>
                </c:pt>
                <c:pt idx="147">
                  <c:v>78</c:v>
                </c:pt>
                <c:pt idx="148">
                  <c:v>76</c:v>
                </c:pt>
                <c:pt idx="149">
                  <c:v>78</c:v>
                </c:pt>
                <c:pt idx="150">
                  <c:v>77</c:v>
                </c:pt>
                <c:pt idx="151">
                  <c:v>78</c:v>
                </c:pt>
                <c:pt idx="152">
                  <c:v>76</c:v>
                </c:pt>
                <c:pt idx="153">
                  <c:v>78</c:v>
                </c:pt>
                <c:pt idx="154">
                  <c:v>77</c:v>
                </c:pt>
                <c:pt idx="155">
                  <c:v>77</c:v>
                </c:pt>
                <c:pt idx="156">
                  <c:v>78</c:v>
                </c:pt>
                <c:pt idx="157">
                  <c:v>78</c:v>
                </c:pt>
                <c:pt idx="158">
                  <c:v>78</c:v>
                </c:pt>
                <c:pt idx="159">
                  <c:v>78</c:v>
                </c:pt>
                <c:pt idx="160">
                  <c:v>78</c:v>
                </c:pt>
                <c:pt idx="161">
                  <c:v>78</c:v>
                </c:pt>
                <c:pt idx="162">
                  <c:v>78</c:v>
                </c:pt>
                <c:pt idx="163">
                  <c:v>78</c:v>
                </c:pt>
                <c:pt idx="164">
                  <c:v>78</c:v>
                </c:pt>
                <c:pt idx="165">
                  <c:v>77</c:v>
                </c:pt>
                <c:pt idx="166">
                  <c:v>78</c:v>
                </c:pt>
                <c:pt idx="167">
                  <c:v>78</c:v>
                </c:pt>
                <c:pt idx="168">
                  <c:v>78</c:v>
                </c:pt>
                <c:pt idx="169">
                  <c:v>78</c:v>
                </c:pt>
                <c:pt idx="170">
                  <c:v>78</c:v>
                </c:pt>
                <c:pt idx="171">
                  <c:v>78</c:v>
                </c:pt>
                <c:pt idx="172">
                  <c:v>79</c:v>
                </c:pt>
                <c:pt idx="173">
                  <c:v>77</c:v>
                </c:pt>
                <c:pt idx="174">
                  <c:v>78</c:v>
                </c:pt>
                <c:pt idx="175">
                  <c:v>78</c:v>
                </c:pt>
                <c:pt idx="176">
                  <c:v>79</c:v>
                </c:pt>
                <c:pt idx="177">
                  <c:v>78</c:v>
                </c:pt>
                <c:pt idx="178">
                  <c:v>78</c:v>
                </c:pt>
                <c:pt idx="179">
                  <c:v>79</c:v>
                </c:pt>
                <c:pt idx="180">
                  <c:v>78</c:v>
                </c:pt>
                <c:pt idx="181">
                  <c:v>78</c:v>
                </c:pt>
                <c:pt idx="182">
                  <c:v>79</c:v>
                </c:pt>
                <c:pt idx="183">
                  <c:v>78</c:v>
                </c:pt>
                <c:pt idx="184">
                  <c:v>78</c:v>
                </c:pt>
                <c:pt idx="185">
                  <c:v>77</c:v>
                </c:pt>
                <c:pt idx="186">
                  <c:v>78</c:v>
                </c:pt>
                <c:pt idx="187">
                  <c:v>79</c:v>
                </c:pt>
                <c:pt idx="188">
                  <c:v>78</c:v>
                </c:pt>
                <c:pt idx="189">
                  <c:v>78</c:v>
                </c:pt>
                <c:pt idx="190">
                  <c:v>78</c:v>
                </c:pt>
                <c:pt idx="191">
                  <c:v>78</c:v>
                </c:pt>
                <c:pt idx="192">
                  <c:v>79</c:v>
                </c:pt>
                <c:pt idx="193">
                  <c:v>79</c:v>
                </c:pt>
                <c:pt idx="194">
                  <c:v>78</c:v>
                </c:pt>
                <c:pt idx="195">
                  <c:v>79</c:v>
                </c:pt>
                <c:pt idx="196">
                  <c:v>78</c:v>
                </c:pt>
                <c:pt idx="197">
                  <c:v>79</c:v>
                </c:pt>
                <c:pt idx="198">
                  <c:v>78</c:v>
                </c:pt>
                <c:pt idx="199">
                  <c:v>79</c:v>
                </c:pt>
                <c:pt idx="200">
                  <c:v>80</c:v>
                </c:pt>
                <c:pt idx="201">
                  <c:v>79</c:v>
                </c:pt>
                <c:pt idx="202">
                  <c:v>80</c:v>
                </c:pt>
                <c:pt idx="203">
                  <c:v>79</c:v>
                </c:pt>
                <c:pt idx="204">
                  <c:v>79</c:v>
                </c:pt>
                <c:pt idx="205">
                  <c:v>79</c:v>
                </c:pt>
                <c:pt idx="206">
                  <c:v>79</c:v>
                </c:pt>
                <c:pt idx="207">
                  <c:v>78</c:v>
                </c:pt>
                <c:pt idx="208">
                  <c:v>79</c:v>
                </c:pt>
                <c:pt idx="209">
                  <c:v>80</c:v>
                </c:pt>
                <c:pt idx="210">
                  <c:v>80</c:v>
                </c:pt>
                <c:pt idx="211">
                  <c:v>78</c:v>
                </c:pt>
                <c:pt idx="212">
                  <c:v>79</c:v>
                </c:pt>
                <c:pt idx="213">
                  <c:v>79</c:v>
                </c:pt>
                <c:pt idx="214">
                  <c:v>79</c:v>
                </c:pt>
                <c:pt idx="215">
                  <c:v>79</c:v>
                </c:pt>
                <c:pt idx="216">
                  <c:v>80</c:v>
                </c:pt>
                <c:pt idx="217">
                  <c:v>79</c:v>
                </c:pt>
                <c:pt idx="218">
                  <c:v>80</c:v>
                </c:pt>
                <c:pt idx="219">
                  <c:v>79</c:v>
                </c:pt>
                <c:pt idx="220">
                  <c:v>81</c:v>
                </c:pt>
                <c:pt idx="221">
                  <c:v>80</c:v>
                </c:pt>
                <c:pt idx="222">
                  <c:v>79</c:v>
                </c:pt>
                <c:pt idx="223">
                  <c:v>80</c:v>
                </c:pt>
                <c:pt idx="224">
                  <c:v>81</c:v>
                </c:pt>
                <c:pt idx="225">
                  <c:v>79</c:v>
                </c:pt>
                <c:pt idx="226">
                  <c:v>80</c:v>
                </c:pt>
                <c:pt idx="227">
                  <c:v>79</c:v>
                </c:pt>
                <c:pt idx="228">
                  <c:v>79</c:v>
                </c:pt>
                <c:pt idx="229">
                  <c:v>79</c:v>
                </c:pt>
                <c:pt idx="230">
                  <c:v>80</c:v>
                </c:pt>
                <c:pt idx="231">
                  <c:v>80</c:v>
                </c:pt>
                <c:pt idx="232">
                  <c:v>78</c:v>
                </c:pt>
                <c:pt idx="233">
                  <c:v>80</c:v>
                </c:pt>
                <c:pt idx="234">
                  <c:v>80</c:v>
                </c:pt>
                <c:pt idx="235">
                  <c:v>80</c:v>
                </c:pt>
                <c:pt idx="236">
                  <c:v>80</c:v>
                </c:pt>
                <c:pt idx="237">
                  <c:v>80</c:v>
                </c:pt>
                <c:pt idx="238">
                  <c:v>79</c:v>
                </c:pt>
                <c:pt idx="239">
                  <c:v>79</c:v>
                </c:pt>
                <c:pt idx="240">
                  <c:v>80</c:v>
                </c:pt>
                <c:pt idx="241">
                  <c:v>80</c:v>
                </c:pt>
                <c:pt idx="242">
                  <c:v>80</c:v>
                </c:pt>
                <c:pt idx="243">
                  <c:v>80</c:v>
                </c:pt>
                <c:pt idx="244">
                  <c:v>80</c:v>
                </c:pt>
                <c:pt idx="245">
                  <c:v>79</c:v>
                </c:pt>
                <c:pt idx="246">
                  <c:v>80</c:v>
                </c:pt>
                <c:pt idx="247">
                  <c:v>80</c:v>
                </c:pt>
                <c:pt idx="248">
                  <c:v>80</c:v>
                </c:pt>
                <c:pt idx="249">
                  <c:v>80</c:v>
                </c:pt>
                <c:pt idx="250">
                  <c:v>80</c:v>
                </c:pt>
                <c:pt idx="251">
                  <c:v>79</c:v>
                </c:pt>
                <c:pt idx="252">
                  <c:v>80</c:v>
                </c:pt>
                <c:pt idx="253">
                  <c:v>80</c:v>
                </c:pt>
                <c:pt idx="254">
                  <c:v>80</c:v>
                </c:pt>
                <c:pt idx="255">
                  <c:v>80</c:v>
                </c:pt>
                <c:pt idx="256">
                  <c:v>80</c:v>
                </c:pt>
                <c:pt idx="257">
                  <c:v>80</c:v>
                </c:pt>
                <c:pt idx="258">
                  <c:v>81</c:v>
                </c:pt>
                <c:pt idx="259">
                  <c:v>80</c:v>
                </c:pt>
                <c:pt idx="260">
                  <c:v>80</c:v>
                </c:pt>
                <c:pt idx="261">
                  <c:v>80</c:v>
                </c:pt>
                <c:pt idx="262">
                  <c:v>80</c:v>
                </c:pt>
                <c:pt idx="263">
                  <c:v>81</c:v>
                </c:pt>
                <c:pt idx="264">
                  <c:v>80</c:v>
                </c:pt>
                <c:pt idx="265">
                  <c:v>81</c:v>
                </c:pt>
                <c:pt idx="266">
                  <c:v>80</c:v>
                </c:pt>
                <c:pt idx="267">
                  <c:v>81</c:v>
                </c:pt>
                <c:pt idx="268">
                  <c:v>81</c:v>
                </c:pt>
                <c:pt idx="269">
                  <c:v>79</c:v>
                </c:pt>
                <c:pt idx="270">
                  <c:v>80</c:v>
                </c:pt>
                <c:pt idx="271">
                  <c:v>80</c:v>
                </c:pt>
                <c:pt idx="272">
                  <c:v>80</c:v>
                </c:pt>
                <c:pt idx="273">
                  <c:v>80</c:v>
                </c:pt>
                <c:pt idx="274">
                  <c:v>81</c:v>
                </c:pt>
                <c:pt idx="275">
                  <c:v>80</c:v>
                </c:pt>
                <c:pt idx="276">
                  <c:v>81</c:v>
                </c:pt>
                <c:pt idx="277">
                  <c:v>79</c:v>
                </c:pt>
                <c:pt idx="278">
                  <c:v>81</c:v>
                </c:pt>
                <c:pt idx="279">
                  <c:v>80</c:v>
                </c:pt>
                <c:pt idx="280">
                  <c:v>81</c:v>
                </c:pt>
                <c:pt idx="281">
                  <c:v>81</c:v>
                </c:pt>
                <c:pt idx="282">
                  <c:v>79</c:v>
                </c:pt>
                <c:pt idx="283">
                  <c:v>80</c:v>
                </c:pt>
                <c:pt idx="284">
                  <c:v>81</c:v>
                </c:pt>
                <c:pt idx="285">
                  <c:v>80</c:v>
                </c:pt>
                <c:pt idx="286">
                  <c:v>80</c:v>
                </c:pt>
                <c:pt idx="287">
                  <c:v>80</c:v>
                </c:pt>
                <c:pt idx="288">
                  <c:v>81</c:v>
                </c:pt>
                <c:pt idx="289">
                  <c:v>80</c:v>
                </c:pt>
                <c:pt idx="290">
                  <c:v>80</c:v>
                </c:pt>
                <c:pt idx="291">
                  <c:v>80</c:v>
                </c:pt>
                <c:pt idx="292">
                  <c:v>80</c:v>
                </c:pt>
                <c:pt idx="293">
                  <c:v>80</c:v>
                </c:pt>
                <c:pt idx="294">
                  <c:v>80</c:v>
                </c:pt>
                <c:pt idx="295">
                  <c:v>80</c:v>
                </c:pt>
                <c:pt idx="296">
                  <c:v>81</c:v>
                </c:pt>
                <c:pt idx="297">
                  <c:v>80</c:v>
                </c:pt>
                <c:pt idx="298">
                  <c:v>80</c:v>
                </c:pt>
                <c:pt idx="299">
                  <c:v>81</c:v>
                </c:pt>
                <c:pt idx="300">
                  <c:v>80</c:v>
                </c:pt>
                <c:pt idx="301">
                  <c:v>81</c:v>
                </c:pt>
                <c:pt idx="302">
                  <c:v>80</c:v>
                </c:pt>
                <c:pt idx="303">
                  <c:v>80</c:v>
                </c:pt>
                <c:pt idx="304">
                  <c:v>80</c:v>
                </c:pt>
                <c:pt idx="305">
                  <c:v>80</c:v>
                </c:pt>
                <c:pt idx="306">
                  <c:v>80</c:v>
                </c:pt>
                <c:pt idx="307">
                  <c:v>80</c:v>
                </c:pt>
                <c:pt idx="308">
                  <c:v>80</c:v>
                </c:pt>
                <c:pt idx="309">
                  <c:v>81</c:v>
                </c:pt>
                <c:pt idx="310">
                  <c:v>80</c:v>
                </c:pt>
                <c:pt idx="311">
                  <c:v>82</c:v>
                </c:pt>
                <c:pt idx="312">
                  <c:v>80</c:v>
                </c:pt>
                <c:pt idx="313">
                  <c:v>81</c:v>
                </c:pt>
                <c:pt idx="314">
                  <c:v>81</c:v>
                </c:pt>
                <c:pt idx="315">
                  <c:v>81</c:v>
                </c:pt>
                <c:pt idx="316">
                  <c:v>81</c:v>
                </c:pt>
                <c:pt idx="317">
                  <c:v>79</c:v>
                </c:pt>
                <c:pt idx="318">
                  <c:v>80</c:v>
                </c:pt>
                <c:pt idx="319">
                  <c:v>81</c:v>
                </c:pt>
                <c:pt idx="320">
                  <c:v>80</c:v>
                </c:pt>
                <c:pt idx="321">
                  <c:v>81</c:v>
                </c:pt>
                <c:pt idx="322">
                  <c:v>79</c:v>
                </c:pt>
                <c:pt idx="323">
                  <c:v>80</c:v>
                </c:pt>
                <c:pt idx="324">
                  <c:v>80</c:v>
                </c:pt>
                <c:pt idx="325">
                  <c:v>80</c:v>
                </c:pt>
                <c:pt idx="326">
                  <c:v>80</c:v>
                </c:pt>
                <c:pt idx="327">
                  <c:v>80</c:v>
                </c:pt>
                <c:pt idx="328">
                  <c:v>82</c:v>
                </c:pt>
                <c:pt idx="329">
                  <c:v>81</c:v>
                </c:pt>
                <c:pt idx="330">
                  <c:v>81</c:v>
                </c:pt>
                <c:pt idx="331">
                  <c:v>81</c:v>
                </c:pt>
                <c:pt idx="332">
                  <c:v>80</c:v>
                </c:pt>
                <c:pt idx="333">
                  <c:v>80</c:v>
                </c:pt>
                <c:pt idx="334">
                  <c:v>80</c:v>
                </c:pt>
                <c:pt idx="335">
                  <c:v>81</c:v>
                </c:pt>
                <c:pt idx="336">
                  <c:v>80</c:v>
                </c:pt>
                <c:pt idx="337">
                  <c:v>81</c:v>
                </c:pt>
                <c:pt idx="338">
                  <c:v>81</c:v>
                </c:pt>
                <c:pt idx="339">
                  <c:v>81</c:v>
                </c:pt>
                <c:pt idx="340">
                  <c:v>80</c:v>
                </c:pt>
                <c:pt idx="341">
                  <c:v>80</c:v>
                </c:pt>
                <c:pt idx="342">
                  <c:v>81</c:v>
                </c:pt>
                <c:pt idx="343">
                  <c:v>81</c:v>
                </c:pt>
                <c:pt idx="344">
                  <c:v>81</c:v>
                </c:pt>
                <c:pt idx="345">
                  <c:v>80</c:v>
                </c:pt>
                <c:pt idx="346">
                  <c:v>81</c:v>
                </c:pt>
                <c:pt idx="347">
                  <c:v>80</c:v>
                </c:pt>
                <c:pt idx="348">
                  <c:v>81</c:v>
                </c:pt>
                <c:pt idx="349">
                  <c:v>81</c:v>
                </c:pt>
                <c:pt idx="350">
                  <c:v>80</c:v>
                </c:pt>
                <c:pt idx="351">
                  <c:v>80</c:v>
                </c:pt>
                <c:pt idx="352">
                  <c:v>82</c:v>
                </c:pt>
                <c:pt idx="353">
                  <c:v>81</c:v>
                </c:pt>
                <c:pt idx="354">
                  <c:v>81</c:v>
                </c:pt>
                <c:pt idx="355">
                  <c:v>82</c:v>
                </c:pt>
                <c:pt idx="356">
                  <c:v>80</c:v>
                </c:pt>
                <c:pt idx="357">
                  <c:v>80</c:v>
                </c:pt>
                <c:pt idx="358">
                  <c:v>80</c:v>
                </c:pt>
                <c:pt idx="359">
                  <c:v>81</c:v>
                </c:pt>
                <c:pt idx="360">
                  <c:v>80</c:v>
                </c:pt>
                <c:pt idx="361">
                  <c:v>81</c:v>
                </c:pt>
                <c:pt idx="362">
                  <c:v>80</c:v>
                </c:pt>
                <c:pt idx="363">
                  <c:v>81</c:v>
                </c:pt>
                <c:pt idx="364">
                  <c:v>81</c:v>
                </c:pt>
                <c:pt idx="365">
                  <c:v>81</c:v>
                </c:pt>
                <c:pt idx="366">
                  <c:v>82</c:v>
                </c:pt>
                <c:pt idx="367">
                  <c:v>81</c:v>
                </c:pt>
                <c:pt idx="368">
                  <c:v>81</c:v>
                </c:pt>
                <c:pt idx="369">
                  <c:v>80</c:v>
                </c:pt>
                <c:pt idx="370">
                  <c:v>80</c:v>
                </c:pt>
                <c:pt idx="371">
                  <c:v>80</c:v>
                </c:pt>
                <c:pt idx="372">
                  <c:v>82</c:v>
                </c:pt>
                <c:pt idx="373">
                  <c:v>81</c:v>
                </c:pt>
                <c:pt idx="374">
                  <c:v>80</c:v>
                </c:pt>
                <c:pt idx="375">
                  <c:v>81</c:v>
                </c:pt>
                <c:pt idx="376">
                  <c:v>80</c:v>
                </c:pt>
                <c:pt idx="377">
                  <c:v>82</c:v>
                </c:pt>
                <c:pt idx="378">
                  <c:v>81</c:v>
                </c:pt>
                <c:pt idx="379">
                  <c:v>81</c:v>
                </c:pt>
                <c:pt idx="380">
                  <c:v>82</c:v>
                </c:pt>
                <c:pt idx="381">
                  <c:v>81</c:v>
                </c:pt>
                <c:pt idx="382">
                  <c:v>81</c:v>
                </c:pt>
                <c:pt idx="383">
                  <c:v>80</c:v>
                </c:pt>
                <c:pt idx="384">
                  <c:v>81</c:v>
                </c:pt>
                <c:pt idx="385">
                  <c:v>81</c:v>
                </c:pt>
                <c:pt idx="386">
                  <c:v>80</c:v>
                </c:pt>
                <c:pt idx="387">
                  <c:v>82</c:v>
                </c:pt>
                <c:pt idx="388">
                  <c:v>79</c:v>
                </c:pt>
                <c:pt idx="389">
                  <c:v>81</c:v>
                </c:pt>
                <c:pt idx="390">
                  <c:v>81</c:v>
                </c:pt>
                <c:pt idx="391">
                  <c:v>81</c:v>
                </c:pt>
                <c:pt idx="392">
                  <c:v>81</c:v>
                </c:pt>
                <c:pt idx="393">
                  <c:v>81</c:v>
                </c:pt>
                <c:pt idx="394">
                  <c:v>81</c:v>
                </c:pt>
                <c:pt idx="395">
                  <c:v>80</c:v>
                </c:pt>
                <c:pt idx="396">
                  <c:v>81</c:v>
                </c:pt>
                <c:pt idx="397">
                  <c:v>82</c:v>
                </c:pt>
                <c:pt idx="398">
                  <c:v>81</c:v>
                </c:pt>
                <c:pt idx="399">
                  <c:v>82</c:v>
                </c:pt>
                <c:pt idx="400">
                  <c:v>81</c:v>
                </c:pt>
                <c:pt idx="401">
                  <c:v>81</c:v>
                </c:pt>
                <c:pt idx="402">
                  <c:v>81</c:v>
                </c:pt>
                <c:pt idx="403">
                  <c:v>81</c:v>
                </c:pt>
                <c:pt idx="404">
                  <c:v>81</c:v>
                </c:pt>
                <c:pt idx="405">
                  <c:v>82</c:v>
                </c:pt>
                <c:pt idx="406">
                  <c:v>81</c:v>
                </c:pt>
                <c:pt idx="407">
                  <c:v>82</c:v>
                </c:pt>
                <c:pt idx="408">
                  <c:v>81</c:v>
                </c:pt>
                <c:pt idx="409">
                  <c:v>81</c:v>
                </c:pt>
                <c:pt idx="410">
                  <c:v>81</c:v>
                </c:pt>
                <c:pt idx="411">
                  <c:v>81</c:v>
                </c:pt>
                <c:pt idx="412">
                  <c:v>81</c:v>
                </c:pt>
                <c:pt idx="413">
                  <c:v>82</c:v>
                </c:pt>
                <c:pt idx="414">
                  <c:v>81</c:v>
                </c:pt>
                <c:pt idx="415">
                  <c:v>82</c:v>
                </c:pt>
                <c:pt idx="416">
                  <c:v>81</c:v>
                </c:pt>
                <c:pt idx="417">
                  <c:v>81</c:v>
                </c:pt>
                <c:pt idx="418">
                  <c:v>81</c:v>
                </c:pt>
                <c:pt idx="419">
                  <c:v>81</c:v>
                </c:pt>
                <c:pt idx="420">
                  <c:v>81</c:v>
                </c:pt>
                <c:pt idx="421">
                  <c:v>82</c:v>
                </c:pt>
                <c:pt idx="422">
                  <c:v>80</c:v>
                </c:pt>
                <c:pt idx="423">
                  <c:v>81</c:v>
                </c:pt>
                <c:pt idx="424">
                  <c:v>81</c:v>
                </c:pt>
                <c:pt idx="425">
                  <c:v>81</c:v>
                </c:pt>
                <c:pt idx="426">
                  <c:v>80</c:v>
                </c:pt>
                <c:pt idx="427">
                  <c:v>82</c:v>
                </c:pt>
                <c:pt idx="428">
                  <c:v>82</c:v>
                </c:pt>
                <c:pt idx="429">
                  <c:v>82</c:v>
                </c:pt>
                <c:pt idx="430">
                  <c:v>81</c:v>
                </c:pt>
                <c:pt idx="431">
                  <c:v>81</c:v>
                </c:pt>
                <c:pt idx="432">
                  <c:v>82</c:v>
                </c:pt>
                <c:pt idx="433">
                  <c:v>81</c:v>
                </c:pt>
                <c:pt idx="434">
                  <c:v>82</c:v>
                </c:pt>
                <c:pt idx="435">
                  <c:v>81</c:v>
                </c:pt>
                <c:pt idx="436">
                  <c:v>82</c:v>
                </c:pt>
                <c:pt idx="437">
                  <c:v>81</c:v>
                </c:pt>
                <c:pt idx="438">
                  <c:v>82</c:v>
                </c:pt>
                <c:pt idx="439">
                  <c:v>82</c:v>
                </c:pt>
                <c:pt idx="440">
                  <c:v>82</c:v>
                </c:pt>
                <c:pt idx="441">
                  <c:v>82</c:v>
                </c:pt>
                <c:pt idx="442">
                  <c:v>81</c:v>
                </c:pt>
                <c:pt idx="443">
                  <c:v>82</c:v>
                </c:pt>
                <c:pt idx="444">
                  <c:v>82</c:v>
                </c:pt>
                <c:pt idx="445">
                  <c:v>81</c:v>
                </c:pt>
                <c:pt idx="446">
                  <c:v>81</c:v>
                </c:pt>
                <c:pt idx="447">
                  <c:v>81</c:v>
                </c:pt>
                <c:pt idx="448">
                  <c:v>81</c:v>
                </c:pt>
                <c:pt idx="449">
                  <c:v>80</c:v>
                </c:pt>
                <c:pt idx="450">
                  <c:v>81</c:v>
                </c:pt>
                <c:pt idx="451">
                  <c:v>82</c:v>
                </c:pt>
                <c:pt idx="452">
                  <c:v>81</c:v>
                </c:pt>
                <c:pt idx="453">
                  <c:v>81</c:v>
                </c:pt>
                <c:pt idx="454">
                  <c:v>81</c:v>
                </c:pt>
                <c:pt idx="455">
                  <c:v>82</c:v>
                </c:pt>
                <c:pt idx="456">
                  <c:v>81</c:v>
                </c:pt>
                <c:pt idx="457">
                  <c:v>81</c:v>
                </c:pt>
                <c:pt idx="458">
                  <c:v>81</c:v>
                </c:pt>
                <c:pt idx="459">
                  <c:v>82</c:v>
                </c:pt>
                <c:pt idx="460">
                  <c:v>81</c:v>
                </c:pt>
                <c:pt idx="461">
                  <c:v>81</c:v>
                </c:pt>
                <c:pt idx="462">
                  <c:v>81</c:v>
                </c:pt>
                <c:pt idx="463">
                  <c:v>81</c:v>
                </c:pt>
                <c:pt idx="464">
                  <c:v>82</c:v>
                </c:pt>
                <c:pt idx="465">
                  <c:v>81</c:v>
                </c:pt>
                <c:pt idx="466">
                  <c:v>82</c:v>
                </c:pt>
                <c:pt idx="467">
                  <c:v>80</c:v>
                </c:pt>
                <c:pt idx="468">
                  <c:v>81</c:v>
                </c:pt>
                <c:pt idx="469">
                  <c:v>82</c:v>
                </c:pt>
                <c:pt idx="470">
                  <c:v>80</c:v>
                </c:pt>
                <c:pt idx="471">
                  <c:v>81</c:v>
                </c:pt>
                <c:pt idx="472">
                  <c:v>81</c:v>
                </c:pt>
                <c:pt idx="473">
                  <c:v>82</c:v>
                </c:pt>
                <c:pt idx="474">
                  <c:v>82</c:v>
                </c:pt>
                <c:pt idx="475">
                  <c:v>82</c:v>
                </c:pt>
                <c:pt idx="476">
                  <c:v>82</c:v>
                </c:pt>
                <c:pt idx="477">
                  <c:v>82</c:v>
                </c:pt>
                <c:pt idx="478">
                  <c:v>81</c:v>
                </c:pt>
                <c:pt idx="479">
                  <c:v>82</c:v>
                </c:pt>
                <c:pt idx="480">
                  <c:v>80</c:v>
                </c:pt>
                <c:pt idx="481">
                  <c:v>81</c:v>
                </c:pt>
                <c:pt idx="482">
                  <c:v>81</c:v>
                </c:pt>
                <c:pt idx="483">
                  <c:v>82</c:v>
                </c:pt>
                <c:pt idx="484">
                  <c:v>81</c:v>
                </c:pt>
                <c:pt idx="485">
                  <c:v>82</c:v>
                </c:pt>
                <c:pt idx="486">
                  <c:v>82</c:v>
                </c:pt>
                <c:pt idx="487">
                  <c:v>82</c:v>
                </c:pt>
                <c:pt idx="488">
                  <c:v>82</c:v>
                </c:pt>
                <c:pt idx="489">
                  <c:v>81</c:v>
                </c:pt>
                <c:pt idx="490">
                  <c:v>82</c:v>
                </c:pt>
                <c:pt idx="491">
                  <c:v>82</c:v>
                </c:pt>
                <c:pt idx="492">
                  <c:v>81</c:v>
                </c:pt>
                <c:pt idx="493">
                  <c:v>82</c:v>
                </c:pt>
                <c:pt idx="494">
                  <c:v>82</c:v>
                </c:pt>
                <c:pt idx="495">
                  <c:v>81</c:v>
                </c:pt>
                <c:pt idx="496">
                  <c:v>82</c:v>
                </c:pt>
                <c:pt idx="497">
                  <c:v>82</c:v>
                </c:pt>
                <c:pt idx="498">
                  <c:v>81</c:v>
                </c:pt>
                <c:pt idx="499">
                  <c:v>82</c:v>
                </c:pt>
                <c:pt idx="500">
                  <c:v>82</c:v>
                </c:pt>
                <c:pt idx="501">
                  <c:v>82</c:v>
                </c:pt>
                <c:pt idx="502">
                  <c:v>81</c:v>
                </c:pt>
                <c:pt idx="503">
                  <c:v>81</c:v>
                </c:pt>
                <c:pt idx="504">
                  <c:v>82</c:v>
                </c:pt>
                <c:pt idx="505">
                  <c:v>81</c:v>
                </c:pt>
                <c:pt idx="506">
                  <c:v>81</c:v>
                </c:pt>
                <c:pt idx="507">
                  <c:v>81</c:v>
                </c:pt>
                <c:pt idx="508">
                  <c:v>82</c:v>
                </c:pt>
                <c:pt idx="509">
                  <c:v>82</c:v>
                </c:pt>
                <c:pt idx="510">
                  <c:v>82</c:v>
                </c:pt>
                <c:pt idx="511">
                  <c:v>82</c:v>
                </c:pt>
                <c:pt idx="512">
                  <c:v>82</c:v>
                </c:pt>
                <c:pt idx="513">
                  <c:v>82</c:v>
                </c:pt>
                <c:pt idx="514">
                  <c:v>81</c:v>
                </c:pt>
                <c:pt idx="515">
                  <c:v>79</c:v>
                </c:pt>
                <c:pt idx="516">
                  <c:v>79</c:v>
                </c:pt>
                <c:pt idx="517">
                  <c:v>78</c:v>
                </c:pt>
                <c:pt idx="518">
                  <c:v>77</c:v>
                </c:pt>
                <c:pt idx="519">
                  <c:v>77</c:v>
                </c:pt>
                <c:pt idx="520">
                  <c:v>77</c:v>
                </c:pt>
                <c:pt idx="521">
                  <c:v>76</c:v>
                </c:pt>
                <c:pt idx="522">
                  <c:v>76</c:v>
                </c:pt>
                <c:pt idx="523">
                  <c:v>77</c:v>
                </c:pt>
                <c:pt idx="524">
                  <c:v>75</c:v>
                </c:pt>
                <c:pt idx="525">
                  <c:v>76</c:v>
                </c:pt>
                <c:pt idx="526">
                  <c:v>75</c:v>
                </c:pt>
                <c:pt idx="527">
                  <c:v>75</c:v>
                </c:pt>
                <c:pt idx="528">
                  <c:v>75</c:v>
                </c:pt>
                <c:pt idx="529">
                  <c:v>74</c:v>
                </c:pt>
                <c:pt idx="530">
                  <c:v>75</c:v>
                </c:pt>
                <c:pt idx="531">
                  <c:v>75</c:v>
                </c:pt>
                <c:pt idx="532">
                  <c:v>74</c:v>
                </c:pt>
                <c:pt idx="533">
                  <c:v>74</c:v>
                </c:pt>
                <c:pt idx="534">
                  <c:v>73</c:v>
                </c:pt>
                <c:pt idx="535">
                  <c:v>75</c:v>
                </c:pt>
                <c:pt idx="536">
                  <c:v>73</c:v>
                </c:pt>
                <c:pt idx="537">
                  <c:v>73</c:v>
                </c:pt>
                <c:pt idx="538">
                  <c:v>73</c:v>
                </c:pt>
                <c:pt idx="539">
                  <c:v>73</c:v>
                </c:pt>
                <c:pt idx="540">
                  <c:v>73</c:v>
                </c:pt>
                <c:pt idx="541">
                  <c:v>73</c:v>
                </c:pt>
                <c:pt idx="542">
                  <c:v>74</c:v>
                </c:pt>
                <c:pt idx="543">
                  <c:v>73</c:v>
                </c:pt>
                <c:pt idx="544">
                  <c:v>73</c:v>
                </c:pt>
                <c:pt idx="545">
                  <c:v>74</c:v>
                </c:pt>
                <c:pt idx="546">
                  <c:v>74</c:v>
                </c:pt>
                <c:pt idx="547">
                  <c:v>73</c:v>
                </c:pt>
                <c:pt idx="548">
                  <c:v>73</c:v>
                </c:pt>
                <c:pt idx="549">
                  <c:v>73</c:v>
                </c:pt>
                <c:pt idx="550">
                  <c:v>73</c:v>
                </c:pt>
                <c:pt idx="551">
                  <c:v>73</c:v>
                </c:pt>
                <c:pt idx="552">
                  <c:v>73</c:v>
                </c:pt>
                <c:pt idx="553">
                  <c:v>73</c:v>
                </c:pt>
                <c:pt idx="554">
                  <c:v>73</c:v>
                </c:pt>
                <c:pt idx="555">
                  <c:v>73</c:v>
                </c:pt>
                <c:pt idx="556">
                  <c:v>73</c:v>
                </c:pt>
                <c:pt idx="557">
                  <c:v>71</c:v>
                </c:pt>
                <c:pt idx="558">
                  <c:v>73</c:v>
                </c:pt>
                <c:pt idx="559">
                  <c:v>73</c:v>
                </c:pt>
                <c:pt idx="560">
                  <c:v>72</c:v>
                </c:pt>
                <c:pt idx="561">
                  <c:v>73</c:v>
                </c:pt>
                <c:pt idx="562">
                  <c:v>73</c:v>
                </c:pt>
                <c:pt idx="563">
                  <c:v>73</c:v>
                </c:pt>
                <c:pt idx="564">
                  <c:v>72</c:v>
                </c:pt>
                <c:pt idx="565">
                  <c:v>72</c:v>
                </c:pt>
                <c:pt idx="566">
                  <c:v>72</c:v>
                </c:pt>
                <c:pt idx="567">
                  <c:v>72</c:v>
                </c:pt>
                <c:pt idx="568">
                  <c:v>72</c:v>
                </c:pt>
                <c:pt idx="569">
                  <c:v>71</c:v>
                </c:pt>
                <c:pt idx="570">
                  <c:v>71</c:v>
                </c:pt>
                <c:pt idx="571">
                  <c:v>72</c:v>
                </c:pt>
                <c:pt idx="572">
                  <c:v>71</c:v>
                </c:pt>
                <c:pt idx="573">
                  <c:v>72</c:v>
                </c:pt>
                <c:pt idx="574">
                  <c:v>72</c:v>
                </c:pt>
                <c:pt idx="575">
                  <c:v>71</c:v>
                </c:pt>
                <c:pt idx="576">
                  <c:v>72</c:v>
                </c:pt>
                <c:pt idx="577">
                  <c:v>72</c:v>
                </c:pt>
                <c:pt idx="578">
                  <c:v>71</c:v>
                </c:pt>
                <c:pt idx="579">
                  <c:v>71</c:v>
                </c:pt>
                <c:pt idx="580">
                  <c:v>72</c:v>
                </c:pt>
                <c:pt idx="581">
                  <c:v>71</c:v>
                </c:pt>
                <c:pt idx="582">
                  <c:v>72</c:v>
                </c:pt>
                <c:pt idx="583">
                  <c:v>71</c:v>
                </c:pt>
                <c:pt idx="584">
                  <c:v>72</c:v>
                </c:pt>
                <c:pt idx="585">
                  <c:v>71</c:v>
                </c:pt>
                <c:pt idx="586">
                  <c:v>70</c:v>
                </c:pt>
                <c:pt idx="587">
                  <c:v>71</c:v>
                </c:pt>
                <c:pt idx="588">
                  <c:v>71</c:v>
                </c:pt>
                <c:pt idx="589">
                  <c:v>70</c:v>
                </c:pt>
                <c:pt idx="590">
                  <c:v>72</c:v>
                </c:pt>
                <c:pt idx="591">
                  <c:v>72</c:v>
                </c:pt>
                <c:pt idx="592">
                  <c:v>70</c:v>
                </c:pt>
                <c:pt idx="593">
                  <c:v>70</c:v>
                </c:pt>
                <c:pt idx="594">
                  <c:v>71</c:v>
                </c:pt>
                <c:pt idx="595">
                  <c:v>71</c:v>
                </c:pt>
                <c:pt idx="596">
                  <c:v>71</c:v>
                </c:pt>
                <c:pt idx="597">
                  <c:v>70</c:v>
                </c:pt>
                <c:pt idx="598">
                  <c:v>72</c:v>
                </c:pt>
                <c:pt idx="599">
                  <c:v>70</c:v>
                </c:pt>
                <c:pt idx="600">
                  <c:v>70</c:v>
                </c:pt>
                <c:pt idx="601">
                  <c:v>70</c:v>
                </c:pt>
                <c:pt idx="602">
                  <c:v>71</c:v>
                </c:pt>
                <c:pt idx="603">
                  <c:v>70</c:v>
                </c:pt>
                <c:pt idx="604">
                  <c:v>71</c:v>
                </c:pt>
                <c:pt idx="605">
                  <c:v>70</c:v>
                </c:pt>
                <c:pt idx="606">
                  <c:v>70</c:v>
                </c:pt>
                <c:pt idx="607">
                  <c:v>70</c:v>
                </c:pt>
                <c:pt idx="608">
                  <c:v>71</c:v>
                </c:pt>
                <c:pt idx="609">
                  <c:v>70</c:v>
                </c:pt>
                <c:pt idx="610">
                  <c:v>70</c:v>
                </c:pt>
                <c:pt idx="611">
                  <c:v>70</c:v>
                </c:pt>
                <c:pt idx="612">
                  <c:v>70</c:v>
                </c:pt>
                <c:pt idx="613">
                  <c:v>70</c:v>
                </c:pt>
                <c:pt idx="614">
                  <c:v>71</c:v>
                </c:pt>
                <c:pt idx="615">
                  <c:v>69</c:v>
                </c:pt>
                <c:pt idx="616">
                  <c:v>71</c:v>
                </c:pt>
                <c:pt idx="617">
                  <c:v>70</c:v>
                </c:pt>
                <c:pt idx="618">
                  <c:v>69</c:v>
                </c:pt>
                <c:pt idx="619">
                  <c:v>70</c:v>
                </c:pt>
                <c:pt idx="620">
                  <c:v>70</c:v>
                </c:pt>
                <c:pt idx="621">
                  <c:v>70</c:v>
                </c:pt>
                <c:pt idx="622">
                  <c:v>71</c:v>
                </c:pt>
                <c:pt idx="623">
                  <c:v>70</c:v>
                </c:pt>
                <c:pt idx="624">
                  <c:v>70</c:v>
                </c:pt>
                <c:pt idx="625">
                  <c:v>69</c:v>
                </c:pt>
                <c:pt idx="626">
                  <c:v>70</c:v>
                </c:pt>
                <c:pt idx="627">
                  <c:v>69</c:v>
                </c:pt>
                <c:pt idx="628">
                  <c:v>70</c:v>
                </c:pt>
                <c:pt idx="629">
                  <c:v>70</c:v>
                </c:pt>
                <c:pt idx="630">
                  <c:v>69</c:v>
                </c:pt>
                <c:pt idx="631">
                  <c:v>69</c:v>
                </c:pt>
                <c:pt idx="632">
                  <c:v>70</c:v>
                </c:pt>
                <c:pt idx="633">
                  <c:v>69</c:v>
                </c:pt>
                <c:pt idx="634">
                  <c:v>70</c:v>
                </c:pt>
                <c:pt idx="635">
                  <c:v>69</c:v>
                </c:pt>
                <c:pt idx="636">
                  <c:v>70</c:v>
                </c:pt>
                <c:pt idx="637">
                  <c:v>69</c:v>
                </c:pt>
                <c:pt idx="638">
                  <c:v>69</c:v>
                </c:pt>
                <c:pt idx="639">
                  <c:v>69</c:v>
                </c:pt>
                <c:pt idx="640">
                  <c:v>69</c:v>
                </c:pt>
                <c:pt idx="641">
                  <c:v>69</c:v>
                </c:pt>
                <c:pt idx="642">
                  <c:v>69</c:v>
                </c:pt>
                <c:pt idx="643">
                  <c:v>70</c:v>
                </c:pt>
                <c:pt idx="644">
                  <c:v>69</c:v>
                </c:pt>
                <c:pt idx="645">
                  <c:v>69</c:v>
                </c:pt>
                <c:pt idx="646">
                  <c:v>69</c:v>
                </c:pt>
                <c:pt idx="647">
                  <c:v>68</c:v>
                </c:pt>
                <c:pt idx="648">
                  <c:v>69</c:v>
                </c:pt>
                <c:pt idx="649">
                  <c:v>68</c:v>
                </c:pt>
                <c:pt idx="650">
                  <c:v>68</c:v>
                </c:pt>
                <c:pt idx="651">
                  <c:v>68</c:v>
                </c:pt>
                <c:pt idx="652">
                  <c:v>69</c:v>
                </c:pt>
                <c:pt idx="653">
                  <c:v>70</c:v>
                </c:pt>
                <c:pt idx="654">
                  <c:v>69</c:v>
                </c:pt>
                <c:pt idx="655">
                  <c:v>68</c:v>
                </c:pt>
                <c:pt idx="656">
                  <c:v>68</c:v>
                </c:pt>
                <c:pt idx="657">
                  <c:v>69</c:v>
                </c:pt>
                <c:pt idx="658">
                  <c:v>70</c:v>
                </c:pt>
                <c:pt idx="659">
                  <c:v>69</c:v>
                </c:pt>
                <c:pt idx="660">
                  <c:v>69</c:v>
                </c:pt>
                <c:pt idx="661">
                  <c:v>69</c:v>
                </c:pt>
                <c:pt idx="662">
                  <c:v>68</c:v>
                </c:pt>
                <c:pt idx="663">
                  <c:v>68</c:v>
                </c:pt>
                <c:pt idx="664">
                  <c:v>68</c:v>
                </c:pt>
                <c:pt idx="665">
                  <c:v>68</c:v>
                </c:pt>
                <c:pt idx="666">
                  <c:v>69</c:v>
                </c:pt>
                <c:pt idx="667">
                  <c:v>69</c:v>
                </c:pt>
                <c:pt idx="668">
                  <c:v>69</c:v>
                </c:pt>
                <c:pt idx="669">
                  <c:v>68</c:v>
                </c:pt>
                <c:pt idx="670">
                  <c:v>68</c:v>
                </c:pt>
                <c:pt idx="671">
                  <c:v>68</c:v>
                </c:pt>
                <c:pt idx="672">
                  <c:v>68</c:v>
                </c:pt>
                <c:pt idx="673">
                  <c:v>69</c:v>
                </c:pt>
                <c:pt idx="674">
                  <c:v>69</c:v>
                </c:pt>
                <c:pt idx="675">
                  <c:v>68</c:v>
                </c:pt>
                <c:pt idx="676">
                  <c:v>67</c:v>
                </c:pt>
                <c:pt idx="677">
                  <c:v>69</c:v>
                </c:pt>
                <c:pt idx="678">
                  <c:v>67</c:v>
                </c:pt>
                <c:pt idx="679">
                  <c:v>69</c:v>
                </c:pt>
                <c:pt idx="680">
                  <c:v>69</c:v>
                </c:pt>
                <c:pt idx="681">
                  <c:v>68</c:v>
                </c:pt>
                <c:pt idx="682">
                  <c:v>69</c:v>
                </c:pt>
                <c:pt idx="683">
                  <c:v>68</c:v>
                </c:pt>
                <c:pt idx="684">
                  <c:v>68</c:v>
                </c:pt>
                <c:pt idx="685">
                  <c:v>68</c:v>
                </c:pt>
                <c:pt idx="686">
                  <c:v>68</c:v>
                </c:pt>
                <c:pt idx="687">
                  <c:v>68</c:v>
                </c:pt>
                <c:pt idx="688">
                  <c:v>69</c:v>
                </c:pt>
                <c:pt idx="689">
                  <c:v>69</c:v>
                </c:pt>
                <c:pt idx="690">
                  <c:v>69</c:v>
                </c:pt>
                <c:pt idx="691">
                  <c:v>68</c:v>
                </c:pt>
                <c:pt idx="692">
                  <c:v>69</c:v>
                </c:pt>
                <c:pt idx="693">
                  <c:v>69</c:v>
                </c:pt>
                <c:pt idx="694">
                  <c:v>68</c:v>
                </c:pt>
                <c:pt idx="695">
                  <c:v>68</c:v>
                </c:pt>
                <c:pt idx="696">
                  <c:v>67</c:v>
                </c:pt>
                <c:pt idx="697">
                  <c:v>68</c:v>
                </c:pt>
                <c:pt idx="698">
                  <c:v>68</c:v>
                </c:pt>
                <c:pt idx="699">
                  <c:v>68</c:v>
                </c:pt>
                <c:pt idx="700">
                  <c:v>68</c:v>
                </c:pt>
                <c:pt idx="701">
                  <c:v>68</c:v>
                </c:pt>
                <c:pt idx="702">
                  <c:v>67</c:v>
                </c:pt>
                <c:pt idx="703">
                  <c:v>68</c:v>
                </c:pt>
                <c:pt idx="704">
                  <c:v>68</c:v>
                </c:pt>
                <c:pt idx="705">
                  <c:v>68</c:v>
                </c:pt>
                <c:pt idx="706">
                  <c:v>68</c:v>
                </c:pt>
                <c:pt idx="707">
                  <c:v>68</c:v>
                </c:pt>
                <c:pt idx="708">
                  <c:v>68</c:v>
                </c:pt>
                <c:pt idx="709">
                  <c:v>68</c:v>
                </c:pt>
                <c:pt idx="710">
                  <c:v>68</c:v>
                </c:pt>
                <c:pt idx="711">
                  <c:v>69</c:v>
                </c:pt>
                <c:pt idx="712">
                  <c:v>67</c:v>
                </c:pt>
                <c:pt idx="713">
                  <c:v>68</c:v>
                </c:pt>
                <c:pt idx="714">
                  <c:v>67</c:v>
                </c:pt>
                <c:pt idx="715">
                  <c:v>68</c:v>
                </c:pt>
                <c:pt idx="716">
                  <c:v>68</c:v>
                </c:pt>
                <c:pt idx="717">
                  <c:v>67</c:v>
                </c:pt>
                <c:pt idx="718">
                  <c:v>67</c:v>
                </c:pt>
                <c:pt idx="719">
                  <c:v>67</c:v>
                </c:pt>
                <c:pt idx="720">
                  <c:v>67</c:v>
                </c:pt>
                <c:pt idx="721">
                  <c:v>68</c:v>
                </c:pt>
                <c:pt idx="722">
                  <c:v>67</c:v>
                </c:pt>
                <c:pt idx="723">
                  <c:v>67</c:v>
                </c:pt>
                <c:pt idx="724">
                  <c:v>67</c:v>
                </c:pt>
                <c:pt idx="725">
                  <c:v>67</c:v>
                </c:pt>
                <c:pt idx="726">
                  <c:v>67</c:v>
                </c:pt>
                <c:pt idx="727">
                  <c:v>67</c:v>
                </c:pt>
                <c:pt idx="728">
                  <c:v>67</c:v>
                </c:pt>
                <c:pt idx="729">
                  <c:v>68</c:v>
                </c:pt>
                <c:pt idx="730">
                  <c:v>68</c:v>
                </c:pt>
                <c:pt idx="731">
                  <c:v>67</c:v>
                </c:pt>
                <c:pt idx="732">
                  <c:v>67</c:v>
                </c:pt>
                <c:pt idx="733">
                  <c:v>67</c:v>
                </c:pt>
                <c:pt idx="734">
                  <c:v>67</c:v>
                </c:pt>
                <c:pt idx="735">
                  <c:v>68</c:v>
                </c:pt>
                <c:pt idx="736">
                  <c:v>66</c:v>
                </c:pt>
                <c:pt idx="737">
                  <c:v>66</c:v>
                </c:pt>
                <c:pt idx="738">
                  <c:v>68</c:v>
                </c:pt>
                <c:pt idx="739">
                  <c:v>66</c:v>
                </c:pt>
                <c:pt idx="740">
                  <c:v>67</c:v>
                </c:pt>
                <c:pt idx="741">
                  <c:v>67</c:v>
                </c:pt>
                <c:pt idx="742">
                  <c:v>67</c:v>
                </c:pt>
                <c:pt idx="743">
                  <c:v>67</c:v>
                </c:pt>
                <c:pt idx="744">
                  <c:v>67</c:v>
                </c:pt>
                <c:pt idx="745">
                  <c:v>67</c:v>
                </c:pt>
                <c:pt idx="746">
                  <c:v>66</c:v>
                </c:pt>
                <c:pt idx="747">
                  <c:v>66</c:v>
                </c:pt>
                <c:pt idx="748">
                  <c:v>67</c:v>
                </c:pt>
                <c:pt idx="749">
                  <c:v>66</c:v>
                </c:pt>
                <c:pt idx="750">
                  <c:v>68</c:v>
                </c:pt>
                <c:pt idx="751">
                  <c:v>67</c:v>
                </c:pt>
                <c:pt idx="752">
                  <c:v>67</c:v>
                </c:pt>
                <c:pt idx="753">
                  <c:v>67</c:v>
                </c:pt>
                <c:pt idx="754">
                  <c:v>68</c:v>
                </c:pt>
                <c:pt idx="755">
                  <c:v>68</c:v>
                </c:pt>
                <c:pt idx="756">
                  <c:v>67</c:v>
                </c:pt>
                <c:pt idx="757">
                  <c:v>65</c:v>
                </c:pt>
                <c:pt idx="758">
                  <c:v>68</c:v>
                </c:pt>
                <c:pt idx="759">
                  <c:v>67</c:v>
                </c:pt>
                <c:pt idx="760">
                  <c:v>66</c:v>
                </c:pt>
                <c:pt idx="761">
                  <c:v>66</c:v>
                </c:pt>
                <c:pt idx="762">
                  <c:v>67</c:v>
                </c:pt>
                <c:pt idx="763">
                  <c:v>67</c:v>
                </c:pt>
                <c:pt idx="764">
                  <c:v>67</c:v>
                </c:pt>
                <c:pt idx="765">
                  <c:v>67</c:v>
                </c:pt>
                <c:pt idx="766">
                  <c:v>67</c:v>
                </c:pt>
                <c:pt idx="767">
                  <c:v>67</c:v>
                </c:pt>
                <c:pt idx="768">
                  <c:v>67</c:v>
                </c:pt>
                <c:pt idx="769">
                  <c:v>67</c:v>
                </c:pt>
                <c:pt idx="770">
                  <c:v>66</c:v>
                </c:pt>
                <c:pt idx="771">
                  <c:v>66</c:v>
                </c:pt>
                <c:pt idx="772">
                  <c:v>68</c:v>
                </c:pt>
                <c:pt idx="773">
                  <c:v>66</c:v>
                </c:pt>
                <c:pt idx="774">
                  <c:v>66</c:v>
                </c:pt>
                <c:pt idx="775">
                  <c:v>66</c:v>
                </c:pt>
                <c:pt idx="776">
                  <c:v>66</c:v>
                </c:pt>
                <c:pt idx="777">
                  <c:v>67</c:v>
                </c:pt>
                <c:pt idx="778">
                  <c:v>66</c:v>
                </c:pt>
                <c:pt idx="779">
                  <c:v>67</c:v>
                </c:pt>
                <c:pt idx="780">
                  <c:v>67</c:v>
                </c:pt>
                <c:pt idx="781">
                  <c:v>67</c:v>
                </c:pt>
                <c:pt idx="782">
                  <c:v>66</c:v>
                </c:pt>
                <c:pt idx="783">
                  <c:v>67</c:v>
                </c:pt>
                <c:pt idx="784">
                  <c:v>66</c:v>
                </c:pt>
                <c:pt idx="785">
                  <c:v>67</c:v>
                </c:pt>
                <c:pt idx="786">
                  <c:v>67</c:v>
                </c:pt>
                <c:pt idx="787">
                  <c:v>67</c:v>
                </c:pt>
                <c:pt idx="788">
                  <c:v>66</c:v>
                </c:pt>
                <c:pt idx="789">
                  <c:v>67</c:v>
                </c:pt>
                <c:pt idx="790">
                  <c:v>66</c:v>
                </c:pt>
                <c:pt idx="791">
                  <c:v>67</c:v>
                </c:pt>
                <c:pt idx="792">
                  <c:v>66</c:v>
                </c:pt>
                <c:pt idx="793">
                  <c:v>65</c:v>
                </c:pt>
                <c:pt idx="794">
                  <c:v>66</c:v>
                </c:pt>
                <c:pt idx="795">
                  <c:v>66</c:v>
                </c:pt>
                <c:pt idx="796">
                  <c:v>66</c:v>
                </c:pt>
                <c:pt idx="797">
                  <c:v>66</c:v>
                </c:pt>
                <c:pt idx="798">
                  <c:v>67</c:v>
                </c:pt>
                <c:pt idx="799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05-465D-91DC-CBAE066CCC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1100 MHz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Sheet1!$A$2:$A$801</c:f>
              <c:numCache>
                <c:formatCode>General</c:formatCode>
                <c:ptCount val="8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</c:numCache>
            </c:numRef>
          </c:cat>
          <c:val>
            <c:numRef>
              <c:f>Sheet1!$D$2:$D$801</c:f>
              <c:numCache>
                <c:formatCode>General</c:formatCode>
                <c:ptCount val="800"/>
                <c:pt idx="0">
                  <c:v>66</c:v>
                </c:pt>
                <c:pt idx="1">
                  <c:v>69</c:v>
                </c:pt>
                <c:pt idx="2">
                  <c:v>69</c:v>
                </c:pt>
                <c:pt idx="3">
                  <c:v>71</c:v>
                </c:pt>
                <c:pt idx="4">
                  <c:v>71</c:v>
                </c:pt>
                <c:pt idx="5">
                  <c:v>72</c:v>
                </c:pt>
                <c:pt idx="6">
                  <c:v>71</c:v>
                </c:pt>
                <c:pt idx="7">
                  <c:v>73</c:v>
                </c:pt>
                <c:pt idx="8">
                  <c:v>73</c:v>
                </c:pt>
                <c:pt idx="9">
                  <c:v>73</c:v>
                </c:pt>
                <c:pt idx="10">
                  <c:v>74</c:v>
                </c:pt>
                <c:pt idx="11">
                  <c:v>73</c:v>
                </c:pt>
                <c:pt idx="12">
                  <c:v>74</c:v>
                </c:pt>
                <c:pt idx="13">
                  <c:v>74</c:v>
                </c:pt>
                <c:pt idx="14">
                  <c:v>74</c:v>
                </c:pt>
                <c:pt idx="15">
                  <c:v>74</c:v>
                </c:pt>
                <c:pt idx="16">
                  <c:v>75</c:v>
                </c:pt>
                <c:pt idx="17">
                  <c:v>75</c:v>
                </c:pt>
                <c:pt idx="18">
                  <c:v>75</c:v>
                </c:pt>
                <c:pt idx="19">
                  <c:v>75</c:v>
                </c:pt>
                <c:pt idx="20">
                  <c:v>75</c:v>
                </c:pt>
                <c:pt idx="21">
                  <c:v>76</c:v>
                </c:pt>
                <c:pt idx="22">
                  <c:v>75</c:v>
                </c:pt>
                <c:pt idx="23">
                  <c:v>77</c:v>
                </c:pt>
                <c:pt idx="24">
                  <c:v>77</c:v>
                </c:pt>
                <c:pt idx="25">
                  <c:v>75</c:v>
                </c:pt>
                <c:pt idx="26">
                  <c:v>77</c:v>
                </c:pt>
                <c:pt idx="27">
                  <c:v>76</c:v>
                </c:pt>
                <c:pt idx="28">
                  <c:v>77</c:v>
                </c:pt>
                <c:pt idx="29">
                  <c:v>75</c:v>
                </c:pt>
                <c:pt idx="30">
                  <c:v>77</c:v>
                </c:pt>
                <c:pt idx="31">
                  <c:v>77</c:v>
                </c:pt>
                <c:pt idx="32">
                  <c:v>76</c:v>
                </c:pt>
                <c:pt idx="33">
                  <c:v>76</c:v>
                </c:pt>
                <c:pt idx="34">
                  <c:v>77</c:v>
                </c:pt>
                <c:pt idx="35">
                  <c:v>77</c:v>
                </c:pt>
                <c:pt idx="36">
                  <c:v>77</c:v>
                </c:pt>
                <c:pt idx="37">
                  <c:v>77</c:v>
                </c:pt>
                <c:pt idx="38">
                  <c:v>77</c:v>
                </c:pt>
                <c:pt idx="39">
                  <c:v>78</c:v>
                </c:pt>
                <c:pt idx="40">
                  <c:v>76</c:v>
                </c:pt>
                <c:pt idx="41">
                  <c:v>77</c:v>
                </c:pt>
                <c:pt idx="42">
                  <c:v>78</c:v>
                </c:pt>
                <c:pt idx="43">
                  <c:v>79</c:v>
                </c:pt>
                <c:pt idx="44">
                  <c:v>78</c:v>
                </c:pt>
                <c:pt idx="45">
                  <c:v>78</c:v>
                </c:pt>
                <c:pt idx="46">
                  <c:v>78</c:v>
                </c:pt>
                <c:pt idx="47">
                  <c:v>77</c:v>
                </c:pt>
                <c:pt idx="48">
                  <c:v>77</c:v>
                </c:pt>
                <c:pt idx="49">
                  <c:v>78</c:v>
                </c:pt>
                <c:pt idx="50">
                  <c:v>79</c:v>
                </c:pt>
                <c:pt idx="51">
                  <c:v>78</c:v>
                </c:pt>
                <c:pt idx="52">
                  <c:v>79</c:v>
                </c:pt>
                <c:pt idx="53">
                  <c:v>79</c:v>
                </c:pt>
                <c:pt idx="54">
                  <c:v>79</c:v>
                </c:pt>
                <c:pt idx="55">
                  <c:v>79</c:v>
                </c:pt>
                <c:pt idx="56">
                  <c:v>79</c:v>
                </c:pt>
                <c:pt idx="57">
                  <c:v>78</c:v>
                </c:pt>
                <c:pt idx="58">
                  <c:v>79</c:v>
                </c:pt>
                <c:pt idx="59">
                  <c:v>79</c:v>
                </c:pt>
                <c:pt idx="60">
                  <c:v>78</c:v>
                </c:pt>
                <c:pt idx="61">
                  <c:v>78</c:v>
                </c:pt>
                <c:pt idx="62">
                  <c:v>80</c:v>
                </c:pt>
                <c:pt idx="63">
                  <c:v>79</c:v>
                </c:pt>
                <c:pt idx="64">
                  <c:v>80</c:v>
                </c:pt>
                <c:pt idx="65">
                  <c:v>79</c:v>
                </c:pt>
                <c:pt idx="66">
                  <c:v>80</c:v>
                </c:pt>
                <c:pt idx="67">
                  <c:v>80</c:v>
                </c:pt>
                <c:pt idx="68">
                  <c:v>80</c:v>
                </c:pt>
                <c:pt idx="69">
                  <c:v>80</c:v>
                </c:pt>
                <c:pt idx="70">
                  <c:v>80</c:v>
                </c:pt>
                <c:pt idx="71">
                  <c:v>79</c:v>
                </c:pt>
                <c:pt idx="72">
                  <c:v>80</c:v>
                </c:pt>
                <c:pt idx="73">
                  <c:v>79</c:v>
                </c:pt>
                <c:pt idx="74">
                  <c:v>80</c:v>
                </c:pt>
                <c:pt idx="75">
                  <c:v>80</c:v>
                </c:pt>
                <c:pt idx="76">
                  <c:v>80</c:v>
                </c:pt>
                <c:pt idx="77">
                  <c:v>81</c:v>
                </c:pt>
                <c:pt idx="78">
                  <c:v>80</c:v>
                </c:pt>
                <c:pt idx="79">
                  <c:v>80</c:v>
                </c:pt>
                <c:pt idx="80">
                  <c:v>80</c:v>
                </c:pt>
                <c:pt idx="81">
                  <c:v>81</c:v>
                </c:pt>
                <c:pt idx="82">
                  <c:v>80</c:v>
                </c:pt>
                <c:pt idx="83">
                  <c:v>80</c:v>
                </c:pt>
                <c:pt idx="84">
                  <c:v>81</c:v>
                </c:pt>
                <c:pt idx="85">
                  <c:v>81</c:v>
                </c:pt>
                <c:pt idx="86">
                  <c:v>80</c:v>
                </c:pt>
                <c:pt idx="87">
                  <c:v>81</c:v>
                </c:pt>
                <c:pt idx="88">
                  <c:v>81</c:v>
                </c:pt>
                <c:pt idx="89">
                  <c:v>81</c:v>
                </c:pt>
                <c:pt idx="90">
                  <c:v>81</c:v>
                </c:pt>
                <c:pt idx="91">
                  <c:v>81</c:v>
                </c:pt>
                <c:pt idx="92">
                  <c:v>82</c:v>
                </c:pt>
                <c:pt idx="93">
                  <c:v>81</c:v>
                </c:pt>
                <c:pt idx="94">
                  <c:v>82</c:v>
                </c:pt>
                <c:pt idx="95">
                  <c:v>82</c:v>
                </c:pt>
                <c:pt idx="96">
                  <c:v>81</c:v>
                </c:pt>
                <c:pt idx="97">
                  <c:v>82</c:v>
                </c:pt>
                <c:pt idx="98">
                  <c:v>81</c:v>
                </c:pt>
                <c:pt idx="99">
                  <c:v>81</c:v>
                </c:pt>
                <c:pt idx="100">
                  <c:v>82</c:v>
                </c:pt>
                <c:pt idx="101">
                  <c:v>81</c:v>
                </c:pt>
                <c:pt idx="102">
                  <c:v>81</c:v>
                </c:pt>
                <c:pt idx="103">
                  <c:v>81</c:v>
                </c:pt>
                <c:pt idx="104">
                  <c:v>82</c:v>
                </c:pt>
                <c:pt idx="105">
                  <c:v>82</c:v>
                </c:pt>
                <c:pt idx="106">
                  <c:v>81</c:v>
                </c:pt>
                <c:pt idx="107">
                  <c:v>81</c:v>
                </c:pt>
                <c:pt idx="108">
                  <c:v>82</c:v>
                </c:pt>
                <c:pt idx="109">
                  <c:v>81</c:v>
                </c:pt>
                <c:pt idx="110">
                  <c:v>82</c:v>
                </c:pt>
                <c:pt idx="111">
                  <c:v>82</c:v>
                </c:pt>
                <c:pt idx="112">
                  <c:v>82</c:v>
                </c:pt>
                <c:pt idx="113">
                  <c:v>82</c:v>
                </c:pt>
                <c:pt idx="114">
                  <c:v>82</c:v>
                </c:pt>
                <c:pt idx="115">
                  <c:v>83</c:v>
                </c:pt>
                <c:pt idx="116">
                  <c:v>81</c:v>
                </c:pt>
                <c:pt idx="117">
                  <c:v>82</c:v>
                </c:pt>
                <c:pt idx="118">
                  <c:v>82</c:v>
                </c:pt>
                <c:pt idx="119">
                  <c:v>81</c:v>
                </c:pt>
                <c:pt idx="120">
                  <c:v>82</c:v>
                </c:pt>
                <c:pt idx="121">
                  <c:v>81</c:v>
                </c:pt>
                <c:pt idx="122">
                  <c:v>81</c:v>
                </c:pt>
                <c:pt idx="123">
                  <c:v>82</c:v>
                </c:pt>
                <c:pt idx="124">
                  <c:v>82</c:v>
                </c:pt>
                <c:pt idx="125">
                  <c:v>83</c:v>
                </c:pt>
                <c:pt idx="126">
                  <c:v>82</c:v>
                </c:pt>
                <c:pt idx="127">
                  <c:v>82</c:v>
                </c:pt>
                <c:pt idx="128">
                  <c:v>82</c:v>
                </c:pt>
                <c:pt idx="129">
                  <c:v>81</c:v>
                </c:pt>
                <c:pt idx="130">
                  <c:v>83</c:v>
                </c:pt>
                <c:pt idx="131">
                  <c:v>82</c:v>
                </c:pt>
                <c:pt idx="132">
                  <c:v>83</c:v>
                </c:pt>
                <c:pt idx="133">
                  <c:v>82</c:v>
                </c:pt>
                <c:pt idx="134">
                  <c:v>83</c:v>
                </c:pt>
                <c:pt idx="135">
                  <c:v>83</c:v>
                </c:pt>
                <c:pt idx="136">
                  <c:v>81</c:v>
                </c:pt>
                <c:pt idx="137">
                  <c:v>83</c:v>
                </c:pt>
                <c:pt idx="138">
                  <c:v>82</c:v>
                </c:pt>
                <c:pt idx="139">
                  <c:v>82</c:v>
                </c:pt>
                <c:pt idx="140">
                  <c:v>82</c:v>
                </c:pt>
                <c:pt idx="141">
                  <c:v>83</c:v>
                </c:pt>
                <c:pt idx="142">
                  <c:v>82</c:v>
                </c:pt>
                <c:pt idx="143">
                  <c:v>82</c:v>
                </c:pt>
                <c:pt idx="144">
                  <c:v>83</c:v>
                </c:pt>
                <c:pt idx="145">
                  <c:v>83</c:v>
                </c:pt>
                <c:pt idx="146">
                  <c:v>82</c:v>
                </c:pt>
                <c:pt idx="147">
                  <c:v>81</c:v>
                </c:pt>
                <c:pt idx="148">
                  <c:v>82</c:v>
                </c:pt>
                <c:pt idx="149">
                  <c:v>83</c:v>
                </c:pt>
                <c:pt idx="150">
                  <c:v>82</c:v>
                </c:pt>
                <c:pt idx="151">
                  <c:v>82</c:v>
                </c:pt>
                <c:pt idx="152">
                  <c:v>83</c:v>
                </c:pt>
                <c:pt idx="153">
                  <c:v>82</c:v>
                </c:pt>
                <c:pt idx="154">
                  <c:v>83</c:v>
                </c:pt>
                <c:pt idx="155">
                  <c:v>82</c:v>
                </c:pt>
                <c:pt idx="156">
                  <c:v>82</c:v>
                </c:pt>
                <c:pt idx="157">
                  <c:v>82</c:v>
                </c:pt>
                <c:pt idx="158">
                  <c:v>83</c:v>
                </c:pt>
                <c:pt idx="159">
                  <c:v>82</c:v>
                </c:pt>
                <c:pt idx="160">
                  <c:v>83</c:v>
                </c:pt>
                <c:pt idx="161">
                  <c:v>83</c:v>
                </c:pt>
                <c:pt idx="162">
                  <c:v>81</c:v>
                </c:pt>
                <c:pt idx="163">
                  <c:v>84</c:v>
                </c:pt>
                <c:pt idx="164">
                  <c:v>83</c:v>
                </c:pt>
                <c:pt idx="165">
                  <c:v>83</c:v>
                </c:pt>
                <c:pt idx="166">
                  <c:v>82</c:v>
                </c:pt>
                <c:pt idx="167">
                  <c:v>82</c:v>
                </c:pt>
                <c:pt idx="168">
                  <c:v>83</c:v>
                </c:pt>
                <c:pt idx="169">
                  <c:v>83</c:v>
                </c:pt>
                <c:pt idx="170">
                  <c:v>82</c:v>
                </c:pt>
                <c:pt idx="171">
                  <c:v>82</c:v>
                </c:pt>
                <c:pt idx="172">
                  <c:v>82</c:v>
                </c:pt>
                <c:pt idx="173">
                  <c:v>82</c:v>
                </c:pt>
                <c:pt idx="174">
                  <c:v>83</c:v>
                </c:pt>
                <c:pt idx="175">
                  <c:v>83</c:v>
                </c:pt>
                <c:pt idx="176">
                  <c:v>83</c:v>
                </c:pt>
                <c:pt idx="177">
                  <c:v>83</c:v>
                </c:pt>
                <c:pt idx="178">
                  <c:v>82</c:v>
                </c:pt>
                <c:pt idx="179">
                  <c:v>82</c:v>
                </c:pt>
                <c:pt idx="180">
                  <c:v>83</c:v>
                </c:pt>
                <c:pt idx="181">
                  <c:v>83</c:v>
                </c:pt>
                <c:pt idx="182">
                  <c:v>82</c:v>
                </c:pt>
                <c:pt idx="183">
                  <c:v>82</c:v>
                </c:pt>
                <c:pt idx="184">
                  <c:v>82</c:v>
                </c:pt>
                <c:pt idx="185">
                  <c:v>83</c:v>
                </c:pt>
                <c:pt idx="186">
                  <c:v>81</c:v>
                </c:pt>
                <c:pt idx="187">
                  <c:v>82</c:v>
                </c:pt>
                <c:pt idx="188">
                  <c:v>83</c:v>
                </c:pt>
                <c:pt idx="189">
                  <c:v>82</c:v>
                </c:pt>
                <c:pt idx="190">
                  <c:v>82</c:v>
                </c:pt>
                <c:pt idx="191">
                  <c:v>84</c:v>
                </c:pt>
                <c:pt idx="192">
                  <c:v>83</c:v>
                </c:pt>
                <c:pt idx="193">
                  <c:v>82</c:v>
                </c:pt>
                <c:pt idx="194">
                  <c:v>82</c:v>
                </c:pt>
                <c:pt idx="195">
                  <c:v>82</c:v>
                </c:pt>
                <c:pt idx="196">
                  <c:v>82</c:v>
                </c:pt>
                <c:pt idx="197">
                  <c:v>84</c:v>
                </c:pt>
                <c:pt idx="198">
                  <c:v>82</c:v>
                </c:pt>
                <c:pt idx="199">
                  <c:v>82</c:v>
                </c:pt>
                <c:pt idx="200">
                  <c:v>82</c:v>
                </c:pt>
                <c:pt idx="201">
                  <c:v>83</c:v>
                </c:pt>
                <c:pt idx="202">
                  <c:v>82</c:v>
                </c:pt>
                <c:pt idx="203">
                  <c:v>82</c:v>
                </c:pt>
                <c:pt idx="204">
                  <c:v>82</c:v>
                </c:pt>
                <c:pt idx="205">
                  <c:v>83</c:v>
                </c:pt>
                <c:pt idx="206">
                  <c:v>83</c:v>
                </c:pt>
                <c:pt idx="207">
                  <c:v>83</c:v>
                </c:pt>
                <c:pt idx="208">
                  <c:v>82</c:v>
                </c:pt>
                <c:pt idx="209">
                  <c:v>83</c:v>
                </c:pt>
                <c:pt idx="210">
                  <c:v>82</c:v>
                </c:pt>
                <c:pt idx="211">
                  <c:v>83</c:v>
                </c:pt>
                <c:pt idx="212">
                  <c:v>82</c:v>
                </c:pt>
                <c:pt idx="213">
                  <c:v>83</c:v>
                </c:pt>
                <c:pt idx="214">
                  <c:v>82</c:v>
                </c:pt>
                <c:pt idx="215">
                  <c:v>83</c:v>
                </c:pt>
                <c:pt idx="216">
                  <c:v>83</c:v>
                </c:pt>
                <c:pt idx="217">
                  <c:v>82</c:v>
                </c:pt>
                <c:pt idx="218">
                  <c:v>82</c:v>
                </c:pt>
                <c:pt idx="219">
                  <c:v>82</c:v>
                </c:pt>
                <c:pt idx="220">
                  <c:v>83</c:v>
                </c:pt>
                <c:pt idx="221">
                  <c:v>82</c:v>
                </c:pt>
                <c:pt idx="222">
                  <c:v>82</c:v>
                </c:pt>
                <c:pt idx="223">
                  <c:v>83</c:v>
                </c:pt>
                <c:pt idx="224">
                  <c:v>84</c:v>
                </c:pt>
                <c:pt idx="225">
                  <c:v>83</c:v>
                </c:pt>
                <c:pt idx="226">
                  <c:v>82</c:v>
                </c:pt>
                <c:pt idx="227">
                  <c:v>83</c:v>
                </c:pt>
                <c:pt idx="228">
                  <c:v>83</c:v>
                </c:pt>
                <c:pt idx="229">
                  <c:v>83</c:v>
                </c:pt>
                <c:pt idx="230">
                  <c:v>83</c:v>
                </c:pt>
                <c:pt idx="231">
                  <c:v>83</c:v>
                </c:pt>
                <c:pt idx="232">
                  <c:v>83</c:v>
                </c:pt>
                <c:pt idx="233">
                  <c:v>83</c:v>
                </c:pt>
                <c:pt idx="234">
                  <c:v>82</c:v>
                </c:pt>
                <c:pt idx="235">
                  <c:v>83</c:v>
                </c:pt>
                <c:pt idx="236">
                  <c:v>83</c:v>
                </c:pt>
                <c:pt idx="237">
                  <c:v>84</c:v>
                </c:pt>
                <c:pt idx="238">
                  <c:v>84</c:v>
                </c:pt>
                <c:pt idx="239">
                  <c:v>83</c:v>
                </c:pt>
                <c:pt idx="240">
                  <c:v>83</c:v>
                </c:pt>
                <c:pt idx="241">
                  <c:v>84</c:v>
                </c:pt>
                <c:pt idx="242">
                  <c:v>83</c:v>
                </c:pt>
                <c:pt idx="243">
                  <c:v>83</c:v>
                </c:pt>
                <c:pt idx="244">
                  <c:v>84</c:v>
                </c:pt>
                <c:pt idx="245">
                  <c:v>83</c:v>
                </c:pt>
                <c:pt idx="246">
                  <c:v>83</c:v>
                </c:pt>
                <c:pt idx="247">
                  <c:v>83</c:v>
                </c:pt>
                <c:pt idx="248">
                  <c:v>82</c:v>
                </c:pt>
                <c:pt idx="249">
                  <c:v>84</c:v>
                </c:pt>
                <c:pt idx="250">
                  <c:v>81</c:v>
                </c:pt>
                <c:pt idx="251">
                  <c:v>81</c:v>
                </c:pt>
                <c:pt idx="252">
                  <c:v>82</c:v>
                </c:pt>
                <c:pt idx="253">
                  <c:v>82</c:v>
                </c:pt>
                <c:pt idx="254">
                  <c:v>83</c:v>
                </c:pt>
                <c:pt idx="255">
                  <c:v>83</c:v>
                </c:pt>
                <c:pt idx="256">
                  <c:v>82</c:v>
                </c:pt>
                <c:pt idx="257">
                  <c:v>82</c:v>
                </c:pt>
                <c:pt idx="258">
                  <c:v>83</c:v>
                </c:pt>
                <c:pt idx="259">
                  <c:v>82</c:v>
                </c:pt>
                <c:pt idx="260">
                  <c:v>82</c:v>
                </c:pt>
                <c:pt idx="261">
                  <c:v>82</c:v>
                </c:pt>
                <c:pt idx="262">
                  <c:v>83</c:v>
                </c:pt>
                <c:pt idx="263">
                  <c:v>82</c:v>
                </c:pt>
                <c:pt idx="264">
                  <c:v>82</c:v>
                </c:pt>
                <c:pt idx="265">
                  <c:v>83</c:v>
                </c:pt>
                <c:pt idx="266">
                  <c:v>84</c:v>
                </c:pt>
                <c:pt idx="267">
                  <c:v>83</c:v>
                </c:pt>
                <c:pt idx="268">
                  <c:v>83</c:v>
                </c:pt>
                <c:pt idx="269">
                  <c:v>83</c:v>
                </c:pt>
                <c:pt idx="270">
                  <c:v>82</c:v>
                </c:pt>
                <c:pt idx="271">
                  <c:v>82</c:v>
                </c:pt>
                <c:pt idx="272">
                  <c:v>83</c:v>
                </c:pt>
                <c:pt idx="273">
                  <c:v>83</c:v>
                </c:pt>
                <c:pt idx="274">
                  <c:v>83</c:v>
                </c:pt>
                <c:pt idx="275">
                  <c:v>83</c:v>
                </c:pt>
                <c:pt idx="276">
                  <c:v>82</c:v>
                </c:pt>
                <c:pt idx="277">
                  <c:v>83</c:v>
                </c:pt>
                <c:pt idx="278">
                  <c:v>83</c:v>
                </c:pt>
                <c:pt idx="279">
                  <c:v>84</c:v>
                </c:pt>
                <c:pt idx="280">
                  <c:v>83</c:v>
                </c:pt>
                <c:pt idx="281">
                  <c:v>84</c:v>
                </c:pt>
                <c:pt idx="282">
                  <c:v>84</c:v>
                </c:pt>
                <c:pt idx="283">
                  <c:v>83</c:v>
                </c:pt>
                <c:pt idx="284">
                  <c:v>83</c:v>
                </c:pt>
                <c:pt idx="285">
                  <c:v>82</c:v>
                </c:pt>
                <c:pt idx="286">
                  <c:v>83</c:v>
                </c:pt>
                <c:pt idx="287">
                  <c:v>83</c:v>
                </c:pt>
                <c:pt idx="288">
                  <c:v>83</c:v>
                </c:pt>
                <c:pt idx="289">
                  <c:v>83</c:v>
                </c:pt>
                <c:pt idx="290">
                  <c:v>82</c:v>
                </c:pt>
                <c:pt idx="291">
                  <c:v>83</c:v>
                </c:pt>
                <c:pt idx="292">
                  <c:v>83</c:v>
                </c:pt>
                <c:pt idx="293">
                  <c:v>82</c:v>
                </c:pt>
                <c:pt idx="294">
                  <c:v>82</c:v>
                </c:pt>
                <c:pt idx="295">
                  <c:v>83</c:v>
                </c:pt>
                <c:pt idx="296">
                  <c:v>83</c:v>
                </c:pt>
                <c:pt idx="297">
                  <c:v>83</c:v>
                </c:pt>
                <c:pt idx="298">
                  <c:v>83</c:v>
                </c:pt>
                <c:pt idx="299">
                  <c:v>83</c:v>
                </c:pt>
                <c:pt idx="300">
                  <c:v>83</c:v>
                </c:pt>
                <c:pt idx="301">
                  <c:v>82</c:v>
                </c:pt>
                <c:pt idx="302">
                  <c:v>82</c:v>
                </c:pt>
                <c:pt idx="303">
                  <c:v>83</c:v>
                </c:pt>
                <c:pt idx="304">
                  <c:v>83</c:v>
                </c:pt>
                <c:pt idx="305">
                  <c:v>84</c:v>
                </c:pt>
                <c:pt idx="306">
                  <c:v>84</c:v>
                </c:pt>
                <c:pt idx="307">
                  <c:v>83</c:v>
                </c:pt>
                <c:pt idx="308">
                  <c:v>83</c:v>
                </c:pt>
                <c:pt idx="309">
                  <c:v>83</c:v>
                </c:pt>
                <c:pt idx="310">
                  <c:v>83</c:v>
                </c:pt>
                <c:pt idx="311">
                  <c:v>83</c:v>
                </c:pt>
                <c:pt idx="312">
                  <c:v>83</c:v>
                </c:pt>
                <c:pt idx="313">
                  <c:v>82</c:v>
                </c:pt>
                <c:pt idx="314">
                  <c:v>83</c:v>
                </c:pt>
                <c:pt idx="315">
                  <c:v>83</c:v>
                </c:pt>
                <c:pt idx="316">
                  <c:v>83</c:v>
                </c:pt>
                <c:pt idx="317">
                  <c:v>82</c:v>
                </c:pt>
                <c:pt idx="318">
                  <c:v>83</c:v>
                </c:pt>
                <c:pt idx="319">
                  <c:v>83</c:v>
                </c:pt>
                <c:pt idx="320">
                  <c:v>84</c:v>
                </c:pt>
                <c:pt idx="321">
                  <c:v>83</c:v>
                </c:pt>
                <c:pt idx="322">
                  <c:v>83</c:v>
                </c:pt>
                <c:pt idx="323">
                  <c:v>83</c:v>
                </c:pt>
                <c:pt idx="324">
                  <c:v>82</c:v>
                </c:pt>
                <c:pt idx="325">
                  <c:v>82</c:v>
                </c:pt>
                <c:pt idx="326">
                  <c:v>83</c:v>
                </c:pt>
                <c:pt idx="327">
                  <c:v>83</c:v>
                </c:pt>
                <c:pt idx="328">
                  <c:v>82</c:v>
                </c:pt>
                <c:pt idx="329">
                  <c:v>82</c:v>
                </c:pt>
                <c:pt idx="330">
                  <c:v>84</c:v>
                </c:pt>
                <c:pt idx="331">
                  <c:v>82</c:v>
                </c:pt>
                <c:pt idx="332">
                  <c:v>83</c:v>
                </c:pt>
                <c:pt idx="333">
                  <c:v>82</c:v>
                </c:pt>
                <c:pt idx="334">
                  <c:v>82</c:v>
                </c:pt>
                <c:pt idx="335">
                  <c:v>83</c:v>
                </c:pt>
                <c:pt idx="336">
                  <c:v>84</c:v>
                </c:pt>
                <c:pt idx="337">
                  <c:v>83</c:v>
                </c:pt>
                <c:pt idx="338">
                  <c:v>82</c:v>
                </c:pt>
                <c:pt idx="339">
                  <c:v>83</c:v>
                </c:pt>
                <c:pt idx="340">
                  <c:v>83</c:v>
                </c:pt>
                <c:pt idx="341">
                  <c:v>83</c:v>
                </c:pt>
                <c:pt idx="342">
                  <c:v>84</c:v>
                </c:pt>
                <c:pt idx="343">
                  <c:v>82</c:v>
                </c:pt>
                <c:pt idx="344">
                  <c:v>84</c:v>
                </c:pt>
                <c:pt idx="345">
                  <c:v>82</c:v>
                </c:pt>
                <c:pt idx="346">
                  <c:v>84</c:v>
                </c:pt>
                <c:pt idx="347">
                  <c:v>83</c:v>
                </c:pt>
                <c:pt idx="348">
                  <c:v>83</c:v>
                </c:pt>
                <c:pt idx="349">
                  <c:v>82</c:v>
                </c:pt>
                <c:pt idx="350">
                  <c:v>82</c:v>
                </c:pt>
                <c:pt idx="351">
                  <c:v>83</c:v>
                </c:pt>
                <c:pt idx="352">
                  <c:v>82</c:v>
                </c:pt>
                <c:pt idx="353">
                  <c:v>82</c:v>
                </c:pt>
                <c:pt idx="354">
                  <c:v>83</c:v>
                </c:pt>
                <c:pt idx="355">
                  <c:v>82</c:v>
                </c:pt>
                <c:pt idx="356">
                  <c:v>82</c:v>
                </c:pt>
                <c:pt idx="357">
                  <c:v>83</c:v>
                </c:pt>
                <c:pt idx="358">
                  <c:v>82</c:v>
                </c:pt>
                <c:pt idx="359">
                  <c:v>82</c:v>
                </c:pt>
                <c:pt idx="360">
                  <c:v>83</c:v>
                </c:pt>
                <c:pt idx="361">
                  <c:v>83</c:v>
                </c:pt>
                <c:pt idx="362">
                  <c:v>82</c:v>
                </c:pt>
                <c:pt idx="363">
                  <c:v>83</c:v>
                </c:pt>
                <c:pt idx="364">
                  <c:v>83</c:v>
                </c:pt>
                <c:pt idx="365">
                  <c:v>83</c:v>
                </c:pt>
                <c:pt idx="366">
                  <c:v>83</c:v>
                </c:pt>
                <c:pt idx="367">
                  <c:v>83</c:v>
                </c:pt>
                <c:pt idx="368">
                  <c:v>82</c:v>
                </c:pt>
                <c:pt idx="369">
                  <c:v>82</c:v>
                </c:pt>
                <c:pt idx="370">
                  <c:v>83</c:v>
                </c:pt>
                <c:pt idx="371">
                  <c:v>83</c:v>
                </c:pt>
                <c:pt idx="372">
                  <c:v>83</c:v>
                </c:pt>
                <c:pt idx="373">
                  <c:v>83</c:v>
                </c:pt>
                <c:pt idx="374">
                  <c:v>82</c:v>
                </c:pt>
                <c:pt idx="375">
                  <c:v>81</c:v>
                </c:pt>
                <c:pt idx="376">
                  <c:v>83</c:v>
                </c:pt>
                <c:pt idx="377">
                  <c:v>81</c:v>
                </c:pt>
                <c:pt idx="378">
                  <c:v>82</c:v>
                </c:pt>
                <c:pt idx="379">
                  <c:v>83</c:v>
                </c:pt>
                <c:pt idx="380">
                  <c:v>82</c:v>
                </c:pt>
                <c:pt idx="381">
                  <c:v>83</c:v>
                </c:pt>
                <c:pt idx="382">
                  <c:v>83</c:v>
                </c:pt>
                <c:pt idx="383">
                  <c:v>83</c:v>
                </c:pt>
                <c:pt idx="384">
                  <c:v>82</c:v>
                </c:pt>
                <c:pt idx="385">
                  <c:v>83</c:v>
                </c:pt>
                <c:pt idx="386">
                  <c:v>82</c:v>
                </c:pt>
                <c:pt idx="387">
                  <c:v>83</c:v>
                </c:pt>
                <c:pt idx="388">
                  <c:v>82</c:v>
                </c:pt>
                <c:pt idx="389">
                  <c:v>82</c:v>
                </c:pt>
                <c:pt idx="390">
                  <c:v>83</c:v>
                </c:pt>
                <c:pt idx="391">
                  <c:v>82</c:v>
                </c:pt>
                <c:pt idx="392">
                  <c:v>83</c:v>
                </c:pt>
                <c:pt idx="393">
                  <c:v>82</c:v>
                </c:pt>
                <c:pt idx="394">
                  <c:v>82</c:v>
                </c:pt>
                <c:pt idx="395">
                  <c:v>83</c:v>
                </c:pt>
                <c:pt idx="396">
                  <c:v>83</c:v>
                </c:pt>
                <c:pt idx="397">
                  <c:v>82</c:v>
                </c:pt>
                <c:pt idx="398">
                  <c:v>84</c:v>
                </c:pt>
                <c:pt idx="399">
                  <c:v>84</c:v>
                </c:pt>
                <c:pt idx="400">
                  <c:v>83</c:v>
                </c:pt>
                <c:pt idx="401">
                  <c:v>82</c:v>
                </c:pt>
                <c:pt idx="402">
                  <c:v>82</c:v>
                </c:pt>
                <c:pt idx="403">
                  <c:v>83</c:v>
                </c:pt>
                <c:pt idx="404">
                  <c:v>83</c:v>
                </c:pt>
                <c:pt idx="405">
                  <c:v>83</c:v>
                </c:pt>
                <c:pt idx="406">
                  <c:v>83</c:v>
                </c:pt>
                <c:pt idx="407">
                  <c:v>83</c:v>
                </c:pt>
                <c:pt idx="408">
                  <c:v>83</c:v>
                </c:pt>
                <c:pt idx="409">
                  <c:v>83</c:v>
                </c:pt>
                <c:pt idx="410">
                  <c:v>83</c:v>
                </c:pt>
                <c:pt idx="411">
                  <c:v>82</c:v>
                </c:pt>
                <c:pt idx="412">
                  <c:v>83</c:v>
                </c:pt>
                <c:pt idx="413">
                  <c:v>83</c:v>
                </c:pt>
                <c:pt idx="414">
                  <c:v>84</c:v>
                </c:pt>
                <c:pt idx="415">
                  <c:v>83</c:v>
                </c:pt>
                <c:pt idx="416">
                  <c:v>82</c:v>
                </c:pt>
                <c:pt idx="417">
                  <c:v>83</c:v>
                </c:pt>
                <c:pt idx="418">
                  <c:v>83</c:v>
                </c:pt>
                <c:pt idx="419">
                  <c:v>83</c:v>
                </c:pt>
                <c:pt idx="420">
                  <c:v>82</c:v>
                </c:pt>
                <c:pt idx="421">
                  <c:v>83</c:v>
                </c:pt>
                <c:pt idx="422">
                  <c:v>82</c:v>
                </c:pt>
                <c:pt idx="423">
                  <c:v>83</c:v>
                </c:pt>
                <c:pt idx="424">
                  <c:v>83</c:v>
                </c:pt>
                <c:pt idx="425">
                  <c:v>83</c:v>
                </c:pt>
                <c:pt idx="426">
                  <c:v>84</c:v>
                </c:pt>
                <c:pt idx="427">
                  <c:v>84</c:v>
                </c:pt>
                <c:pt idx="428">
                  <c:v>84</c:v>
                </c:pt>
                <c:pt idx="429">
                  <c:v>83</c:v>
                </c:pt>
                <c:pt idx="430">
                  <c:v>82</c:v>
                </c:pt>
                <c:pt idx="431">
                  <c:v>82</c:v>
                </c:pt>
                <c:pt idx="432">
                  <c:v>83</c:v>
                </c:pt>
                <c:pt idx="433">
                  <c:v>82</c:v>
                </c:pt>
                <c:pt idx="434">
                  <c:v>82</c:v>
                </c:pt>
                <c:pt idx="435">
                  <c:v>83</c:v>
                </c:pt>
                <c:pt idx="436">
                  <c:v>83</c:v>
                </c:pt>
                <c:pt idx="437">
                  <c:v>83</c:v>
                </c:pt>
                <c:pt idx="438">
                  <c:v>82</c:v>
                </c:pt>
                <c:pt idx="439">
                  <c:v>83</c:v>
                </c:pt>
                <c:pt idx="440">
                  <c:v>83</c:v>
                </c:pt>
                <c:pt idx="441">
                  <c:v>82</c:v>
                </c:pt>
                <c:pt idx="442">
                  <c:v>82</c:v>
                </c:pt>
                <c:pt idx="443">
                  <c:v>83</c:v>
                </c:pt>
                <c:pt idx="444">
                  <c:v>83</c:v>
                </c:pt>
                <c:pt idx="445">
                  <c:v>82</c:v>
                </c:pt>
                <c:pt idx="446">
                  <c:v>83</c:v>
                </c:pt>
                <c:pt idx="447">
                  <c:v>82</c:v>
                </c:pt>
                <c:pt idx="448">
                  <c:v>84</c:v>
                </c:pt>
                <c:pt idx="449">
                  <c:v>82</c:v>
                </c:pt>
                <c:pt idx="450">
                  <c:v>82</c:v>
                </c:pt>
                <c:pt idx="451">
                  <c:v>83</c:v>
                </c:pt>
                <c:pt idx="452">
                  <c:v>83</c:v>
                </c:pt>
                <c:pt idx="453">
                  <c:v>83</c:v>
                </c:pt>
                <c:pt idx="454">
                  <c:v>83</c:v>
                </c:pt>
                <c:pt idx="455">
                  <c:v>83</c:v>
                </c:pt>
                <c:pt idx="456">
                  <c:v>83</c:v>
                </c:pt>
                <c:pt idx="457">
                  <c:v>83</c:v>
                </c:pt>
                <c:pt idx="458">
                  <c:v>84</c:v>
                </c:pt>
                <c:pt idx="459">
                  <c:v>82</c:v>
                </c:pt>
                <c:pt idx="460">
                  <c:v>83</c:v>
                </c:pt>
                <c:pt idx="461">
                  <c:v>83</c:v>
                </c:pt>
                <c:pt idx="462">
                  <c:v>83</c:v>
                </c:pt>
                <c:pt idx="463">
                  <c:v>82</c:v>
                </c:pt>
                <c:pt idx="464">
                  <c:v>84</c:v>
                </c:pt>
                <c:pt idx="465">
                  <c:v>83</c:v>
                </c:pt>
                <c:pt idx="466">
                  <c:v>83</c:v>
                </c:pt>
                <c:pt idx="467">
                  <c:v>83</c:v>
                </c:pt>
                <c:pt idx="468">
                  <c:v>84</c:v>
                </c:pt>
                <c:pt idx="469">
                  <c:v>83</c:v>
                </c:pt>
                <c:pt idx="470">
                  <c:v>82</c:v>
                </c:pt>
                <c:pt idx="471">
                  <c:v>83</c:v>
                </c:pt>
                <c:pt idx="472">
                  <c:v>83</c:v>
                </c:pt>
                <c:pt idx="473">
                  <c:v>83</c:v>
                </c:pt>
                <c:pt idx="474">
                  <c:v>83</c:v>
                </c:pt>
                <c:pt idx="475">
                  <c:v>83</c:v>
                </c:pt>
                <c:pt idx="476">
                  <c:v>84</c:v>
                </c:pt>
                <c:pt idx="477">
                  <c:v>83</c:v>
                </c:pt>
                <c:pt idx="478">
                  <c:v>83</c:v>
                </c:pt>
                <c:pt idx="479">
                  <c:v>82</c:v>
                </c:pt>
                <c:pt idx="480">
                  <c:v>84</c:v>
                </c:pt>
                <c:pt idx="481">
                  <c:v>82</c:v>
                </c:pt>
                <c:pt idx="482">
                  <c:v>81</c:v>
                </c:pt>
                <c:pt idx="483">
                  <c:v>82</c:v>
                </c:pt>
                <c:pt idx="484">
                  <c:v>83</c:v>
                </c:pt>
                <c:pt idx="485">
                  <c:v>84</c:v>
                </c:pt>
                <c:pt idx="486">
                  <c:v>84</c:v>
                </c:pt>
                <c:pt idx="487">
                  <c:v>83</c:v>
                </c:pt>
                <c:pt idx="488">
                  <c:v>82</c:v>
                </c:pt>
                <c:pt idx="489">
                  <c:v>83</c:v>
                </c:pt>
                <c:pt idx="490">
                  <c:v>83</c:v>
                </c:pt>
                <c:pt idx="491">
                  <c:v>83</c:v>
                </c:pt>
                <c:pt idx="492">
                  <c:v>84</c:v>
                </c:pt>
                <c:pt idx="493">
                  <c:v>83</c:v>
                </c:pt>
                <c:pt idx="494">
                  <c:v>84</c:v>
                </c:pt>
                <c:pt idx="495">
                  <c:v>83</c:v>
                </c:pt>
                <c:pt idx="496">
                  <c:v>83</c:v>
                </c:pt>
                <c:pt idx="497">
                  <c:v>83</c:v>
                </c:pt>
                <c:pt idx="498">
                  <c:v>83</c:v>
                </c:pt>
                <c:pt idx="499">
                  <c:v>83</c:v>
                </c:pt>
                <c:pt idx="500">
                  <c:v>83</c:v>
                </c:pt>
                <c:pt idx="501">
                  <c:v>83</c:v>
                </c:pt>
                <c:pt idx="502">
                  <c:v>83</c:v>
                </c:pt>
                <c:pt idx="503">
                  <c:v>83</c:v>
                </c:pt>
                <c:pt idx="504">
                  <c:v>84</c:v>
                </c:pt>
                <c:pt idx="505">
                  <c:v>83</c:v>
                </c:pt>
                <c:pt idx="506">
                  <c:v>84</c:v>
                </c:pt>
                <c:pt idx="507">
                  <c:v>83</c:v>
                </c:pt>
                <c:pt idx="508">
                  <c:v>83</c:v>
                </c:pt>
                <c:pt idx="509">
                  <c:v>83</c:v>
                </c:pt>
                <c:pt idx="510">
                  <c:v>82</c:v>
                </c:pt>
                <c:pt idx="511">
                  <c:v>83</c:v>
                </c:pt>
                <c:pt idx="512">
                  <c:v>83</c:v>
                </c:pt>
                <c:pt idx="513">
                  <c:v>83</c:v>
                </c:pt>
                <c:pt idx="514">
                  <c:v>83</c:v>
                </c:pt>
                <c:pt idx="515">
                  <c:v>83</c:v>
                </c:pt>
                <c:pt idx="516">
                  <c:v>83</c:v>
                </c:pt>
                <c:pt idx="517">
                  <c:v>82</c:v>
                </c:pt>
                <c:pt idx="518">
                  <c:v>81</c:v>
                </c:pt>
                <c:pt idx="519">
                  <c:v>80</c:v>
                </c:pt>
                <c:pt idx="520">
                  <c:v>79</c:v>
                </c:pt>
                <c:pt idx="521">
                  <c:v>78</c:v>
                </c:pt>
                <c:pt idx="522">
                  <c:v>79</c:v>
                </c:pt>
                <c:pt idx="523">
                  <c:v>78</c:v>
                </c:pt>
                <c:pt idx="524">
                  <c:v>78</c:v>
                </c:pt>
                <c:pt idx="525">
                  <c:v>77</c:v>
                </c:pt>
                <c:pt idx="526">
                  <c:v>77</c:v>
                </c:pt>
                <c:pt idx="527">
                  <c:v>77</c:v>
                </c:pt>
                <c:pt idx="528">
                  <c:v>77</c:v>
                </c:pt>
                <c:pt idx="529">
                  <c:v>76</c:v>
                </c:pt>
                <c:pt idx="530">
                  <c:v>75</c:v>
                </c:pt>
                <c:pt idx="531">
                  <c:v>76</c:v>
                </c:pt>
                <c:pt idx="532">
                  <c:v>75</c:v>
                </c:pt>
                <c:pt idx="533">
                  <c:v>75</c:v>
                </c:pt>
                <c:pt idx="534">
                  <c:v>76</c:v>
                </c:pt>
                <c:pt idx="535">
                  <c:v>76</c:v>
                </c:pt>
                <c:pt idx="536">
                  <c:v>76</c:v>
                </c:pt>
                <c:pt idx="537">
                  <c:v>74</c:v>
                </c:pt>
                <c:pt idx="538">
                  <c:v>75</c:v>
                </c:pt>
                <c:pt idx="539">
                  <c:v>75</c:v>
                </c:pt>
                <c:pt idx="540">
                  <c:v>73</c:v>
                </c:pt>
                <c:pt idx="541">
                  <c:v>75</c:v>
                </c:pt>
                <c:pt idx="542">
                  <c:v>75</c:v>
                </c:pt>
                <c:pt idx="543">
                  <c:v>75</c:v>
                </c:pt>
                <c:pt idx="544">
                  <c:v>74</c:v>
                </c:pt>
                <c:pt idx="545">
                  <c:v>75</c:v>
                </c:pt>
                <c:pt idx="546">
                  <c:v>75</c:v>
                </c:pt>
                <c:pt idx="547">
                  <c:v>74</c:v>
                </c:pt>
                <c:pt idx="548">
                  <c:v>73</c:v>
                </c:pt>
                <c:pt idx="549">
                  <c:v>75</c:v>
                </c:pt>
                <c:pt idx="550">
                  <c:v>74</c:v>
                </c:pt>
                <c:pt idx="551">
                  <c:v>74</c:v>
                </c:pt>
                <c:pt idx="552">
                  <c:v>74</c:v>
                </c:pt>
                <c:pt idx="553">
                  <c:v>73</c:v>
                </c:pt>
                <c:pt idx="554">
                  <c:v>74</c:v>
                </c:pt>
                <c:pt idx="555">
                  <c:v>74</c:v>
                </c:pt>
                <c:pt idx="556">
                  <c:v>73</c:v>
                </c:pt>
                <c:pt idx="557">
                  <c:v>74</c:v>
                </c:pt>
                <c:pt idx="558">
                  <c:v>74</c:v>
                </c:pt>
                <c:pt idx="559">
                  <c:v>73</c:v>
                </c:pt>
                <c:pt idx="560">
                  <c:v>73</c:v>
                </c:pt>
                <c:pt idx="561">
                  <c:v>74</c:v>
                </c:pt>
                <c:pt idx="562">
                  <c:v>73</c:v>
                </c:pt>
                <c:pt idx="563">
                  <c:v>73</c:v>
                </c:pt>
                <c:pt idx="564">
                  <c:v>73</c:v>
                </c:pt>
                <c:pt idx="565">
                  <c:v>74</c:v>
                </c:pt>
                <c:pt idx="566">
                  <c:v>73</c:v>
                </c:pt>
                <c:pt idx="567">
                  <c:v>74</c:v>
                </c:pt>
                <c:pt idx="568">
                  <c:v>73</c:v>
                </c:pt>
                <c:pt idx="569">
                  <c:v>73</c:v>
                </c:pt>
                <c:pt idx="570">
                  <c:v>73</c:v>
                </c:pt>
                <c:pt idx="571">
                  <c:v>73</c:v>
                </c:pt>
                <c:pt idx="572">
                  <c:v>74</c:v>
                </c:pt>
                <c:pt idx="573">
                  <c:v>73</c:v>
                </c:pt>
                <c:pt idx="574">
                  <c:v>73</c:v>
                </c:pt>
                <c:pt idx="575">
                  <c:v>73</c:v>
                </c:pt>
                <c:pt idx="576">
                  <c:v>73</c:v>
                </c:pt>
                <c:pt idx="577">
                  <c:v>73</c:v>
                </c:pt>
                <c:pt idx="578">
                  <c:v>73</c:v>
                </c:pt>
                <c:pt idx="579">
                  <c:v>73</c:v>
                </c:pt>
                <c:pt idx="580">
                  <c:v>72</c:v>
                </c:pt>
                <c:pt idx="581">
                  <c:v>72</c:v>
                </c:pt>
                <c:pt idx="582">
                  <c:v>72</c:v>
                </c:pt>
                <c:pt idx="583">
                  <c:v>73</c:v>
                </c:pt>
                <c:pt idx="584">
                  <c:v>72</c:v>
                </c:pt>
                <c:pt idx="585">
                  <c:v>72</c:v>
                </c:pt>
                <c:pt idx="586">
                  <c:v>73</c:v>
                </c:pt>
                <c:pt idx="587">
                  <c:v>72</c:v>
                </c:pt>
                <c:pt idx="588">
                  <c:v>73</c:v>
                </c:pt>
                <c:pt idx="589">
                  <c:v>72</c:v>
                </c:pt>
                <c:pt idx="590">
                  <c:v>73</c:v>
                </c:pt>
                <c:pt idx="591">
                  <c:v>71</c:v>
                </c:pt>
                <c:pt idx="592">
                  <c:v>73</c:v>
                </c:pt>
                <c:pt idx="593">
                  <c:v>72</c:v>
                </c:pt>
                <c:pt idx="594">
                  <c:v>72</c:v>
                </c:pt>
                <c:pt idx="595">
                  <c:v>72</c:v>
                </c:pt>
                <c:pt idx="596">
                  <c:v>73</c:v>
                </c:pt>
                <c:pt idx="597">
                  <c:v>73</c:v>
                </c:pt>
                <c:pt idx="598">
                  <c:v>73</c:v>
                </c:pt>
                <c:pt idx="599">
                  <c:v>72</c:v>
                </c:pt>
                <c:pt idx="600">
                  <c:v>72</c:v>
                </c:pt>
                <c:pt idx="601">
                  <c:v>73</c:v>
                </c:pt>
                <c:pt idx="602">
                  <c:v>72</c:v>
                </c:pt>
                <c:pt idx="603">
                  <c:v>72</c:v>
                </c:pt>
                <c:pt idx="604">
                  <c:v>72</c:v>
                </c:pt>
                <c:pt idx="605">
                  <c:v>71</c:v>
                </c:pt>
                <c:pt idx="606">
                  <c:v>72</c:v>
                </c:pt>
                <c:pt idx="607">
                  <c:v>71</c:v>
                </c:pt>
                <c:pt idx="608">
                  <c:v>71</c:v>
                </c:pt>
                <c:pt idx="609">
                  <c:v>71</c:v>
                </c:pt>
                <c:pt idx="610">
                  <c:v>72</c:v>
                </c:pt>
                <c:pt idx="611">
                  <c:v>71</c:v>
                </c:pt>
                <c:pt idx="612">
                  <c:v>71</c:v>
                </c:pt>
                <c:pt idx="613">
                  <c:v>71</c:v>
                </c:pt>
                <c:pt idx="614">
                  <c:v>71</c:v>
                </c:pt>
                <c:pt idx="615">
                  <c:v>71</c:v>
                </c:pt>
                <c:pt idx="616">
                  <c:v>72</c:v>
                </c:pt>
                <c:pt idx="617">
                  <c:v>72</c:v>
                </c:pt>
                <c:pt idx="618">
                  <c:v>72</c:v>
                </c:pt>
                <c:pt idx="619">
                  <c:v>72</c:v>
                </c:pt>
                <c:pt idx="620">
                  <c:v>71</c:v>
                </c:pt>
                <c:pt idx="621">
                  <c:v>71</c:v>
                </c:pt>
                <c:pt idx="622">
                  <c:v>70</c:v>
                </c:pt>
                <c:pt idx="623">
                  <c:v>70</c:v>
                </c:pt>
                <c:pt idx="624">
                  <c:v>71</c:v>
                </c:pt>
                <c:pt idx="625">
                  <c:v>72</c:v>
                </c:pt>
                <c:pt idx="626">
                  <c:v>72</c:v>
                </c:pt>
                <c:pt idx="627">
                  <c:v>69</c:v>
                </c:pt>
                <c:pt idx="628">
                  <c:v>71</c:v>
                </c:pt>
                <c:pt idx="629">
                  <c:v>70</c:v>
                </c:pt>
                <c:pt idx="630">
                  <c:v>71</c:v>
                </c:pt>
                <c:pt idx="631">
                  <c:v>70</c:v>
                </c:pt>
                <c:pt idx="632">
                  <c:v>71</c:v>
                </c:pt>
                <c:pt idx="633">
                  <c:v>71</c:v>
                </c:pt>
                <c:pt idx="634">
                  <c:v>70</c:v>
                </c:pt>
                <c:pt idx="635">
                  <c:v>71</c:v>
                </c:pt>
                <c:pt idx="636">
                  <c:v>70</c:v>
                </c:pt>
                <c:pt idx="637">
                  <c:v>70</c:v>
                </c:pt>
                <c:pt idx="638">
                  <c:v>71</c:v>
                </c:pt>
                <c:pt idx="639">
                  <c:v>71</c:v>
                </c:pt>
                <c:pt idx="640">
                  <c:v>71</c:v>
                </c:pt>
                <c:pt idx="641">
                  <c:v>69</c:v>
                </c:pt>
                <c:pt idx="642">
                  <c:v>69</c:v>
                </c:pt>
                <c:pt idx="643">
                  <c:v>71</c:v>
                </c:pt>
                <c:pt idx="644">
                  <c:v>69</c:v>
                </c:pt>
                <c:pt idx="645">
                  <c:v>71</c:v>
                </c:pt>
                <c:pt idx="646">
                  <c:v>70</c:v>
                </c:pt>
                <c:pt idx="647">
                  <c:v>70</c:v>
                </c:pt>
                <c:pt idx="648">
                  <c:v>70</c:v>
                </c:pt>
                <c:pt idx="649">
                  <c:v>70</c:v>
                </c:pt>
                <c:pt idx="650">
                  <c:v>69</c:v>
                </c:pt>
                <c:pt idx="651">
                  <c:v>71</c:v>
                </c:pt>
                <c:pt idx="652">
                  <c:v>69</c:v>
                </c:pt>
                <c:pt idx="653">
                  <c:v>69</c:v>
                </c:pt>
                <c:pt idx="654">
                  <c:v>71</c:v>
                </c:pt>
                <c:pt idx="655">
                  <c:v>70</c:v>
                </c:pt>
                <c:pt idx="656">
                  <c:v>70</c:v>
                </c:pt>
                <c:pt idx="657">
                  <c:v>70</c:v>
                </c:pt>
                <c:pt idx="658">
                  <c:v>70</c:v>
                </c:pt>
                <c:pt idx="659">
                  <c:v>70</c:v>
                </c:pt>
                <c:pt idx="660">
                  <c:v>70</c:v>
                </c:pt>
                <c:pt idx="661">
                  <c:v>70</c:v>
                </c:pt>
                <c:pt idx="662">
                  <c:v>69</c:v>
                </c:pt>
                <c:pt idx="663">
                  <c:v>69</c:v>
                </c:pt>
                <c:pt idx="664">
                  <c:v>70</c:v>
                </c:pt>
                <c:pt idx="665">
                  <c:v>70</c:v>
                </c:pt>
                <c:pt idx="666">
                  <c:v>69</c:v>
                </c:pt>
                <c:pt idx="667">
                  <c:v>70</c:v>
                </c:pt>
                <c:pt idx="668">
                  <c:v>68</c:v>
                </c:pt>
                <c:pt idx="669">
                  <c:v>70</c:v>
                </c:pt>
                <c:pt idx="670">
                  <c:v>70</c:v>
                </c:pt>
                <c:pt idx="671">
                  <c:v>70</c:v>
                </c:pt>
                <c:pt idx="672">
                  <c:v>69</c:v>
                </c:pt>
                <c:pt idx="673">
                  <c:v>69</c:v>
                </c:pt>
                <c:pt idx="674">
                  <c:v>70</c:v>
                </c:pt>
                <c:pt idx="675">
                  <c:v>69</c:v>
                </c:pt>
                <c:pt idx="676">
                  <c:v>69</c:v>
                </c:pt>
                <c:pt idx="677">
                  <c:v>68</c:v>
                </c:pt>
                <c:pt idx="678">
                  <c:v>71</c:v>
                </c:pt>
                <c:pt idx="679">
                  <c:v>69</c:v>
                </c:pt>
                <c:pt idx="680">
                  <c:v>69</c:v>
                </c:pt>
                <c:pt idx="681">
                  <c:v>69</c:v>
                </c:pt>
                <c:pt idx="682">
                  <c:v>69</c:v>
                </c:pt>
                <c:pt idx="683">
                  <c:v>70</c:v>
                </c:pt>
                <c:pt idx="684">
                  <c:v>69</c:v>
                </c:pt>
                <c:pt idx="685">
                  <c:v>69</c:v>
                </c:pt>
                <c:pt idx="686">
                  <c:v>69</c:v>
                </c:pt>
                <c:pt idx="687">
                  <c:v>69</c:v>
                </c:pt>
                <c:pt idx="688">
                  <c:v>69</c:v>
                </c:pt>
                <c:pt idx="689">
                  <c:v>69</c:v>
                </c:pt>
                <c:pt idx="690">
                  <c:v>71</c:v>
                </c:pt>
                <c:pt idx="691">
                  <c:v>69</c:v>
                </c:pt>
                <c:pt idx="692">
                  <c:v>69</c:v>
                </c:pt>
                <c:pt idx="693">
                  <c:v>69</c:v>
                </c:pt>
                <c:pt idx="694">
                  <c:v>70</c:v>
                </c:pt>
                <c:pt idx="695">
                  <c:v>69</c:v>
                </c:pt>
                <c:pt idx="696">
                  <c:v>70</c:v>
                </c:pt>
                <c:pt idx="697">
                  <c:v>68</c:v>
                </c:pt>
                <c:pt idx="698">
                  <c:v>69</c:v>
                </c:pt>
                <c:pt idx="699">
                  <c:v>69</c:v>
                </c:pt>
                <c:pt idx="700">
                  <c:v>68</c:v>
                </c:pt>
                <c:pt idx="701">
                  <c:v>68</c:v>
                </c:pt>
                <c:pt idx="702">
                  <c:v>69</c:v>
                </c:pt>
                <c:pt idx="703">
                  <c:v>69</c:v>
                </c:pt>
                <c:pt idx="704">
                  <c:v>68</c:v>
                </c:pt>
                <c:pt idx="705">
                  <c:v>70</c:v>
                </c:pt>
                <c:pt idx="706">
                  <c:v>68</c:v>
                </c:pt>
                <c:pt idx="707">
                  <c:v>69</c:v>
                </c:pt>
                <c:pt idx="708">
                  <c:v>67</c:v>
                </c:pt>
                <c:pt idx="709">
                  <c:v>70</c:v>
                </c:pt>
                <c:pt idx="710">
                  <c:v>68</c:v>
                </c:pt>
                <c:pt idx="711">
                  <c:v>69</c:v>
                </c:pt>
                <c:pt idx="712">
                  <c:v>67</c:v>
                </c:pt>
                <c:pt idx="713">
                  <c:v>69</c:v>
                </c:pt>
                <c:pt idx="714">
                  <c:v>68</c:v>
                </c:pt>
                <c:pt idx="715">
                  <c:v>68</c:v>
                </c:pt>
                <c:pt idx="716">
                  <c:v>68</c:v>
                </c:pt>
                <c:pt idx="717">
                  <c:v>68</c:v>
                </c:pt>
                <c:pt idx="718">
                  <c:v>69</c:v>
                </c:pt>
                <c:pt idx="719">
                  <c:v>70</c:v>
                </c:pt>
                <c:pt idx="720">
                  <c:v>69</c:v>
                </c:pt>
                <c:pt idx="721">
                  <c:v>69</c:v>
                </c:pt>
                <c:pt idx="722">
                  <c:v>69</c:v>
                </c:pt>
                <c:pt idx="723">
                  <c:v>68</c:v>
                </c:pt>
                <c:pt idx="724">
                  <c:v>69</c:v>
                </c:pt>
                <c:pt idx="725">
                  <c:v>69</c:v>
                </c:pt>
                <c:pt idx="726">
                  <c:v>68</c:v>
                </c:pt>
                <c:pt idx="727">
                  <c:v>68</c:v>
                </c:pt>
                <c:pt idx="728">
                  <c:v>69</c:v>
                </c:pt>
                <c:pt idx="729">
                  <c:v>68</c:v>
                </c:pt>
                <c:pt idx="730">
                  <c:v>68</c:v>
                </c:pt>
                <c:pt idx="731">
                  <c:v>69</c:v>
                </c:pt>
                <c:pt idx="732">
                  <c:v>70</c:v>
                </c:pt>
                <c:pt idx="733">
                  <c:v>68</c:v>
                </c:pt>
                <c:pt idx="734">
                  <c:v>69</c:v>
                </c:pt>
                <c:pt idx="735">
                  <c:v>68</c:v>
                </c:pt>
                <c:pt idx="736">
                  <c:v>68</c:v>
                </c:pt>
                <c:pt idx="737">
                  <c:v>69</c:v>
                </c:pt>
                <c:pt idx="738">
                  <c:v>69</c:v>
                </c:pt>
                <c:pt idx="739">
                  <c:v>69</c:v>
                </c:pt>
                <c:pt idx="740">
                  <c:v>69</c:v>
                </c:pt>
                <c:pt idx="741">
                  <c:v>69</c:v>
                </c:pt>
                <c:pt idx="742">
                  <c:v>68</c:v>
                </c:pt>
                <c:pt idx="743">
                  <c:v>68</c:v>
                </c:pt>
                <c:pt idx="744">
                  <c:v>69</c:v>
                </c:pt>
                <c:pt idx="745">
                  <c:v>69</c:v>
                </c:pt>
                <c:pt idx="746">
                  <c:v>67</c:v>
                </c:pt>
                <c:pt idx="747">
                  <c:v>69</c:v>
                </c:pt>
                <c:pt idx="748">
                  <c:v>68</c:v>
                </c:pt>
                <c:pt idx="749">
                  <c:v>68</c:v>
                </c:pt>
                <c:pt idx="750">
                  <c:v>68</c:v>
                </c:pt>
                <c:pt idx="751">
                  <c:v>68</c:v>
                </c:pt>
                <c:pt idx="752">
                  <c:v>68</c:v>
                </c:pt>
                <c:pt idx="753">
                  <c:v>68</c:v>
                </c:pt>
                <c:pt idx="754">
                  <c:v>68</c:v>
                </c:pt>
                <c:pt idx="755">
                  <c:v>68</c:v>
                </c:pt>
                <c:pt idx="756">
                  <c:v>68</c:v>
                </c:pt>
                <c:pt idx="757">
                  <c:v>69</c:v>
                </c:pt>
                <c:pt idx="758">
                  <c:v>68</c:v>
                </c:pt>
                <c:pt idx="759">
                  <c:v>68</c:v>
                </c:pt>
                <c:pt idx="760">
                  <c:v>68</c:v>
                </c:pt>
                <c:pt idx="761">
                  <c:v>68</c:v>
                </c:pt>
                <c:pt idx="762">
                  <c:v>67</c:v>
                </c:pt>
                <c:pt idx="763">
                  <c:v>68</c:v>
                </c:pt>
                <c:pt idx="764">
                  <c:v>68</c:v>
                </c:pt>
                <c:pt idx="765">
                  <c:v>68</c:v>
                </c:pt>
                <c:pt idx="766">
                  <c:v>68</c:v>
                </c:pt>
                <c:pt idx="767">
                  <c:v>68</c:v>
                </c:pt>
                <c:pt idx="768">
                  <c:v>67</c:v>
                </c:pt>
                <c:pt idx="769">
                  <c:v>68</c:v>
                </c:pt>
                <c:pt idx="770">
                  <c:v>68</c:v>
                </c:pt>
                <c:pt idx="771">
                  <c:v>68</c:v>
                </c:pt>
                <c:pt idx="772">
                  <c:v>68</c:v>
                </c:pt>
                <c:pt idx="773">
                  <c:v>68</c:v>
                </c:pt>
                <c:pt idx="774">
                  <c:v>68</c:v>
                </c:pt>
                <c:pt idx="775">
                  <c:v>67</c:v>
                </c:pt>
                <c:pt idx="776">
                  <c:v>68</c:v>
                </c:pt>
                <c:pt idx="777">
                  <c:v>68</c:v>
                </c:pt>
                <c:pt idx="778">
                  <c:v>67</c:v>
                </c:pt>
                <c:pt idx="779">
                  <c:v>67</c:v>
                </c:pt>
                <c:pt idx="780">
                  <c:v>68</c:v>
                </c:pt>
                <c:pt idx="781">
                  <c:v>68</c:v>
                </c:pt>
                <c:pt idx="782">
                  <c:v>68</c:v>
                </c:pt>
                <c:pt idx="783">
                  <c:v>68</c:v>
                </c:pt>
                <c:pt idx="784">
                  <c:v>68</c:v>
                </c:pt>
                <c:pt idx="785">
                  <c:v>66</c:v>
                </c:pt>
                <c:pt idx="786">
                  <c:v>68</c:v>
                </c:pt>
                <c:pt idx="787">
                  <c:v>68</c:v>
                </c:pt>
                <c:pt idx="788">
                  <c:v>67</c:v>
                </c:pt>
                <c:pt idx="789">
                  <c:v>67</c:v>
                </c:pt>
                <c:pt idx="790">
                  <c:v>68</c:v>
                </c:pt>
                <c:pt idx="791">
                  <c:v>68</c:v>
                </c:pt>
                <c:pt idx="792">
                  <c:v>68</c:v>
                </c:pt>
                <c:pt idx="793">
                  <c:v>67</c:v>
                </c:pt>
                <c:pt idx="794">
                  <c:v>68</c:v>
                </c:pt>
                <c:pt idx="795">
                  <c:v>66</c:v>
                </c:pt>
                <c:pt idx="796">
                  <c:v>66</c:v>
                </c:pt>
                <c:pt idx="797">
                  <c:v>68</c:v>
                </c:pt>
                <c:pt idx="798">
                  <c:v>67</c:v>
                </c:pt>
                <c:pt idx="799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05-465D-91DC-CBAE066CCC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1300 MHz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Sheet1!$A$2:$A$801</c:f>
              <c:numCache>
                <c:formatCode>General</c:formatCode>
                <c:ptCount val="8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</c:numCache>
            </c:numRef>
          </c:cat>
          <c:val>
            <c:numRef>
              <c:f>Sheet1!$E$2:$E$801</c:f>
              <c:numCache>
                <c:formatCode>General</c:formatCode>
                <c:ptCount val="800"/>
                <c:pt idx="0">
                  <c:v>66</c:v>
                </c:pt>
                <c:pt idx="1">
                  <c:v>68</c:v>
                </c:pt>
                <c:pt idx="2">
                  <c:v>70</c:v>
                </c:pt>
                <c:pt idx="3">
                  <c:v>71</c:v>
                </c:pt>
                <c:pt idx="4">
                  <c:v>73</c:v>
                </c:pt>
                <c:pt idx="5">
                  <c:v>73</c:v>
                </c:pt>
                <c:pt idx="6">
                  <c:v>73</c:v>
                </c:pt>
                <c:pt idx="7">
                  <c:v>73</c:v>
                </c:pt>
                <c:pt idx="8">
                  <c:v>74</c:v>
                </c:pt>
                <c:pt idx="9">
                  <c:v>74</c:v>
                </c:pt>
                <c:pt idx="10">
                  <c:v>75</c:v>
                </c:pt>
                <c:pt idx="11">
                  <c:v>75</c:v>
                </c:pt>
                <c:pt idx="12">
                  <c:v>75</c:v>
                </c:pt>
                <c:pt idx="13">
                  <c:v>77</c:v>
                </c:pt>
                <c:pt idx="14">
                  <c:v>77</c:v>
                </c:pt>
                <c:pt idx="15">
                  <c:v>76</c:v>
                </c:pt>
                <c:pt idx="16">
                  <c:v>76</c:v>
                </c:pt>
                <c:pt idx="17">
                  <c:v>77</c:v>
                </c:pt>
                <c:pt idx="18">
                  <c:v>78</c:v>
                </c:pt>
                <c:pt idx="19">
                  <c:v>77</c:v>
                </c:pt>
                <c:pt idx="20">
                  <c:v>77</c:v>
                </c:pt>
                <c:pt idx="21">
                  <c:v>77</c:v>
                </c:pt>
                <c:pt idx="22">
                  <c:v>77</c:v>
                </c:pt>
                <c:pt idx="23">
                  <c:v>79</c:v>
                </c:pt>
                <c:pt idx="24">
                  <c:v>78</c:v>
                </c:pt>
                <c:pt idx="25">
                  <c:v>78</c:v>
                </c:pt>
                <c:pt idx="26">
                  <c:v>79</c:v>
                </c:pt>
                <c:pt idx="27">
                  <c:v>78</c:v>
                </c:pt>
                <c:pt idx="28">
                  <c:v>78</c:v>
                </c:pt>
                <c:pt idx="29">
                  <c:v>78</c:v>
                </c:pt>
                <c:pt idx="30">
                  <c:v>79</c:v>
                </c:pt>
                <c:pt idx="31">
                  <c:v>79</c:v>
                </c:pt>
                <c:pt idx="32">
                  <c:v>79</c:v>
                </c:pt>
                <c:pt idx="33">
                  <c:v>79</c:v>
                </c:pt>
                <c:pt idx="34">
                  <c:v>79</c:v>
                </c:pt>
                <c:pt idx="35">
                  <c:v>79</c:v>
                </c:pt>
                <c:pt idx="36">
                  <c:v>81</c:v>
                </c:pt>
                <c:pt idx="37">
                  <c:v>80</c:v>
                </c:pt>
                <c:pt idx="38">
                  <c:v>80</c:v>
                </c:pt>
                <c:pt idx="39">
                  <c:v>79</c:v>
                </c:pt>
                <c:pt idx="40">
                  <c:v>80</c:v>
                </c:pt>
                <c:pt idx="41">
                  <c:v>79</c:v>
                </c:pt>
                <c:pt idx="42">
                  <c:v>80</c:v>
                </c:pt>
                <c:pt idx="43">
                  <c:v>81</c:v>
                </c:pt>
                <c:pt idx="44">
                  <c:v>80</c:v>
                </c:pt>
                <c:pt idx="45">
                  <c:v>81</c:v>
                </c:pt>
                <c:pt idx="46">
                  <c:v>81</c:v>
                </c:pt>
                <c:pt idx="47">
                  <c:v>81</c:v>
                </c:pt>
                <c:pt idx="48">
                  <c:v>82</c:v>
                </c:pt>
                <c:pt idx="49">
                  <c:v>81</c:v>
                </c:pt>
                <c:pt idx="50">
                  <c:v>81</c:v>
                </c:pt>
                <c:pt idx="51">
                  <c:v>81</c:v>
                </c:pt>
                <c:pt idx="52">
                  <c:v>81</c:v>
                </c:pt>
                <c:pt idx="53">
                  <c:v>81</c:v>
                </c:pt>
                <c:pt idx="54">
                  <c:v>81</c:v>
                </c:pt>
                <c:pt idx="55">
                  <c:v>82</c:v>
                </c:pt>
                <c:pt idx="56">
                  <c:v>81</c:v>
                </c:pt>
                <c:pt idx="57">
                  <c:v>82</c:v>
                </c:pt>
                <c:pt idx="58">
                  <c:v>82</c:v>
                </c:pt>
                <c:pt idx="59">
                  <c:v>83</c:v>
                </c:pt>
                <c:pt idx="60">
                  <c:v>83</c:v>
                </c:pt>
                <c:pt idx="61">
                  <c:v>81</c:v>
                </c:pt>
                <c:pt idx="62">
                  <c:v>82</c:v>
                </c:pt>
                <c:pt idx="63">
                  <c:v>82</c:v>
                </c:pt>
                <c:pt idx="64">
                  <c:v>82</c:v>
                </c:pt>
                <c:pt idx="65">
                  <c:v>82</c:v>
                </c:pt>
                <c:pt idx="66">
                  <c:v>83</c:v>
                </c:pt>
                <c:pt idx="67">
                  <c:v>82</c:v>
                </c:pt>
                <c:pt idx="68">
                  <c:v>82</c:v>
                </c:pt>
                <c:pt idx="69">
                  <c:v>83</c:v>
                </c:pt>
                <c:pt idx="70">
                  <c:v>83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83</c:v>
                </c:pt>
                <c:pt idx="75">
                  <c:v>82</c:v>
                </c:pt>
                <c:pt idx="76">
                  <c:v>82</c:v>
                </c:pt>
                <c:pt idx="77">
                  <c:v>82</c:v>
                </c:pt>
                <c:pt idx="78">
                  <c:v>83</c:v>
                </c:pt>
                <c:pt idx="79">
                  <c:v>82</c:v>
                </c:pt>
                <c:pt idx="80">
                  <c:v>82</c:v>
                </c:pt>
                <c:pt idx="81">
                  <c:v>83</c:v>
                </c:pt>
                <c:pt idx="82">
                  <c:v>83</c:v>
                </c:pt>
                <c:pt idx="83">
                  <c:v>82</c:v>
                </c:pt>
                <c:pt idx="84">
                  <c:v>82</c:v>
                </c:pt>
                <c:pt idx="85">
                  <c:v>82</c:v>
                </c:pt>
                <c:pt idx="86">
                  <c:v>83</c:v>
                </c:pt>
                <c:pt idx="87">
                  <c:v>83</c:v>
                </c:pt>
                <c:pt idx="88">
                  <c:v>82</c:v>
                </c:pt>
                <c:pt idx="89">
                  <c:v>82</c:v>
                </c:pt>
                <c:pt idx="90">
                  <c:v>82</c:v>
                </c:pt>
                <c:pt idx="91">
                  <c:v>82</c:v>
                </c:pt>
                <c:pt idx="92">
                  <c:v>82</c:v>
                </c:pt>
                <c:pt idx="93">
                  <c:v>82</c:v>
                </c:pt>
                <c:pt idx="94">
                  <c:v>83</c:v>
                </c:pt>
                <c:pt idx="95">
                  <c:v>83</c:v>
                </c:pt>
                <c:pt idx="96">
                  <c:v>83</c:v>
                </c:pt>
                <c:pt idx="97">
                  <c:v>83</c:v>
                </c:pt>
                <c:pt idx="98">
                  <c:v>81</c:v>
                </c:pt>
                <c:pt idx="99">
                  <c:v>82</c:v>
                </c:pt>
                <c:pt idx="100">
                  <c:v>83</c:v>
                </c:pt>
                <c:pt idx="101">
                  <c:v>82</c:v>
                </c:pt>
                <c:pt idx="102">
                  <c:v>83</c:v>
                </c:pt>
                <c:pt idx="103">
                  <c:v>82</c:v>
                </c:pt>
                <c:pt idx="104">
                  <c:v>82</c:v>
                </c:pt>
                <c:pt idx="105">
                  <c:v>82</c:v>
                </c:pt>
                <c:pt idx="106">
                  <c:v>82</c:v>
                </c:pt>
                <c:pt idx="107">
                  <c:v>84</c:v>
                </c:pt>
                <c:pt idx="108">
                  <c:v>81</c:v>
                </c:pt>
                <c:pt idx="109">
                  <c:v>83</c:v>
                </c:pt>
                <c:pt idx="110">
                  <c:v>82</c:v>
                </c:pt>
                <c:pt idx="111">
                  <c:v>83</c:v>
                </c:pt>
                <c:pt idx="112">
                  <c:v>84</c:v>
                </c:pt>
                <c:pt idx="113">
                  <c:v>82</c:v>
                </c:pt>
                <c:pt idx="114">
                  <c:v>82</c:v>
                </c:pt>
                <c:pt idx="115">
                  <c:v>83</c:v>
                </c:pt>
                <c:pt idx="116">
                  <c:v>82</c:v>
                </c:pt>
                <c:pt idx="117">
                  <c:v>82</c:v>
                </c:pt>
                <c:pt idx="118">
                  <c:v>83</c:v>
                </c:pt>
                <c:pt idx="119">
                  <c:v>82</c:v>
                </c:pt>
                <c:pt idx="120">
                  <c:v>83</c:v>
                </c:pt>
                <c:pt idx="121">
                  <c:v>84</c:v>
                </c:pt>
                <c:pt idx="122">
                  <c:v>82</c:v>
                </c:pt>
                <c:pt idx="123">
                  <c:v>82</c:v>
                </c:pt>
                <c:pt idx="124">
                  <c:v>82</c:v>
                </c:pt>
                <c:pt idx="125">
                  <c:v>82</c:v>
                </c:pt>
                <c:pt idx="126">
                  <c:v>83</c:v>
                </c:pt>
                <c:pt idx="127">
                  <c:v>83</c:v>
                </c:pt>
                <c:pt idx="128">
                  <c:v>82</c:v>
                </c:pt>
                <c:pt idx="129">
                  <c:v>82</c:v>
                </c:pt>
                <c:pt idx="130">
                  <c:v>83</c:v>
                </c:pt>
                <c:pt idx="131">
                  <c:v>82</c:v>
                </c:pt>
                <c:pt idx="132">
                  <c:v>82</c:v>
                </c:pt>
                <c:pt idx="133">
                  <c:v>82</c:v>
                </c:pt>
                <c:pt idx="134">
                  <c:v>82</c:v>
                </c:pt>
                <c:pt idx="135">
                  <c:v>83</c:v>
                </c:pt>
                <c:pt idx="136">
                  <c:v>83</c:v>
                </c:pt>
                <c:pt idx="137">
                  <c:v>84</c:v>
                </c:pt>
                <c:pt idx="138">
                  <c:v>82</c:v>
                </c:pt>
                <c:pt idx="139">
                  <c:v>83</c:v>
                </c:pt>
                <c:pt idx="140">
                  <c:v>82</c:v>
                </c:pt>
                <c:pt idx="141">
                  <c:v>83</c:v>
                </c:pt>
                <c:pt idx="142">
                  <c:v>84</c:v>
                </c:pt>
                <c:pt idx="143">
                  <c:v>84</c:v>
                </c:pt>
                <c:pt idx="144">
                  <c:v>82</c:v>
                </c:pt>
                <c:pt idx="145">
                  <c:v>83</c:v>
                </c:pt>
                <c:pt idx="146">
                  <c:v>83</c:v>
                </c:pt>
                <c:pt idx="147">
                  <c:v>83</c:v>
                </c:pt>
                <c:pt idx="148">
                  <c:v>83</c:v>
                </c:pt>
                <c:pt idx="149">
                  <c:v>83</c:v>
                </c:pt>
                <c:pt idx="150">
                  <c:v>83</c:v>
                </c:pt>
                <c:pt idx="151">
                  <c:v>83</c:v>
                </c:pt>
                <c:pt idx="152">
                  <c:v>84</c:v>
                </c:pt>
                <c:pt idx="153">
                  <c:v>83</c:v>
                </c:pt>
                <c:pt idx="154">
                  <c:v>83</c:v>
                </c:pt>
                <c:pt idx="155">
                  <c:v>84</c:v>
                </c:pt>
                <c:pt idx="156">
                  <c:v>83</c:v>
                </c:pt>
                <c:pt idx="157">
                  <c:v>83</c:v>
                </c:pt>
                <c:pt idx="158">
                  <c:v>82</c:v>
                </c:pt>
                <c:pt idx="159">
                  <c:v>82</c:v>
                </c:pt>
                <c:pt idx="160">
                  <c:v>83</c:v>
                </c:pt>
                <c:pt idx="161">
                  <c:v>83</c:v>
                </c:pt>
                <c:pt idx="162">
                  <c:v>82</c:v>
                </c:pt>
                <c:pt idx="163">
                  <c:v>83</c:v>
                </c:pt>
                <c:pt idx="164">
                  <c:v>84</c:v>
                </c:pt>
                <c:pt idx="165">
                  <c:v>83</c:v>
                </c:pt>
                <c:pt idx="166">
                  <c:v>82</c:v>
                </c:pt>
                <c:pt idx="167">
                  <c:v>83</c:v>
                </c:pt>
                <c:pt idx="168">
                  <c:v>83</c:v>
                </c:pt>
                <c:pt idx="169">
                  <c:v>83</c:v>
                </c:pt>
                <c:pt idx="170">
                  <c:v>82</c:v>
                </c:pt>
                <c:pt idx="171">
                  <c:v>83</c:v>
                </c:pt>
                <c:pt idx="172">
                  <c:v>83</c:v>
                </c:pt>
                <c:pt idx="173">
                  <c:v>83</c:v>
                </c:pt>
                <c:pt idx="174">
                  <c:v>83</c:v>
                </c:pt>
                <c:pt idx="175">
                  <c:v>83</c:v>
                </c:pt>
                <c:pt idx="176">
                  <c:v>83</c:v>
                </c:pt>
                <c:pt idx="177">
                  <c:v>83</c:v>
                </c:pt>
                <c:pt idx="178">
                  <c:v>83</c:v>
                </c:pt>
                <c:pt idx="179">
                  <c:v>83</c:v>
                </c:pt>
                <c:pt idx="180">
                  <c:v>83</c:v>
                </c:pt>
                <c:pt idx="181">
                  <c:v>82</c:v>
                </c:pt>
                <c:pt idx="182">
                  <c:v>83</c:v>
                </c:pt>
                <c:pt idx="183">
                  <c:v>84</c:v>
                </c:pt>
                <c:pt idx="184">
                  <c:v>83</c:v>
                </c:pt>
                <c:pt idx="185">
                  <c:v>83</c:v>
                </c:pt>
                <c:pt idx="186">
                  <c:v>83</c:v>
                </c:pt>
                <c:pt idx="187">
                  <c:v>84</c:v>
                </c:pt>
                <c:pt idx="188">
                  <c:v>84</c:v>
                </c:pt>
                <c:pt idx="189">
                  <c:v>83</c:v>
                </c:pt>
                <c:pt idx="190">
                  <c:v>83</c:v>
                </c:pt>
                <c:pt idx="191">
                  <c:v>84</c:v>
                </c:pt>
                <c:pt idx="192">
                  <c:v>82</c:v>
                </c:pt>
                <c:pt idx="193">
                  <c:v>83</c:v>
                </c:pt>
                <c:pt idx="194">
                  <c:v>83</c:v>
                </c:pt>
                <c:pt idx="195">
                  <c:v>83</c:v>
                </c:pt>
                <c:pt idx="196">
                  <c:v>83</c:v>
                </c:pt>
                <c:pt idx="197">
                  <c:v>84</c:v>
                </c:pt>
                <c:pt idx="198">
                  <c:v>83</c:v>
                </c:pt>
                <c:pt idx="199">
                  <c:v>83</c:v>
                </c:pt>
                <c:pt idx="200">
                  <c:v>83</c:v>
                </c:pt>
                <c:pt idx="201">
                  <c:v>83</c:v>
                </c:pt>
                <c:pt idx="202">
                  <c:v>82</c:v>
                </c:pt>
                <c:pt idx="203">
                  <c:v>83</c:v>
                </c:pt>
                <c:pt idx="204">
                  <c:v>83</c:v>
                </c:pt>
                <c:pt idx="205">
                  <c:v>83</c:v>
                </c:pt>
                <c:pt idx="206">
                  <c:v>83</c:v>
                </c:pt>
                <c:pt idx="207">
                  <c:v>83</c:v>
                </c:pt>
                <c:pt idx="208">
                  <c:v>83</c:v>
                </c:pt>
                <c:pt idx="209">
                  <c:v>82</c:v>
                </c:pt>
                <c:pt idx="210">
                  <c:v>85</c:v>
                </c:pt>
                <c:pt idx="211">
                  <c:v>85</c:v>
                </c:pt>
                <c:pt idx="212">
                  <c:v>83</c:v>
                </c:pt>
                <c:pt idx="213">
                  <c:v>83</c:v>
                </c:pt>
                <c:pt idx="214">
                  <c:v>82</c:v>
                </c:pt>
                <c:pt idx="215">
                  <c:v>83</c:v>
                </c:pt>
                <c:pt idx="216">
                  <c:v>84</c:v>
                </c:pt>
                <c:pt idx="217">
                  <c:v>83</c:v>
                </c:pt>
                <c:pt idx="218">
                  <c:v>83</c:v>
                </c:pt>
                <c:pt idx="219">
                  <c:v>83</c:v>
                </c:pt>
                <c:pt idx="220">
                  <c:v>83</c:v>
                </c:pt>
                <c:pt idx="221">
                  <c:v>84</c:v>
                </c:pt>
                <c:pt idx="222">
                  <c:v>82</c:v>
                </c:pt>
                <c:pt idx="223">
                  <c:v>83</c:v>
                </c:pt>
                <c:pt idx="224">
                  <c:v>83</c:v>
                </c:pt>
                <c:pt idx="225">
                  <c:v>83</c:v>
                </c:pt>
                <c:pt idx="226">
                  <c:v>83</c:v>
                </c:pt>
                <c:pt idx="227">
                  <c:v>83</c:v>
                </c:pt>
                <c:pt idx="228">
                  <c:v>83</c:v>
                </c:pt>
                <c:pt idx="229">
                  <c:v>83</c:v>
                </c:pt>
                <c:pt idx="230">
                  <c:v>84</c:v>
                </c:pt>
                <c:pt idx="231">
                  <c:v>82</c:v>
                </c:pt>
                <c:pt idx="232">
                  <c:v>82</c:v>
                </c:pt>
                <c:pt idx="233">
                  <c:v>83</c:v>
                </c:pt>
                <c:pt idx="234">
                  <c:v>83</c:v>
                </c:pt>
                <c:pt idx="235">
                  <c:v>83</c:v>
                </c:pt>
                <c:pt idx="236">
                  <c:v>83</c:v>
                </c:pt>
                <c:pt idx="237">
                  <c:v>83</c:v>
                </c:pt>
                <c:pt idx="238">
                  <c:v>83</c:v>
                </c:pt>
                <c:pt idx="239">
                  <c:v>82</c:v>
                </c:pt>
                <c:pt idx="240">
                  <c:v>83</c:v>
                </c:pt>
                <c:pt idx="241">
                  <c:v>83</c:v>
                </c:pt>
                <c:pt idx="242">
                  <c:v>82</c:v>
                </c:pt>
                <c:pt idx="243">
                  <c:v>83</c:v>
                </c:pt>
                <c:pt idx="244">
                  <c:v>84</c:v>
                </c:pt>
                <c:pt idx="245">
                  <c:v>83</c:v>
                </c:pt>
                <c:pt idx="246">
                  <c:v>83</c:v>
                </c:pt>
                <c:pt idx="247">
                  <c:v>83</c:v>
                </c:pt>
                <c:pt idx="248">
                  <c:v>83</c:v>
                </c:pt>
                <c:pt idx="249">
                  <c:v>83</c:v>
                </c:pt>
                <c:pt idx="250">
                  <c:v>82</c:v>
                </c:pt>
                <c:pt idx="251">
                  <c:v>83</c:v>
                </c:pt>
                <c:pt idx="252">
                  <c:v>83</c:v>
                </c:pt>
                <c:pt idx="253">
                  <c:v>82</c:v>
                </c:pt>
                <c:pt idx="254">
                  <c:v>83</c:v>
                </c:pt>
                <c:pt idx="255">
                  <c:v>83</c:v>
                </c:pt>
                <c:pt idx="256">
                  <c:v>83</c:v>
                </c:pt>
                <c:pt idx="257">
                  <c:v>82</c:v>
                </c:pt>
                <c:pt idx="258">
                  <c:v>84</c:v>
                </c:pt>
                <c:pt idx="259">
                  <c:v>82</c:v>
                </c:pt>
                <c:pt idx="260">
                  <c:v>83</c:v>
                </c:pt>
                <c:pt idx="261">
                  <c:v>83</c:v>
                </c:pt>
                <c:pt idx="262">
                  <c:v>84</c:v>
                </c:pt>
                <c:pt idx="263">
                  <c:v>83</c:v>
                </c:pt>
                <c:pt idx="264">
                  <c:v>83</c:v>
                </c:pt>
                <c:pt idx="265">
                  <c:v>82</c:v>
                </c:pt>
                <c:pt idx="266">
                  <c:v>83</c:v>
                </c:pt>
                <c:pt idx="267">
                  <c:v>82</c:v>
                </c:pt>
                <c:pt idx="268">
                  <c:v>83</c:v>
                </c:pt>
                <c:pt idx="269">
                  <c:v>82</c:v>
                </c:pt>
                <c:pt idx="270">
                  <c:v>84</c:v>
                </c:pt>
                <c:pt idx="271">
                  <c:v>83</c:v>
                </c:pt>
                <c:pt idx="272">
                  <c:v>82</c:v>
                </c:pt>
                <c:pt idx="273">
                  <c:v>82</c:v>
                </c:pt>
                <c:pt idx="274">
                  <c:v>83</c:v>
                </c:pt>
                <c:pt idx="275">
                  <c:v>84</c:v>
                </c:pt>
                <c:pt idx="276">
                  <c:v>83</c:v>
                </c:pt>
                <c:pt idx="277">
                  <c:v>83</c:v>
                </c:pt>
                <c:pt idx="278">
                  <c:v>83</c:v>
                </c:pt>
                <c:pt idx="279">
                  <c:v>84</c:v>
                </c:pt>
                <c:pt idx="280">
                  <c:v>84</c:v>
                </c:pt>
                <c:pt idx="281">
                  <c:v>83</c:v>
                </c:pt>
                <c:pt idx="282">
                  <c:v>84</c:v>
                </c:pt>
                <c:pt idx="283">
                  <c:v>83</c:v>
                </c:pt>
                <c:pt idx="284">
                  <c:v>84</c:v>
                </c:pt>
                <c:pt idx="285">
                  <c:v>83</c:v>
                </c:pt>
                <c:pt idx="286">
                  <c:v>83</c:v>
                </c:pt>
                <c:pt idx="287">
                  <c:v>84</c:v>
                </c:pt>
                <c:pt idx="288">
                  <c:v>84</c:v>
                </c:pt>
                <c:pt idx="289">
                  <c:v>84</c:v>
                </c:pt>
                <c:pt idx="290">
                  <c:v>83</c:v>
                </c:pt>
                <c:pt idx="291">
                  <c:v>84</c:v>
                </c:pt>
                <c:pt idx="292">
                  <c:v>84</c:v>
                </c:pt>
                <c:pt idx="293">
                  <c:v>82</c:v>
                </c:pt>
                <c:pt idx="294">
                  <c:v>83</c:v>
                </c:pt>
                <c:pt idx="295">
                  <c:v>83</c:v>
                </c:pt>
                <c:pt idx="296">
                  <c:v>83</c:v>
                </c:pt>
                <c:pt idx="297">
                  <c:v>84</c:v>
                </c:pt>
                <c:pt idx="298">
                  <c:v>82</c:v>
                </c:pt>
                <c:pt idx="299">
                  <c:v>83</c:v>
                </c:pt>
                <c:pt idx="300">
                  <c:v>83</c:v>
                </c:pt>
                <c:pt idx="301">
                  <c:v>83</c:v>
                </c:pt>
                <c:pt idx="302">
                  <c:v>83</c:v>
                </c:pt>
                <c:pt idx="303">
                  <c:v>83</c:v>
                </c:pt>
                <c:pt idx="304">
                  <c:v>83</c:v>
                </c:pt>
                <c:pt idx="305">
                  <c:v>83</c:v>
                </c:pt>
                <c:pt idx="306">
                  <c:v>83</c:v>
                </c:pt>
                <c:pt idx="307">
                  <c:v>84</c:v>
                </c:pt>
                <c:pt idx="308">
                  <c:v>83</c:v>
                </c:pt>
                <c:pt idx="309">
                  <c:v>84</c:v>
                </c:pt>
                <c:pt idx="310">
                  <c:v>83</c:v>
                </c:pt>
                <c:pt idx="311">
                  <c:v>83</c:v>
                </c:pt>
                <c:pt idx="312">
                  <c:v>82</c:v>
                </c:pt>
                <c:pt idx="313">
                  <c:v>83</c:v>
                </c:pt>
                <c:pt idx="314">
                  <c:v>83</c:v>
                </c:pt>
                <c:pt idx="315">
                  <c:v>84</c:v>
                </c:pt>
                <c:pt idx="316">
                  <c:v>82</c:v>
                </c:pt>
                <c:pt idx="317">
                  <c:v>82</c:v>
                </c:pt>
                <c:pt idx="318">
                  <c:v>84</c:v>
                </c:pt>
                <c:pt idx="319">
                  <c:v>84</c:v>
                </c:pt>
                <c:pt idx="320">
                  <c:v>84</c:v>
                </c:pt>
                <c:pt idx="321">
                  <c:v>84</c:v>
                </c:pt>
                <c:pt idx="322">
                  <c:v>83</c:v>
                </c:pt>
                <c:pt idx="323">
                  <c:v>83</c:v>
                </c:pt>
                <c:pt idx="324">
                  <c:v>83</c:v>
                </c:pt>
                <c:pt idx="325">
                  <c:v>82</c:v>
                </c:pt>
                <c:pt idx="326">
                  <c:v>83</c:v>
                </c:pt>
                <c:pt idx="327">
                  <c:v>83</c:v>
                </c:pt>
                <c:pt idx="328">
                  <c:v>84</c:v>
                </c:pt>
                <c:pt idx="329">
                  <c:v>83</c:v>
                </c:pt>
                <c:pt idx="330">
                  <c:v>83</c:v>
                </c:pt>
                <c:pt idx="331">
                  <c:v>84</c:v>
                </c:pt>
                <c:pt idx="332">
                  <c:v>84</c:v>
                </c:pt>
                <c:pt idx="333">
                  <c:v>83</c:v>
                </c:pt>
                <c:pt idx="334">
                  <c:v>83</c:v>
                </c:pt>
                <c:pt idx="335">
                  <c:v>84</c:v>
                </c:pt>
                <c:pt idx="336">
                  <c:v>84</c:v>
                </c:pt>
                <c:pt idx="337">
                  <c:v>83</c:v>
                </c:pt>
                <c:pt idx="338">
                  <c:v>83</c:v>
                </c:pt>
                <c:pt idx="339">
                  <c:v>84</c:v>
                </c:pt>
                <c:pt idx="340">
                  <c:v>84</c:v>
                </c:pt>
                <c:pt idx="341">
                  <c:v>84</c:v>
                </c:pt>
                <c:pt idx="342">
                  <c:v>83</c:v>
                </c:pt>
                <c:pt idx="343">
                  <c:v>83</c:v>
                </c:pt>
                <c:pt idx="344">
                  <c:v>84</c:v>
                </c:pt>
                <c:pt idx="345">
                  <c:v>82</c:v>
                </c:pt>
                <c:pt idx="346">
                  <c:v>84</c:v>
                </c:pt>
                <c:pt idx="347">
                  <c:v>83</c:v>
                </c:pt>
                <c:pt idx="348">
                  <c:v>83</c:v>
                </c:pt>
                <c:pt idx="349">
                  <c:v>83</c:v>
                </c:pt>
                <c:pt idx="350">
                  <c:v>84</c:v>
                </c:pt>
                <c:pt idx="351">
                  <c:v>83</c:v>
                </c:pt>
                <c:pt idx="352">
                  <c:v>83</c:v>
                </c:pt>
                <c:pt idx="353">
                  <c:v>84</c:v>
                </c:pt>
                <c:pt idx="354">
                  <c:v>84</c:v>
                </c:pt>
                <c:pt idx="355">
                  <c:v>84</c:v>
                </c:pt>
                <c:pt idx="356">
                  <c:v>83</c:v>
                </c:pt>
                <c:pt idx="357">
                  <c:v>84</c:v>
                </c:pt>
                <c:pt idx="358">
                  <c:v>83</c:v>
                </c:pt>
                <c:pt idx="359">
                  <c:v>83</c:v>
                </c:pt>
                <c:pt idx="360">
                  <c:v>84</c:v>
                </c:pt>
                <c:pt idx="361">
                  <c:v>83</c:v>
                </c:pt>
                <c:pt idx="362">
                  <c:v>84</c:v>
                </c:pt>
                <c:pt idx="363">
                  <c:v>84</c:v>
                </c:pt>
                <c:pt idx="364">
                  <c:v>83</c:v>
                </c:pt>
                <c:pt idx="365">
                  <c:v>82</c:v>
                </c:pt>
                <c:pt idx="366">
                  <c:v>84</c:v>
                </c:pt>
                <c:pt idx="367">
                  <c:v>82</c:v>
                </c:pt>
                <c:pt idx="368">
                  <c:v>83</c:v>
                </c:pt>
                <c:pt idx="369">
                  <c:v>83</c:v>
                </c:pt>
                <c:pt idx="370">
                  <c:v>83</c:v>
                </c:pt>
                <c:pt idx="371">
                  <c:v>84</c:v>
                </c:pt>
                <c:pt idx="372">
                  <c:v>83</c:v>
                </c:pt>
                <c:pt idx="373">
                  <c:v>84</c:v>
                </c:pt>
                <c:pt idx="374">
                  <c:v>82</c:v>
                </c:pt>
                <c:pt idx="375">
                  <c:v>84</c:v>
                </c:pt>
                <c:pt idx="376">
                  <c:v>83</c:v>
                </c:pt>
                <c:pt idx="377">
                  <c:v>83</c:v>
                </c:pt>
                <c:pt idx="378">
                  <c:v>84</c:v>
                </c:pt>
                <c:pt idx="379">
                  <c:v>83</c:v>
                </c:pt>
                <c:pt idx="380">
                  <c:v>83</c:v>
                </c:pt>
                <c:pt idx="381">
                  <c:v>84</c:v>
                </c:pt>
                <c:pt idx="382">
                  <c:v>83</c:v>
                </c:pt>
                <c:pt idx="383">
                  <c:v>82</c:v>
                </c:pt>
                <c:pt idx="384">
                  <c:v>83</c:v>
                </c:pt>
                <c:pt idx="385">
                  <c:v>83</c:v>
                </c:pt>
                <c:pt idx="386">
                  <c:v>83</c:v>
                </c:pt>
                <c:pt idx="387">
                  <c:v>83</c:v>
                </c:pt>
                <c:pt idx="388">
                  <c:v>84</c:v>
                </c:pt>
                <c:pt idx="389">
                  <c:v>85</c:v>
                </c:pt>
                <c:pt idx="390">
                  <c:v>84</c:v>
                </c:pt>
                <c:pt idx="391">
                  <c:v>83</c:v>
                </c:pt>
                <c:pt idx="392">
                  <c:v>83</c:v>
                </c:pt>
                <c:pt idx="393">
                  <c:v>82</c:v>
                </c:pt>
                <c:pt idx="394">
                  <c:v>84</c:v>
                </c:pt>
                <c:pt idx="395">
                  <c:v>83</c:v>
                </c:pt>
                <c:pt idx="396">
                  <c:v>83</c:v>
                </c:pt>
                <c:pt idx="397">
                  <c:v>84</c:v>
                </c:pt>
                <c:pt idx="398">
                  <c:v>83</c:v>
                </c:pt>
                <c:pt idx="399">
                  <c:v>83</c:v>
                </c:pt>
                <c:pt idx="400">
                  <c:v>83</c:v>
                </c:pt>
                <c:pt idx="401">
                  <c:v>84</c:v>
                </c:pt>
                <c:pt idx="402">
                  <c:v>84</c:v>
                </c:pt>
                <c:pt idx="403">
                  <c:v>83</c:v>
                </c:pt>
                <c:pt idx="404">
                  <c:v>83</c:v>
                </c:pt>
                <c:pt idx="405">
                  <c:v>83</c:v>
                </c:pt>
                <c:pt idx="406">
                  <c:v>83</c:v>
                </c:pt>
                <c:pt idx="407">
                  <c:v>84</c:v>
                </c:pt>
                <c:pt idx="408">
                  <c:v>84</c:v>
                </c:pt>
                <c:pt idx="409">
                  <c:v>84</c:v>
                </c:pt>
                <c:pt idx="410">
                  <c:v>83</c:v>
                </c:pt>
                <c:pt idx="411">
                  <c:v>83</c:v>
                </c:pt>
                <c:pt idx="412">
                  <c:v>84</c:v>
                </c:pt>
                <c:pt idx="413">
                  <c:v>83</c:v>
                </c:pt>
                <c:pt idx="414">
                  <c:v>83</c:v>
                </c:pt>
                <c:pt idx="415">
                  <c:v>84</c:v>
                </c:pt>
                <c:pt idx="416">
                  <c:v>83</c:v>
                </c:pt>
                <c:pt idx="417">
                  <c:v>83</c:v>
                </c:pt>
                <c:pt idx="418">
                  <c:v>83</c:v>
                </c:pt>
                <c:pt idx="419">
                  <c:v>84</c:v>
                </c:pt>
                <c:pt idx="420">
                  <c:v>84</c:v>
                </c:pt>
                <c:pt idx="421">
                  <c:v>84</c:v>
                </c:pt>
                <c:pt idx="422">
                  <c:v>83</c:v>
                </c:pt>
                <c:pt idx="423">
                  <c:v>84</c:v>
                </c:pt>
                <c:pt idx="424">
                  <c:v>85</c:v>
                </c:pt>
                <c:pt idx="425">
                  <c:v>84</c:v>
                </c:pt>
                <c:pt idx="426">
                  <c:v>84</c:v>
                </c:pt>
                <c:pt idx="427">
                  <c:v>83</c:v>
                </c:pt>
                <c:pt idx="428">
                  <c:v>84</c:v>
                </c:pt>
                <c:pt idx="429">
                  <c:v>85</c:v>
                </c:pt>
                <c:pt idx="430">
                  <c:v>84</c:v>
                </c:pt>
                <c:pt idx="431">
                  <c:v>84</c:v>
                </c:pt>
                <c:pt idx="432">
                  <c:v>85</c:v>
                </c:pt>
                <c:pt idx="433">
                  <c:v>84</c:v>
                </c:pt>
                <c:pt idx="434">
                  <c:v>84</c:v>
                </c:pt>
                <c:pt idx="435">
                  <c:v>83</c:v>
                </c:pt>
                <c:pt idx="436">
                  <c:v>83</c:v>
                </c:pt>
                <c:pt idx="437">
                  <c:v>84</c:v>
                </c:pt>
                <c:pt idx="438">
                  <c:v>84</c:v>
                </c:pt>
                <c:pt idx="439">
                  <c:v>83</c:v>
                </c:pt>
                <c:pt idx="440">
                  <c:v>83</c:v>
                </c:pt>
                <c:pt idx="441">
                  <c:v>84</c:v>
                </c:pt>
                <c:pt idx="442">
                  <c:v>84</c:v>
                </c:pt>
                <c:pt idx="443">
                  <c:v>83</c:v>
                </c:pt>
                <c:pt idx="444">
                  <c:v>83</c:v>
                </c:pt>
                <c:pt idx="445">
                  <c:v>83</c:v>
                </c:pt>
                <c:pt idx="446">
                  <c:v>84</c:v>
                </c:pt>
                <c:pt idx="447">
                  <c:v>84</c:v>
                </c:pt>
                <c:pt idx="448">
                  <c:v>84</c:v>
                </c:pt>
                <c:pt idx="449">
                  <c:v>84</c:v>
                </c:pt>
                <c:pt idx="450">
                  <c:v>84</c:v>
                </c:pt>
                <c:pt idx="451">
                  <c:v>83</c:v>
                </c:pt>
                <c:pt idx="452">
                  <c:v>85</c:v>
                </c:pt>
                <c:pt idx="453">
                  <c:v>83</c:v>
                </c:pt>
                <c:pt idx="454">
                  <c:v>83</c:v>
                </c:pt>
                <c:pt idx="455">
                  <c:v>84</c:v>
                </c:pt>
                <c:pt idx="456">
                  <c:v>83</c:v>
                </c:pt>
                <c:pt idx="457">
                  <c:v>83</c:v>
                </c:pt>
                <c:pt idx="458">
                  <c:v>83</c:v>
                </c:pt>
                <c:pt idx="459">
                  <c:v>84</c:v>
                </c:pt>
                <c:pt idx="460">
                  <c:v>85</c:v>
                </c:pt>
                <c:pt idx="461">
                  <c:v>85</c:v>
                </c:pt>
                <c:pt idx="462">
                  <c:v>83</c:v>
                </c:pt>
                <c:pt idx="463">
                  <c:v>84</c:v>
                </c:pt>
                <c:pt idx="464">
                  <c:v>84</c:v>
                </c:pt>
                <c:pt idx="465">
                  <c:v>84</c:v>
                </c:pt>
                <c:pt idx="466">
                  <c:v>84</c:v>
                </c:pt>
                <c:pt idx="467">
                  <c:v>83</c:v>
                </c:pt>
                <c:pt idx="468">
                  <c:v>83</c:v>
                </c:pt>
                <c:pt idx="469">
                  <c:v>83</c:v>
                </c:pt>
                <c:pt idx="470">
                  <c:v>83</c:v>
                </c:pt>
                <c:pt idx="471">
                  <c:v>84</c:v>
                </c:pt>
                <c:pt idx="472">
                  <c:v>85</c:v>
                </c:pt>
                <c:pt idx="473">
                  <c:v>84</c:v>
                </c:pt>
                <c:pt idx="474">
                  <c:v>85</c:v>
                </c:pt>
                <c:pt idx="475">
                  <c:v>84</c:v>
                </c:pt>
                <c:pt idx="476">
                  <c:v>85</c:v>
                </c:pt>
                <c:pt idx="477">
                  <c:v>83</c:v>
                </c:pt>
                <c:pt idx="478">
                  <c:v>83</c:v>
                </c:pt>
                <c:pt idx="479">
                  <c:v>83</c:v>
                </c:pt>
                <c:pt idx="480">
                  <c:v>83</c:v>
                </c:pt>
                <c:pt idx="481">
                  <c:v>84</c:v>
                </c:pt>
                <c:pt idx="482">
                  <c:v>84</c:v>
                </c:pt>
                <c:pt idx="483">
                  <c:v>84</c:v>
                </c:pt>
                <c:pt idx="484">
                  <c:v>84</c:v>
                </c:pt>
                <c:pt idx="485">
                  <c:v>84</c:v>
                </c:pt>
                <c:pt idx="486">
                  <c:v>84</c:v>
                </c:pt>
                <c:pt idx="487">
                  <c:v>84</c:v>
                </c:pt>
                <c:pt idx="488">
                  <c:v>84</c:v>
                </c:pt>
                <c:pt idx="489">
                  <c:v>83</c:v>
                </c:pt>
                <c:pt idx="490">
                  <c:v>84</c:v>
                </c:pt>
                <c:pt idx="491">
                  <c:v>84</c:v>
                </c:pt>
                <c:pt idx="492">
                  <c:v>84</c:v>
                </c:pt>
                <c:pt idx="493">
                  <c:v>83</c:v>
                </c:pt>
                <c:pt idx="494">
                  <c:v>84</c:v>
                </c:pt>
                <c:pt idx="495">
                  <c:v>85</c:v>
                </c:pt>
                <c:pt idx="496">
                  <c:v>84</c:v>
                </c:pt>
                <c:pt idx="497">
                  <c:v>84</c:v>
                </c:pt>
                <c:pt idx="498">
                  <c:v>84</c:v>
                </c:pt>
                <c:pt idx="499">
                  <c:v>84</c:v>
                </c:pt>
                <c:pt idx="500">
                  <c:v>85</c:v>
                </c:pt>
                <c:pt idx="501">
                  <c:v>84</c:v>
                </c:pt>
                <c:pt idx="502">
                  <c:v>83</c:v>
                </c:pt>
                <c:pt idx="503">
                  <c:v>83</c:v>
                </c:pt>
                <c:pt idx="504">
                  <c:v>83</c:v>
                </c:pt>
                <c:pt idx="505">
                  <c:v>83</c:v>
                </c:pt>
                <c:pt idx="506">
                  <c:v>84</c:v>
                </c:pt>
                <c:pt idx="507">
                  <c:v>84</c:v>
                </c:pt>
                <c:pt idx="508">
                  <c:v>84</c:v>
                </c:pt>
                <c:pt idx="509">
                  <c:v>84</c:v>
                </c:pt>
                <c:pt idx="510">
                  <c:v>84</c:v>
                </c:pt>
                <c:pt idx="511">
                  <c:v>84</c:v>
                </c:pt>
                <c:pt idx="512">
                  <c:v>85</c:v>
                </c:pt>
                <c:pt idx="513">
                  <c:v>84</c:v>
                </c:pt>
                <c:pt idx="514">
                  <c:v>84</c:v>
                </c:pt>
                <c:pt idx="515">
                  <c:v>84</c:v>
                </c:pt>
                <c:pt idx="516">
                  <c:v>83</c:v>
                </c:pt>
                <c:pt idx="517">
                  <c:v>81</c:v>
                </c:pt>
                <c:pt idx="518">
                  <c:v>80</c:v>
                </c:pt>
                <c:pt idx="519">
                  <c:v>79</c:v>
                </c:pt>
                <c:pt idx="520">
                  <c:v>79</c:v>
                </c:pt>
                <c:pt idx="521">
                  <c:v>79</c:v>
                </c:pt>
                <c:pt idx="522">
                  <c:v>79</c:v>
                </c:pt>
                <c:pt idx="523">
                  <c:v>79</c:v>
                </c:pt>
                <c:pt idx="524">
                  <c:v>79</c:v>
                </c:pt>
                <c:pt idx="525">
                  <c:v>79</c:v>
                </c:pt>
                <c:pt idx="526">
                  <c:v>78</c:v>
                </c:pt>
                <c:pt idx="527">
                  <c:v>78</c:v>
                </c:pt>
                <c:pt idx="528">
                  <c:v>78</c:v>
                </c:pt>
                <c:pt idx="529">
                  <c:v>77</c:v>
                </c:pt>
                <c:pt idx="530">
                  <c:v>77</c:v>
                </c:pt>
                <c:pt idx="531">
                  <c:v>77</c:v>
                </c:pt>
                <c:pt idx="532">
                  <c:v>78</c:v>
                </c:pt>
                <c:pt idx="533">
                  <c:v>77</c:v>
                </c:pt>
                <c:pt idx="534">
                  <c:v>76</c:v>
                </c:pt>
                <c:pt idx="535">
                  <c:v>78</c:v>
                </c:pt>
                <c:pt idx="536">
                  <c:v>77</c:v>
                </c:pt>
                <c:pt idx="537">
                  <c:v>76</c:v>
                </c:pt>
                <c:pt idx="538">
                  <c:v>77</c:v>
                </c:pt>
                <c:pt idx="539">
                  <c:v>75</c:v>
                </c:pt>
                <c:pt idx="540">
                  <c:v>75</c:v>
                </c:pt>
                <c:pt idx="541">
                  <c:v>77</c:v>
                </c:pt>
                <c:pt idx="542">
                  <c:v>76</c:v>
                </c:pt>
                <c:pt idx="543">
                  <c:v>76</c:v>
                </c:pt>
                <c:pt idx="544">
                  <c:v>77</c:v>
                </c:pt>
                <c:pt idx="545">
                  <c:v>75</c:v>
                </c:pt>
                <c:pt idx="546">
                  <c:v>76</c:v>
                </c:pt>
                <c:pt idx="547">
                  <c:v>75</c:v>
                </c:pt>
                <c:pt idx="548">
                  <c:v>76</c:v>
                </c:pt>
                <c:pt idx="549">
                  <c:v>75</c:v>
                </c:pt>
                <c:pt idx="550">
                  <c:v>75</c:v>
                </c:pt>
                <c:pt idx="551">
                  <c:v>77</c:v>
                </c:pt>
                <c:pt idx="552">
                  <c:v>75</c:v>
                </c:pt>
                <c:pt idx="553">
                  <c:v>75</c:v>
                </c:pt>
                <c:pt idx="554">
                  <c:v>74</c:v>
                </c:pt>
                <c:pt idx="555">
                  <c:v>76</c:v>
                </c:pt>
                <c:pt idx="556">
                  <c:v>75</c:v>
                </c:pt>
                <c:pt idx="557">
                  <c:v>75</c:v>
                </c:pt>
                <c:pt idx="558">
                  <c:v>74</c:v>
                </c:pt>
                <c:pt idx="559">
                  <c:v>75</c:v>
                </c:pt>
                <c:pt idx="560">
                  <c:v>76</c:v>
                </c:pt>
                <c:pt idx="561">
                  <c:v>76</c:v>
                </c:pt>
                <c:pt idx="562">
                  <c:v>76</c:v>
                </c:pt>
                <c:pt idx="563">
                  <c:v>74</c:v>
                </c:pt>
                <c:pt idx="564">
                  <c:v>74</c:v>
                </c:pt>
                <c:pt idx="565">
                  <c:v>74</c:v>
                </c:pt>
                <c:pt idx="566">
                  <c:v>75</c:v>
                </c:pt>
                <c:pt idx="567">
                  <c:v>75</c:v>
                </c:pt>
                <c:pt idx="568">
                  <c:v>74</c:v>
                </c:pt>
                <c:pt idx="569">
                  <c:v>76</c:v>
                </c:pt>
                <c:pt idx="570">
                  <c:v>75</c:v>
                </c:pt>
                <c:pt idx="571">
                  <c:v>75</c:v>
                </c:pt>
                <c:pt idx="572">
                  <c:v>74</c:v>
                </c:pt>
                <c:pt idx="573">
                  <c:v>74</c:v>
                </c:pt>
                <c:pt idx="574">
                  <c:v>75</c:v>
                </c:pt>
                <c:pt idx="575">
                  <c:v>74</c:v>
                </c:pt>
                <c:pt idx="576">
                  <c:v>75</c:v>
                </c:pt>
                <c:pt idx="577">
                  <c:v>75</c:v>
                </c:pt>
                <c:pt idx="578">
                  <c:v>74</c:v>
                </c:pt>
                <c:pt idx="579">
                  <c:v>74</c:v>
                </c:pt>
                <c:pt idx="580">
                  <c:v>74</c:v>
                </c:pt>
                <c:pt idx="581">
                  <c:v>75</c:v>
                </c:pt>
                <c:pt idx="582">
                  <c:v>73</c:v>
                </c:pt>
                <c:pt idx="583">
                  <c:v>74</c:v>
                </c:pt>
                <c:pt idx="584">
                  <c:v>74</c:v>
                </c:pt>
                <c:pt idx="585">
                  <c:v>74</c:v>
                </c:pt>
                <c:pt idx="586">
                  <c:v>74</c:v>
                </c:pt>
                <c:pt idx="587">
                  <c:v>74</c:v>
                </c:pt>
                <c:pt idx="588">
                  <c:v>75</c:v>
                </c:pt>
                <c:pt idx="589">
                  <c:v>73</c:v>
                </c:pt>
                <c:pt idx="590">
                  <c:v>73</c:v>
                </c:pt>
                <c:pt idx="591">
                  <c:v>73</c:v>
                </c:pt>
                <c:pt idx="592">
                  <c:v>74</c:v>
                </c:pt>
                <c:pt idx="593">
                  <c:v>73</c:v>
                </c:pt>
                <c:pt idx="594">
                  <c:v>74</c:v>
                </c:pt>
                <c:pt idx="595">
                  <c:v>73</c:v>
                </c:pt>
                <c:pt idx="596">
                  <c:v>74</c:v>
                </c:pt>
                <c:pt idx="597">
                  <c:v>73</c:v>
                </c:pt>
                <c:pt idx="598">
                  <c:v>75</c:v>
                </c:pt>
                <c:pt idx="599">
                  <c:v>73</c:v>
                </c:pt>
                <c:pt idx="600">
                  <c:v>73</c:v>
                </c:pt>
                <c:pt idx="601">
                  <c:v>73</c:v>
                </c:pt>
                <c:pt idx="602">
                  <c:v>74</c:v>
                </c:pt>
                <c:pt idx="603">
                  <c:v>73</c:v>
                </c:pt>
                <c:pt idx="604">
                  <c:v>73</c:v>
                </c:pt>
                <c:pt idx="605">
                  <c:v>73</c:v>
                </c:pt>
                <c:pt idx="606">
                  <c:v>73</c:v>
                </c:pt>
                <c:pt idx="607">
                  <c:v>74</c:v>
                </c:pt>
                <c:pt idx="608">
                  <c:v>74</c:v>
                </c:pt>
                <c:pt idx="609">
                  <c:v>73</c:v>
                </c:pt>
                <c:pt idx="610">
                  <c:v>73</c:v>
                </c:pt>
                <c:pt idx="611">
                  <c:v>73</c:v>
                </c:pt>
                <c:pt idx="612">
                  <c:v>73</c:v>
                </c:pt>
                <c:pt idx="613">
                  <c:v>73</c:v>
                </c:pt>
                <c:pt idx="614">
                  <c:v>73</c:v>
                </c:pt>
                <c:pt idx="615">
                  <c:v>73</c:v>
                </c:pt>
                <c:pt idx="616">
                  <c:v>73</c:v>
                </c:pt>
                <c:pt idx="617">
                  <c:v>73</c:v>
                </c:pt>
                <c:pt idx="618">
                  <c:v>73</c:v>
                </c:pt>
                <c:pt idx="619">
                  <c:v>73</c:v>
                </c:pt>
                <c:pt idx="620">
                  <c:v>73</c:v>
                </c:pt>
                <c:pt idx="621">
                  <c:v>73</c:v>
                </c:pt>
                <c:pt idx="622">
                  <c:v>73</c:v>
                </c:pt>
                <c:pt idx="623">
                  <c:v>73</c:v>
                </c:pt>
                <c:pt idx="624">
                  <c:v>73</c:v>
                </c:pt>
                <c:pt idx="625">
                  <c:v>73</c:v>
                </c:pt>
                <c:pt idx="626">
                  <c:v>72</c:v>
                </c:pt>
                <c:pt idx="627">
                  <c:v>72</c:v>
                </c:pt>
                <c:pt idx="628">
                  <c:v>72</c:v>
                </c:pt>
                <c:pt idx="629">
                  <c:v>72</c:v>
                </c:pt>
                <c:pt idx="630">
                  <c:v>73</c:v>
                </c:pt>
                <c:pt idx="631">
                  <c:v>73</c:v>
                </c:pt>
                <c:pt idx="632">
                  <c:v>73</c:v>
                </c:pt>
                <c:pt idx="633">
                  <c:v>73</c:v>
                </c:pt>
                <c:pt idx="634">
                  <c:v>73</c:v>
                </c:pt>
                <c:pt idx="635">
                  <c:v>72</c:v>
                </c:pt>
                <c:pt idx="636">
                  <c:v>72</c:v>
                </c:pt>
                <c:pt idx="637">
                  <c:v>72</c:v>
                </c:pt>
                <c:pt idx="638">
                  <c:v>72</c:v>
                </c:pt>
                <c:pt idx="639">
                  <c:v>72</c:v>
                </c:pt>
                <c:pt idx="640">
                  <c:v>72</c:v>
                </c:pt>
                <c:pt idx="641">
                  <c:v>72</c:v>
                </c:pt>
                <c:pt idx="642">
                  <c:v>73</c:v>
                </c:pt>
                <c:pt idx="643">
                  <c:v>73</c:v>
                </c:pt>
                <c:pt idx="644">
                  <c:v>72</c:v>
                </c:pt>
                <c:pt idx="645">
                  <c:v>72</c:v>
                </c:pt>
                <c:pt idx="646">
                  <c:v>73</c:v>
                </c:pt>
                <c:pt idx="647">
                  <c:v>73</c:v>
                </c:pt>
                <c:pt idx="648">
                  <c:v>73</c:v>
                </c:pt>
                <c:pt idx="649">
                  <c:v>72</c:v>
                </c:pt>
                <c:pt idx="650">
                  <c:v>72</c:v>
                </c:pt>
                <c:pt idx="651">
                  <c:v>73</c:v>
                </c:pt>
                <c:pt idx="652">
                  <c:v>71</c:v>
                </c:pt>
                <c:pt idx="653">
                  <c:v>72</c:v>
                </c:pt>
                <c:pt idx="654">
                  <c:v>72</c:v>
                </c:pt>
                <c:pt idx="655">
                  <c:v>73</c:v>
                </c:pt>
                <c:pt idx="656">
                  <c:v>72</c:v>
                </c:pt>
                <c:pt idx="657">
                  <c:v>73</c:v>
                </c:pt>
                <c:pt idx="658">
                  <c:v>72</c:v>
                </c:pt>
                <c:pt idx="659">
                  <c:v>71</c:v>
                </c:pt>
                <c:pt idx="660">
                  <c:v>72</c:v>
                </c:pt>
                <c:pt idx="661">
                  <c:v>71</c:v>
                </c:pt>
                <c:pt idx="662">
                  <c:v>72</c:v>
                </c:pt>
                <c:pt idx="663">
                  <c:v>72</c:v>
                </c:pt>
                <c:pt idx="664">
                  <c:v>72</c:v>
                </c:pt>
                <c:pt idx="665">
                  <c:v>72</c:v>
                </c:pt>
                <c:pt idx="666">
                  <c:v>72</c:v>
                </c:pt>
                <c:pt idx="667">
                  <c:v>72</c:v>
                </c:pt>
                <c:pt idx="668">
                  <c:v>71</c:v>
                </c:pt>
                <c:pt idx="669">
                  <c:v>72</c:v>
                </c:pt>
                <c:pt idx="670">
                  <c:v>71</c:v>
                </c:pt>
                <c:pt idx="671">
                  <c:v>71</c:v>
                </c:pt>
                <c:pt idx="672">
                  <c:v>72</c:v>
                </c:pt>
                <c:pt idx="673">
                  <c:v>71</c:v>
                </c:pt>
                <c:pt idx="674">
                  <c:v>72</c:v>
                </c:pt>
                <c:pt idx="675">
                  <c:v>72</c:v>
                </c:pt>
                <c:pt idx="676">
                  <c:v>72</c:v>
                </c:pt>
                <c:pt idx="677">
                  <c:v>72</c:v>
                </c:pt>
                <c:pt idx="678">
                  <c:v>71</c:v>
                </c:pt>
                <c:pt idx="679">
                  <c:v>72</c:v>
                </c:pt>
                <c:pt idx="680">
                  <c:v>71</c:v>
                </c:pt>
                <c:pt idx="681">
                  <c:v>71</c:v>
                </c:pt>
                <c:pt idx="682">
                  <c:v>71</c:v>
                </c:pt>
                <c:pt idx="683">
                  <c:v>72</c:v>
                </c:pt>
                <c:pt idx="684">
                  <c:v>71</c:v>
                </c:pt>
                <c:pt idx="685">
                  <c:v>72</c:v>
                </c:pt>
                <c:pt idx="686">
                  <c:v>71</c:v>
                </c:pt>
                <c:pt idx="687">
                  <c:v>72</c:v>
                </c:pt>
                <c:pt idx="688">
                  <c:v>72</c:v>
                </c:pt>
                <c:pt idx="689">
                  <c:v>72</c:v>
                </c:pt>
                <c:pt idx="690">
                  <c:v>72</c:v>
                </c:pt>
                <c:pt idx="691">
                  <c:v>71</c:v>
                </c:pt>
                <c:pt idx="692">
                  <c:v>72</c:v>
                </c:pt>
                <c:pt idx="693">
                  <c:v>71</c:v>
                </c:pt>
                <c:pt idx="694">
                  <c:v>72</c:v>
                </c:pt>
                <c:pt idx="695">
                  <c:v>72</c:v>
                </c:pt>
                <c:pt idx="696">
                  <c:v>70</c:v>
                </c:pt>
                <c:pt idx="697">
                  <c:v>72</c:v>
                </c:pt>
                <c:pt idx="698">
                  <c:v>72</c:v>
                </c:pt>
                <c:pt idx="699">
                  <c:v>72</c:v>
                </c:pt>
                <c:pt idx="700">
                  <c:v>71</c:v>
                </c:pt>
                <c:pt idx="701">
                  <c:v>72</c:v>
                </c:pt>
                <c:pt idx="702">
                  <c:v>72</c:v>
                </c:pt>
                <c:pt idx="703">
                  <c:v>71</c:v>
                </c:pt>
                <c:pt idx="704">
                  <c:v>71</c:v>
                </c:pt>
                <c:pt idx="705">
                  <c:v>71</c:v>
                </c:pt>
                <c:pt idx="706">
                  <c:v>71</c:v>
                </c:pt>
                <c:pt idx="707">
                  <c:v>71</c:v>
                </c:pt>
                <c:pt idx="708">
                  <c:v>72</c:v>
                </c:pt>
                <c:pt idx="709">
                  <c:v>70</c:v>
                </c:pt>
                <c:pt idx="710">
                  <c:v>72</c:v>
                </c:pt>
                <c:pt idx="711">
                  <c:v>71</c:v>
                </c:pt>
                <c:pt idx="712">
                  <c:v>72</c:v>
                </c:pt>
                <c:pt idx="713">
                  <c:v>72</c:v>
                </c:pt>
                <c:pt idx="714">
                  <c:v>71</c:v>
                </c:pt>
                <c:pt idx="715">
                  <c:v>70</c:v>
                </c:pt>
                <c:pt idx="716">
                  <c:v>70</c:v>
                </c:pt>
                <c:pt idx="717">
                  <c:v>72</c:v>
                </c:pt>
                <c:pt idx="718">
                  <c:v>71</c:v>
                </c:pt>
                <c:pt idx="719">
                  <c:v>71</c:v>
                </c:pt>
                <c:pt idx="720">
                  <c:v>71</c:v>
                </c:pt>
                <c:pt idx="721">
                  <c:v>71</c:v>
                </c:pt>
                <c:pt idx="722">
                  <c:v>70</c:v>
                </c:pt>
                <c:pt idx="723">
                  <c:v>70</c:v>
                </c:pt>
                <c:pt idx="724">
                  <c:v>71</c:v>
                </c:pt>
                <c:pt idx="725">
                  <c:v>71</c:v>
                </c:pt>
                <c:pt idx="726">
                  <c:v>71</c:v>
                </c:pt>
                <c:pt idx="727">
                  <c:v>71</c:v>
                </c:pt>
                <c:pt idx="728">
                  <c:v>71</c:v>
                </c:pt>
                <c:pt idx="729">
                  <c:v>71</c:v>
                </c:pt>
                <c:pt idx="730">
                  <c:v>71</c:v>
                </c:pt>
                <c:pt idx="731">
                  <c:v>70</c:v>
                </c:pt>
                <c:pt idx="732">
                  <c:v>70</c:v>
                </c:pt>
                <c:pt idx="733">
                  <c:v>70</c:v>
                </c:pt>
                <c:pt idx="734">
                  <c:v>70</c:v>
                </c:pt>
                <c:pt idx="735">
                  <c:v>70</c:v>
                </c:pt>
                <c:pt idx="736">
                  <c:v>70</c:v>
                </c:pt>
                <c:pt idx="737">
                  <c:v>70</c:v>
                </c:pt>
                <c:pt idx="738">
                  <c:v>70</c:v>
                </c:pt>
                <c:pt idx="739">
                  <c:v>71</c:v>
                </c:pt>
                <c:pt idx="740">
                  <c:v>71</c:v>
                </c:pt>
                <c:pt idx="741">
                  <c:v>72</c:v>
                </c:pt>
                <c:pt idx="742">
                  <c:v>71</c:v>
                </c:pt>
                <c:pt idx="743">
                  <c:v>71</c:v>
                </c:pt>
                <c:pt idx="744">
                  <c:v>70</c:v>
                </c:pt>
                <c:pt idx="745">
                  <c:v>69</c:v>
                </c:pt>
                <c:pt idx="746">
                  <c:v>71</c:v>
                </c:pt>
                <c:pt idx="747">
                  <c:v>70</c:v>
                </c:pt>
                <c:pt idx="748">
                  <c:v>70</c:v>
                </c:pt>
                <c:pt idx="749">
                  <c:v>72</c:v>
                </c:pt>
                <c:pt idx="750">
                  <c:v>71</c:v>
                </c:pt>
                <c:pt idx="751">
                  <c:v>70</c:v>
                </c:pt>
                <c:pt idx="752">
                  <c:v>70</c:v>
                </c:pt>
                <c:pt idx="753">
                  <c:v>71</c:v>
                </c:pt>
                <c:pt idx="754">
                  <c:v>71</c:v>
                </c:pt>
                <c:pt idx="755">
                  <c:v>71</c:v>
                </c:pt>
                <c:pt idx="756">
                  <c:v>70</c:v>
                </c:pt>
                <c:pt idx="757">
                  <c:v>71</c:v>
                </c:pt>
                <c:pt idx="758">
                  <c:v>69</c:v>
                </c:pt>
                <c:pt idx="759">
                  <c:v>70</c:v>
                </c:pt>
                <c:pt idx="760">
                  <c:v>71</c:v>
                </c:pt>
                <c:pt idx="761">
                  <c:v>70</c:v>
                </c:pt>
                <c:pt idx="762">
                  <c:v>70</c:v>
                </c:pt>
                <c:pt idx="763">
                  <c:v>70</c:v>
                </c:pt>
                <c:pt idx="764">
                  <c:v>71</c:v>
                </c:pt>
                <c:pt idx="765">
                  <c:v>70</c:v>
                </c:pt>
                <c:pt idx="766">
                  <c:v>70</c:v>
                </c:pt>
                <c:pt idx="767">
                  <c:v>70</c:v>
                </c:pt>
                <c:pt idx="768">
                  <c:v>70</c:v>
                </c:pt>
                <c:pt idx="769">
                  <c:v>71</c:v>
                </c:pt>
                <c:pt idx="770">
                  <c:v>70</c:v>
                </c:pt>
                <c:pt idx="771">
                  <c:v>71</c:v>
                </c:pt>
                <c:pt idx="772">
                  <c:v>70</c:v>
                </c:pt>
                <c:pt idx="773">
                  <c:v>71</c:v>
                </c:pt>
                <c:pt idx="774">
                  <c:v>70</c:v>
                </c:pt>
                <c:pt idx="775">
                  <c:v>70</c:v>
                </c:pt>
                <c:pt idx="776">
                  <c:v>71</c:v>
                </c:pt>
                <c:pt idx="777">
                  <c:v>70</c:v>
                </c:pt>
                <c:pt idx="778">
                  <c:v>70</c:v>
                </c:pt>
                <c:pt idx="779">
                  <c:v>70</c:v>
                </c:pt>
                <c:pt idx="780">
                  <c:v>70</c:v>
                </c:pt>
                <c:pt idx="781">
                  <c:v>70</c:v>
                </c:pt>
                <c:pt idx="782">
                  <c:v>70</c:v>
                </c:pt>
                <c:pt idx="783">
                  <c:v>71</c:v>
                </c:pt>
                <c:pt idx="784">
                  <c:v>70</c:v>
                </c:pt>
                <c:pt idx="785">
                  <c:v>71</c:v>
                </c:pt>
                <c:pt idx="786">
                  <c:v>70</c:v>
                </c:pt>
                <c:pt idx="787">
                  <c:v>70</c:v>
                </c:pt>
                <c:pt idx="788">
                  <c:v>69</c:v>
                </c:pt>
                <c:pt idx="789">
                  <c:v>71</c:v>
                </c:pt>
                <c:pt idx="790">
                  <c:v>69</c:v>
                </c:pt>
                <c:pt idx="791">
                  <c:v>69</c:v>
                </c:pt>
                <c:pt idx="792">
                  <c:v>70</c:v>
                </c:pt>
                <c:pt idx="793">
                  <c:v>70</c:v>
                </c:pt>
                <c:pt idx="794">
                  <c:v>71</c:v>
                </c:pt>
                <c:pt idx="795">
                  <c:v>70</c:v>
                </c:pt>
                <c:pt idx="796">
                  <c:v>70</c:v>
                </c:pt>
                <c:pt idx="797">
                  <c:v>70</c:v>
                </c:pt>
                <c:pt idx="798">
                  <c:v>70</c:v>
                </c:pt>
                <c:pt idx="799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505-465D-91DC-CBAE066CCC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1500 MHz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Sheet1!$A$2:$A$801</c:f>
              <c:numCache>
                <c:formatCode>General</c:formatCode>
                <c:ptCount val="8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</c:numCache>
            </c:numRef>
          </c:cat>
          <c:val>
            <c:numRef>
              <c:f>Sheet1!$F$2:$F$801</c:f>
              <c:numCache>
                <c:formatCode>General</c:formatCode>
                <c:ptCount val="800"/>
                <c:pt idx="0">
                  <c:v>60</c:v>
                </c:pt>
                <c:pt idx="1">
                  <c:v>65</c:v>
                </c:pt>
                <c:pt idx="2">
                  <c:v>66</c:v>
                </c:pt>
                <c:pt idx="3">
                  <c:v>67</c:v>
                </c:pt>
                <c:pt idx="4">
                  <c:v>68</c:v>
                </c:pt>
                <c:pt idx="5">
                  <c:v>69</c:v>
                </c:pt>
                <c:pt idx="6">
                  <c:v>70</c:v>
                </c:pt>
                <c:pt idx="7">
                  <c:v>71</c:v>
                </c:pt>
                <c:pt idx="8">
                  <c:v>71</c:v>
                </c:pt>
                <c:pt idx="9">
                  <c:v>72</c:v>
                </c:pt>
                <c:pt idx="10">
                  <c:v>72</c:v>
                </c:pt>
                <c:pt idx="11">
                  <c:v>73</c:v>
                </c:pt>
                <c:pt idx="12">
                  <c:v>73</c:v>
                </c:pt>
                <c:pt idx="13">
                  <c:v>73</c:v>
                </c:pt>
                <c:pt idx="14">
                  <c:v>73</c:v>
                </c:pt>
                <c:pt idx="15">
                  <c:v>74</c:v>
                </c:pt>
                <c:pt idx="16">
                  <c:v>73</c:v>
                </c:pt>
                <c:pt idx="17">
                  <c:v>74</c:v>
                </c:pt>
                <c:pt idx="18">
                  <c:v>75</c:v>
                </c:pt>
                <c:pt idx="19">
                  <c:v>74</c:v>
                </c:pt>
                <c:pt idx="20">
                  <c:v>75</c:v>
                </c:pt>
                <c:pt idx="21">
                  <c:v>75</c:v>
                </c:pt>
                <c:pt idx="22">
                  <c:v>75</c:v>
                </c:pt>
                <c:pt idx="23">
                  <c:v>75</c:v>
                </c:pt>
                <c:pt idx="24">
                  <c:v>75</c:v>
                </c:pt>
                <c:pt idx="25">
                  <c:v>77</c:v>
                </c:pt>
                <c:pt idx="26">
                  <c:v>76</c:v>
                </c:pt>
                <c:pt idx="27">
                  <c:v>76</c:v>
                </c:pt>
                <c:pt idx="28">
                  <c:v>76</c:v>
                </c:pt>
                <c:pt idx="29">
                  <c:v>77</c:v>
                </c:pt>
                <c:pt idx="30">
                  <c:v>76</c:v>
                </c:pt>
                <c:pt idx="31">
                  <c:v>75</c:v>
                </c:pt>
                <c:pt idx="32">
                  <c:v>76</c:v>
                </c:pt>
                <c:pt idx="33">
                  <c:v>77</c:v>
                </c:pt>
                <c:pt idx="34">
                  <c:v>77</c:v>
                </c:pt>
                <c:pt idx="35">
                  <c:v>77</c:v>
                </c:pt>
                <c:pt idx="36">
                  <c:v>76</c:v>
                </c:pt>
                <c:pt idx="37">
                  <c:v>78</c:v>
                </c:pt>
                <c:pt idx="38">
                  <c:v>78</c:v>
                </c:pt>
                <c:pt idx="39">
                  <c:v>77</c:v>
                </c:pt>
                <c:pt idx="40">
                  <c:v>78</c:v>
                </c:pt>
                <c:pt idx="41">
                  <c:v>79</c:v>
                </c:pt>
                <c:pt idx="42">
                  <c:v>78</c:v>
                </c:pt>
                <c:pt idx="43">
                  <c:v>79</c:v>
                </c:pt>
                <c:pt idx="44">
                  <c:v>79</c:v>
                </c:pt>
                <c:pt idx="45">
                  <c:v>79</c:v>
                </c:pt>
                <c:pt idx="46">
                  <c:v>79</c:v>
                </c:pt>
                <c:pt idx="47">
                  <c:v>80</c:v>
                </c:pt>
                <c:pt idx="48">
                  <c:v>79</c:v>
                </c:pt>
                <c:pt idx="49">
                  <c:v>79</c:v>
                </c:pt>
                <c:pt idx="50">
                  <c:v>78</c:v>
                </c:pt>
                <c:pt idx="51">
                  <c:v>79</c:v>
                </c:pt>
                <c:pt idx="52">
                  <c:v>79</c:v>
                </c:pt>
                <c:pt idx="53">
                  <c:v>79</c:v>
                </c:pt>
                <c:pt idx="54">
                  <c:v>79</c:v>
                </c:pt>
                <c:pt idx="55">
                  <c:v>80</c:v>
                </c:pt>
                <c:pt idx="56">
                  <c:v>80</c:v>
                </c:pt>
                <c:pt idx="57">
                  <c:v>80</c:v>
                </c:pt>
                <c:pt idx="58">
                  <c:v>80</c:v>
                </c:pt>
                <c:pt idx="59">
                  <c:v>80</c:v>
                </c:pt>
                <c:pt idx="60">
                  <c:v>80</c:v>
                </c:pt>
                <c:pt idx="61">
                  <c:v>80</c:v>
                </c:pt>
                <c:pt idx="62">
                  <c:v>80</c:v>
                </c:pt>
                <c:pt idx="63">
                  <c:v>81</c:v>
                </c:pt>
                <c:pt idx="64">
                  <c:v>81</c:v>
                </c:pt>
                <c:pt idx="65">
                  <c:v>81</c:v>
                </c:pt>
                <c:pt idx="66">
                  <c:v>81</c:v>
                </c:pt>
                <c:pt idx="67">
                  <c:v>82</c:v>
                </c:pt>
                <c:pt idx="68">
                  <c:v>81</c:v>
                </c:pt>
                <c:pt idx="69">
                  <c:v>82</c:v>
                </c:pt>
                <c:pt idx="70">
                  <c:v>82</c:v>
                </c:pt>
                <c:pt idx="71">
                  <c:v>81</c:v>
                </c:pt>
                <c:pt idx="72">
                  <c:v>82</c:v>
                </c:pt>
                <c:pt idx="73">
                  <c:v>83</c:v>
                </c:pt>
                <c:pt idx="74">
                  <c:v>82</c:v>
                </c:pt>
                <c:pt idx="75">
                  <c:v>81</c:v>
                </c:pt>
                <c:pt idx="76">
                  <c:v>82</c:v>
                </c:pt>
                <c:pt idx="77">
                  <c:v>81</c:v>
                </c:pt>
                <c:pt idx="78">
                  <c:v>81</c:v>
                </c:pt>
                <c:pt idx="79">
                  <c:v>82</c:v>
                </c:pt>
                <c:pt idx="80">
                  <c:v>81</c:v>
                </c:pt>
                <c:pt idx="81">
                  <c:v>81</c:v>
                </c:pt>
                <c:pt idx="82">
                  <c:v>81</c:v>
                </c:pt>
                <c:pt idx="83">
                  <c:v>82</c:v>
                </c:pt>
                <c:pt idx="84">
                  <c:v>81</c:v>
                </c:pt>
                <c:pt idx="85">
                  <c:v>82</c:v>
                </c:pt>
                <c:pt idx="86">
                  <c:v>82</c:v>
                </c:pt>
                <c:pt idx="87">
                  <c:v>82</c:v>
                </c:pt>
                <c:pt idx="88">
                  <c:v>82</c:v>
                </c:pt>
                <c:pt idx="89">
                  <c:v>82</c:v>
                </c:pt>
                <c:pt idx="90">
                  <c:v>81</c:v>
                </c:pt>
                <c:pt idx="91">
                  <c:v>82</c:v>
                </c:pt>
                <c:pt idx="92">
                  <c:v>83</c:v>
                </c:pt>
                <c:pt idx="93">
                  <c:v>83</c:v>
                </c:pt>
                <c:pt idx="94">
                  <c:v>82</c:v>
                </c:pt>
                <c:pt idx="95">
                  <c:v>83</c:v>
                </c:pt>
                <c:pt idx="96">
                  <c:v>82</c:v>
                </c:pt>
                <c:pt idx="97">
                  <c:v>82</c:v>
                </c:pt>
                <c:pt idx="98">
                  <c:v>81</c:v>
                </c:pt>
                <c:pt idx="99">
                  <c:v>82</c:v>
                </c:pt>
                <c:pt idx="100">
                  <c:v>82</c:v>
                </c:pt>
                <c:pt idx="101">
                  <c:v>83</c:v>
                </c:pt>
                <c:pt idx="102">
                  <c:v>82</c:v>
                </c:pt>
                <c:pt idx="103">
                  <c:v>82</c:v>
                </c:pt>
                <c:pt idx="104">
                  <c:v>82</c:v>
                </c:pt>
                <c:pt idx="105">
                  <c:v>82</c:v>
                </c:pt>
                <c:pt idx="106">
                  <c:v>84</c:v>
                </c:pt>
                <c:pt idx="107">
                  <c:v>83</c:v>
                </c:pt>
                <c:pt idx="108">
                  <c:v>83</c:v>
                </c:pt>
                <c:pt idx="109">
                  <c:v>82</c:v>
                </c:pt>
                <c:pt idx="110">
                  <c:v>83</c:v>
                </c:pt>
                <c:pt idx="111">
                  <c:v>83</c:v>
                </c:pt>
                <c:pt idx="112">
                  <c:v>83</c:v>
                </c:pt>
                <c:pt idx="113">
                  <c:v>82</c:v>
                </c:pt>
                <c:pt idx="114">
                  <c:v>83</c:v>
                </c:pt>
                <c:pt idx="115">
                  <c:v>81</c:v>
                </c:pt>
                <c:pt idx="116">
                  <c:v>82</c:v>
                </c:pt>
                <c:pt idx="117">
                  <c:v>82</c:v>
                </c:pt>
                <c:pt idx="118">
                  <c:v>83</c:v>
                </c:pt>
                <c:pt idx="119">
                  <c:v>83</c:v>
                </c:pt>
                <c:pt idx="120">
                  <c:v>83</c:v>
                </c:pt>
                <c:pt idx="121">
                  <c:v>82</c:v>
                </c:pt>
                <c:pt idx="122">
                  <c:v>83</c:v>
                </c:pt>
                <c:pt idx="123">
                  <c:v>82</c:v>
                </c:pt>
                <c:pt idx="124">
                  <c:v>83</c:v>
                </c:pt>
                <c:pt idx="125">
                  <c:v>82</c:v>
                </c:pt>
                <c:pt idx="126">
                  <c:v>83</c:v>
                </c:pt>
                <c:pt idx="127">
                  <c:v>82</c:v>
                </c:pt>
                <c:pt idx="128">
                  <c:v>82</c:v>
                </c:pt>
                <c:pt idx="129">
                  <c:v>82</c:v>
                </c:pt>
                <c:pt idx="130">
                  <c:v>83</c:v>
                </c:pt>
                <c:pt idx="131">
                  <c:v>83</c:v>
                </c:pt>
                <c:pt idx="132">
                  <c:v>83</c:v>
                </c:pt>
                <c:pt idx="133">
                  <c:v>82</c:v>
                </c:pt>
                <c:pt idx="134">
                  <c:v>82</c:v>
                </c:pt>
                <c:pt idx="135">
                  <c:v>82</c:v>
                </c:pt>
                <c:pt idx="136">
                  <c:v>83</c:v>
                </c:pt>
                <c:pt idx="137">
                  <c:v>83</c:v>
                </c:pt>
                <c:pt idx="138">
                  <c:v>83</c:v>
                </c:pt>
                <c:pt idx="139">
                  <c:v>83</c:v>
                </c:pt>
                <c:pt idx="140">
                  <c:v>82</c:v>
                </c:pt>
                <c:pt idx="141">
                  <c:v>83</c:v>
                </c:pt>
                <c:pt idx="142">
                  <c:v>83</c:v>
                </c:pt>
                <c:pt idx="143">
                  <c:v>83</c:v>
                </c:pt>
                <c:pt idx="144">
                  <c:v>83</c:v>
                </c:pt>
                <c:pt idx="145">
                  <c:v>83</c:v>
                </c:pt>
                <c:pt idx="146">
                  <c:v>82</c:v>
                </c:pt>
                <c:pt idx="147">
                  <c:v>83</c:v>
                </c:pt>
                <c:pt idx="148">
                  <c:v>82</c:v>
                </c:pt>
                <c:pt idx="149">
                  <c:v>83</c:v>
                </c:pt>
                <c:pt idx="150">
                  <c:v>83</c:v>
                </c:pt>
                <c:pt idx="151">
                  <c:v>82</c:v>
                </c:pt>
                <c:pt idx="152">
                  <c:v>82</c:v>
                </c:pt>
                <c:pt idx="153">
                  <c:v>83</c:v>
                </c:pt>
                <c:pt idx="154">
                  <c:v>82</c:v>
                </c:pt>
                <c:pt idx="155">
                  <c:v>84</c:v>
                </c:pt>
                <c:pt idx="156">
                  <c:v>82</c:v>
                </c:pt>
                <c:pt idx="157">
                  <c:v>82</c:v>
                </c:pt>
                <c:pt idx="158">
                  <c:v>83</c:v>
                </c:pt>
                <c:pt idx="159">
                  <c:v>83</c:v>
                </c:pt>
                <c:pt idx="160">
                  <c:v>83</c:v>
                </c:pt>
                <c:pt idx="161">
                  <c:v>82</c:v>
                </c:pt>
                <c:pt idx="162">
                  <c:v>83</c:v>
                </c:pt>
                <c:pt idx="163">
                  <c:v>82</c:v>
                </c:pt>
                <c:pt idx="164">
                  <c:v>84</c:v>
                </c:pt>
                <c:pt idx="165">
                  <c:v>83</c:v>
                </c:pt>
                <c:pt idx="166">
                  <c:v>83</c:v>
                </c:pt>
                <c:pt idx="167">
                  <c:v>83</c:v>
                </c:pt>
                <c:pt idx="168">
                  <c:v>83</c:v>
                </c:pt>
                <c:pt idx="169">
                  <c:v>82</c:v>
                </c:pt>
                <c:pt idx="170">
                  <c:v>83</c:v>
                </c:pt>
                <c:pt idx="171">
                  <c:v>82</c:v>
                </c:pt>
                <c:pt idx="172">
                  <c:v>82</c:v>
                </c:pt>
                <c:pt idx="173">
                  <c:v>83</c:v>
                </c:pt>
                <c:pt idx="174">
                  <c:v>84</c:v>
                </c:pt>
                <c:pt idx="175">
                  <c:v>84</c:v>
                </c:pt>
                <c:pt idx="176">
                  <c:v>83</c:v>
                </c:pt>
                <c:pt idx="177">
                  <c:v>83</c:v>
                </c:pt>
                <c:pt idx="178">
                  <c:v>82</c:v>
                </c:pt>
                <c:pt idx="179">
                  <c:v>83</c:v>
                </c:pt>
                <c:pt idx="180">
                  <c:v>82</c:v>
                </c:pt>
                <c:pt idx="181">
                  <c:v>82</c:v>
                </c:pt>
                <c:pt idx="182">
                  <c:v>83</c:v>
                </c:pt>
                <c:pt idx="183">
                  <c:v>83</c:v>
                </c:pt>
                <c:pt idx="184">
                  <c:v>83</c:v>
                </c:pt>
                <c:pt idx="185">
                  <c:v>83</c:v>
                </c:pt>
                <c:pt idx="186">
                  <c:v>83</c:v>
                </c:pt>
                <c:pt idx="187">
                  <c:v>82</c:v>
                </c:pt>
                <c:pt idx="188">
                  <c:v>82</c:v>
                </c:pt>
                <c:pt idx="189">
                  <c:v>83</c:v>
                </c:pt>
                <c:pt idx="190">
                  <c:v>81</c:v>
                </c:pt>
                <c:pt idx="191">
                  <c:v>83</c:v>
                </c:pt>
                <c:pt idx="192">
                  <c:v>84</c:v>
                </c:pt>
                <c:pt idx="193">
                  <c:v>82</c:v>
                </c:pt>
                <c:pt idx="194">
                  <c:v>82</c:v>
                </c:pt>
                <c:pt idx="195">
                  <c:v>83</c:v>
                </c:pt>
                <c:pt idx="196">
                  <c:v>83</c:v>
                </c:pt>
                <c:pt idx="197">
                  <c:v>84</c:v>
                </c:pt>
                <c:pt idx="198">
                  <c:v>82</c:v>
                </c:pt>
                <c:pt idx="199">
                  <c:v>83</c:v>
                </c:pt>
                <c:pt idx="200">
                  <c:v>83</c:v>
                </c:pt>
                <c:pt idx="201">
                  <c:v>83</c:v>
                </c:pt>
                <c:pt idx="202">
                  <c:v>83</c:v>
                </c:pt>
                <c:pt idx="203">
                  <c:v>83</c:v>
                </c:pt>
                <c:pt idx="204">
                  <c:v>82</c:v>
                </c:pt>
                <c:pt idx="205">
                  <c:v>82</c:v>
                </c:pt>
                <c:pt idx="206">
                  <c:v>83</c:v>
                </c:pt>
                <c:pt idx="207">
                  <c:v>82</c:v>
                </c:pt>
                <c:pt idx="208">
                  <c:v>83</c:v>
                </c:pt>
                <c:pt idx="209">
                  <c:v>83</c:v>
                </c:pt>
                <c:pt idx="210">
                  <c:v>82</c:v>
                </c:pt>
                <c:pt idx="211">
                  <c:v>84</c:v>
                </c:pt>
                <c:pt idx="212">
                  <c:v>82</c:v>
                </c:pt>
                <c:pt idx="213">
                  <c:v>84</c:v>
                </c:pt>
                <c:pt idx="214">
                  <c:v>84</c:v>
                </c:pt>
                <c:pt idx="215">
                  <c:v>83</c:v>
                </c:pt>
                <c:pt idx="216">
                  <c:v>84</c:v>
                </c:pt>
                <c:pt idx="217">
                  <c:v>83</c:v>
                </c:pt>
                <c:pt idx="218">
                  <c:v>83</c:v>
                </c:pt>
                <c:pt idx="219">
                  <c:v>83</c:v>
                </c:pt>
                <c:pt idx="220">
                  <c:v>84</c:v>
                </c:pt>
                <c:pt idx="221">
                  <c:v>83</c:v>
                </c:pt>
                <c:pt idx="222">
                  <c:v>83</c:v>
                </c:pt>
                <c:pt idx="223">
                  <c:v>83</c:v>
                </c:pt>
                <c:pt idx="224">
                  <c:v>84</c:v>
                </c:pt>
                <c:pt idx="225">
                  <c:v>83</c:v>
                </c:pt>
                <c:pt idx="226">
                  <c:v>84</c:v>
                </c:pt>
                <c:pt idx="227">
                  <c:v>82</c:v>
                </c:pt>
                <c:pt idx="228">
                  <c:v>84</c:v>
                </c:pt>
                <c:pt idx="229">
                  <c:v>82</c:v>
                </c:pt>
                <c:pt idx="230">
                  <c:v>82</c:v>
                </c:pt>
                <c:pt idx="231">
                  <c:v>83</c:v>
                </c:pt>
                <c:pt idx="232">
                  <c:v>83</c:v>
                </c:pt>
                <c:pt idx="233">
                  <c:v>83</c:v>
                </c:pt>
                <c:pt idx="234">
                  <c:v>83</c:v>
                </c:pt>
                <c:pt idx="235">
                  <c:v>82</c:v>
                </c:pt>
                <c:pt idx="236">
                  <c:v>84</c:v>
                </c:pt>
                <c:pt idx="237">
                  <c:v>83</c:v>
                </c:pt>
                <c:pt idx="238">
                  <c:v>83</c:v>
                </c:pt>
                <c:pt idx="239">
                  <c:v>83</c:v>
                </c:pt>
                <c:pt idx="240">
                  <c:v>83</c:v>
                </c:pt>
                <c:pt idx="241">
                  <c:v>83</c:v>
                </c:pt>
                <c:pt idx="242">
                  <c:v>83</c:v>
                </c:pt>
                <c:pt idx="243">
                  <c:v>82</c:v>
                </c:pt>
                <c:pt idx="244">
                  <c:v>82</c:v>
                </c:pt>
                <c:pt idx="245">
                  <c:v>84</c:v>
                </c:pt>
                <c:pt idx="246">
                  <c:v>83</c:v>
                </c:pt>
                <c:pt idx="247">
                  <c:v>84</c:v>
                </c:pt>
                <c:pt idx="248">
                  <c:v>83</c:v>
                </c:pt>
                <c:pt idx="249">
                  <c:v>84</c:v>
                </c:pt>
                <c:pt idx="250">
                  <c:v>82</c:v>
                </c:pt>
                <c:pt idx="251">
                  <c:v>83</c:v>
                </c:pt>
                <c:pt idx="252">
                  <c:v>83</c:v>
                </c:pt>
                <c:pt idx="253">
                  <c:v>83</c:v>
                </c:pt>
                <c:pt idx="254">
                  <c:v>83</c:v>
                </c:pt>
                <c:pt idx="255">
                  <c:v>84</c:v>
                </c:pt>
                <c:pt idx="256">
                  <c:v>82</c:v>
                </c:pt>
                <c:pt idx="257">
                  <c:v>84</c:v>
                </c:pt>
                <c:pt idx="258">
                  <c:v>82</c:v>
                </c:pt>
                <c:pt idx="259">
                  <c:v>84</c:v>
                </c:pt>
                <c:pt idx="260">
                  <c:v>84</c:v>
                </c:pt>
                <c:pt idx="261">
                  <c:v>82</c:v>
                </c:pt>
                <c:pt idx="262">
                  <c:v>83</c:v>
                </c:pt>
                <c:pt idx="263">
                  <c:v>84</c:v>
                </c:pt>
                <c:pt idx="264">
                  <c:v>83</c:v>
                </c:pt>
                <c:pt idx="265">
                  <c:v>83</c:v>
                </c:pt>
                <c:pt idx="266">
                  <c:v>83</c:v>
                </c:pt>
                <c:pt idx="267">
                  <c:v>84</c:v>
                </c:pt>
                <c:pt idx="268">
                  <c:v>83</c:v>
                </c:pt>
                <c:pt idx="269">
                  <c:v>83</c:v>
                </c:pt>
                <c:pt idx="270">
                  <c:v>83</c:v>
                </c:pt>
                <c:pt idx="271">
                  <c:v>83</c:v>
                </c:pt>
                <c:pt idx="272">
                  <c:v>83</c:v>
                </c:pt>
                <c:pt idx="273">
                  <c:v>84</c:v>
                </c:pt>
                <c:pt idx="274">
                  <c:v>83</c:v>
                </c:pt>
                <c:pt idx="275">
                  <c:v>84</c:v>
                </c:pt>
                <c:pt idx="276">
                  <c:v>83</c:v>
                </c:pt>
                <c:pt idx="277">
                  <c:v>83</c:v>
                </c:pt>
                <c:pt idx="278">
                  <c:v>83</c:v>
                </c:pt>
                <c:pt idx="279">
                  <c:v>83</c:v>
                </c:pt>
                <c:pt idx="280">
                  <c:v>84</c:v>
                </c:pt>
                <c:pt idx="281">
                  <c:v>82</c:v>
                </c:pt>
                <c:pt idx="282">
                  <c:v>84</c:v>
                </c:pt>
                <c:pt idx="283">
                  <c:v>85</c:v>
                </c:pt>
                <c:pt idx="284">
                  <c:v>83</c:v>
                </c:pt>
                <c:pt idx="285">
                  <c:v>84</c:v>
                </c:pt>
                <c:pt idx="286">
                  <c:v>83</c:v>
                </c:pt>
                <c:pt idx="287">
                  <c:v>83</c:v>
                </c:pt>
                <c:pt idx="288">
                  <c:v>84</c:v>
                </c:pt>
                <c:pt idx="289">
                  <c:v>84</c:v>
                </c:pt>
                <c:pt idx="290">
                  <c:v>83</c:v>
                </c:pt>
                <c:pt idx="291">
                  <c:v>84</c:v>
                </c:pt>
                <c:pt idx="292">
                  <c:v>84</c:v>
                </c:pt>
                <c:pt idx="293">
                  <c:v>84</c:v>
                </c:pt>
                <c:pt idx="294">
                  <c:v>83</c:v>
                </c:pt>
                <c:pt idx="295">
                  <c:v>83</c:v>
                </c:pt>
                <c:pt idx="296">
                  <c:v>83</c:v>
                </c:pt>
                <c:pt idx="297">
                  <c:v>83</c:v>
                </c:pt>
                <c:pt idx="298">
                  <c:v>82</c:v>
                </c:pt>
                <c:pt idx="299">
                  <c:v>84</c:v>
                </c:pt>
                <c:pt idx="300">
                  <c:v>83</c:v>
                </c:pt>
                <c:pt idx="301">
                  <c:v>83</c:v>
                </c:pt>
                <c:pt idx="302">
                  <c:v>84</c:v>
                </c:pt>
                <c:pt idx="303">
                  <c:v>83</c:v>
                </c:pt>
                <c:pt idx="304">
                  <c:v>83</c:v>
                </c:pt>
                <c:pt idx="305">
                  <c:v>84</c:v>
                </c:pt>
                <c:pt idx="306">
                  <c:v>84</c:v>
                </c:pt>
                <c:pt idx="307">
                  <c:v>84</c:v>
                </c:pt>
                <c:pt idx="308">
                  <c:v>84</c:v>
                </c:pt>
                <c:pt idx="309">
                  <c:v>84</c:v>
                </c:pt>
                <c:pt idx="310">
                  <c:v>83</c:v>
                </c:pt>
                <c:pt idx="311">
                  <c:v>83</c:v>
                </c:pt>
                <c:pt idx="312">
                  <c:v>83</c:v>
                </c:pt>
                <c:pt idx="313">
                  <c:v>83</c:v>
                </c:pt>
                <c:pt idx="314">
                  <c:v>82</c:v>
                </c:pt>
                <c:pt idx="315">
                  <c:v>84</c:v>
                </c:pt>
                <c:pt idx="316">
                  <c:v>84</c:v>
                </c:pt>
                <c:pt idx="317">
                  <c:v>84</c:v>
                </c:pt>
                <c:pt idx="318">
                  <c:v>84</c:v>
                </c:pt>
                <c:pt idx="319">
                  <c:v>84</c:v>
                </c:pt>
                <c:pt idx="320">
                  <c:v>83</c:v>
                </c:pt>
                <c:pt idx="321">
                  <c:v>84</c:v>
                </c:pt>
                <c:pt idx="322">
                  <c:v>85</c:v>
                </c:pt>
                <c:pt idx="323">
                  <c:v>83</c:v>
                </c:pt>
                <c:pt idx="324">
                  <c:v>83</c:v>
                </c:pt>
                <c:pt idx="325">
                  <c:v>83</c:v>
                </c:pt>
                <c:pt idx="326">
                  <c:v>84</c:v>
                </c:pt>
                <c:pt idx="327">
                  <c:v>84</c:v>
                </c:pt>
                <c:pt idx="328">
                  <c:v>84</c:v>
                </c:pt>
                <c:pt idx="329">
                  <c:v>83</c:v>
                </c:pt>
                <c:pt idx="330">
                  <c:v>83</c:v>
                </c:pt>
                <c:pt idx="331">
                  <c:v>84</c:v>
                </c:pt>
                <c:pt idx="332">
                  <c:v>83</c:v>
                </c:pt>
                <c:pt idx="333">
                  <c:v>84</c:v>
                </c:pt>
                <c:pt idx="334">
                  <c:v>84</c:v>
                </c:pt>
                <c:pt idx="335">
                  <c:v>83</c:v>
                </c:pt>
                <c:pt idx="336">
                  <c:v>84</c:v>
                </c:pt>
                <c:pt idx="337">
                  <c:v>83</c:v>
                </c:pt>
                <c:pt idx="338">
                  <c:v>83</c:v>
                </c:pt>
                <c:pt idx="339">
                  <c:v>83</c:v>
                </c:pt>
                <c:pt idx="340">
                  <c:v>84</c:v>
                </c:pt>
                <c:pt idx="341">
                  <c:v>84</c:v>
                </c:pt>
                <c:pt idx="342">
                  <c:v>83</c:v>
                </c:pt>
                <c:pt idx="343">
                  <c:v>85</c:v>
                </c:pt>
                <c:pt idx="344">
                  <c:v>83</c:v>
                </c:pt>
                <c:pt idx="345">
                  <c:v>83</c:v>
                </c:pt>
                <c:pt idx="346">
                  <c:v>83</c:v>
                </c:pt>
                <c:pt idx="347">
                  <c:v>84</c:v>
                </c:pt>
                <c:pt idx="348">
                  <c:v>83</c:v>
                </c:pt>
                <c:pt idx="349">
                  <c:v>83</c:v>
                </c:pt>
                <c:pt idx="350">
                  <c:v>85</c:v>
                </c:pt>
                <c:pt idx="351">
                  <c:v>83</c:v>
                </c:pt>
                <c:pt idx="352">
                  <c:v>83</c:v>
                </c:pt>
                <c:pt idx="353">
                  <c:v>84</c:v>
                </c:pt>
                <c:pt idx="354">
                  <c:v>84</c:v>
                </c:pt>
                <c:pt idx="355">
                  <c:v>85</c:v>
                </c:pt>
                <c:pt idx="356">
                  <c:v>85</c:v>
                </c:pt>
                <c:pt idx="357">
                  <c:v>83</c:v>
                </c:pt>
                <c:pt idx="358">
                  <c:v>84</c:v>
                </c:pt>
                <c:pt idx="359">
                  <c:v>84</c:v>
                </c:pt>
                <c:pt idx="360">
                  <c:v>83</c:v>
                </c:pt>
                <c:pt idx="361">
                  <c:v>84</c:v>
                </c:pt>
                <c:pt idx="362">
                  <c:v>82</c:v>
                </c:pt>
                <c:pt idx="363">
                  <c:v>84</c:v>
                </c:pt>
                <c:pt idx="364">
                  <c:v>84</c:v>
                </c:pt>
                <c:pt idx="365">
                  <c:v>83</c:v>
                </c:pt>
                <c:pt idx="366">
                  <c:v>84</c:v>
                </c:pt>
                <c:pt idx="367">
                  <c:v>83</c:v>
                </c:pt>
                <c:pt idx="368">
                  <c:v>84</c:v>
                </c:pt>
                <c:pt idx="369">
                  <c:v>84</c:v>
                </c:pt>
                <c:pt idx="370">
                  <c:v>84</c:v>
                </c:pt>
                <c:pt idx="371">
                  <c:v>84</c:v>
                </c:pt>
                <c:pt idx="372">
                  <c:v>84</c:v>
                </c:pt>
                <c:pt idx="373">
                  <c:v>85</c:v>
                </c:pt>
                <c:pt idx="374">
                  <c:v>85</c:v>
                </c:pt>
                <c:pt idx="375">
                  <c:v>83</c:v>
                </c:pt>
                <c:pt idx="376">
                  <c:v>83</c:v>
                </c:pt>
                <c:pt idx="377">
                  <c:v>83</c:v>
                </c:pt>
                <c:pt idx="378">
                  <c:v>83</c:v>
                </c:pt>
                <c:pt idx="379">
                  <c:v>83</c:v>
                </c:pt>
                <c:pt idx="380">
                  <c:v>83</c:v>
                </c:pt>
                <c:pt idx="381">
                  <c:v>83</c:v>
                </c:pt>
                <c:pt idx="382">
                  <c:v>84</c:v>
                </c:pt>
                <c:pt idx="383">
                  <c:v>84</c:v>
                </c:pt>
                <c:pt idx="384">
                  <c:v>84</c:v>
                </c:pt>
                <c:pt idx="385">
                  <c:v>84</c:v>
                </c:pt>
                <c:pt idx="386">
                  <c:v>84</c:v>
                </c:pt>
                <c:pt idx="387">
                  <c:v>84</c:v>
                </c:pt>
                <c:pt idx="388">
                  <c:v>83</c:v>
                </c:pt>
                <c:pt idx="389">
                  <c:v>83</c:v>
                </c:pt>
                <c:pt idx="390">
                  <c:v>84</c:v>
                </c:pt>
                <c:pt idx="391">
                  <c:v>83</c:v>
                </c:pt>
                <c:pt idx="392">
                  <c:v>83</c:v>
                </c:pt>
                <c:pt idx="393">
                  <c:v>83</c:v>
                </c:pt>
                <c:pt idx="394">
                  <c:v>83</c:v>
                </c:pt>
                <c:pt idx="395">
                  <c:v>83</c:v>
                </c:pt>
                <c:pt idx="396">
                  <c:v>85</c:v>
                </c:pt>
                <c:pt idx="397">
                  <c:v>83</c:v>
                </c:pt>
                <c:pt idx="398">
                  <c:v>83</c:v>
                </c:pt>
                <c:pt idx="399">
                  <c:v>84</c:v>
                </c:pt>
                <c:pt idx="400">
                  <c:v>84</c:v>
                </c:pt>
                <c:pt idx="401">
                  <c:v>84</c:v>
                </c:pt>
                <c:pt idx="402">
                  <c:v>83</c:v>
                </c:pt>
                <c:pt idx="403">
                  <c:v>83</c:v>
                </c:pt>
                <c:pt idx="404">
                  <c:v>85</c:v>
                </c:pt>
                <c:pt idx="405">
                  <c:v>83</c:v>
                </c:pt>
                <c:pt idx="406">
                  <c:v>84</c:v>
                </c:pt>
                <c:pt idx="407">
                  <c:v>84</c:v>
                </c:pt>
                <c:pt idx="408">
                  <c:v>85</c:v>
                </c:pt>
                <c:pt idx="409">
                  <c:v>84</c:v>
                </c:pt>
                <c:pt idx="410">
                  <c:v>83</c:v>
                </c:pt>
                <c:pt idx="411">
                  <c:v>83</c:v>
                </c:pt>
                <c:pt idx="412">
                  <c:v>84</c:v>
                </c:pt>
                <c:pt idx="413">
                  <c:v>84</c:v>
                </c:pt>
                <c:pt idx="414">
                  <c:v>84</c:v>
                </c:pt>
                <c:pt idx="415">
                  <c:v>83</c:v>
                </c:pt>
                <c:pt idx="416">
                  <c:v>84</c:v>
                </c:pt>
                <c:pt idx="417">
                  <c:v>85</c:v>
                </c:pt>
                <c:pt idx="418">
                  <c:v>84</c:v>
                </c:pt>
                <c:pt idx="419">
                  <c:v>84</c:v>
                </c:pt>
                <c:pt idx="420">
                  <c:v>83</c:v>
                </c:pt>
                <c:pt idx="421">
                  <c:v>84</c:v>
                </c:pt>
                <c:pt idx="422">
                  <c:v>85</c:v>
                </c:pt>
                <c:pt idx="423">
                  <c:v>83</c:v>
                </c:pt>
                <c:pt idx="424">
                  <c:v>84</c:v>
                </c:pt>
                <c:pt idx="425">
                  <c:v>84</c:v>
                </c:pt>
                <c:pt idx="426">
                  <c:v>84</c:v>
                </c:pt>
                <c:pt idx="427">
                  <c:v>84</c:v>
                </c:pt>
                <c:pt idx="428">
                  <c:v>83</c:v>
                </c:pt>
                <c:pt idx="429">
                  <c:v>84</c:v>
                </c:pt>
                <c:pt idx="430">
                  <c:v>83</c:v>
                </c:pt>
                <c:pt idx="431">
                  <c:v>84</c:v>
                </c:pt>
                <c:pt idx="432">
                  <c:v>84</c:v>
                </c:pt>
                <c:pt idx="433">
                  <c:v>84</c:v>
                </c:pt>
                <c:pt idx="434">
                  <c:v>83</c:v>
                </c:pt>
                <c:pt idx="435">
                  <c:v>83</c:v>
                </c:pt>
                <c:pt idx="436">
                  <c:v>84</c:v>
                </c:pt>
                <c:pt idx="437">
                  <c:v>84</c:v>
                </c:pt>
                <c:pt idx="438">
                  <c:v>83</c:v>
                </c:pt>
                <c:pt idx="439">
                  <c:v>83</c:v>
                </c:pt>
                <c:pt idx="440">
                  <c:v>83</c:v>
                </c:pt>
                <c:pt idx="441">
                  <c:v>84</c:v>
                </c:pt>
                <c:pt idx="442">
                  <c:v>84</c:v>
                </c:pt>
                <c:pt idx="443">
                  <c:v>83</c:v>
                </c:pt>
                <c:pt idx="444">
                  <c:v>83</c:v>
                </c:pt>
                <c:pt idx="445">
                  <c:v>84</c:v>
                </c:pt>
                <c:pt idx="446">
                  <c:v>84</c:v>
                </c:pt>
                <c:pt idx="447">
                  <c:v>84</c:v>
                </c:pt>
                <c:pt idx="448">
                  <c:v>85</c:v>
                </c:pt>
                <c:pt idx="449">
                  <c:v>83</c:v>
                </c:pt>
                <c:pt idx="450">
                  <c:v>83</c:v>
                </c:pt>
                <c:pt idx="451">
                  <c:v>85</c:v>
                </c:pt>
                <c:pt idx="452">
                  <c:v>84</c:v>
                </c:pt>
                <c:pt idx="453">
                  <c:v>84</c:v>
                </c:pt>
                <c:pt idx="454">
                  <c:v>84</c:v>
                </c:pt>
                <c:pt idx="455">
                  <c:v>85</c:v>
                </c:pt>
                <c:pt idx="456">
                  <c:v>84</c:v>
                </c:pt>
                <c:pt idx="457">
                  <c:v>84</c:v>
                </c:pt>
                <c:pt idx="458">
                  <c:v>84</c:v>
                </c:pt>
                <c:pt idx="459">
                  <c:v>83</c:v>
                </c:pt>
                <c:pt idx="460">
                  <c:v>84</c:v>
                </c:pt>
                <c:pt idx="461">
                  <c:v>85</c:v>
                </c:pt>
                <c:pt idx="462">
                  <c:v>84</c:v>
                </c:pt>
                <c:pt idx="463">
                  <c:v>85</c:v>
                </c:pt>
                <c:pt idx="464">
                  <c:v>83</c:v>
                </c:pt>
                <c:pt idx="465">
                  <c:v>84</c:v>
                </c:pt>
                <c:pt idx="466">
                  <c:v>84</c:v>
                </c:pt>
                <c:pt idx="467">
                  <c:v>84</c:v>
                </c:pt>
                <c:pt idx="468">
                  <c:v>84</c:v>
                </c:pt>
                <c:pt idx="469">
                  <c:v>85</c:v>
                </c:pt>
                <c:pt idx="470">
                  <c:v>85</c:v>
                </c:pt>
                <c:pt idx="471">
                  <c:v>84</c:v>
                </c:pt>
                <c:pt idx="472">
                  <c:v>84</c:v>
                </c:pt>
                <c:pt idx="473">
                  <c:v>84</c:v>
                </c:pt>
                <c:pt idx="474">
                  <c:v>84</c:v>
                </c:pt>
                <c:pt idx="475">
                  <c:v>84</c:v>
                </c:pt>
                <c:pt idx="476">
                  <c:v>85</c:v>
                </c:pt>
                <c:pt idx="477">
                  <c:v>85</c:v>
                </c:pt>
                <c:pt idx="478">
                  <c:v>83</c:v>
                </c:pt>
                <c:pt idx="479">
                  <c:v>84</c:v>
                </c:pt>
                <c:pt idx="480">
                  <c:v>85</c:v>
                </c:pt>
                <c:pt idx="481">
                  <c:v>84</c:v>
                </c:pt>
                <c:pt idx="482">
                  <c:v>85</c:v>
                </c:pt>
                <c:pt idx="483">
                  <c:v>84</c:v>
                </c:pt>
                <c:pt idx="484">
                  <c:v>84</c:v>
                </c:pt>
                <c:pt idx="485">
                  <c:v>85</c:v>
                </c:pt>
                <c:pt idx="486">
                  <c:v>83</c:v>
                </c:pt>
                <c:pt idx="487">
                  <c:v>84</c:v>
                </c:pt>
                <c:pt idx="488">
                  <c:v>85</c:v>
                </c:pt>
                <c:pt idx="489">
                  <c:v>83</c:v>
                </c:pt>
                <c:pt idx="490">
                  <c:v>84</c:v>
                </c:pt>
                <c:pt idx="491">
                  <c:v>84</c:v>
                </c:pt>
                <c:pt idx="492">
                  <c:v>85</c:v>
                </c:pt>
                <c:pt idx="493">
                  <c:v>84</c:v>
                </c:pt>
                <c:pt idx="494">
                  <c:v>84</c:v>
                </c:pt>
                <c:pt idx="495">
                  <c:v>83</c:v>
                </c:pt>
                <c:pt idx="496">
                  <c:v>85</c:v>
                </c:pt>
                <c:pt idx="497">
                  <c:v>84</c:v>
                </c:pt>
                <c:pt idx="498">
                  <c:v>85</c:v>
                </c:pt>
                <c:pt idx="499">
                  <c:v>85</c:v>
                </c:pt>
                <c:pt idx="500">
                  <c:v>84</c:v>
                </c:pt>
                <c:pt idx="501">
                  <c:v>85</c:v>
                </c:pt>
                <c:pt idx="502">
                  <c:v>84</c:v>
                </c:pt>
                <c:pt idx="503">
                  <c:v>84</c:v>
                </c:pt>
                <c:pt idx="504">
                  <c:v>84</c:v>
                </c:pt>
                <c:pt idx="505">
                  <c:v>83</c:v>
                </c:pt>
                <c:pt idx="506">
                  <c:v>85</c:v>
                </c:pt>
                <c:pt idx="507">
                  <c:v>85</c:v>
                </c:pt>
                <c:pt idx="508">
                  <c:v>84</c:v>
                </c:pt>
                <c:pt idx="509">
                  <c:v>84</c:v>
                </c:pt>
                <c:pt idx="510">
                  <c:v>84</c:v>
                </c:pt>
                <c:pt idx="511">
                  <c:v>83</c:v>
                </c:pt>
                <c:pt idx="512">
                  <c:v>84</c:v>
                </c:pt>
                <c:pt idx="513">
                  <c:v>84</c:v>
                </c:pt>
                <c:pt idx="514">
                  <c:v>85</c:v>
                </c:pt>
                <c:pt idx="515">
                  <c:v>84</c:v>
                </c:pt>
                <c:pt idx="516">
                  <c:v>84</c:v>
                </c:pt>
                <c:pt idx="517">
                  <c:v>84</c:v>
                </c:pt>
                <c:pt idx="518">
                  <c:v>85</c:v>
                </c:pt>
                <c:pt idx="519">
                  <c:v>84</c:v>
                </c:pt>
                <c:pt idx="520">
                  <c:v>82</c:v>
                </c:pt>
                <c:pt idx="521">
                  <c:v>79</c:v>
                </c:pt>
                <c:pt idx="522">
                  <c:v>80</c:v>
                </c:pt>
                <c:pt idx="523">
                  <c:v>79</c:v>
                </c:pt>
                <c:pt idx="524">
                  <c:v>79</c:v>
                </c:pt>
                <c:pt idx="525">
                  <c:v>80</c:v>
                </c:pt>
                <c:pt idx="526">
                  <c:v>78</c:v>
                </c:pt>
                <c:pt idx="527">
                  <c:v>78</c:v>
                </c:pt>
                <c:pt idx="528">
                  <c:v>78</c:v>
                </c:pt>
                <c:pt idx="529">
                  <c:v>77</c:v>
                </c:pt>
                <c:pt idx="530">
                  <c:v>78</c:v>
                </c:pt>
                <c:pt idx="531">
                  <c:v>76</c:v>
                </c:pt>
                <c:pt idx="532">
                  <c:v>77</c:v>
                </c:pt>
                <c:pt idx="533">
                  <c:v>76</c:v>
                </c:pt>
                <c:pt idx="534">
                  <c:v>77</c:v>
                </c:pt>
                <c:pt idx="535">
                  <c:v>76</c:v>
                </c:pt>
                <c:pt idx="536">
                  <c:v>75</c:v>
                </c:pt>
                <c:pt idx="537">
                  <c:v>76</c:v>
                </c:pt>
                <c:pt idx="538">
                  <c:v>76</c:v>
                </c:pt>
                <c:pt idx="539">
                  <c:v>76</c:v>
                </c:pt>
                <c:pt idx="540">
                  <c:v>74</c:v>
                </c:pt>
                <c:pt idx="541">
                  <c:v>74</c:v>
                </c:pt>
                <c:pt idx="542">
                  <c:v>75</c:v>
                </c:pt>
                <c:pt idx="543">
                  <c:v>75</c:v>
                </c:pt>
                <c:pt idx="544">
                  <c:v>75</c:v>
                </c:pt>
                <c:pt idx="545">
                  <c:v>74</c:v>
                </c:pt>
                <c:pt idx="546">
                  <c:v>76</c:v>
                </c:pt>
                <c:pt idx="547">
                  <c:v>74</c:v>
                </c:pt>
                <c:pt idx="548">
                  <c:v>73</c:v>
                </c:pt>
                <c:pt idx="549">
                  <c:v>74</c:v>
                </c:pt>
                <c:pt idx="550">
                  <c:v>73</c:v>
                </c:pt>
                <c:pt idx="551">
                  <c:v>74</c:v>
                </c:pt>
                <c:pt idx="552">
                  <c:v>74</c:v>
                </c:pt>
                <c:pt idx="553">
                  <c:v>75</c:v>
                </c:pt>
                <c:pt idx="554">
                  <c:v>75</c:v>
                </c:pt>
                <c:pt idx="555">
                  <c:v>74</c:v>
                </c:pt>
                <c:pt idx="556">
                  <c:v>74</c:v>
                </c:pt>
                <c:pt idx="557">
                  <c:v>74</c:v>
                </c:pt>
                <c:pt idx="558">
                  <c:v>74</c:v>
                </c:pt>
                <c:pt idx="559">
                  <c:v>74</c:v>
                </c:pt>
                <c:pt idx="560">
                  <c:v>73</c:v>
                </c:pt>
                <c:pt idx="561">
                  <c:v>73</c:v>
                </c:pt>
                <c:pt idx="562">
                  <c:v>73</c:v>
                </c:pt>
                <c:pt idx="563">
                  <c:v>74</c:v>
                </c:pt>
                <c:pt idx="564">
                  <c:v>73</c:v>
                </c:pt>
                <c:pt idx="565">
                  <c:v>73</c:v>
                </c:pt>
                <c:pt idx="566">
                  <c:v>73</c:v>
                </c:pt>
                <c:pt idx="567">
                  <c:v>74</c:v>
                </c:pt>
                <c:pt idx="568">
                  <c:v>73</c:v>
                </c:pt>
                <c:pt idx="569">
                  <c:v>73</c:v>
                </c:pt>
                <c:pt idx="570">
                  <c:v>74</c:v>
                </c:pt>
                <c:pt idx="571">
                  <c:v>74</c:v>
                </c:pt>
                <c:pt idx="572">
                  <c:v>74</c:v>
                </c:pt>
                <c:pt idx="573">
                  <c:v>74</c:v>
                </c:pt>
                <c:pt idx="574">
                  <c:v>73</c:v>
                </c:pt>
                <c:pt idx="575">
                  <c:v>73</c:v>
                </c:pt>
                <c:pt idx="576">
                  <c:v>73</c:v>
                </c:pt>
                <c:pt idx="577">
                  <c:v>72</c:v>
                </c:pt>
                <c:pt idx="578">
                  <c:v>73</c:v>
                </c:pt>
                <c:pt idx="579">
                  <c:v>72</c:v>
                </c:pt>
                <c:pt idx="580">
                  <c:v>73</c:v>
                </c:pt>
                <c:pt idx="581">
                  <c:v>73</c:v>
                </c:pt>
                <c:pt idx="582">
                  <c:v>72</c:v>
                </c:pt>
                <c:pt idx="583">
                  <c:v>72</c:v>
                </c:pt>
                <c:pt idx="584">
                  <c:v>72</c:v>
                </c:pt>
                <c:pt idx="585">
                  <c:v>73</c:v>
                </c:pt>
                <c:pt idx="586">
                  <c:v>73</c:v>
                </c:pt>
                <c:pt idx="587">
                  <c:v>73</c:v>
                </c:pt>
                <c:pt idx="588">
                  <c:v>73</c:v>
                </c:pt>
                <c:pt idx="589">
                  <c:v>72</c:v>
                </c:pt>
                <c:pt idx="590">
                  <c:v>72</c:v>
                </c:pt>
                <c:pt idx="591">
                  <c:v>71</c:v>
                </c:pt>
                <c:pt idx="592">
                  <c:v>72</c:v>
                </c:pt>
                <c:pt idx="593">
                  <c:v>73</c:v>
                </c:pt>
                <c:pt idx="594">
                  <c:v>72</c:v>
                </c:pt>
                <c:pt idx="595">
                  <c:v>73</c:v>
                </c:pt>
                <c:pt idx="596">
                  <c:v>71</c:v>
                </c:pt>
                <c:pt idx="597">
                  <c:v>72</c:v>
                </c:pt>
                <c:pt idx="598">
                  <c:v>73</c:v>
                </c:pt>
                <c:pt idx="599">
                  <c:v>72</c:v>
                </c:pt>
                <c:pt idx="600">
                  <c:v>72</c:v>
                </c:pt>
                <c:pt idx="601">
                  <c:v>71</c:v>
                </c:pt>
                <c:pt idx="602">
                  <c:v>71</c:v>
                </c:pt>
                <c:pt idx="603">
                  <c:v>71</c:v>
                </c:pt>
                <c:pt idx="604">
                  <c:v>72</c:v>
                </c:pt>
                <c:pt idx="605">
                  <c:v>70</c:v>
                </c:pt>
                <c:pt idx="606">
                  <c:v>71</c:v>
                </c:pt>
                <c:pt idx="607">
                  <c:v>72</c:v>
                </c:pt>
                <c:pt idx="608">
                  <c:v>71</c:v>
                </c:pt>
                <c:pt idx="609">
                  <c:v>72</c:v>
                </c:pt>
                <c:pt idx="610">
                  <c:v>71</c:v>
                </c:pt>
                <c:pt idx="611">
                  <c:v>71</c:v>
                </c:pt>
                <c:pt idx="612">
                  <c:v>71</c:v>
                </c:pt>
                <c:pt idx="613">
                  <c:v>72</c:v>
                </c:pt>
                <c:pt idx="614">
                  <c:v>71</c:v>
                </c:pt>
                <c:pt idx="615">
                  <c:v>71</c:v>
                </c:pt>
                <c:pt idx="616">
                  <c:v>72</c:v>
                </c:pt>
                <c:pt idx="617">
                  <c:v>71</c:v>
                </c:pt>
                <c:pt idx="618">
                  <c:v>71</c:v>
                </c:pt>
                <c:pt idx="619">
                  <c:v>71</c:v>
                </c:pt>
                <c:pt idx="620">
                  <c:v>72</c:v>
                </c:pt>
                <c:pt idx="621">
                  <c:v>71</c:v>
                </c:pt>
                <c:pt idx="622">
                  <c:v>71</c:v>
                </c:pt>
                <c:pt idx="623">
                  <c:v>71</c:v>
                </c:pt>
                <c:pt idx="624">
                  <c:v>70</c:v>
                </c:pt>
                <c:pt idx="625">
                  <c:v>70</c:v>
                </c:pt>
                <c:pt idx="626">
                  <c:v>71</c:v>
                </c:pt>
                <c:pt idx="627">
                  <c:v>71</c:v>
                </c:pt>
                <c:pt idx="628">
                  <c:v>70</c:v>
                </c:pt>
                <c:pt idx="629">
                  <c:v>70</c:v>
                </c:pt>
                <c:pt idx="630">
                  <c:v>70</c:v>
                </c:pt>
                <c:pt idx="631">
                  <c:v>71</c:v>
                </c:pt>
                <c:pt idx="632">
                  <c:v>70</c:v>
                </c:pt>
                <c:pt idx="633">
                  <c:v>70</c:v>
                </c:pt>
                <c:pt idx="634">
                  <c:v>70</c:v>
                </c:pt>
                <c:pt idx="635">
                  <c:v>71</c:v>
                </c:pt>
                <c:pt idx="636">
                  <c:v>70</c:v>
                </c:pt>
                <c:pt idx="637">
                  <c:v>71</c:v>
                </c:pt>
                <c:pt idx="638">
                  <c:v>70</c:v>
                </c:pt>
                <c:pt idx="639">
                  <c:v>70</c:v>
                </c:pt>
                <c:pt idx="640">
                  <c:v>70</c:v>
                </c:pt>
                <c:pt idx="641">
                  <c:v>71</c:v>
                </c:pt>
                <c:pt idx="642">
                  <c:v>70</c:v>
                </c:pt>
                <c:pt idx="643">
                  <c:v>70</c:v>
                </c:pt>
                <c:pt idx="644">
                  <c:v>70</c:v>
                </c:pt>
                <c:pt idx="645">
                  <c:v>71</c:v>
                </c:pt>
                <c:pt idx="646">
                  <c:v>70</c:v>
                </c:pt>
                <c:pt idx="647">
                  <c:v>71</c:v>
                </c:pt>
                <c:pt idx="648">
                  <c:v>70</c:v>
                </c:pt>
                <c:pt idx="649">
                  <c:v>70</c:v>
                </c:pt>
                <c:pt idx="650">
                  <c:v>69</c:v>
                </c:pt>
                <c:pt idx="651">
                  <c:v>71</c:v>
                </c:pt>
                <c:pt idx="652">
                  <c:v>69</c:v>
                </c:pt>
                <c:pt idx="653">
                  <c:v>69</c:v>
                </c:pt>
                <c:pt idx="654">
                  <c:v>70</c:v>
                </c:pt>
                <c:pt idx="655">
                  <c:v>69</c:v>
                </c:pt>
                <c:pt idx="656">
                  <c:v>70</c:v>
                </c:pt>
                <c:pt idx="657">
                  <c:v>70</c:v>
                </c:pt>
                <c:pt idx="658">
                  <c:v>69</c:v>
                </c:pt>
                <c:pt idx="659">
                  <c:v>69</c:v>
                </c:pt>
                <c:pt idx="660">
                  <c:v>70</c:v>
                </c:pt>
                <c:pt idx="661">
                  <c:v>69</c:v>
                </c:pt>
                <c:pt idx="662">
                  <c:v>70</c:v>
                </c:pt>
                <c:pt idx="663">
                  <c:v>70</c:v>
                </c:pt>
                <c:pt idx="664">
                  <c:v>70</c:v>
                </c:pt>
                <c:pt idx="665">
                  <c:v>69</c:v>
                </c:pt>
                <c:pt idx="666">
                  <c:v>69</c:v>
                </c:pt>
                <c:pt idx="667">
                  <c:v>69</c:v>
                </c:pt>
                <c:pt idx="668">
                  <c:v>70</c:v>
                </c:pt>
                <c:pt idx="669">
                  <c:v>69</c:v>
                </c:pt>
                <c:pt idx="670">
                  <c:v>69</c:v>
                </c:pt>
                <c:pt idx="671">
                  <c:v>69</c:v>
                </c:pt>
                <c:pt idx="672">
                  <c:v>70</c:v>
                </c:pt>
                <c:pt idx="673">
                  <c:v>69</c:v>
                </c:pt>
                <c:pt idx="674">
                  <c:v>70</c:v>
                </c:pt>
                <c:pt idx="675">
                  <c:v>71</c:v>
                </c:pt>
                <c:pt idx="676">
                  <c:v>69</c:v>
                </c:pt>
                <c:pt idx="677">
                  <c:v>69</c:v>
                </c:pt>
                <c:pt idx="678">
                  <c:v>69</c:v>
                </c:pt>
                <c:pt idx="679">
                  <c:v>69</c:v>
                </c:pt>
                <c:pt idx="680">
                  <c:v>69</c:v>
                </c:pt>
                <c:pt idx="681">
                  <c:v>68</c:v>
                </c:pt>
                <c:pt idx="682">
                  <c:v>69</c:v>
                </c:pt>
                <c:pt idx="683">
                  <c:v>69</c:v>
                </c:pt>
                <c:pt idx="684">
                  <c:v>70</c:v>
                </c:pt>
                <c:pt idx="685">
                  <c:v>69</c:v>
                </c:pt>
                <c:pt idx="686">
                  <c:v>69</c:v>
                </c:pt>
                <c:pt idx="687">
                  <c:v>69</c:v>
                </c:pt>
                <c:pt idx="688">
                  <c:v>68</c:v>
                </c:pt>
                <c:pt idx="689">
                  <c:v>69</c:v>
                </c:pt>
                <c:pt idx="690">
                  <c:v>68</c:v>
                </c:pt>
                <c:pt idx="691">
                  <c:v>70</c:v>
                </c:pt>
                <c:pt idx="692">
                  <c:v>70</c:v>
                </c:pt>
                <c:pt idx="693">
                  <c:v>69</c:v>
                </c:pt>
                <c:pt idx="694">
                  <c:v>68</c:v>
                </c:pt>
                <c:pt idx="695">
                  <c:v>69</c:v>
                </c:pt>
                <c:pt idx="696">
                  <c:v>69</c:v>
                </c:pt>
                <c:pt idx="697">
                  <c:v>69</c:v>
                </c:pt>
                <c:pt idx="698">
                  <c:v>69</c:v>
                </c:pt>
                <c:pt idx="699">
                  <c:v>69</c:v>
                </c:pt>
                <c:pt idx="700">
                  <c:v>69</c:v>
                </c:pt>
                <c:pt idx="701">
                  <c:v>69</c:v>
                </c:pt>
                <c:pt idx="702">
                  <c:v>69</c:v>
                </c:pt>
                <c:pt idx="703">
                  <c:v>69</c:v>
                </c:pt>
                <c:pt idx="704">
                  <c:v>69</c:v>
                </c:pt>
                <c:pt idx="705">
                  <c:v>69</c:v>
                </c:pt>
                <c:pt idx="706">
                  <c:v>70</c:v>
                </c:pt>
                <c:pt idx="707">
                  <c:v>69</c:v>
                </c:pt>
                <c:pt idx="708">
                  <c:v>69</c:v>
                </c:pt>
                <c:pt idx="709">
                  <c:v>68</c:v>
                </c:pt>
                <c:pt idx="710">
                  <c:v>68</c:v>
                </c:pt>
                <c:pt idx="711">
                  <c:v>69</c:v>
                </c:pt>
                <c:pt idx="712">
                  <c:v>69</c:v>
                </c:pt>
                <c:pt idx="713">
                  <c:v>69</c:v>
                </c:pt>
                <c:pt idx="714">
                  <c:v>69</c:v>
                </c:pt>
                <c:pt idx="715">
                  <c:v>68</c:v>
                </c:pt>
                <c:pt idx="716">
                  <c:v>69</c:v>
                </c:pt>
                <c:pt idx="717">
                  <c:v>68</c:v>
                </c:pt>
                <c:pt idx="718">
                  <c:v>68</c:v>
                </c:pt>
                <c:pt idx="719">
                  <c:v>69</c:v>
                </c:pt>
                <c:pt idx="720">
                  <c:v>68</c:v>
                </c:pt>
                <c:pt idx="721">
                  <c:v>68</c:v>
                </c:pt>
                <c:pt idx="722">
                  <c:v>69</c:v>
                </c:pt>
                <c:pt idx="723">
                  <c:v>68</c:v>
                </c:pt>
                <c:pt idx="724">
                  <c:v>69</c:v>
                </c:pt>
                <c:pt idx="725">
                  <c:v>68</c:v>
                </c:pt>
                <c:pt idx="726">
                  <c:v>68</c:v>
                </c:pt>
                <c:pt idx="727">
                  <c:v>70</c:v>
                </c:pt>
                <c:pt idx="728">
                  <c:v>68</c:v>
                </c:pt>
                <c:pt idx="729">
                  <c:v>68</c:v>
                </c:pt>
                <c:pt idx="730">
                  <c:v>68</c:v>
                </c:pt>
                <c:pt idx="731">
                  <c:v>69</c:v>
                </c:pt>
                <c:pt idx="732">
                  <c:v>68</c:v>
                </c:pt>
                <c:pt idx="733">
                  <c:v>69</c:v>
                </c:pt>
                <c:pt idx="734">
                  <c:v>68</c:v>
                </c:pt>
                <c:pt idx="735">
                  <c:v>67</c:v>
                </c:pt>
                <c:pt idx="736">
                  <c:v>68</c:v>
                </c:pt>
                <c:pt idx="737">
                  <c:v>68</c:v>
                </c:pt>
                <c:pt idx="738">
                  <c:v>69</c:v>
                </c:pt>
                <c:pt idx="739">
                  <c:v>68</c:v>
                </c:pt>
                <c:pt idx="740">
                  <c:v>68</c:v>
                </c:pt>
                <c:pt idx="741">
                  <c:v>68</c:v>
                </c:pt>
                <c:pt idx="742">
                  <c:v>69</c:v>
                </c:pt>
                <c:pt idx="743">
                  <c:v>69</c:v>
                </c:pt>
                <c:pt idx="744">
                  <c:v>68</c:v>
                </c:pt>
                <c:pt idx="745">
                  <c:v>67</c:v>
                </c:pt>
                <c:pt idx="746">
                  <c:v>67</c:v>
                </c:pt>
                <c:pt idx="747">
                  <c:v>67</c:v>
                </c:pt>
                <c:pt idx="748">
                  <c:v>68</c:v>
                </c:pt>
                <c:pt idx="749">
                  <c:v>68</c:v>
                </c:pt>
                <c:pt idx="750">
                  <c:v>68</c:v>
                </c:pt>
                <c:pt idx="751">
                  <c:v>68</c:v>
                </c:pt>
                <c:pt idx="752">
                  <c:v>68</c:v>
                </c:pt>
                <c:pt idx="753">
                  <c:v>68</c:v>
                </c:pt>
                <c:pt idx="754">
                  <c:v>68</c:v>
                </c:pt>
                <c:pt idx="755">
                  <c:v>68</c:v>
                </c:pt>
                <c:pt idx="756">
                  <c:v>68</c:v>
                </c:pt>
                <c:pt idx="757">
                  <c:v>67</c:v>
                </c:pt>
                <c:pt idx="758">
                  <c:v>68</c:v>
                </c:pt>
                <c:pt idx="759">
                  <c:v>68</c:v>
                </c:pt>
                <c:pt idx="760">
                  <c:v>69</c:v>
                </c:pt>
                <c:pt idx="761">
                  <c:v>68</c:v>
                </c:pt>
                <c:pt idx="762">
                  <c:v>68</c:v>
                </c:pt>
                <c:pt idx="763">
                  <c:v>68</c:v>
                </c:pt>
                <c:pt idx="764">
                  <c:v>67</c:v>
                </c:pt>
                <c:pt idx="765">
                  <c:v>67</c:v>
                </c:pt>
                <c:pt idx="766">
                  <c:v>67</c:v>
                </c:pt>
                <c:pt idx="767">
                  <c:v>67</c:v>
                </c:pt>
                <c:pt idx="768">
                  <c:v>68</c:v>
                </c:pt>
                <c:pt idx="769">
                  <c:v>68</c:v>
                </c:pt>
                <c:pt idx="770">
                  <c:v>68</c:v>
                </c:pt>
                <c:pt idx="771">
                  <c:v>68</c:v>
                </c:pt>
                <c:pt idx="772">
                  <c:v>67</c:v>
                </c:pt>
                <c:pt idx="773">
                  <c:v>68</c:v>
                </c:pt>
                <c:pt idx="774">
                  <c:v>69</c:v>
                </c:pt>
                <c:pt idx="775">
                  <c:v>68</c:v>
                </c:pt>
                <c:pt idx="776">
                  <c:v>67</c:v>
                </c:pt>
                <c:pt idx="777">
                  <c:v>68</c:v>
                </c:pt>
                <c:pt idx="778">
                  <c:v>67</c:v>
                </c:pt>
                <c:pt idx="779">
                  <c:v>68</c:v>
                </c:pt>
                <c:pt idx="780">
                  <c:v>67</c:v>
                </c:pt>
                <c:pt idx="781">
                  <c:v>68</c:v>
                </c:pt>
                <c:pt idx="782">
                  <c:v>68</c:v>
                </c:pt>
                <c:pt idx="783">
                  <c:v>67</c:v>
                </c:pt>
                <c:pt idx="784">
                  <c:v>67</c:v>
                </c:pt>
                <c:pt idx="785">
                  <c:v>67</c:v>
                </c:pt>
                <c:pt idx="786">
                  <c:v>67</c:v>
                </c:pt>
                <c:pt idx="787">
                  <c:v>66</c:v>
                </c:pt>
                <c:pt idx="788">
                  <c:v>67</c:v>
                </c:pt>
                <c:pt idx="789">
                  <c:v>68</c:v>
                </c:pt>
                <c:pt idx="790">
                  <c:v>68</c:v>
                </c:pt>
                <c:pt idx="791">
                  <c:v>66</c:v>
                </c:pt>
                <c:pt idx="792">
                  <c:v>67</c:v>
                </c:pt>
                <c:pt idx="793">
                  <c:v>67</c:v>
                </c:pt>
                <c:pt idx="794">
                  <c:v>67</c:v>
                </c:pt>
                <c:pt idx="795">
                  <c:v>67</c:v>
                </c:pt>
                <c:pt idx="796">
                  <c:v>67</c:v>
                </c:pt>
                <c:pt idx="797">
                  <c:v>67</c:v>
                </c:pt>
                <c:pt idx="798">
                  <c:v>67</c:v>
                </c:pt>
                <c:pt idx="799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505-465D-91DC-CBAE066CCC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060127"/>
        <c:axId val="1555560767"/>
      </c:lineChart>
      <c:catAx>
        <c:axId val="582183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  <a:effectLst/>
                  </a:rPr>
                  <a:t>Time index (s) </a:t>
                </a:r>
                <a:endParaRPr lang="en-US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199423"/>
        <c:crossesAt val="0"/>
        <c:auto val="0"/>
        <c:lblAlgn val="ctr"/>
        <c:lblOffset val="100"/>
        <c:noMultiLvlLbl val="1"/>
      </c:catAx>
      <c:valAx>
        <c:axId val="582199423"/>
        <c:scaling>
          <c:orientation val="minMax"/>
          <c:max val="87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  <a:effectLst/>
                  </a:rPr>
                  <a:t>Temperature (</a:t>
                </a:r>
                <a:r>
                  <a:rPr lang="en-US" sz="1200" b="0" i="0" u="none" strike="noStrike" baseline="0">
                    <a:effectLst/>
                  </a:rPr>
                  <a:t>°C)</a:t>
                </a:r>
                <a:endParaRPr lang="en-US" sz="12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7.6175658832462029E-4"/>
              <c:y val="0.264586512616131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183983"/>
        <c:crosses val="autoZero"/>
        <c:crossBetween val="between"/>
      </c:valAx>
      <c:valAx>
        <c:axId val="1555560767"/>
        <c:scaling>
          <c:orientation val="minMax"/>
          <c:max val="2000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1555060127"/>
        <c:crosses val="max"/>
        <c:crossBetween val="between"/>
      </c:valAx>
      <c:catAx>
        <c:axId val="155506012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55560767"/>
        <c:crosses val="autoZero"/>
        <c:auto val="1"/>
        <c:lblAlgn val="ctr"/>
        <c:lblOffset val="100"/>
        <c:noMultiLvlLbl val="1"/>
      </c:cat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9894796273345919"/>
          <c:y val="0.61036853821419734"/>
          <c:w val="0.43431410724005859"/>
          <c:h val="0.1544447192678704"/>
        </c:manualLayout>
      </c:layout>
      <c:overlay val="0"/>
      <c:spPr>
        <a:solidFill>
          <a:schemeClr val="bg1"/>
        </a:solidFill>
        <a:ln w="9525" cap="flat">
          <a:solidFill>
            <a:schemeClr val="tx1"/>
          </a:solidFill>
          <a:round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81852461043374"/>
          <c:y val="0.15663993487076114"/>
          <c:w val="0.82723402022660164"/>
          <c:h val="0.6557164704321222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cooling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60</c:v>
                </c:pt>
                <c:pt idx="21">
                  <c:v>63</c:v>
                </c:pt>
                <c:pt idx="22">
                  <c:v>66</c:v>
                </c:pt>
                <c:pt idx="23">
                  <c:v>69</c:v>
                </c:pt>
                <c:pt idx="24">
                  <c:v>72</c:v>
                </c:pt>
                <c:pt idx="25">
                  <c:v>75</c:v>
                </c:pt>
                <c:pt idx="26">
                  <c:v>78</c:v>
                </c:pt>
                <c:pt idx="27">
                  <c:v>81</c:v>
                </c:pt>
                <c:pt idx="28">
                  <c:v>84</c:v>
                </c:pt>
                <c:pt idx="29">
                  <c:v>87</c:v>
                </c:pt>
                <c:pt idx="30">
                  <c:v>90</c:v>
                </c:pt>
                <c:pt idx="31">
                  <c:v>93</c:v>
                </c:pt>
                <c:pt idx="32">
                  <c:v>96</c:v>
                </c:pt>
                <c:pt idx="33">
                  <c:v>99</c:v>
                </c:pt>
                <c:pt idx="34">
                  <c:v>102</c:v>
                </c:pt>
                <c:pt idx="35">
                  <c:v>105</c:v>
                </c:pt>
                <c:pt idx="36">
                  <c:v>108</c:v>
                </c:pt>
                <c:pt idx="37">
                  <c:v>111</c:v>
                </c:pt>
                <c:pt idx="38">
                  <c:v>114</c:v>
                </c:pt>
                <c:pt idx="39">
                  <c:v>117</c:v>
                </c:pt>
                <c:pt idx="40">
                  <c:v>120</c:v>
                </c:pt>
                <c:pt idx="41">
                  <c:v>123</c:v>
                </c:pt>
                <c:pt idx="42">
                  <c:v>126</c:v>
                </c:pt>
                <c:pt idx="43">
                  <c:v>129</c:v>
                </c:pt>
                <c:pt idx="44">
                  <c:v>132</c:v>
                </c:pt>
                <c:pt idx="45">
                  <c:v>135</c:v>
                </c:pt>
                <c:pt idx="46">
                  <c:v>138</c:v>
                </c:pt>
                <c:pt idx="47">
                  <c:v>141</c:v>
                </c:pt>
                <c:pt idx="48">
                  <c:v>144</c:v>
                </c:pt>
                <c:pt idx="49">
                  <c:v>147</c:v>
                </c:pt>
                <c:pt idx="50">
                  <c:v>150</c:v>
                </c:pt>
                <c:pt idx="51">
                  <c:v>153</c:v>
                </c:pt>
                <c:pt idx="52">
                  <c:v>156</c:v>
                </c:pt>
                <c:pt idx="53">
                  <c:v>159</c:v>
                </c:pt>
                <c:pt idx="54">
                  <c:v>162</c:v>
                </c:pt>
                <c:pt idx="55">
                  <c:v>165</c:v>
                </c:pt>
                <c:pt idx="56">
                  <c:v>168</c:v>
                </c:pt>
                <c:pt idx="57">
                  <c:v>171</c:v>
                </c:pt>
                <c:pt idx="58">
                  <c:v>174</c:v>
                </c:pt>
                <c:pt idx="59">
                  <c:v>177</c:v>
                </c:pt>
                <c:pt idx="60">
                  <c:v>180</c:v>
                </c:pt>
                <c:pt idx="61">
                  <c:v>183</c:v>
                </c:pt>
                <c:pt idx="62">
                  <c:v>186</c:v>
                </c:pt>
                <c:pt idx="63">
                  <c:v>189</c:v>
                </c:pt>
                <c:pt idx="64">
                  <c:v>192</c:v>
                </c:pt>
                <c:pt idx="65">
                  <c:v>195</c:v>
                </c:pt>
                <c:pt idx="66">
                  <c:v>198</c:v>
                </c:pt>
                <c:pt idx="67">
                  <c:v>201</c:v>
                </c:pt>
                <c:pt idx="68">
                  <c:v>204</c:v>
                </c:pt>
                <c:pt idx="69">
                  <c:v>207</c:v>
                </c:pt>
                <c:pt idx="70">
                  <c:v>210</c:v>
                </c:pt>
                <c:pt idx="71">
                  <c:v>213</c:v>
                </c:pt>
                <c:pt idx="72">
                  <c:v>216</c:v>
                </c:pt>
                <c:pt idx="73">
                  <c:v>219</c:v>
                </c:pt>
                <c:pt idx="74">
                  <c:v>222</c:v>
                </c:pt>
                <c:pt idx="75">
                  <c:v>225</c:v>
                </c:pt>
                <c:pt idx="76">
                  <c:v>228</c:v>
                </c:pt>
                <c:pt idx="77">
                  <c:v>231</c:v>
                </c:pt>
                <c:pt idx="78">
                  <c:v>234</c:v>
                </c:pt>
                <c:pt idx="79">
                  <c:v>237</c:v>
                </c:pt>
                <c:pt idx="80">
                  <c:v>240</c:v>
                </c:pt>
                <c:pt idx="81">
                  <c:v>243</c:v>
                </c:pt>
                <c:pt idx="82">
                  <c:v>246</c:v>
                </c:pt>
                <c:pt idx="83">
                  <c:v>249</c:v>
                </c:pt>
                <c:pt idx="84">
                  <c:v>252</c:v>
                </c:pt>
                <c:pt idx="85">
                  <c:v>255</c:v>
                </c:pt>
                <c:pt idx="86">
                  <c:v>258</c:v>
                </c:pt>
                <c:pt idx="87">
                  <c:v>261</c:v>
                </c:pt>
                <c:pt idx="88">
                  <c:v>264</c:v>
                </c:pt>
                <c:pt idx="89">
                  <c:v>267</c:v>
                </c:pt>
                <c:pt idx="90">
                  <c:v>270</c:v>
                </c:pt>
                <c:pt idx="91">
                  <c:v>273</c:v>
                </c:pt>
                <c:pt idx="92">
                  <c:v>276</c:v>
                </c:pt>
                <c:pt idx="93">
                  <c:v>279</c:v>
                </c:pt>
                <c:pt idx="94">
                  <c:v>282</c:v>
                </c:pt>
                <c:pt idx="95">
                  <c:v>285</c:v>
                </c:pt>
                <c:pt idx="96">
                  <c:v>288</c:v>
                </c:pt>
                <c:pt idx="97">
                  <c:v>291</c:v>
                </c:pt>
                <c:pt idx="98">
                  <c:v>294</c:v>
                </c:pt>
                <c:pt idx="99">
                  <c:v>297</c:v>
                </c:pt>
                <c:pt idx="100">
                  <c:v>300</c:v>
                </c:pt>
              </c:numCache>
            </c:numRef>
          </c:cat>
          <c:val>
            <c:numRef>
              <c:f>Sheet1!$B$2:$B$102</c:f>
              <c:numCache>
                <c:formatCode>General</c:formatCode>
                <c:ptCount val="101"/>
                <c:pt idx="0">
                  <c:v>40</c:v>
                </c:pt>
                <c:pt idx="1">
                  <c:v>60</c:v>
                </c:pt>
                <c:pt idx="2">
                  <c:v>72</c:v>
                </c:pt>
                <c:pt idx="3">
                  <c:v>77</c:v>
                </c:pt>
                <c:pt idx="4">
                  <c:v>82</c:v>
                </c:pt>
                <c:pt idx="5">
                  <c:v>83</c:v>
                </c:pt>
                <c:pt idx="6">
                  <c:v>85</c:v>
                </c:pt>
                <c:pt idx="7">
                  <c:v>88</c:v>
                </c:pt>
                <c:pt idx="8">
                  <c:v>88</c:v>
                </c:pt>
                <c:pt idx="9">
                  <c:v>88</c:v>
                </c:pt>
                <c:pt idx="10">
                  <c:v>88</c:v>
                </c:pt>
                <c:pt idx="11">
                  <c:v>86</c:v>
                </c:pt>
                <c:pt idx="12">
                  <c:v>85</c:v>
                </c:pt>
                <c:pt idx="13">
                  <c:v>85</c:v>
                </c:pt>
                <c:pt idx="14">
                  <c:v>87</c:v>
                </c:pt>
                <c:pt idx="15">
                  <c:v>88</c:v>
                </c:pt>
                <c:pt idx="16">
                  <c:v>87</c:v>
                </c:pt>
                <c:pt idx="17">
                  <c:v>87</c:v>
                </c:pt>
                <c:pt idx="18">
                  <c:v>88</c:v>
                </c:pt>
                <c:pt idx="19">
                  <c:v>85</c:v>
                </c:pt>
                <c:pt idx="20">
                  <c:v>88</c:v>
                </c:pt>
                <c:pt idx="21">
                  <c:v>88</c:v>
                </c:pt>
                <c:pt idx="22">
                  <c:v>85</c:v>
                </c:pt>
                <c:pt idx="23">
                  <c:v>87</c:v>
                </c:pt>
                <c:pt idx="24">
                  <c:v>86</c:v>
                </c:pt>
                <c:pt idx="25">
                  <c:v>87</c:v>
                </c:pt>
                <c:pt idx="26">
                  <c:v>88</c:v>
                </c:pt>
                <c:pt idx="27">
                  <c:v>85</c:v>
                </c:pt>
                <c:pt idx="28">
                  <c:v>85</c:v>
                </c:pt>
                <c:pt idx="29">
                  <c:v>87</c:v>
                </c:pt>
                <c:pt idx="30">
                  <c:v>87</c:v>
                </c:pt>
                <c:pt idx="31">
                  <c:v>85</c:v>
                </c:pt>
                <c:pt idx="32">
                  <c:v>88</c:v>
                </c:pt>
                <c:pt idx="33">
                  <c:v>86</c:v>
                </c:pt>
                <c:pt idx="34">
                  <c:v>86</c:v>
                </c:pt>
                <c:pt idx="35">
                  <c:v>87</c:v>
                </c:pt>
                <c:pt idx="36">
                  <c:v>86</c:v>
                </c:pt>
                <c:pt idx="37">
                  <c:v>86</c:v>
                </c:pt>
                <c:pt idx="38">
                  <c:v>85</c:v>
                </c:pt>
                <c:pt idx="39">
                  <c:v>85</c:v>
                </c:pt>
                <c:pt idx="40">
                  <c:v>87</c:v>
                </c:pt>
                <c:pt idx="41">
                  <c:v>85</c:v>
                </c:pt>
                <c:pt idx="42">
                  <c:v>85</c:v>
                </c:pt>
                <c:pt idx="43">
                  <c:v>88</c:v>
                </c:pt>
                <c:pt idx="44">
                  <c:v>87</c:v>
                </c:pt>
                <c:pt idx="45">
                  <c:v>86</c:v>
                </c:pt>
                <c:pt idx="46">
                  <c:v>85</c:v>
                </c:pt>
                <c:pt idx="47">
                  <c:v>85</c:v>
                </c:pt>
                <c:pt idx="48">
                  <c:v>86</c:v>
                </c:pt>
                <c:pt idx="49">
                  <c:v>86</c:v>
                </c:pt>
                <c:pt idx="50">
                  <c:v>86</c:v>
                </c:pt>
                <c:pt idx="51">
                  <c:v>87</c:v>
                </c:pt>
                <c:pt idx="52">
                  <c:v>85</c:v>
                </c:pt>
                <c:pt idx="53">
                  <c:v>86</c:v>
                </c:pt>
                <c:pt idx="54">
                  <c:v>85</c:v>
                </c:pt>
                <c:pt idx="55">
                  <c:v>88</c:v>
                </c:pt>
                <c:pt idx="56">
                  <c:v>87</c:v>
                </c:pt>
                <c:pt idx="57">
                  <c:v>86</c:v>
                </c:pt>
                <c:pt idx="58">
                  <c:v>86</c:v>
                </c:pt>
                <c:pt idx="59">
                  <c:v>88</c:v>
                </c:pt>
                <c:pt idx="60">
                  <c:v>88</c:v>
                </c:pt>
                <c:pt idx="61">
                  <c:v>87</c:v>
                </c:pt>
                <c:pt idx="62">
                  <c:v>87</c:v>
                </c:pt>
                <c:pt idx="63">
                  <c:v>88</c:v>
                </c:pt>
                <c:pt idx="64">
                  <c:v>87</c:v>
                </c:pt>
                <c:pt idx="65">
                  <c:v>87</c:v>
                </c:pt>
                <c:pt idx="66">
                  <c:v>88</c:v>
                </c:pt>
                <c:pt idx="67">
                  <c:v>85</c:v>
                </c:pt>
                <c:pt idx="68">
                  <c:v>85</c:v>
                </c:pt>
                <c:pt idx="69">
                  <c:v>87</c:v>
                </c:pt>
                <c:pt idx="70">
                  <c:v>88</c:v>
                </c:pt>
                <c:pt idx="71">
                  <c:v>88</c:v>
                </c:pt>
                <c:pt idx="72">
                  <c:v>88</c:v>
                </c:pt>
                <c:pt idx="73">
                  <c:v>85</c:v>
                </c:pt>
                <c:pt idx="74">
                  <c:v>86</c:v>
                </c:pt>
                <c:pt idx="75">
                  <c:v>86</c:v>
                </c:pt>
                <c:pt idx="76">
                  <c:v>88</c:v>
                </c:pt>
                <c:pt idx="77">
                  <c:v>85</c:v>
                </c:pt>
                <c:pt idx="78">
                  <c:v>86</c:v>
                </c:pt>
                <c:pt idx="79">
                  <c:v>86</c:v>
                </c:pt>
                <c:pt idx="80">
                  <c:v>85</c:v>
                </c:pt>
                <c:pt idx="81">
                  <c:v>85</c:v>
                </c:pt>
                <c:pt idx="82">
                  <c:v>86</c:v>
                </c:pt>
                <c:pt idx="83">
                  <c:v>86</c:v>
                </c:pt>
                <c:pt idx="84">
                  <c:v>86</c:v>
                </c:pt>
                <c:pt idx="85">
                  <c:v>82</c:v>
                </c:pt>
                <c:pt idx="86">
                  <c:v>73</c:v>
                </c:pt>
                <c:pt idx="87">
                  <c:v>70</c:v>
                </c:pt>
                <c:pt idx="88">
                  <c:v>66</c:v>
                </c:pt>
                <c:pt idx="89">
                  <c:v>60</c:v>
                </c:pt>
                <c:pt idx="90">
                  <c:v>56</c:v>
                </c:pt>
                <c:pt idx="91">
                  <c:v>52</c:v>
                </c:pt>
                <c:pt idx="92">
                  <c:v>50</c:v>
                </c:pt>
                <c:pt idx="93">
                  <c:v>48</c:v>
                </c:pt>
                <c:pt idx="94">
                  <c:v>46</c:v>
                </c:pt>
                <c:pt idx="95">
                  <c:v>44</c:v>
                </c:pt>
                <c:pt idx="96">
                  <c:v>42</c:v>
                </c:pt>
                <c:pt idx="97">
                  <c:v>41</c:v>
                </c:pt>
                <c:pt idx="98">
                  <c:v>40</c:v>
                </c:pt>
                <c:pt idx="99">
                  <c:v>40</c:v>
                </c:pt>
                <c:pt idx="100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09-4888-9341-B45F284C7C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2183983"/>
        <c:axId val="582199423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Heatsink(passive)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60</c:v>
                </c:pt>
                <c:pt idx="21">
                  <c:v>63</c:v>
                </c:pt>
                <c:pt idx="22">
                  <c:v>66</c:v>
                </c:pt>
                <c:pt idx="23">
                  <c:v>69</c:v>
                </c:pt>
                <c:pt idx="24">
                  <c:v>72</c:v>
                </c:pt>
                <c:pt idx="25">
                  <c:v>75</c:v>
                </c:pt>
                <c:pt idx="26">
                  <c:v>78</c:v>
                </c:pt>
                <c:pt idx="27">
                  <c:v>81</c:v>
                </c:pt>
                <c:pt idx="28">
                  <c:v>84</c:v>
                </c:pt>
                <c:pt idx="29">
                  <c:v>87</c:v>
                </c:pt>
                <c:pt idx="30">
                  <c:v>90</c:v>
                </c:pt>
                <c:pt idx="31">
                  <c:v>93</c:v>
                </c:pt>
                <c:pt idx="32">
                  <c:v>96</c:v>
                </c:pt>
                <c:pt idx="33">
                  <c:v>99</c:v>
                </c:pt>
                <c:pt idx="34">
                  <c:v>102</c:v>
                </c:pt>
                <c:pt idx="35">
                  <c:v>105</c:v>
                </c:pt>
                <c:pt idx="36">
                  <c:v>108</c:v>
                </c:pt>
                <c:pt idx="37">
                  <c:v>111</c:v>
                </c:pt>
                <c:pt idx="38">
                  <c:v>114</c:v>
                </c:pt>
                <c:pt idx="39">
                  <c:v>117</c:v>
                </c:pt>
                <c:pt idx="40">
                  <c:v>120</c:v>
                </c:pt>
                <c:pt idx="41">
                  <c:v>123</c:v>
                </c:pt>
                <c:pt idx="42">
                  <c:v>126</c:v>
                </c:pt>
                <c:pt idx="43">
                  <c:v>129</c:v>
                </c:pt>
                <c:pt idx="44">
                  <c:v>132</c:v>
                </c:pt>
                <c:pt idx="45">
                  <c:v>135</c:v>
                </c:pt>
                <c:pt idx="46">
                  <c:v>138</c:v>
                </c:pt>
                <c:pt idx="47">
                  <c:v>141</c:v>
                </c:pt>
                <c:pt idx="48">
                  <c:v>144</c:v>
                </c:pt>
                <c:pt idx="49">
                  <c:v>147</c:v>
                </c:pt>
                <c:pt idx="50">
                  <c:v>150</c:v>
                </c:pt>
                <c:pt idx="51">
                  <c:v>153</c:v>
                </c:pt>
                <c:pt idx="52">
                  <c:v>156</c:v>
                </c:pt>
                <c:pt idx="53">
                  <c:v>159</c:v>
                </c:pt>
                <c:pt idx="54">
                  <c:v>162</c:v>
                </c:pt>
                <c:pt idx="55">
                  <c:v>165</c:v>
                </c:pt>
                <c:pt idx="56">
                  <c:v>168</c:v>
                </c:pt>
                <c:pt idx="57">
                  <c:v>171</c:v>
                </c:pt>
                <c:pt idx="58">
                  <c:v>174</c:v>
                </c:pt>
                <c:pt idx="59">
                  <c:v>177</c:v>
                </c:pt>
                <c:pt idx="60">
                  <c:v>180</c:v>
                </c:pt>
                <c:pt idx="61">
                  <c:v>183</c:v>
                </c:pt>
                <c:pt idx="62">
                  <c:v>186</c:v>
                </c:pt>
                <c:pt idx="63">
                  <c:v>189</c:v>
                </c:pt>
                <c:pt idx="64">
                  <c:v>192</c:v>
                </c:pt>
                <c:pt idx="65">
                  <c:v>195</c:v>
                </c:pt>
                <c:pt idx="66">
                  <c:v>198</c:v>
                </c:pt>
                <c:pt idx="67">
                  <c:v>201</c:v>
                </c:pt>
                <c:pt idx="68">
                  <c:v>204</c:v>
                </c:pt>
                <c:pt idx="69">
                  <c:v>207</c:v>
                </c:pt>
                <c:pt idx="70">
                  <c:v>210</c:v>
                </c:pt>
                <c:pt idx="71">
                  <c:v>213</c:v>
                </c:pt>
                <c:pt idx="72">
                  <c:v>216</c:v>
                </c:pt>
                <c:pt idx="73">
                  <c:v>219</c:v>
                </c:pt>
                <c:pt idx="74">
                  <c:v>222</c:v>
                </c:pt>
                <c:pt idx="75">
                  <c:v>225</c:v>
                </c:pt>
                <c:pt idx="76">
                  <c:v>228</c:v>
                </c:pt>
                <c:pt idx="77">
                  <c:v>231</c:v>
                </c:pt>
                <c:pt idx="78">
                  <c:v>234</c:v>
                </c:pt>
                <c:pt idx="79">
                  <c:v>237</c:v>
                </c:pt>
                <c:pt idx="80">
                  <c:v>240</c:v>
                </c:pt>
                <c:pt idx="81">
                  <c:v>243</c:v>
                </c:pt>
                <c:pt idx="82">
                  <c:v>246</c:v>
                </c:pt>
                <c:pt idx="83">
                  <c:v>249</c:v>
                </c:pt>
                <c:pt idx="84">
                  <c:v>252</c:v>
                </c:pt>
                <c:pt idx="85">
                  <c:v>255</c:v>
                </c:pt>
                <c:pt idx="86">
                  <c:v>258</c:v>
                </c:pt>
                <c:pt idx="87">
                  <c:v>261</c:v>
                </c:pt>
                <c:pt idx="88">
                  <c:v>264</c:v>
                </c:pt>
                <c:pt idx="89">
                  <c:v>267</c:v>
                </c:pt>
                <c:pt idx="90">
                  <c:v>270</c:v>
                </c:pt>
                <c:pt idx="91">
                  <c:v>273</c:v>
                </c:pt>
                <c:pt idx="92">
                  <c:v>276</c:v>
                </c:pt>
                <c:pt idx="93">
                  <c:v>279</c:v>
                </c:pt>
                <c:pt idx="94">
                  <c:v>282</c:v>
                </c:pt>
                <c:pt idx="95">
                  <c:v>285</c:v>
                </c:pt>
                <c:pt idx="96">
                  <c:v>288</c:v>
                </c:pt>
                <c:pt idx="97">
                  <c:v>291</c:v>
                </c:pt>
                <c:pt idx="98">
                  <c:v>294</c:v>
                </c:pt>
                <c:pt idx="99">
                  <c:v>297</c:v>
                </c:pt>
                <c:pt idx="100">
                  <c:v>300</c:v>
                </c:pt>
              </c:numCache>
            </c:numRef>
          </c:cat>
          <c:val>
            <c:numRef>
              <c:f>Sheet1!$C$2:$C$102</c:f>
              <c:numCache>
                <c:formatCode>General</c:formatCode>
                <c:ptCount val="101"/>
                <c:pt idx="0">
                  <c:v>33</c:v>
                </c:pt>
                <c:pt idx="1">
                  <c:v>40</c:v>
                </c:pt>
                <c:pt idx="2">
                  <c:v>48</c:v>
                </c:pt>
                <c:pt idx="3">
                  <c:v>55</c:v>
                </c:pt>
                <c:pt idx="4">
                  <c:v>60</c:v>
                </c:pt>
                <c:pt idx="5">
                  <c:v>65</c:v>
                </c:pt>
                <c:pt idx="6">
                  <c:v>70</c:v>
                </c:pt>
                <c:pt idx="7">
                  <c:v>73</c:v>
                </c:pt>
                <c:pt idx="8">
                  <c:v>76</c:v>
                </c:pt>
                <c:pt idx="9">
                  <c:v>79</c:v>
                </c:pt>
                <c:pt idx="10">
                  <c:v>83</c:v>
                </c:pt>
                <c:pt idx="11">
                  <c:v>85</c:v>
                </c:pt>
                <c:pt idx="12">
                  <c:v>87</c:v>
                </c:pt>
                <c:pt idx="13">
                  <c:v>84</c:v>
                </c:pt>
                <c:pt idx="14">
                  <c:v>83</c:v>
                </c:pt>
                <c:pt idx="15">
                  <c:v>84</c:v>
                </c:pt>
                <c:pt idx="16">
                  <c:v>85</c:v>
                </c:pt>
                <c:pt idx="17">
                  <c:v>84</c:v>
                </c:pt>
                <c:pt idx="18">
                  <c:v>84</c:v>
                </c:pt>
                <c:pt idx="19">
                  <c:v>83</c:v>
                </c:pt>
                <c:pt idx="20">
                  <c:v>86</c:v>
                </c:pt>
                <c:pt idx="21">
                  <c:v>83</c:v>
                </c:pt>
                <c:pt idx="22">
                  <c:v>86</c:v>
                </c:pt>
                <c:pt idx="23">
                  <c:v>86</c:v>
                </c:pt>
                <c:pt idx="24">
                  <c:v>83</c:v>
                </c:pt>
                <c:pt idx="25">
                  <c:v>84</c:v>
                </c:pt>
                <c:pt idx="26">
                  <c:v>86</c:v>
                </c:pt>
                <c:pt idx="27">
                  <c:v>85</c:v>
                </c:pt>
                <c:pt idx="28">
                  <c:v>86</c:v>
                </c:pt>
                <c:pt idx="29">
                  <c:v>83</c:v>
                </c:pt>
                <c:pt idx="30">
                  <c:v>83</c:v>
                </c:pt>
                <c:pt idx="31">
                  <c:v>83</c:v>
                </c:pt>
                <c:pt idx="32">
                  <c:v>83</c:v>
                </c:pt>
                <c:pt idx="33">
                  <c:v>84</c:v>
                </c:pt>
                <c:pt idx="34">
                  <c:v>83</c:v>
                </c:pt>
                <c:pt idx="35">
                  <c:v>84</c:v>
                </c:pt>
                <c:pt idx="36">
                  <c:v>83</c:v>
                </c:pt>
                <c:pt idx="37">
                  <c:v>85</c:v>
                </c:pt>
                <c:pt idx="38">
                  <c:v>86</c:v>
                </c:pt>
                <c:pt idx="39">
                  <c:v>86</c:v>
                </c:pt>
                <c:pt idx="40">
                  <c:v>86</c:v>
                </c:pt>
                <c:pt idx="41">
                  <c:v>84</c:v>
                </c:pt>
                <c:pt idx="42">
                  <c:v>86</c:v>
                </c:pt>
                <c:pt idx="43">
                  <c:v>86</c:v>
                </c:pt>
                <c:pt idx="44">
                  <c:v>84</c:v>
                </c:pt>
                <c:pt idx="45">
                  <c:v>83</c:v>
                </c:pt>
                <c:pt idx="46">
                  <c:v>83</c:v>
                </c:pt>
                <c:pt idx="47">
                  <c:v>86</c:v>
                </c:pt>
                <c:pt idx="48">
                  <c:v>86</c:v>
                </c:pt>
                <c:pt idx="49">
                  <c:v>84</c:v>
                </c:pt>
                <c:pt idx="50">
                  <c:v>85</c:v>
                </c:pt>
                <c:pt idx="51">
                  <c:v>84</c:v>
                </c:pt>
                <c:pt idx="52">
                  <c:v>82</c:v>
                </c:pt>
                <c:pt idx="53">
                  <c:v>85</c:v>
                </c:pt>
                <c:pt idx="54">
                  <c:v>83</c:v>
                </c:pt>
                <c:pt idx="55">
                  <c:v>82</c:v>
                </c:pt>
                <c:pt idx="56">
                  <c:v>85</c:v>
                </c:pt>
                <c:pt idx="57">
                  <c:v>82</c:v>
                </c:pt>
                <c:pt idx="58">
                  <c:v>82</c:v>
                </c:pt>
                <c:pt idx="59">
                  <c:v>82</c:v>
                </c:pt>
                <c:pt idx="60">
                  <c:v>84</c:v>
                </c:pt>
                <c:pt idx="61">
                  <c:v>82</c:v>
                </c:pt>
                <c:pt idx="62">
                  <c:v>85</c:v>
                </c:pt>
                <c:pt idx="63">
                  <c:v>85</c:v>
                </c:pt>
                <c:pt idx="64">
                  <c:v>83</c:v>
                </c:pt>
                <c:pt idx="65">
                  <c:v>84</c:v>
                </c:pt>
                <c:pt idx="66">
                  <c:v>85</c:v>
                </c:pt>
                <c:pt idx="67">
                  <c:v>84</c:v>
                </c:pt>
                <c:pt idx="68">
                  <c:v>82</c:v>
                </c:pt>
                <c:pt idx="69">
                  <c:v>85</c:v>
                </c:pt>
                <c:pt idx="70">
                  <c:v>84</c:v>
                </c:pt>
                <c:pt idx="71">
                  <c:v>84</c:v>
                </c:pt>
                <c:pt idx="72">
                  <c:v>82</c:v>
                </c:pt>
                <c:pt idx="73">
                  <c:v>82</c:v>
                </c:pt>
                <c:pt idx="74">
                  <c:v>84</c:v>
                </c:pt>
                <c:pt idx="75">
                  <c:v>83</c:v>
                </c:pt>
                <c:pt idx="76">
                  <c:v>82</c:v>
                </c:pt>
                <c:pt idx="77">
                  <c:v>74</c:v>
                </c:pt>
                <c:pt idx="78">
                  <c:v>70</c:v>
                </c:pt>
                <c:pt idx="79">
                  <c:v>65</c:v>
                </c:pt>
                <c:pt idx="80">
                  <c:v>60</c:v>
                </c:pt>
                <c:pt idx="81">
                  <c:v>57</c:v>
                </c:pt>
                <c:pt idx="82">
                  <c:v>55</c:v>
                </c:pt>
                <c:pt idx="83">
                  <c:v>52</c:v>
                </c:pt>
                <c:pt idx="84">
                  <c:v>49</c:v>
                </c:pt>
                <c:pt idx="85">
                  <c:v>46</c:v>
                </c:pt>
                <c:pt idx="86">
                  <c:v>45</c:v>
                </c:pt>
                <c:pt idx="87">
                  <c:v>44</c:v>
                </c:pt>
                <c:pt idx="88">
                  <c:v>43</c:v>
                </c:pt>
                <c:pt idx="89">
                  <c:v>42</c:v>
                </c:pt>
                <c:pt idx="90">
                  <c:v>41</c:v>
                </c:pt>
                <c:pt idx="91">
                  <c:v>40</c:v>
                </c:pt>
                <c:pt idx="92">
                  <c:v>39</c:v>
                </c:pt>
                <c:pt idx="93">
                  <c:v>38</c:v>
                </c:pt>
                <c:pt idx="94">
                  <c:v>38</c:v>
                </c:pt>
                <c:pt idx="95">
                  <c:v>37</c:v>
                </c:pt>
                <c:pt idx="96">
                  <c:v>36</c:v>
                </c:pt>
                <c:pt idx="97">
                  <c:v>35</c:v>
                </c:pt>
                <c:pt idx="98">
                  <c:v>34</c:v>
                </c:pt>
                <c:pt idx="99">
                  <c:v>33</c:v>
                </c:pt>
                <c:pt idx="100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709-4888-9341-B45F284C7C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Fan(active, static)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60</c:v>
                </c:pt>
                <c:pt idx="21">
                  <c:v>63</c:v>
                </c:pt>
                <c:pt idx="22">
                  <c:v>66</c:v>
                </c:pt>
                <c:pt idx="23">
                  <c:v>69</c:v>
                </c:pt>
                <c:pt idx="24">
                  <c:v>72</c:v>
                </c:pt>
                <c:pt idx="25">
                  <c:v>75</c:v>
                </c:pt>
                <c:pt idx="26">
                  <c:v>78</c:v>
                </c:pt>
                <c:pt idx="27">
                  <c:v>81</c:v>
                </c:pt>
                <c:pt idx="28">
                  <c:v>84</c:v>
                </c:pt>
                <c:pt idx="29">
                  <c:v>87</c:v>
                </c:pt>
                <c:pt idx="30">
                  <c:v>90</c:v>
                </c:pt>
                <c:pt idx="31">
                  <c:v>93</c:v>
                </c:pt>
                <c:pt idx="32">
                  <c:v>96</c:v>
                </c:pt>
                <c:pt idx="33">
                  <c:v>99</c:v>
                </c:pt>
                <c:pt idx="34">
                  <c:v>102</c:v>
                </c:pt>
                <c:pt idx="35">
                  <c:v>105</c:v>
                </c:pt>
                <c:pt idx="36">
                  <c:v>108</c:v>
                </c:pt>
                <c:pt idx="37">
                  <c:v>111</c:v>
                </c:pt>
                <c:pt idx="38">
                  <c:v>114</c:v>
                </c:pt>
                <c:pt idx="39">
                  <c:v>117</c:v>
                </c:pt>
                <c:pt idx="40">
                  <c:v>120</c:v>
                </c:pt>
                <c:pt idx="41">
                  <c:v>123</c:v>
                </c:pt>
                <c:pt idx="42">
                  <c:v>126</c:v>
                </c:pt>
                <c:pt idx="43">
                  <c:v>129</c:v>
                </c:pt>
                <c:pt idx="44">
                  <c:v>132</c:v>
                </c:pt>
                <c:pt idx="45">
                  <c:v>135</c:v>
                </c:pt>
                <c:pt idx="46">
                  <c:v>138</c:v>
                </c:pt>
                <c:pt idx="47">
                  <c:v>141</c:v>
                </c:pt>
                <c:pt idx="48">
                  <c:v>144</c:v>
                </c:pt>
                <c:pt idx="49">
                  <c:v>147</c:v>
                </c:pt>
                <c:pt idx="50">
                  <c:v>150</c:v>
                </c:pt>
                <c:pt idx="51">
                  <c:v>153</c:v>
                </c:pt>
                <c:pt idx="52">
                  <c:v>156</c:v>
                </c:pt>
                <c:pt idx="53">
                  <c:v>159</c:v>
                </c:pt>
                <c:pt idx="54">
                  <c:v>162</c:v>
                </c:pt>
                <c:pt idx="55">
                  <c:v>165</c:v>
                </c:pt>
                <c:pt idx="56">
                  <c:v>168</c:v>
                </c:pt>
                <c:pt idx="57">
                  <c:v>171</c:v>
                </c:pt>
                <c:pt idx="58">
                  <c:v>174</c:v>
                </c:pt>
                <c:pt idx="59">
                  <c:v>177</c:v>
                </c:pt>
                <c:pt idx="60">
                  <c:v>180</c:v>
                </c:pt>
                <c:pt idx="61">
                  <c:v>183</c:v>
                </c:pt>
                <c:pt idx="62">
                  <c:v>186</c:v>
                </c:pt>
                <c:pt idx="63">
                  <c:v>189</c:v>
                </c:pt>
                <c:pt idx="64">
                  <c:v>192</c:v>
                </c:pt>
                <c:pt idx="65">
                  <c:v>195</c:v>
                </c:pt>
                <c:pt idx="66">
                  <c:v>198</c:v>
                </c:pt>
                <c:pt idx="67">
                  <c:v>201</c:v>
                </c:pt>
                <c:pt idx="68">
                  <c:v>204</c:v>
                </c:pt>
                <c:pt idx="69">
                  <c:v>207</c:v>
                </c:pt>
                <c:pt idx="70">
                  <c:v>210</c:v>
                </c:pt>
                <c:pt idx="71">
                  <c:v>213</c:v>
                </c:pt>
                <c:pt idx="72">
                  <c:v>216</c:v>
                </c:pt>
                <c:pt idx="73">
                  <c:v>219</c:v>
                </c:pt>
                <c:pt idx="74">
                  <c:v>222</c:v>
                </c:pt>
                <c:pt idx="75">
                  <c:v>225</c:v>
                </c:pt>
                <c:pt idx="76">
                  <c:v>228</c:v>
                </c:pt>
                <c:pt idx="77">
                  <c:v>231</c:v>
                </c:pt>
                <c:pt idx="78">
                  <c:v>234</c:v>
                </c:pt>
                <c:pt idx="79">
                  <c:v>237</c:v>
                </c:pt>
                <c:pt idx="80">
                  <c:v>240</c:v>
                </c:pt>
                <c:pt idx="81">
                  <c:v>243</c:v>
                </c:pt>
                <c:pt idx="82">
                  <c:v>246</c:v>
                </c:pt>
                <c:pt idx="83">
                  <c:v>249</c:v>
                </c:pt>
                <c:pt idx="84">
                  <c:v>252</c:v>
                </c:pt>
                <c:pt idx="85">
                  <c:v>255</c:v>
                </c:pt>
                <c:pt idx="86">
                  <c:v>258</c:v>
                </c:pt>
                <c:pt idx="87">
                  <c:v>261</c:v>
                </c:pt>
                <c:pt idx="88">
                  <c:v>264</c:v>
                </c:pt>
                <c:pt idx="89">
                  <c:v>267</c:v>
                </c:pt>
                <c:pt idx="90">
                  <c:v>270</c:v>
                </c:pt>
                <c:pt idx="91">
                  <c:v>273</c:v>
                </c:pt>
                <c:pt idx="92">
                  <c:v>276</c:v>
                </c:pt>
                <c:pt idx="93">
                  <c:v>279</c:v>
                </c:pt>
                <c:pt idx="94">
                  <c:v>282</c:v>
                </c:pt>
                <c:pt idx="95">
                  <c:v>285</c:v>
                </c:pt>
                <c:pt idx="96">
                  <c:v>288</c:v>
                </c:pt>
                <c:pt idx="97">
                  <c:v>291</c:v>
                </c:pt>
                <c:pt idx="98">
                  <c:v>294</c:v>
                </c:pt>
                <c:pt idx="99">
                  <c:v>297</c:v>
                </c:pt>
                <c:pt idx="100">
                  <c:v>300</c:v>
                </c:pt>
              </c:numCache>
            </c:numRef>
          </c:cat>
          <c:val>
            <c:numRef>
              <c:f>Sheet1!$D$2:$D$102</c:f>
              <c:numCache>
                <c:formatCode>General</c:formatCode>
                <c:ptCount val="101"/>
                <c:pt idx="0">
                  <c:v>25</c:v>
                </c:pt>
                <c:pt idx="1">
                  <c:v>30</c:v>
                </c:pt>
                <c:pt idx="2">
                  <c:v>34</c:v>
                </c:pt>
                <c:pt idx="3">
                  <c:v>38</c:v>
                </c:pt>
                <c:pt idx="4">
                  <c:v>42</c:v>
                </c:pt>
                <c:pt idx="5">
                  <c:v>45</c:v>
                </c:pt>
                <c:pt idx="6">
                  <c:v>47</c:v>
                </c:pt>
                <c:pt idx="7">
                  <c:v>48</c:v>
                </c:pt>
                <c:pt idx="8">
                  <c:v>51</c:v>
                </c:pt>
                <c:pt idx="9">
                  <c:v>50</c:v>
                </c:pt>
                <c:pt idx="10">
                  <c:v>49</c:v>
                </c:pt>
                <c:pt idx="11">
                  <c:v>49</c:v>
                </c:pt>
                <c:pt idx="12">
                  <c:v>50</c:v>
                </c:pt>
                <c:pt idx="13">
                  <c:v>49</c:v>
                </c:pt>
                <c:pt idx="14">
                  <c:v>49</c:v>
                </c:pt>
                <c:pt idx="15">
                  <c:v>50</c:v>
                </c:pt>
                <c:pt idx="16">
                  <c:v>48</c:v>
                </c:pt>
                <c:pt idx="17">
                  <c:v>50</c:v>
                </c:pt>
                <c:pt idx="18">
                  <c:v>50</c:v>
                </c:pt>
                <c:pt idx="19">
                  <c:v>50</c:v>
                </c:pt>
                <c:pt idx="20">
                  <c:v>48</c:v>
                </c:pt>
                <c:pt idx="21">
                  <c:v>48</c:v>
                </c:pt>
                <c:pt idx="22">
                  <c:v>51</c:v>
                </c:pt>
                <c:pt idx="23">
                  <c:v>48</c:v>
                </c:pt>
                <c:pt idx="24">
                  <c:v>49</c:v>
                </c:pt>
                <c:pt idx="25">
                  <c:v>51</c:v>
                </c:pt>
                <c:pt idx="26">
                  <c:v>50</c:v>
                </c:pt>
                <c:pt idx="27">
                  <c:v>48</c:v>
                </c:pt>
                <c:pt idx="28">
                  <c:v>50</c:v>
                </c:pt>
                <c:pt idx="29">
                  <c:v>48</c:v>
                </c:pt>
                <c:pt idx="30">
                  <c:v>51</c:v>
                </c:pt>
                <c:pt idx="31">
                  <c:v>51</c:v>
                </c:pt>
                <c:pt idx="32">
                  <c:v>49</c:v>
                </c:pt>
                <c:pt idx="33">
                  <c:v>51</c:v>
                </c:pt>
                <c:pt idx="34">
                  <c:v>48</c:v>
                </c:pt>
                <c:pt idx="35">
                  <c:v>51</c:v>
                </c:pt>
                <c:pt idx="36">
                  <c:v>49</c:v>
                </c:pt>
                <c:pt idx="37">
                  <c:v>48</c:v>
                </c:pt>
                <c:pt idx="38">
                  <c:v>50</c:v>
                </c:pt>
                <c:pt idx="39">
                  <c:v>50</c:v>
                </c:pt>
                <c:pt idx="40">
                  <c:v>49</c:v>
                </c:pt>
                <c:pt idx="41">
                  <c:v>48</c:v>
                </c:pt>
                <c:pt idx="42">
                  <c:v>51</c:v>
                </c:pt>
                <c:pt idx="43">
                  <c:v>51</c:v>
                </c:pt>
                <c:pt idx="44">
                  <c:v>51</c:v>
                </c:pt>
                <c:pt idx="45">
                  <c:v>48</c:v>
                </c:pt>
                <c:pt idx="46">
                  <c:v>51</c:v>
                </c:pt>
                <c:pt idx="47">
                  <c:v>49</c:v>
                </c:pt>
                <c:pt idx="48">
                  <c:v>48</c:v>
                </c:pt>
                <c:pt idx="49">
                  <c:v>49</c:v>
                </c:pt>
                <c:pt idx="50">
                  <c:v>48</c:v>
                </c:pt>
                <c:pt idx="51">
                  <c:v>48</c:v>
                </c:pt>
                <c:pt idx="52">
                  <c:v>48</c:v>
                </c:pt>
                <c:pt idx="53">
                  <c:v>51</c:v>
                </c:pt>
                <c:pt idx="54">
                  <c:v>48</c:v>
                </c:pt>
                <c:pt idx="55">
                  <c:v>50</c:v>
                </c:pt>
                <c:pt idx="56">
                  <c:v>51</c:v>
                </c:pt>
                <c:pt idx="57">
                  <c:v>48</c:v>
                </c:pt>
                <c:pt idx="58">
                  <c:v>50</c:v>
                </c:pt>
                <c:pt idx="59">
                  <c:v>48</c:v>
                </c:pt>
                <c:pt idx="60">
                  <c:v>48</c:v>
                </c:pt>
                <c:pt idx="61">
                  <c:v>48</c:v>
                </c:pt>
                <c:pt idx="62">
                  <c:v>50</c:v>
                </c:pt>
                <c:pt idx="63">
                  <c:v>50</c:v>
                </c:pt>
                <c:pt idx="64">
                  <c:v>44</c:v>
                </c:pt>
                <c:pt idx="65">
                  <c:v>40</c:v>
                </c:pt>
                <c:pt idx="66">
                  <c:v>36</c:v>
                </c:pt>
                <c:pt idx="67">
                  <c:v>33</c:v>
                </c:pt>
                <c:pt idx="68">
                  <c:v>30</c:v>
                </c:pt>
                <c:pt idx="69">
                  <c:v>28</c:v>
                </c:pt>
                <c:pt idx="70">
                  <c:v>26</c:v>
                </c:pt>
                <c:pt idx="71">
                  <c:v>25</c:v>
                </c:pt>
                <c:pt idx="72">
                  <c:v>25</c:v>
                </c:pt>
                <c:pt idx="73">
                  <c:v>24</c:v>
                </c:pt>
                <c:pt idx="74">
                  <c:v>24</c:v>
                </c:pt>
                <c:pt idx="75">
                  <c:v>24.333333329999999</c:v>
                </c:pt>
                <c:pt idx="76">
                  <c:v>25.333333329999999</c:v>
                </c:pt>
                <c:pt idx="77">
                  <c:v>24.666666670000001</c:v>
                </c:pt>
                <c:pt idx="78">
                  <c:v>25</c:v>
                </c:pt>
                <c:pt idx="79">
                  <c:v>24.666666670000001</c:v>
                </c:pt>
                <c:pt idx="80">
                  <c:v>24.333333329999999</c:v>
                </c:pt>
                <c:pt idx="81">
                  <c:v>24.666666670000001</c:v>
                </c:pt>
                <c:pt idx="82">
                  <c:v>25</c:v>
                </c:pt>
                <c:pt idx="83">
                  <c:v>25</c:v>
                </c:pt>
                <c:pt idx="84">
                  <c:v>24.666666670000001</c:v>
                </c:pt>
                <c:pt idx="85">
                  <c:v>24.333333329999999</c:v>
                </c:pt>
                <c:pt idx="86">
                  <c:v>24.333333329999999</c:v>
                </c:pt>
                <c:pt idx="87">
                  <c:v>24</c:v>
                </c:pt>
                <c:pt idx="88">
                  <c:v>25.333333329999999</c:v>
                </c:pt>
                <c:pt idx="89">
                  <c:v>24</c:v>
                </c:pt>
                <c:pt idx="90">
                  <c:v>25</c:v>
                </c:pt>
                <c:pt idx="91">
                  <c:v>24</c:v>
                </c:pt>
                <c:pt idx="92">
                  <c:v>25</c:v>
                </c:pt>
                <c:pt idx="93">
                  <c:v>24</c:v>
                </c:pt>
                <c:pt idx="94">
                  <c:v>25</c:v>
                </c:pt>
                <c:pt idx="95">
                  <c:v>24</c:v>
                </c:pt>
                <c:pt idx="96">
                  <c:v>25.333333329999999</c:v>
                </c:pt>
                <c:pt idx="97">
                  <c:v>25.333333329999999</c:v>
                </c:pt>
                <c:pt idx="98">
                  <c:v>24.666666670000001</c:v>
                </c:pt>
                <c:pt idx="99">
                  <c:v>24.666666670000001</c:v>
                </c:pt>
                <c:pt idx="100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09-4888-9341-B45F284C7C9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Fan(active, dynamic)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General</c:formatCode>
                <c:ptCount val="10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15</c:v>
                </c:pt>
                <c:pt idx="6">
                  <c:v>18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30</c:v>
                </c:pt>
                <c:pt idx="11">
                  <c:v>33</c:v>
                </c:pt>
                <c:pt idx="12">
                  <c:v>36</c:v>
                </c:pt>
                <c:pt idx="13">
                  <c:v>39</c:v>
                </c:pt>
                <c:pt idx="14">
                  <c:v>42</c:v>
                </c:pt>
                <c:pt idx="15">
                  <c:v>45</c:v>
                </c:pt>
                <c:pt idx="16">
                  <c:v>48</c:v>
                </c:pt>
                <c:pt idx="17">
                  <c:v>51</c:v>
                </c:pt>
                <c:pt idx="18">
                  <c:v>54</c:v>
                </c:pt>
                <c:pt idx="19">
                  <c:v>57</c:v>
                </c:pt>
                <c:pt idx="20">
                  <c:v>60</c:v>
                </c:pt>
                <c:pt idx="21">
                  <c:v>63</c:v>
                </c:pt>
                <c:pt idx="22">
                  <c:v>66</c:v>
                </c:pt>
                <c:pt idx="23">
                  <c:v>69</c:v>
                </c:pt>
                <c:pt idx="24">
                  <c:v>72</c:v>
                </c:pt>
                <c:pt idx="25">
                  <c:v>75</c:v>
                </c:pt>
                <c:pt idx="26">
                  <c:v>78</c:v>
                </c:pt>
                <c:pt idx="27">
                  <c:v>81</c:v>
                </c:pt>
                <c:pt idx="28">
                  <c:v>84</c:v>
                </c:pt>
                <c:pt idx="29">
                  <c:v>87</c:v>
                </c:pt>
                <c:pt idx="30">
                  <c:v>90</c:v>
                </c:pt>
                <c:pt idx="31">
                  <c:v>93</c:v>
                </c:pt>
                <c:pt idx="32">
                  <c:v>96</c:v>
                </c:pt>
                <c:pt idx="33">
                  <c:v>99</c:v>
                </c:pt>
                <c:pt idx="34">
                  <c:v>102</c:v>
                </c:pt>
                <c:pt idx="35">
                  <c:v>105</c:v>
                </c:pt>
                <c:pt idx="36">
                  <c:v>108</c:v>
                </c:pt>
                <c:pt idx="37">
                  <c:v>111</c:v>
                </c:pt>
                <c:pt idx="38">
                  <c:v>114</c:v>
                </c:pt>
                <c:pt idx="39">
                  <c:v>117</c:v>
                </c:pt>
                <c:pt idx="40">
                  <c:v>120</c:v>
                </c:pt>
                <c:pt idx="41">
                  <c:v>123</c:v>
                </c:pt>
                <c:pt idx="42">
                  <c:v>126</c:v>
                </c:pt>
                <c:pt idx="43">
                  <c:v>129</c:v>
                </c:pt>
                <c:pt idx="44">
                  <c:v>132</c:v>
                </c:pt>
                <c:pt idx="45">
                  <c:v>135</c:v>
                </c:pt>
                <c:pt idx="46">
                  <c:v>138</c:v>
                </c:pt>
                <c:pt idx="47">
                  <c:v>141</c:v>
                </c:pt>
                <c:pt idx="48">
                  <c:v>144</c:v>
                </c:pt>
                <c:pt idx="49">
                  <c:v>147</c:v>
                </c:pt>
                <c:pt idx="50">
                  <c:v>150</c:v>
                </c:pt>
                <c:pt idx="51">
                  <c:v>153</c:v>
                </c:pt>
                <c:pt idx="52">
                  <c:v>156</c:v>
                </c:pt>
                <c:pt idx="53">
                  <c:v>159</c:v>
                </c:pt>
                <c:pt idx="54">
                  <c:v>162</c:v>
                </c:pt>
                <c:pt idx="55">
                  <c:v>165</c:v>
                </c:pt>
                <c:pt idx="56">
                  <c:v>168</c:v>
                </c:pt>
                <c:pt idx="57">
                  <c:v>171</c:v>
                </c:pt>
                <c:pt idx="58">
                  <c:v>174</c:v>
                </c:pt>
                <c:pt idx="59">
                  <c:v>177</c:v>
                </c:pt>
                <c:pt idx="60">
                  <c:v>180</c:v>
                </c:pt>
                <c:pt idx="61">
                  <c:v>183</c:v>
                </c:pt>
                <c:pt idx="62">
                  <c:v>186</c:v>
                </c:pt>
                <c:pt idx="63">
                  <c:v>189</c:v>
                </c:pt>
                <c:pt idx="64">
                  <c:v>192</c:v>
                </c:pt>
                <c:pt idx="65">
                  <c:v>195</c:v>
                </c:pt>
                <c:pt idx="66">
                  <c:v>198</c:v>
                </c:pt>
                <c:pt idx="67">
                  <c:v>201</c:v>
                </c:pt>
                <c:pt idx="68">
                  <c:v>204</c:v>
                </c:pt>
                <c:pt idx="69">
                  <c:v>207</c:v>
                </c:pt>
                <c:pt idx="70">
                  <c:v>210</c:v>
                </c:pt>
                <c:pt idx="71">
                  <c:v>213</c:v>
                </c:pt>
                <c:pt idx="72">
                  <c:v>216</c:v>
                </c:pt>
                <c:pt idx="73">
                  <c:v>219</c:v>
                </c:pt>
                <c:pt idx="74">
                  <c:v>222</c:v>
                </c:pt>
                <c:pt idx="75">
                  <c:v>225</c:v>
                </c:pt>
                <c:pt idx="76">
                  <c:v>228</c:v>
                </c:pt>
                <c:pt idx="77">
                  <c:v>231</c:v>
                </c:pt>
                <c:pt idx="78">
                  <c:v>234</c:v>
                </c:pt>
                <c:pt idx="79">
                  <c:v>237</c:v>
                </c:pt>
                <c:pt idx="80">
                  <c:v>240</c:v>
                </c:pt>
                <c:pt idx="81">
                  <c:v>243</c:v>
                </c:pt>
                <c:pt idx="82">
                  <c:v>246</c:v>
                </c:pt>
                <c:pt idx="83">
                  <c:v>249</c:v>
                </c:pt>
                <c:pt idx="84">
                  <c:v>252</c:v>
                </c:pt>
                <c:pt idx="85">
                  <c:v>255</c:v>
                </c:pt>
                <c:pt idx="86">
                  <c:v>258</c:v>
                </c:pt>
                <c:pt idx="87">
                  <c:v>261</c:v>
                </c:pt>
                <c:pt idx="88">
                  <c:v>264</c:v>
                </c:pt>
                <c:pt idx="89">
                  <c:v>267</c:v>
                </c:pt>
                <c:pt idx="90">
                  <c:v>270</c:v>
                </c:pt>
                <c:pt idx="91">
                  <c:v>273</c:v>
                </c:pt>
                <c:pt idx="92">
                  <c:v>276</c:v>
                </c:pt>
                <c:pt idx="93">
                  <c:v>279</c:v>
                </c:pt>
                <c:pt idx="94">
                  <c:v>282</c:v>
                </c:pt>
                <c:pt idx="95">
                  <c:v>285</c:v>
                </c:pt>
                <c:pt idx="96">
                  <c:v>288</c:v>
                </c:pt>
                <c:pt idx="97">
                  <c:v>291</c:v>
                </c:pt>
                <c:pt idx="98">
                  <c:v>294</c:v>
                </c:pt>
                <c:pt idx="99">
                  <c:v>297</c:v>
                </c:pt>
                <c:pt idx="100">
                  <c:v>300</c:v>
                </c:pt>
              </c:numCache>
            </c:numRef>
          </c:cat>
          <c:val>
            <c:numRef>
              <c:f>Sheet1!$E$2:$E$102</c:f>
              <c:numCache>
                <c:formatCode>General</c:formatCode>
                <c:ptCount val="101"/>
                <c:pt idx="0">
                  <c:v>32</c:v>
                </c:pt>
                <c:pt idx="1">
                  <c:v>38</c:v>
                </c:pt>
                <c:pt idx="2">
                  <c:v>44</c:v>
                </c:pt>
                <c:pt idx="3">
                  <c:v>49</c:v>
                </c:pt>
                <c:pt idx="4">
                  <c:v>55</c:v>
                </c:pt>
                <c:pt idx="5">
                  <c:v>61</c:v>
                </c:pt>
                <c:pt idx="6">
                  <c:v>66</c:v>
                </c:pt>
                <c:pt idx="7">
                  <c:v>69</c:v>
                </c:pt>
                <c:pt idx="8">
                  <c:v>72</c:v>
                </c:pt>
                <c:pt idx="9">
                  <c:v>73</c:v>
                </c:pt>
                <c:pt idx="10">
                  <c:v>66</c:v>
                </c:pt>
                <c:pt idx="11">
                  <c:v>61</c:v>
                </c:pt>
                <c:pt idx="12">
                  <c:v>66</c:v>
                </c:pt>
                <c:pt idx="13">
                  <c:v>69</c:v>
                </c:pt>
                <c:pt idx="14">
                  <c:v>72</c:v>
                </c:pt>
                <c:pt idx="15">
                  <c:v>73</c:v>
                </c:pt>
                <c:pt idx="16">
                  <c:v>66</c:v>
                </c:pt>
                <c:pt idx="17">
                  <c:v>61</c:v>
                </c:pt>
                <c:pt idx="18">
                  <c:v>66</c:v>
                </c:pt>
                <c:pt idx="19">
                  <c:v>69</c:v>
                </c:pt>
                <c:pt idx="20">
                  <c:v>72</c:v>
                </c:pt>
                <c:pt idx="21">
                  <c:v>73</c:v>
                </c:pt>
                <c:pt idx="22">
                  <c:v>66</c:v>
                </c:pt>
                <c:pt idx="23">
                  <c:v>61</c:v>
                </c:pt>
                <c:pt idx="24">
                  <c:v>66</c:v>
                </c:pt>
                <c:pt idx="25">
                  <c:v>69</c:v>
                </c:pt>
                <c:pt idx="26">
                  <c:v>72</c:v>
                </c:pt>
                <c:pt idx="27">
                  <c:v>73</c:v>
                </c:pt>
                <c:pt idx="28">
                  <c:v>66</c:v>
                </c:pt>
                <c:pt idx="29">
                  <c:v>61</c:v>
                </c:pt>
                <c:pt idx="30">
                  <c:v>66</c:v>
                </c:pt>
                <c:pt idx="31">
                  <c:v>69</c:v>
                </c:pt>
                <c:pt idx="32">
                  <c:v>72</c:v>
                </c:pt>
                <c:pt idx="33">
                  <c:v>73</c:v>
                </c:pt>
                <c:pt idx="34">
                  <c:v>66</c:v>
                </c:pt>
                <c:pt idx="35">
                  <c:v>61</c:v>
                </c:pt>
                <c:pt idx="36">
                  <c:v>66</c:v>
                </c:pt>
                <c:pt idx="37">
                  <c:v>69</c:v>
                </c:pt>
                <c:pt idx="38">
                  <c:v>72</c:v>
                </c:pt>
                <c:pt idx="39">
                  <c:v>73</c:v>
                </c:pt>
                <c:pt idx="40">
                  <c:v>66</c:v>
                </c:pt>
                <c:pt idx="41">
                  <c:v>61</c:v>
                </c:pt>
                <c:pt idx="42">
                  <c:v>66</c:v>
                </c:pt>
                <c:pt idx="43">
                  <c:v>69</c:v>
                </c:pt>
                <c:pt idx="44">
                  <c:v>72</c:v>
                </c:pt>
                <c:pt idx="45">
                  <c:v>73</c:v>
                </c:pt>
                <c:pt idx="46">
                  <c:v>66</c:v>
                </c:pt>
                <c:pt idx="47">
                  <c:v>61</c:v>
                </c:pt>
                <c:pt idx="48">
                  <c:v>66</c:v>
                </c:pt>
                <c:pt idx="49">
                  <c:v>69</c:v>
                </c:pt>
                <c:pt idx="50">
                  <c:v>72</c:v>
                </c:pt>
                <c:pt idx="51">
                  <c:v>73</c:v>
                </c:pt>
                <c:pt idx="52">
                  <c:v>66</c:v>
                </c:pt>
                <c:pt idx="53">
                  <c:v>61</c:v>
                </c:pt>
                <c:pt idx="54">
                  <c:v>66</c:v>
                </c:pt>
                <c:pt idx="55">
                  <c:v>69</c:v>
                </c:pt>
                <c:pt idx="56">
                  <c:v>72</c:v>
                </c:pt>
                <c:pt idx="57">
                  <c:v>73</c:v>
                </c:pt>
                <c:pt idx="58">
                  <c:v>66</c:v>
                </c:pt>
                <c:pt idx="59">
                  <c:v>61</c:v>
                </c:pt>
                <c:pt idx="60">
                  <c:v>66</c:v>
                </c:pt>
                <c:pt idx="61">
                  <c:v>69</c:v>
                </c:pt>
                <c:pt idx="62">
                  <c:v>72</c:v>
                </c:pt>
                <c:pt idx="63">
                  <c:v>73</c:v>
                </c:pt>
                <c:pt idx="64">
                  <c:v>62</c:v>
                </c:pt>
                <c:pt idx="65">
                  <c:v>57</c:v>
                </c:pt>
                <c:pt idx="66">
                  <c:v>53</c:v>
                </c:pt>
                <c:pt idx="67">
                  <c:v>50</c:v>
                </c:pt>
                <c:pt idx="68">
                  <c:v>47</c:v>
                </c:pt>
                <c:pt idx="69">
                  <c:v>45</c:v>
                </c:pt>
                <c:pt idx="70">
                  <c:v>43</c:v>
                </c:pt>
                <c:pt idx="71">
                  <c:v>42</c:v>
                </c:pt>
                <c:pt idx="72">
                  <c:v>41</c:v>
                </c:pt>
                <c:pt idx="73">
                  <c:v>40</c:v>
                </c:pt>
                <c:pt idx="74">
                  <c:v>39</c:v>
                </c:pt>
                <c:pt idx="75">
                  <c:v>39</c:v>
                </c:pt>
                <c:pt idx="76">
                  <c:v>38</c:v>
                </c:pt>
                <c:pt idx="77">
                  <c:v>38</c:v>
                </c:pt>
                <c:pt idx="78">
                  <c:v>37</c:v>
                </c:pt>
                <c:pt idx="79">
                  <c:v>36</c:v>
                </c:pt>
                <c:pt idx="80">
                  <c:v>36</c:v>
                </c:pt>
                <c:pt idx="81">
                  <c:v>36</c:v>
                </c:pt>
                <c:pt idx="82">
                  <c:v>36</c:v>
                </c:pt>
                <c:pt idx="83">
                  <c:v>35.333333330000002</c:v>
                </c:pt>
                <c:pt idx="84">
                  <c:v>34.666666669999998</c:v>
                </c:pt>
                <c:pt idx="85">
                  <c:v>34</c:v>
                </c:pt>
                <c:pt idx="86">
                  <c:v>34.666666669999998</c:v>
                </c:pt>
                <c:pt idx="87">
                  <c:v>34.333333330000002</c:v>
                </c:pt>
                <c:pt idx="88">
                  <c:v>35.333333330000002</c:v>
                </c:pt>
                <c:pt idx="89">
                  <c:v>34.666666669999998</c:v>
                </c:pt>
                <c:pt idx="90">
                  <c:v>34</c:v>
                </c:pt>
                <c:pt idx="91">
                  <c:v>34</c:v>
                </c:pt>
                <c:pt idx="92">
                  <c:v>34</c:v>
                </c:pt>
                <c:pt idx="93">
                  <c:v>33.333333330000002</c:v>
                </c:pt>
                <c:pt idx="94">
                  <c:v>34.333333330000002</c:v>
                </c:pt>
                <c:pt idx="95">
                  <c:v>33.333333330000002</c:v>
                </c:pt>
                <c:pt idx="96">
                  <c:v>33</c:v>
                </c:pt>
                <c:pt idx="97">
                  <c:v>33</c:v>
                </c:pt>
                <c:pt idx="98">
                  <c:v>33</c:v>
                </c:pt>
                <c:pt idx="99">
                  <c:v>33</c:v>
                </c:pt>
                <c:pt idx="100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709-4888-9341-B45F284C7C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5060127"/>
        <c:axId val="1555560767"/>
      </c:lineChart>
      <c:catAx>
        <c:axId val="5821839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  <a:effectLst/>
                  </a:rPr>
                  <a:t>Time index (s) </a:t>
                </a:r>
                <a:endParaRPr lang="en-US" sz="12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3793612962259398"/>
              <c:y val="0.924453238794074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199423"/>
        <c:crossesAt val="0"/>
        <c:auto val="1"/>
        <c:lblAlgn val="ctr"/>
        <c:lblOffset val="100"/>
        <c:noMultiLvlLbl val="1"/>
      </c:catAx>
      <c:valAx>
        <c:axId val="582199423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  <a:effectLst/>
                  </a:rPr>
                  <a:t>Temperature (</a:t>
                </a:r>
                <a:r>
                  <a:rPr lang="en-US" sz="1200" b="0" i="0" u="none" strike="noStrike" baseline="0">
                    <a:effectLst/>
                  </a:rPr>
                  <a:t>°C)</a:t>
                </a:r>
                <a:endParaRPr lang="en-US" sz="12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6.4819404473128945E-3"/>
              <c:y val="0.369294253442163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183983"/>
        <c:crosses val="autoZero"/>
        <c:crossBetween val="between"/>
      </c:valAx>
      <c:valAx>
        <c:axId val="1555560767"/>
        <c:scaling>
          <c:orientation val="minMax"/>
          <c:max val="2000"/>
          <c:min val="0"/>
        </c:scaling>
        <c:delete val="1"/>
        <c:axPos val="r"/>
        <c:numFmt formatCode="General" sourceLinked="1"/>
        <c:majorTickMark val="out"/>
        <c:minorTickMark val="none"/>
        <c:tickLblPos val="nextTo"/>
        <c:crossAx val="1555060127"/>
        <c:crosses val="max"/>
        <c:crossBetween val="between"/>
      </c:valAx>
      <c:catAx>
        <c:axId val="155506012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55560767"/>
        <c:crosses val="autoZero"/>
        <c:auto val="1"/>
        <c:lblAlgn val="ctr"/>
        <c:lblOffset val="100"/>
        <c:noMultiLvlLbl val="1"/>
      </c:cat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9894796273345919"/>
          <c:y val="0.68715420342429989"/>
          <c:w val="0.73176900762261965"/>
          <c:h val="0.10558111413416879"/>
        </c:manualLayout>
      </c:layout>
      <c:overlay val="0"/>
      <c:spPr>
        <a:solidFill>
          <a:schemeClr val="bg1"/>
        </a:solidFill>
        <a:ln w="9525" cap="flat">
          <a:solidFill>
            <a:schemeClr val="tx1"/>
          </a:solidFill>
          <a:round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(a)</a:t>
            </a:r>
            <a:r>
              <a:rPr lang="en-US" sz="1400" baseline="0" dirty="0"/>
              <a:t> Edge device monitoring without attack</a:t>
            </a:r>
            <a:endParaRPr lang="en-US" sz="1400" dirty="0"/>
          </a:p>
        </c:rich>
      </c:tx>
      <c:layout>
        <c:manualLayout>
          <c:xMode val="edge"/>
          <c:yMode val="edge"/>
          <c:x val="0.14745899426749615"/>
          <c:y val="0.123865250212839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Temperature idle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Sheet1!$A$2:$A$601</c:f>
              <c:numCache>
                <c:formatCode>General</c:formatCode>
                <c:ptCount val="6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</c:numCache>
            </c:numRef>
          </c:xVal>
          <c:yVal>
            <c:numRef>
              <c:f>Sheet1!$B$2:$B$601</c:f>
              <c:numCache>
                <c:formatCode>General</c:formatCode>
                <c:ptCount val="600"/>
                <c:pt idx="0">
                  <c:v>36</c:v>
                </c:pt>
                <c:pt idx="1">
                  <c:v>37</c:v>
                </c:pt>
                <c:pt idx="2">
                  <c:v>38</c:v>
                </c:pt>
                <c:pt idx="3">
                  <c:v>36</c:v>
                </c:pt>
                <c:pt idx="4">
                  <c:v>37</c:v>
                </c:pt>
                <c:pt idx="5">
                  <c:v>36</c:v>
                </c:pt>
                <c:pt idx="6">
                  <c:v>36</c:v>
                </c:pt>
                <c:pt idx="7">
                  <c:v>35</c:v>
                </c:pt>
                <c:pt idx="8">
                  <c:v>37</c:v>
                </c:pt>
                <c:pt idx="9">
                  <c:v>35</c:v>
                </c:pt>
                <c:pt idx="10">
                  <c:v>37</c:v>
                </c:pt>
                <c:pt idx="11">
                  <c:v>36</c:v>
                </c:pt>
                <c:pt idx="12">
                  <c:v>36</c:v>
                </c:pt>
                <c:pt idx="13">
                  <c:v>37</c:v>
                </c:pt>
                <c:pt idx="14">
                  <c:v>36</c:v>
                </c:pt>
                <c:pt idx="15">
                  <c:v>36</c:v>
                </c:pt>
                <c:pt idx="16">
                  <c:v>37</c:v>
                </c:pt>
                <c:pt idx="17">
                  <c:v>36</c:v>
                </c:pt>
                <c:pt idx="18">
                  <c:v>36</c:v>
                </c:pt>
                <c:pt idx="19">
                  <c:v>37</c:v>
                </c:pt>
                <c:pt idx="20">
                  <c:v>35</c:v>
                </c:pt>
                <c:pt idx="21">
                  <c:v>36</c:v>
                </c:pt>
                <c:pt idx="22">
                  <c:v>36</c:v>
                </c:pt>
                <c:pt idx="23">
                  <c:v>35</c:v>
                </c:pt>
                <c:pt idx="24">
                  <c:v>36</c:v>
                </c:pt>
                <c:pt idx="25">
                  <c:v>36</c:v>
                </c:pt>
                <c:pt idx="26">
                  <c:v>35</c:v>
                </c:pt>
                <c:pt idx="27">
                  <c:v>37</c:v>
                </c:pt>
                <c:pt idx="28">
                  <c:v>37</c:v>
                </c:pt>
                <c:pt idx="29">
                  <c:v>36</c:v>
                </c:pt>
                <c:pt idx="30">
                  <c:v>37</c:v>
                </c:pt>
                <c:pt idx="31">
                  <c:v>36</c:v>
                </c:pt>
                <c:pt idx="32">
                  <c:v>37</c:v>
                </c:pt>
                <c:pt idx="33">
                  <c:v>36</c:v>
                </c:pt>
                <c:pt idx="34">
                  <c:v>37</c:v>
                </c:pt>
                <c:pt idx="35">
                  <c:v>35</c:v>
                </c:pt>
                <c:pt idx="36">
                  <c:v>37</c:v>
                </c:pt>
                <c:pt idx="37">
                  <c:v>36</c:v>
                </c:pt>
                <c:pt idx="38">
                  <c:v>36</c:v>
                </c:pt>
                <c:pt idx="39">
                  <c:v>37</c:v>
                </c:pt>
                <c:pt idx="40">
                  <c:v>36</c:v>
                </c:pt>
                <c:pt idx="41">
                  <c:v>37</c:v>
                </c:pt>
                <c:pt idx="42">
                  <c:v>36</c:v>
                </c:pt>
                <c:pt idx="43">
                  <c:v>38</c:v>
                </c:pt>
                <c:pt idx="44">
                  <c:v>36</c:v>
                </c:pt>
                <c:pt idx="45">
                  <c:v>36</c:v>
                </c:pt>
                <c:pt idx="46">
                  <c:v>35</c:v>
                </c:pt>
                <c:pt idx="47">
                  <c:v>36</c:v>
                </c:pt>
                <c:pt idx="48">
                  <c:v>37</c:v>
                </c:pt>
                <c:pt idx="49">
                  <c:v>36</c:v>
                </c:pt>
                <c:pt idx="50">
                  <c:v>36</c:v>
                </c:pt>
                <c:pt idx="51">
                  <c:v>36</c:v>
                </c:pt>
                <c:pt idx="52">
                  <c:v>37</c:v>
                </c:pt>
                <c:pt idx="53">
                  <c:v>36</c:v>
                </c:pt>
                <c:pt idx="54">
                  <c:v>37</c:v>
                </c:pt>
                <c:pt idx="55">
                  <c:v>36</c:v>
                </c:pt>
                <c:pt idx="56">
                  <c:v>37</c:v>
                </c:pt>
                <c:pt idx="57">
                  <c:v>36</c:v>
                </c:pt>
                <c:pt idx="58">
                  <c:v>36</c:v>
                </c:pt>
                <c:pt idx="59">
                  <c:v>37</c:v>
                </c:pt>
                <c:pt idx="60">
                  <c:v>36</c:v>
                </c:pt>
                <c:pt idx="61">
                  <c:v>35</c:v>
                </c:pt>
                <c:pt idx="62">
                  <c:v>37</c:v>
                </c:pt>
                <c:pt idx="63">
                  <c:v>37</c:v>
                </c:pt>
                <c:pt idx="64">
                  <c:v>37</c:v>
                </c:pt>
                <c:pt idx="65">
                  <c:v>37</c:v>
                </c:pt>
                <c:pt idx="66">
                  <c:v>37</c:v>
                </c:pt>
                <c:pt idx="67">
                  <c:v>37</c:v>
                </c:pt>
                <c:pt idx="68">
                  <c:v>36</c:v>
                </c:pt>
                <c:pt idx="69">
                  <c:v>36</c:v>
                </c:pt>
                <c:pt idx="70">
                  <c:v>37</c:v>
                </c:pt>
                <c:pt idx="71">
                  <c:v>36</c:v>
                </c:pt>
                <c:pt idx="72">
                  <c:v>37</c:v>
                </c:pt>
                <c:pt idx="73">
                  <c:v>37</c:v>
                </c:pt>
                <c:pt idx="74">
                  <c:v>35</c:v>
                </c:pt>
                <c:pt idx="75">
                  <c:v>36</c:v>
                </c:pt>
                <c:pt idx="76">
                  <c:v>37</c:v>
                </c:pt>
                <c:pt idx="77">
                  <c:v>36</c:v>
                </c:pt>
                <c:pt idx="78">
                  <c:v>37</c:v>
                </c:pt>
                <c:pt idx="79">
                  <c:v>36</c:v>
                </c:pt>
                <c:pt idx="80">
                  <c:v>36</c:v>
                </c:pt>
                <c:pt idx="81">
                  <c:v>36</c:v>
                </c:pt>
                <c:pt idx="82">
                  <c:v>37</c:v>
                </c:pt>
                <c:pt idx="83">
                  <c:v>36</c:v>
                </c:pt>
                <c:pt idx="84">
                  <c:v>36</c:v>
                </c:pt>
                <c:pt idx="85">
                  <c:v>37</c:v>
                </c:pt>
                <c:pt idx="86">
                  <c:v>36</c:v>
                </c:pt>
                <c:pt idx="87">
                  <c:v>37</c:v>
                </c:pt>
                <c:pt idx="88">
                  <c:v>36</c:v>
                </c:pt>
                <c:pt idx="89">
                  <c:v>36</c:v>
                </c:pt>
                <c:pt idx="90">
                  <c:v>35</c:v>
                </c:pt>
                <c:pt idx="91">
                  <c:v>35</c:v>
                </c:pt>
                <c:pt idx="92">
                  <c:v>36</c:v>
                </c:pt>
                <c:pt idx="93">
                  <c:v>36</c:v>
                </c:pt>
                <c:pt idx="94">
                  <c:v>36</c:v>
                </c:pt>
                <c:pt idx="95">
                  <c:v>36</c:v>
                </c:pt>
                <c:pt idx="96">
                  <c:v>36</c:v>
                </c:pt>
                <c:pt idx="97">
                  <c:v>36</c:v>
                </c:pt>
                <c:pt idx="98">
                  <c:v>36</c:v>
                </c:pt>
                <c:pt idx="99">
                  <c:v>36</c:v>
                </c:pt>
                <c:pt idx="100">
                  <c:v>35</c:v>
                </c:pt>
                <c:pt idx="101">
                  <c:v>36</c:v>
                </c:pt>
                <c:pt idx="102">
                  <c:v>37</c:v>
                </c:pt>
                <c:pt idx="103">
                  <c:v>36</c:v>
                </c:pt>
                <c:pt idx="104">
                  <c:v>36</c:v>
                </c:pt>
                <c:pt idx="105">
                  <c:v>37</c:v>
                </c:pt>
                <c:pt idx="106">
                  <c:v>36</c:v>
                </c:pt>
                <c:pt idx="107">
                  <c:v>36</c:v>
                </c:pt>
                <c:pt idx="108">
                  <c:v>36</c:v>
                </c:pt>
                <c:pt idx="109">
                  <c:v>37</c:v>
                </c:pt>
                <c:pt idx="110">
                  <c:v>36</c:v>
                </c:pt>
                <c:pt idx="111">
                  <c:v>36</c:v>
                </c:pt>
                <c:pt idx="112">
                  <c:v>36</c:v>
                </c:pt>
                <c:pt idx="113">
                  <c:v>36</c:v>
                </c:pt>
                <c:pt idx="114">
                  <c:v>37</c:v>
                </c:pt>
                <c:pt idx="115">
                  <c:v>37</c:v>
                </c:pt>
                <c:pt idx="116">
                  <c:v>36</c:v>
                </c:pt>
                <c:pt idx="117">
                  <c:v>35</c:v>
                </c:pt>
                <c:pt idx="118">
                  <c:v>36</c:v>
                </c:pt>
                <c:pt idx="119">
                  <c:v>36</c:v>
                </c:pt>
                <c:pt idx="120">
                  <c:v>36</c:v>
                </c:pt>
                <c:pt idx="121">
                  <c:v>36</c:v>
                </c:pt>
                <c:pt idx="122">
                  <c:v>36</c:v>
                </c:pt>
                <c:pt idx="123">
                  <c:v>36</c:v>
                </c:pt>
                <c:pt idx="124">
                  <c:v>35</c:v>
                </c:pt>
                <c:pt idx="125">
                  <c:v>36</c:v>
                </c:pt>
                <c:pt idx="126">
                  <c:v>36</c:v>
                </c:pt>
                <c:pt idx="127">
                  <c:v>36</c:v>
                </c:pt>
                <c:pt idx="128">
                  <c:v>36</c:v>
                </c:pt>
                <c:pt idx="129">
                  <c:v>36</c:v>
                </c:pt>
                <c:pt idx="130">
                  <c:v>37</c:v>
                </c:pt>
                <c:pt idx="131">
                  <c:v>36</c:v>
                </c:pt>
                <c:pt idx="132">
                  <c:v>36</c:v>
                </c:pt>
                <c:pt idx="133">
                  <c:v>37</c:v>
                </c:pt>
                <c:pt idx="134">
                  <c:v>36</c:v>
                </c:pt>
                <c:pt idx="135">
                  <c:v>36</c:v>
                </c:pt>
                <c:pt idx="136">
                  <c:v>37</c:v>
                </c:pt>
                <c:pt idx="137">
                  <c:v>36</c:v>
                </c:pt>
                <c:pt idx="138">
                  <c:v>36</c:v>
                </c:pt>
                <c:pt idx="139">
                  <c:v>37</c:v>
                </c:pt>
                <c:pt idx="140">
                  <c:v>36</c:v>
                </c:pt>
                <c:pt idx="141">
                  <c:v>35</c:v>
                </c:pt>
                <c:pt idx="142">
                  <c:v>37</c:v>
                </c:pt>
                <c:pt idx="143">
                  <c:v>37</c:v>
                </c:pt>
                <c:pt idx="144">
                  <c:v>35</c:v>
                </c:pt>
                <c:pt idx="145">
                  <c:v>36</c:v>
                </c:pt>
                <c:pt idx="146">
                  <c:v>36</c:v>
                </c:pt>
                <c:pt idx="147">
                  <c:v>35</c:v>
                </c:pt>
                <c:pt idx="148">
                  <c:v>36</c:v>
                </c:pt>
                <c:pt idx="149">
                  <c:v>36</c:v>
                </c:pt>
                <c:pt idx="150">
                  <c:v>37</c:v>
                </c:pt>
                <c:pt idx="151">
                  <c:v>36</c:v>
                </c:pt>
                <c:pt idx="152">
                  <c:v>36</c:v>
                </c:pt>
                <c:pt idx="153">
                  <c:v>37</c:v>
                </c:pt>
                <c:pt idx="154">
                  <c:v>35</c:v>
                </c:pt>
                <c:pt idx="155">
                  <c:v>36</c:v>
                </c:pt>
                <c:pt idx="156">
                  <c:v>37</c:v>
                </c:pt>
                <c:pt idx="157">
                  <c:v>35</c:v>
                </c:pt>
                <c:pt idx="158">
                  <c:v>37</c:v>
                </c:pt>
                <c:pt idx="159">
                  <c:v>36</c:v>
                </c:pt>
                <c:pt idx="160">
                  <c:v>36</c:v>
                </c:pt>
                <c:pt idx="161">
                  <c:v>38</c:v>
                </c:pt>
                <c:pt idx="162">
                  <c:v>36</c:v>
                </c:pt>
                <c:pt idx="163">
                  <c:v>37</c:v>
                </c:pt>
                <c:pt idx="164">
                  <c:v>36</c:v>
                </c:pt>
                <c:pt idx="165">
                  <c:v>37</c:v>
                </c:pt>
                <c:pt idx="166">
                  <c:v>36</c:v>
                </c:pt>
                <c:pt idx="167">
                  <c:v>36</c:v>
                </c:pt>
                <c:pt idx="168">
                  <c:v>38</c:v>
                </c:pt>
                <c:pt idx="169">
                  <c:v>36</c:v>
                </c:pt>
                <c:pt idx="170">
                  <c:v>35</c:v>
                </c:pt>
                <c:pt idx="171">
                  <c:v>37</c:v>
                </c:pt>
                <c:pt idx="172">
                  <c:v>36</c:v>
                </c:pt>
                <c:pt idx="173">
                  <c:v>35</c:v>
                </c:pt>
                <c:pt idx="174">
                  <c:v>37</c:v>
                </c:pt>
                <c:pt idx="175">
                  <c:v>38</c:v>
                </c:pt>
                <c:pt idx="176">
                  <c:v>37</c:v>
                </c:pt>
                <c:pt idx="177">
                  <c:v>37</c:v>
                </c:pt>
                <c:pt idx="178">
                  <c:v>36</c:v>
                </c:pt>
                <c:pt idx="179">
                  <c:v>36</c:v>
                </c:pt>
                <c:pt idx="180">
                  <c:v>37</c:v>
                </c:pt>
                <c:pt idx="181">
                  <c:v>37</c:v>
                </c:pt>
                <c:pt idx="182">
                  <c:v>36</c:v>
                </c:pt>
                <c:pt idx="183">
                  <c:v>36</c:v>
                </c:pt>
                <c:pt idx="184">
                  <c:v>36</c:v>
                </c:pt>
                <c:pt idx="185">
                  <c:v>36</c:v>
                </c:pt>
                <c:pt idx="186">
                  <c:v>36</c:v>
                </c:pt>
                <c:pt idx="187">
                  <c:v>36</c:v>
                </c:pt>
                <c:pt idx="188">
                  <c:v>35</c:v>
                </c:pt>
                <c:pt idx="189">
                  <c:v>36</c:v>
                </c:pt>
                <c:pt idx="190">
                  <c:v>37</c:v>
                </c:pt>
                <c:pt idx="191">
                  <c:v>36</c:v>
                </c:pt>
                <c:pt idx="192">
                  <c:v>36</c:v>
                </c:pt>
                <c:pt idx="193">
                  <c:v>36</c:v>
                </c:pt>
                <c:pt idx="194">
                  <c:v>35</c:v>
                </c:pt>
                <c:pt idx="195">
                  <c:v>35</c:v>
                </c:pt>
                <c:pt idx="196">
                  <c:v>36</c:v>
                </c:pt>
                <c:pt idx="197">
                  <c:v>36</c:v>
                </c:pt>
                <c:pt idx="198">
                  <c:v>36</c:v>
                </c:pt>
                <c:pt idx="199">
                  <c:v>37</c:v>
                </c:pt>
                <c:pt idx="200">
                  <c:v>36</c:v>
                </c:pt>
                <c:pt idx="201">
                  <c:v>36</c:v>
                </c:pt>
                <c:pt idx="202">
                  <c:v>36</c:v>
                </c:pt>
                <c:pt idx="203">
                  <c:v>37</c:v>
                </c:pt>
                <c:pt idx="204">
                  <c:v>37</c:v>
                </c:pt>
                <c:pt idx="205">
                  <c:v>36</c:v>
                </c:pt>
                <c:pt idx="206">
                  <c:v>36</c:v>
                </c:pt>
                <c:pt idx="207">
                  <c:v>36</c:v>
                </c:pt>
                <c:pt idx="208">
                  <c:v>36</c:v>
                </c:pt>
                <c:pt idx="209">
                  <c:v>37</c:v>
                </c:pt>
                <c:pt idx="210">
                  <c:v>36</c:v>
                </c:pt>
                <c:pt idx="211">
                  <c:v>36</c:v>
                </c:pt>
                <c:pt idx="212">
                  <c:v>36</c:v>
                </c:pt>
                <c:pt idx="213">
                  <c:v>36</c:v>
                </c:pt>
                <c:pt idx="214">
                  <c:v>35</c:v>
                </c:pt>
                <c:pt idx="215">
                  <c:v>36</c:v>
                </c:pt>
                <c:pt idx="216">
                  <c:v>36</c:v>
                </c:pt>
                <c:pt idx="217">
                  <c:v>36</c:v>
                </c:pt>
                <c:pt idx="218">
                  <c:v>36</c:v>
                </c:pt>
                <c:pt idx="219">
                  <c:v>36</c:v>
                </c:pt>
                <c:pt idx="220">
                  <c:v>36</c:v>
                </c:pt>
                <c:pt idx="221">
                  <c:v>36</c:v>
                </c:pt>
                <c:pt idx="222">
                  <c:v>37</c:v>
                </c:pt>
                <c:pt idx="223">
                  <c:v>36</c:v>
                </c:pt>
                <c:pt idx="224">
                  <c:v>37</c:v>
                </c:pt>
                <c:pt idx="225">
                  <c:v>35</c:v>
                </c:pt>
                <c:pt idx="226">
                  <c:v>36</c:v>
                </c:pt>
                <c:pt idx="227">
                  <c:v>36</c:v>
                </c:pt>
                <c:pt idx="228">
                  <c:v>37</c:v>
                </c:pt>
                <c:pt idx="229">
                  <c:v>35</c:v>
                </c:pt>
                <c:pt idx="230">
                  <c:v>36</c:v>
                </c:pt>
                <c:pt idx="231">
                  <c:v>37</c:v>
                </c:pt>
                <c:pt idx="232">
                  <c:v>37</c:v>
                </c:pt>
                <c:pt idx="233">
                  <c:v>37</c:v>
                </c:pt>
                <c:pt idx="234">
                  <c:v>37</c:v>
                </c:pt>
                <c:pt idx="235">
                  <c:v>36</c:v>
                </c:pt>
                <c:pt idx="236">
                  <c:v>36</c:v>
                </c:pt>
                <c:pt idx="237">
                  <c:v>38</c:v>
                </c:pt>
                <c:pt idx="238">
                  <c:v>36</c:v>
                </c:pt>
                <c:pt idx="239">
                  <c:v>36</c:v>
                </c:pt>
                <c:pt idx="240">
                  <c:v>36</c:v>
                </c:pt>
                <c:pt idx="241">
                  <c:v>36</c:v>
                </c:pt>
                <c:pt idx="242">
                  <c:v>37</c:v>
                </c:pt>
                <c:pt idx="243">
                  <c:v>35</c:v>
                </c:pt>
                <c:pt idx="244">
                  <c:v>36</c:v>
                </c:pt>
                <c:pt idx="245">
                  <c:v>36</c:v>
                </c:pt>
                <c:pt idx="246">
                  <c:v>36</c:v>
                </c:pt>
                <c:pt idx="247">
                  <c:v>36</c:v>
                </c:pt>
                <c:pt idx="248">
                  <c:v>37</c:v>
                </c:pt>
                <c:pt idx="249">
                  <c:v>36</c:v>
                </c:pt>
                <c:pt idx="250">
                  <c:v>36</c:v>
                </c:pt>
                <c:pt idx="251">
                  <c:v>35</c:v>
                </c:pt>
                <c:pt idx="252">
                  <c:v>36</c:v>
                </c:pt>
                <c:pt idx="253">
                  <c:v>37</c:v>
                </c:pt>
                <c:pt idx="254">
                  <c:v>37</c:v>
                </c:pt>
                <c:pt idx="255">
                  <c:v>37</c:v>
                </c:pt>
                <c:pt idx="256">
                  <c:v>36</c:v>
                </c:pt>
                <c:pt idx="257">
                  <c:v>36</c:v>
                </c:pt>
                <c:pt idx="258">
                  <c:v>37</c:v>
                </c:pt>
                <c:pt idx="259">
                  <c:v>36</c:v>
                </c:pt>
                <c:pt idx="260">
                  <c:v>36</c:v>
                </c:pt>
                <c:pt idx="261">
                  <c:v>37</c:v>
                </c:pt>
                <c:pt idx="262">
                  <c:v>36</c:v>
                </c:pt>
                <c:pt idx="263">
                  <c:v>36</c:v>
                </c:pt>
                <c:pt idx="264">
                  <c:v>36</c:v>
                </c:pt>
                <c:pt idx="265">
                  <c:v>36</c:v>
                </c:pt>
                <c:pt idx="266">
                  <c:v>35</c:v>
                </c:pt>
                <c:pt idx="267">
                  <c:v>37</c:v>
                </c:pt>
                <c:pt idx="268">
                  <c:v>36</c:v>
                </c:pt>
                <c:pt idx="269">
                  <c:v>36</c:v>
                </c:pt>
                <c:pt idx="270">
                  <c:v>36</c:v>
                </c:pt>
                <c:pt idx="271">
                  <c:v>36</c:v>
                </c:pt>
                <c:pt idx="272">
                  <c:v>37</c:v>
                </c:pt>
                <c:pt idx="273">
                  <c:v>36</c:v>
                </c:pt>
                <c:pt idx="274">
                  <c:v>36</c:v>
                </c:pt>
                <c:pt idx="275">
                  <c:v>37</c:v>
                </c:pt>
                <c:pt idx="276">
                  <c:v>37</c:v>
                </c:pt>
                <c:pt idx="277">
                  <c:v>36</c:v>
                </c:pt>
                <c:pt idx="278">
                  <c:v>36</c:v>
                </c:pt>
                <c:pt idx="279">
                  <c:v>37</c:v>
                </c:pt>
                <c:pt idx="280">
                  <c:v>36</c:v>
                </c:pt>
                <c:pt idx="281">
                  <c:v>35</c:v>
                </c:pt>
                <c:pt idx="282">
                  <c:v>35</c:v>
                </c:pt>
                <c:pt idx="283">
                  <c:v>37</c:v>
                </c:pt>
                <c:pt idx="284">
                  <c:v>36</c:v>
                </c:pt>
                <c:pt idx="285">
                  <c:v>36</c:v>
                </c:pt>
                <c:pt idx="286">
                  <c:v>36</c:v>
                </c:pt>
                <c:pt idx="287">
                  <c:v>36</c:v>
                </c:pt>
                <c:pt idx="288">
                  <c:v>36</c:v>
                </c:pt>
                <c:pt idx="289">
                  <c:v>37</c:v>
                </c:pt>
                <c:pt idx="290">
                  <c:v>35</c:v>
                </c:pt>
                <c:pt idx="291">
                  <c:v>36</c:v>
                </c:pt>
                <c:pt idx="292">
                  <c:v>37</c:v>
                </c:pt>
                <c:pt idx="293">
                  <c:v>37</c:v>
                </c:pt>
                <c:pt idx="294">
                  <c:v>36</c:v>
                </c:pt>
                <c:pt idx="295">
                  <c:v>37</c:v>
                </c:pt>
                <c:pt idx="296">
                  <c:v>35</c:v>
                </c:pt>
                <c:pt idx="297">
                  <c:v>35</c:v>
                </c:pt>
                <c:pt idx="298">
                  <c:v>37</c:v>
                </c:pt>
                <c:pt idx="299">
                  <c:v>37</c:v>
                </c:pt>
                <c:pt idx="300">
                  <c:v>38</c:v>
                </c:pt>
                <c:pt idx="301">
                  <c:v>38</c:v>
                </c:pt>
                <c:pt idx="302">
                  <c:v>37</c:v>
                </c:pt>
                <c:pt idx="303">
                  <c:v>36</c:v>
                </c:pt>
                <c:pt idx="304">
                  <c:v>37</c:v>
                </c:pt>
                <c:pt idx="305">
                  <c:v>35</c:v>
                </c:pt>
                <c:pt idx="306">
                  <c:v>36</c:v>
                </c:pt>
                <c:pt idx="307">
                  <c:v>37</c:v>
                </c:pt>
                <c:pt idx="308">
                  <c:v>35</c:v>
                </c:pt>
                <c:pt idx="309">
                  <c:v>38</c:v>
                </c:pt>
                <c:pt idx="310">
                  <c:v>36</c:v>
                </c:pt>
                <c:pt idx="311">
                  <c:v>37</c:v>
                </c:pt>
                <c:pt idx="312">
                  <c:v>36</c:v>
                </c:pt>
                <c:pt idx="313">
                  <c:v>36</c:v>
                </c:pt>
                <c:pt idx="314">
                  <c:v>36</c:v>
                </c:pt>
                <c:pt idx="315">
                  <c:v>36</c:v>
                </c:pt>
                <c:pt idx="316">
                  <c:v>36</c:v>
                </c:pt>
                <c:pt idx="317">
                  <c:v>37</c:v>
                </c:pt>
                <c:pt idx="318">
                  <c:v>37</c:v>
                </c:pt>
                <c:pt idx="319">
                  <c:v>37</c:v>
                </c:pt>
                <c:pt idx="320">
                  <c:v>37</c:v>
                </c:pt>
                <c:pt idx="321">
                  <c:v>36</c:v>
                </c:pt>
                <c:pt idx="322">
                  <c:v>36</c:v>
                </c:pt>
                <c:pt idx="323">
                  <c:v>38</c:v>
                </c:pt>
                <c:pt idx="324">
                  <c:v>36</c:v>
                </c:pt>
                <c:pt idx="325">
                  <c:v>38</c:v>
                </c:pt>
                <c:pt idx="326">
                  <c:v>36</c:v>
                </c:pt>
                <c:pt idx="327">
                  <c:v>38</c:v>
                </c:pt>
                <c:pt idx="328">
                  <c:v>37</c:v>
                </c:pt>
                <c:pt idx="329">
                  <c:v>37</c:v>
                </c:pt>
                <c:pt idx="330">
                  <c:v>36</c:v>
                </c:pt>
                <c:pt idx="331">
                  <c:v>36</c:v>
                </c:pt>
                <c:pt idx="332">
                  <c:v>37</c:v>
                </c:pt>
                <c:pt idx="333">
                  <c:v>38</c:v>
                </c:pt>
                <c:pt idx="334">
                  <c:v>36</c:v>
                </c:pt>
                <c:pt idx="335">
                  <c:v>36</c:v>
                </c:pt>
                <c:pt idx="336">
                  <c:v>36</c:v>
                </c:pt>
                <c:pt idx="337">
                  <c:v>37</c:v>
                </c:pt>
                <c:pt idx="338">
                  <c:v>37</c:v>
                </c:pt>
                <c:pt idx="339">
                  <c:v>37</c:v>
                </c:pt>
                <c:pt idx="340">
                  <c:v>38</c:v>
                </c:pt>
                <c:pt idx="341">
                  <c:v>37</c:v>
                </c:pt>
                <c:pt idx="342">
                  <c:v>37</c:v>
                </c:pt>
                <c:pt idx="343">
                  <c:v>38</c:v>
                </c:pt>
                <c:pt idx="344">
                  <c:v>35</c:v>
                </c:pt>
                <c:pt idx="345">
                  <c:v>38</c:v>
                </c:pt>
                <c:pt idx="346">
                  <c:v>37</c:v>
                </c:pt>
                <c:pt idx="347">
                  <c:v>37</c:v>
                </c:pt>
                <c:pt idx="348">
                  <c:v>36</c:v>
                </c:pt>
                <c:pt idx="349">
                  <c:v>36</c:v>
                </c:pt>
                <c:pt idx="350">
                  <c:v>38</c:v>
                </c:pt>
                <c:pt idx="351">
                  <c:v>36</c:v>
                </c:pt>
                <c:pt idx="352">
                  <c:v>36</c:v>
                </c:pt>
                <c:pt idx="353">
                  <c:v>37</c:v>
                </c:pt>
                <c:pt idx="354">
                  <c:v>36</c:v>
                </c:pt>
                <c:pt idx="355">
                  <c:v>37</c:v>
                </c:pt>
                <c:pt idx="356">
                  <c:v>36</c:v>
                </c:pt>
                <c:pt idx="357">
                  <c:v>37</c:v>
                </c:pt>
                <c:pt idx="358">
                  <c:v>38</c:v>
                </c:pt>
                <c:pt idx="359">
                  <c:v>35</c:v>
                </c:pt>
                <c:pt idx="360">
                  <c:v>38</c:v>
                </c:pt>
                <c:pt idx="361">
                  <c:v>37</c:v>
                </c:pt>
                <c:pt idx="362">
                  <c:v>37</c:v>
                </c:pt>
                <c:pt idx="363">
                  <c:v>35</c:v>
                </c:pt>
                <c:pt idx="364">
                  <c:v>38</c:v>
                </c:pt>
                <c:pt idx="365">
                  <c:v>36</c:v>
                </c:pt>
                <c:pt idx="366">
                  <c:v>35</c:v>
                </c:pt>
                <c:pt idx="367">
                  <c:v>35</c:v>
                </c:pt>
                <c:pt idx="368">
                  <c:v>35</c:v>
                </c:pt>
                <c:pt idx="369">
                  <c:v>35</c:v>
                </c:pt>
                <c:pt idx="370">
                  <c:v>35</c:v>
                </c:pt>
                <c:pt idx="371">
                  <c:v>37</c:v>
                </c:pt>
                <c:pt idx="372">
                  <c:v>38</c:v>
                </c:pt>
                <c:pt idx="373">
                  <c:v>37</c:v>
                </c:pt>
                <c:pt idx="374">
                  <c:v>38</c:v>
                </c:pt>
                <c:pt idx="375">
                  <c:v>38</c:v>
                </c:pt>
                <c:pt idx="376">
                  <c:v>36</c:v>
                </c:pt>
                <c:pt idx="377">
                  <c:v>35</c:v>
                </c:pt>
                <c:pt idx="378">
                  <c:v>38</c:v>
                </c:pt>
                <c:pt idx="379">
                  <c:v>37</c:v>
                </c:pt>
                <c:pt idx="380">
                  <c:v>37</c:v>
                </c:pt>
                <c:pt idx="381">
                  <c:v>36</c:v>
                </c:pt>
                <c:pt idx="382">
                  <c:v>36</c:v>
                </c:pt>
                <c:pt idx="383">
                  <c:v>35</c:v>
                </c:pt>
                <c:pt idx="384">
                  <c:v>36</c:v>
                </c:pt>
                <c:pt idx="385">
                  <c:v>37</c:v>
                </c:pt>
                <c:pt idx="386">
                  <c:v>35</c:v>
                </c:pt>
                <c:pt idx="387">
                  <c:v>37</c:v>
                </c:pt>
                <c:pt idx="388">
                  <c:v>36</c:v>
                </c:pt>
                <c:pt idx="389">
                  <c:v>37</c:v>
                </c:pt>
                <c:pt idx="390">
                  <c:v>35</c:v>
                </c:pt>
                <c:pt idx="391">
                  <c:v>38</c:v>
                </c:pt>
                <c:pt idx="392">
                  <c:v>36</c:v>
                </c:pt>
                <c:pt idx="393">
                  <c:v>36</c:v>
                </c:pt>
                <c:pt idx="394">
                  <c:v>38</c:v>
                </c:pt>
                <c:pt idx="395">
                  <c:v>35</c:v>
                </c:pt>
                <c:pt idx="396">
                  <c:v>36</c:v>
                </c:pt>
                <c:pt idx="397">
                  <c:v>36</c:v>
                </c:pt>
                <c:pt idx="398">
                  <c:v>36</c:v>
                </c:pt>
                <c:pt idx="399">
                  <c:v>36</c:v>
                </c:pt>
                <c:pt idx="400">
                  <c:v>36</c:v>
                </c:pt>
                <c:pt idx="401">
                  <c:v>35</c:v>
                </c:pt>
                <c:pt idx="402">
                  <c:v>36</c:v>
                </c:pt>
                <c:pt idx="403">
                  <c:v>37</c:v>
                </c:pt>
                <c:pt idx="404">
                  <c:v>35</c:v>
                </c:pt>
                <c:pt idx="405">
                  <c:v>36</c:v>
                </c:pt>
                <c:pt idx="406">
                  <c:v>37</c:v>
                </c:pt>
                <c:pt idx="407">
                  <c:v>37</c:v>
                </c:pt>
                <c:pt idx="408">
                  <c:v>35</c:v>
                </c:pt>
                <c:pt idx="409">
                  <c:v>35</c:v>
                </c:pt>
                <c:pt idx="410">
                  <c:v>37</c:v>
                </c:pt>
                <c:pt idx="411">
                  <c:v>35</c:v>
                </c:pt>
                <c:pt idx="412">
                  <c:v>36</c:v>
                </c:pt>
                <c:pt idx="413">
                  <c:v>38</c:v>
                </c:pt>
                <c:pt idx="414">
                  <c:v>36</c:v>
                </c:pt>
                <c:pt idx="415">
                  <c:v>37</c:v>
                </c:pt>
                <c:pt idx="416">
                  <c:v>37</c:v>
                </c:pt>
                <c:pt idx="417">
                  <c:v>38</c:v>
                </c:pt>
                <c:pt idx="418">
                  <c:v>36</c:v>
                </c:pt>
                <c:pt idx="419">
                  <c:v>35</c:v>
                </c:pt>
                <c:pt idx="420">
                  <c:v>37</c:v>
                </c:pt>
                <c:pt idx="421">
                  <c:v>37</c:v>
                </c:pt>
                <c:pt idx="422">
                  <c:v>35</c:v>
                </c:pt>
                <c:pt idx="423">
                  <c:v>37</c:v>
                </c:pt>
                <c:pt idx="424">
                  <c:v>38</c:v>
                </c:pt>
                <c:pt idx="425">
                  <c:v>36</c:v>
                </c:pt>
                <c:pt idx="426">
                  <c:v>38</c:v>
                </c:pt>
                <c:pt idx="427">
                  <c:v>37</c:v>
                </c:pt>
                <c:pt idx="428">
                  <c:v>35</c:v>
                </c:pt>
                <c:pt idx="429">
                  <c:v>36</c:v>
                </c:pt>
                <c:pt idx="430">
                  <c:v>36</c:v>
                </c:pt>
                <c:pt idx="431">
                  <c:v>37</c:v>
                </c:pt>
                <c:pt idx="432">
                  <c:v>37</c:v>
                </c:pt>
                <c:pt idx="433">
                  <c:v>37</c:v>
                </c:pt>
                <c:pt idx="434">
                  <c:v>36</c:v>
                </c:pt>
                <c:pt idx="435">
                  <c:v>36</c:v>
                </c:pt>
                <c:pt idx="436">
                  <c:v>38</c:v>
                </c:pt>
                <c:pt idx="437">
                  <c:v>36</c:v>
                </c:pt>
                <c:pt idx="438">
                  <c:v>37</c:v>
                </c:pt>
                <c:pt idx="439">
                  <c:v>36</c:v>
                </c:pt>
                <c:pt idx="440">
                  <c:v>38</c:v>
                </c:pt>
                <c:pt idx="441">
                  <c:v>35</c:v>
                </c:pt>
                <c:pt idx="442">
                  <c:v>37</c:v>
                </c:pt>
                <c:pt idx="443">
                  <c:v>35</c:v>
                </c:pt>
                <c:pt idx="444">
                  <c:v>38</c:v>
                </c:pt>
                <c:pt idx="445">
                  <c:v>38</c:v>
                </c:pt>
                <c:pt idx="446">
                  <c:v>37</c:v>
                </c:pt>
                <c:pt idx="447">
                  <c:v>36</c:v>
                </c:pt>
                <c:pt idx="448">
                  <c:v>36</c:v>
                </c:pt>
                <c:pt idx="449">
                  <c:v>36</c:v>
                </c:pt>
                <c:pt idx="450">
                  <c:v>37</c:v>
                </c:pt>
                <c:pt idx="451">
                  <c:v>37</c:v>
                </c:pt>
                <c:pt idx="452">
                  <c:v>37</c:v>
                </c:pt>
                <c:pt idx="453">
                  <c:v>35</c:v>
                </c:pt>
                <c:pt idx="454">
                  <c:v>36</c:v>
                </c:pt>
                <c:pt idx="455">
                  <c:v>37</c:v>
                </c:pt>
                <c:pt idx="456">
                  <c:v>36</c:v>
                </c:pt>
                <c:pt idx="457">
                  <c:v>37</c:v>
                </c:pt>
                <c:pt idx="458">
                  <c:v>38</c:v>
                </c:pt>
                <c:pt idx="459">
                  <c:v>36</c:v>
                </c:pt>
                <c:pt idx="460">
                  <c:v>36</c:v>
                </c:pt>
                <c:pt idx="461">
                  <c:v>37</c:v>
                </c:pt>
                <c:pt idx="462">
                  <c:v>37</c:v>
                </c:pt>
                <c:pt idx="463">
                  <c:v>37</c:v>
                </c:pt>
                <c:pt idx="464">
                  <c:v>37</c:v>
                </c:pt>
                <c:pt idx="465">
                  <c:v>36</c:v>
                </c:pt>
                <c:pt idx="466">
                  <c:v>35</c:v>
                </c:pt>
                <c:pt idx="467">
                  <c:v>35</c:v>
                </c:pt>
                <c:pt idx="468">
                  <c:v>37</c:v>
                </c:pt>
                <c:pt idx="469">
                  <c:v>37</c:v>
                </c:pt>
                <c:pt idx="470">
                  <c:v>37</c:v>
                </c:pt>
                <c:pt idx="471">
                  <c:v>36</c:v>
                </c:pt>
                <c:pt idx="472">
                  <c:v>35</c:v>
                </c:pt>
                <c:pt idx="473">
                  <c:v>37</c:v>
                </c:pt>
                <c:pt idx="474">
                  <c:v>36</c:v>
                </c:pt>
                <c:pt idx="475">
                  <c:v>37</c:v>
                </c:pt>
                <c:pt idx="476">
                  <c:v>35</c:v>
                </c:pt>
                <c:pt idx="477">
                  <c:v>36</c:v>
                </c:pt>
                <c:pt idx="478">
                  <c:v>36</c:v>
                </c:pt>
                <c:pt idx="479">
                  <c:v>37</c:v>
                </c:pt>
                <c:pt idx="480">
                  <c:v>38</c:v>
                </c:pt>
                <c:pt idx="481">
                  <c:v>38</c:v>
                </c:pt>
                <c:pt idx="482">
                  <c:v>36</c:v>
                </c:pt>
                <c:pt idx="483">
                  <c:v>37</c:v>
                </c:pt>
                <c:pt idx="484">
                  <c:v>37</c:v>
                </c:pt>
                <c:pt idx="485">
                  <c:v>36</c:v>
                </c:pt>
                <c:pt idx="486">
                  <c:v>38</c:v>
                </c:pt>
                <c:pt idx="487">
                  <c:v>38</c:v>
                </c:pt>
                <c:pt idx="488">
                  <c:v>37</c:v>
                </c:pt>
                <c:pt idx="489">
                  <c:v>37</c:v>
                </c:pt>
                <c:pt idx="490">
                  <c:v>36</c:v>
                </c:pt>
                <c:pt idx="491">
                  <c:v>38</c:v>
                </c:pt>
                <c:pt idx="492">
                  <c:v>37</c:v>
                </c:pt>
                <c:pt idx="493">
                  <c:v>36</c:v>
                </c:pt>
                <c:pt idx="494">
                  <c:v>36</c:v>
                </c:pt>
                <c:pt idx="495">
                  <c:v>38</c:v>
                </c:pt>
                <c:pt idx="496">
                  <c:v>36</c:v>
                </c:pt>
                <c:pt idx="497">
                  <c:v>37</c:v>
                </c:pt>
                <c:pt idx="498">
                  <c:v>38</c:v>
                </c:pt>
                <c:pt idx="499">
                  <c:v>38</c:v>
                </c:pt>
                <c:pt idx="500">
                  <c:v>37</c:v>
                </c:pt>
                <c:pt idx="501">
                  <c:v>37</c:v>
                </c:pt>
                <c:pt idx="502">
                  <c:v>38</c:v>
                </c:pt>
                <c:pt idx="503">
                  <c:v>36</c:v>
                </c:pt>
                <c:pt idx="504">
                  <c:v>37</c:v>
                </c:pt>
                <c:pt idx="505">
                  <c:v>38</c:v>
                </c:pt>
                <c:pt idx="506">
                  <c:v>36</c:v>
                </c:pt>
                <c:pt idx="507">
                  <c:v>37</c:v>
                </c:pt>
                <c:pt idx="508">
                  <c:v>35</c:v>
                </c:pt>
                <c:pt idx="509">
                  <c:v>37</c:v>
                </c:pt>
                <c:pt idx="510">
                  <c:v>37</c:v>
                </c:pt>
                <c:pt idx="511">
                  <c:v>37</c:v>
                </c:pt>
                <c:pt idx="512">
                  <c:v>36</c:v>
                </c:pt>
                <c:pt idx="513">
                  <c:v>37</c:v>
                </c:pt>
                <c:pt idx="514">
                  <c:v>37</c:v>
                </c:pt>
                <c:pt idx="515">
                  <c:v>37</c:v>
                </c:pt>
                <c:pt idx="516">
                  <c:v>36</c:v>
                </c:pt>
                <c:pt idx="517">
                  <c:v>38</c:v>
                </c:pt>
                <c:pt idx="518">
                  <c:v>37</c:v>
                </c:pt>
                <c:pt idx="519">
                  <c:v>38</c:v>
                </c:pt>
                <c:pt idx="520">
                  <c:v>36</c:v>
                </c:pt>
                <c:pt idx="521">
                  <c:v>37</c:v>
                </c:pt>
                <c:pt idx="522">
                  <c:v>35</c:v>
                </c:pt>
                <c:pt idx="523">
                  <c:v>36</c:v>
                </c:pt>
                <c:pt idx="524">
                  <c:v>35</c:v>
                </c:pt>
                <c:pt idx="525">
                  <c:v>37</c:v>
                </c:pt>
                <c:pt idx="526">
                  <c:v>36</c:v>
                </c:pt>
                <c:pt idx="527">
                  <c:v>38</c:v>
                </c:pt>
                <c:pt idx="528">
                  <c:v>37</c:v>
                </c:pt>
                <c:pt idx="529">
                  <c:v>35</c:v>
                </c:pt>
                <c:pt idx="530">
                  <c:v>37</c:v>
                </c:pt>
                <c:pt idx="531">
                  <c:v>37</c:v>
                </c:pt>
                <c:pt idx="532">
                  <c:v>38</c:v>
                </c:pt>
                <c:pt idx="533">
                  <c:v>37</c:v>
                </c:pt>
                <c:pt idx="534">
                  <c:v>38</c:v>
                </c:pt>
                <c:pt idx="535">
                  <c:v>36</c:v>
                </c:pt>
                <c:pt idx="536">
                  <c:v>38</c:v>
                </c:pt>
                <c:pt idx="537">
                  <c:v>36</c:v>
                </c:pt>
                <c:pt idx="538">
                  <c:v>38</c:v>
                </c:pt>
                <c:pt idx="539">
                  <c:v>37</c:v>
                </c:pt>
                <c:pt idx="540">
                  <c:v>38</c:v>
                </c:pt>
                <c:pt idx="541">
                  <c:v>37</c:v>
                </c:pt>
                <c:pt idx="542">
                  <c:v>36</c:v>
                </c:pt>
                <c:pt idx="543">
                  <c:v>35</c:v>
                </c:pt>
                <c:pt idx="544">
                  <c:v>38</c:v>
                </c:pt>
                <c:pt idx="545">
                  <c:v>38</c:v>
                </c:pt>
                <c:pt idx="546">
                  <c:v>37</c:v>
                </c:pt>
                <c:pt idx="547">
                  <c:v>36</c:v>
                </c:pt>
                <c:pt idx="548">
                  <c:v>38</c:v>
                </c:pt>
                <c:pt idx="549">
                  <c:v>38</c:v>
                </c:pt>
                <c:pt idx="550">
                  <c:v>35</c:v>
                </c:pt>
                <c:pt idx="551">
                  <c:v>37</c:v>
                </c:pt>
                <c:pt idx="552">
                  <c:v>37</c:v>
                </c:pt>
                <c:pt idx="553">
                  <c:v>35</c:v>
                </c:pt>
                <c:pt idx="554">
                  <c:v>35</c:v>
                </c:pt>
                <c:pt idx="555">
                  <c:v>35</c:v>
                </c:pt>
                <c:pt idx="556">
                  <c:v>36</c:v>
                </c:pt>
                <c:pt idx="557">
                  <c:v>35</c:v>
                </c:pt>
                <c:pt idx="558">
                  <c:v>35</c:v>
                </c:pt>
                <c:pt idx="559">
                  <c:v>37</c:v>
                </c:pt>
                <c:pt idx="560">
                  <c:v>35</c:v>
                </c:pt>
                <c:pt idx="561">
                  <c:v>35</c:v>
                </c:pt>
                <c:pt idx="562">
                  <c:v>38</c:v>
                </c:pt>
                <c:pt idx="563">
                  <c:v>35</c:v>
                </c:pt>
                <c:pt idx="564">
                  <c:v>36</c:v>
                </c:pt>
                <c:pt idx="565">
                  <c:v>36</c:v>
                </c:pt>
                <c:pt idx="566">
                  <c:v>37</c:v>
                </c:pt>
                <c:pt idx="567">
                  <c:v>37</c:v>
                </c:pt>
                <c:pt idx="568">
                  <c:v>38</c:v>
                </c:pt>
                <c:pt idx="569">
                  <c:v>35</c:v>
                </c:pt>
                <c:pt idx="570">
                  <c:v>36</c:v>
                </c:pt>
                <c:pt idx="571">
                  <c:v>36</c:v>
                </c:pt>
                <c:pt idx="572">
                  <c:v>37</c:v>
                </c:pt>
                <c:pt idx="573">
                  <c:v>36</c:v>
                </c:pt>
                <c:pt idx="574">
                  <c:v>36</c:v>
                </c:pt>
                <c:pt idx="575">
                  <c:v>36</c:v>
                </c:pt>
                <c:pt idx="576">
                  <c:v>38</c:v>
                </c:pt>
                <c:pt idx="577">
                  <c:v>35</c:v>
                </c:pt>
                <c:pt idx="578">
                  <c:v>36</c:v>
                </c:pt>
                <c:pt idx="579">
                  <c:v>37</c:v>
                </c:pt>
                <c:pt idx="580">
                  <c:v>36</c:v>
                </c:pt>
                <c:pt idx="581">
                  <c:v>38</c:v>
                </c:pt>
                <c:pt idx="582">
                  <c:v>36</c:v>
                </c:pt>
                <c:pt idx="583">
                  <c:v>38</c:v>
                </c:pt>
                <c:pt idx="584">
                  <c:v>36</c:v>
                </c:pt>
                <c:pt idx="585">
                  <c:v>36</c:v>
                </c:pt>
                <c:pt idx="586">
                  <c:v>36</c:v>
                </c:pt>
                <c:pt idx="587">
                  <c:v>37</c:v>
                </c:pt>
                <c:pt idx="588">
                  <c:v>35</c:v>
                </c:pt>
                <c:pt idx="589">
                  <c:v>36</c:v>
                </c:pt>
                <c:pt idx="590">
                  <c:v>37</c:v>
                </c:pt>
                <c:pt idx="591">
                  <c:v>36</c:v>
                </c:pt>
                <c:pt idx="592">
                  <c:v>36</c:v>
                </c:pt>
                <c:pt idx="593">
                  <c:v>35</c:v>
                </c:pt>
                <c:pt idx="594">
                  <c:v>38</c:v>
                </c:pt>
                <c:pt idx="595">
                  <c:v>36</c:v>
                </c:pt>
                <c:pt idx="596">
                  <c:v>37</c:v>
                </c:pt>
                <c:pt idx="597">
                  <c:v>35</c:v>
                </c:pt>
                <c:pt idx="598">
                  <c:v>37</c:v>
                </c:pt>
                <c:pt idx="599">
                  <c:v>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17C-4C7D-A505-3C94E8B7E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2183983"/>
        <c:axId val="582199423"/>
      </c:scatterChart>
      <c:scatterChart>
        <c:scatterStyle val="smooth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Power idle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Sheet1!$A$2:$A$601</c:f>
              <c:numCache>
                <c:formatCode>General</c:formatCode>
                <c:ptCount val="6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</c:numCache>
            </c:numRef>
          </c:xVal>
          <c:yVal>
            <c:numRef>
              <c:f>Sheet1!$C$2:$C$601</c:f>
              <c:numCache>
                <c:formatCode>General</c:formatCode>
                <c:ptCount val="600"/>
                <c:pt idx="0">
                  <c:v>2.7</c:v>
                </c:pt>
                <c:pt idx="1">
                  <c:v>2.96</c:v>
                </c:pt>
                <c:pt idx="2">
                  <c:v>3</c:v>
                </c:pt>
                <c:pt idx="3">
                  <c:v>2.66</c:v>
                </c:pt>
                <c:pt idx="4">
                  <c:v>2.66</c:v>
                </c:pt>
                <c:pt idx="5">
                  <c:v>2.97</c:v>
                </c:pt>
                <c:pt idx="6">
                  <c:v>2.72</c:v>
                </c:pt>
                <c:pt idx="7">
                  <c:v>2.85</c:v>
                </c:pt>
                <c:pt idx="8">
                  <c:v>2.89</c:v>
                </c:pt>
                <c:pt idx="9">
                  <c:v>2.74</c:v>
                </c:pt>
                <c:pt idx="10">
                  <c:v>2.73</c:v>
                </c:pt>
                <c:pt idx="11">
                  <c:v>2.7</c:v>
                </c:pt>
                <c:pt idx="12">
                  <c:v>2.66</c:v>
                </c:pt>
                <c:pt idx="13">
                  <c:v>2.72</c:v>
                </c:pt>
                <c:pt idx="14">
                  <c:v>2.72</c:v>
                </c:pt>
                <c:pt idx="15">
                  <c:v>2.67</c:v>
                </c:pt>
                <c:pt idx="16">
                  <c:v>2.82</c:v>
                </c:pt>
                <c:pt idx="17">
                  <c:v>2.99</c:v>
                </c:pt>
                <c:pt idx="18">
                  <c:v>2.71</c:v>
                </c:pt>
                <c:pt idx="19">
                  <c:v>2.96</c:v>
                </c:pt>
                <c:pt idx="20">
                  <c:v>3.08</c:v>
                </c:pt>
                <c:pt idx="21">
                  <c:v>2.66</c:v>
                </c:pt>
                <c:pt idx="22">
                  <c:v>2.66</c:v>
                </c:pt>
                <c:pt idx="23">
                  <c:v>2.66</c:v>
                </c:pt>
                <c:pt idx="24">
                  <c:v>2.73</c:v>
                </c:pt>
                <c:pt idx="25">
                  <c:v>2.8</c:v>
                </c:pt>
                <c:pt idx="26">
                  <c:v>2.73</c:v>
                </c:pt>
                <c:pt idx="27">
                  <c:v>2.76</c:v>
                </c:pt>
                <c:pt idx="28">
                  <c:v>2.78</c:v>
                </c:pt>
                <c:pt idx="29">
                  <c:v>2.79</c:v>
                </c:pt>
                <c:pt idx="30">
                  <c:v>2.89</c:v>
                </c:pt>
                <c:pt idx="31">
                  <c:v>2.78</c:v>
                </c:pt>
                <c:pt idx="32">
                  <c:v>2.77</c:v>
                </c:pt>
                <c:pt idx="33">
                  <c:v>2.7</c:v>
                </c:pt>
                <c:pt idx="34">
                  <c:v>2.7</c:v>
                </c:pt>
                <c:pt idx="35">
                  <c:v>2.97</c:v>
                </c:pt>
                <c:pt idx="36">
                  <c:v>2.73</c:v>
                </c:pt>
                <c:pt idx="37">
                  <c:v>2.72</c:v>
                </c:pt>
                <c:pt idx="38">
                  <c:v>2.73</c:v>
                </c:pt>
                <c:pt idx="39">
                  <c:v>2.93</c:v>
                </c:pt>
                <c:pt idx="40">
                  <c:v>2.82</c:v>
                </c:pt>
                <c:pt idx="41">
                  <c:v>2.7</c:v>
                </c:pt>
                <c:pt idx="42">
                  <c:v>2.67</c:v>
                </c:pt>
                <c:pt idx="43">
                  <c:v>2.77</c:v>
                </c:pt>
                <c:pt idx="44">
                  <c:v>2.73</c:v>
                </c:pt>
                <c:pt idx="45">
                  <c:v>2.73</c:v>
                </c:pt>
                <c:pt idx="46">
                  <c:v>2.75</c:v>
                </c:pt>
                <c:pt idx="47">
                  <c:v>2.75</c:v>
                </c:pt>
                <c:pt idx="48">
                  <c:v>2.85</c:v>
                </c:pt>
                <c:pt idx="49">
                  <c:v>2.76</c:v>
                </c:pt>
                <c:pt idx="50">
                  <c:v>2.72</c:v>
                </c:pt>
                <c:pt idx="51">
                  <c:v>2.73</c:v>
                </c:pt>
                <c:pt idx="52">
                  <c:v>2.74</c:v>
                </c:pt>
                <c:pt idx="53">
                  <c:v>2.74</c:v>
                </c:pt>
                <c:pt idx="54">
                  <c:v>2.66</c:v>
                </c:pt>
                <c:pt idx="55">
                  <c:v>2.66</c:v>
                </c:pt>
                <c:pt idx="56">
                  <c:v>2.78</c:v>
                </c:pt>
                <c:pt idx="57">
                  <c:v>2.98</c:v>
                </c:pt>
                <c:pt idx="58">
                  <c:v>2.82</c:v>
                </c:pt>
                <c:pt idx="59">
                  <c:v>2.93</c:v>
                </c:pt>
                <c:pt idx="60">
                  <c:v>2.72</c:v>
                </c:pt>
                <c:pt idx="61">
                  <c:v>2.83</c:v>
                </c:pt>
                <c:pt idx="62">
                  <c:v>2.71</c:v>
                </c:pt>
                <c:pt idx="63">
                  <c:v>2.69</c:v>
                </c:pt>
                <c:pt idx="64">
                  <c:v>2.68</c:v>
                </c:pt>
                <c:pt idx="65">
                  <c:v>2.76</c:v>
                </c:pt>
                <c:pt idx="66">
                  <c:v>2.68</c:v>
                </c:pt>
                <c:pt idx="67">
                  <c:v>2.72</c:v>
                </c:pt>
                <c:pt idx="68">
                  <c:v>2.7</c:v>
                </c:pt>
                <c:pt idx="69">
                  <c:v>2.72</c:v>
                </c:pt>
                <c:pt idx="70">
                  <c:v>2.68</c:v>
                </c:pt>
                <c:pt idx="71">
                  <c:v>2.75</c:v>
                </c:pt>
                <c:pt idx="72">
                  <c:v>2.75</c:v>
                </c:pt>
                <c:pt idx="73">
                  <c:v>2.67</c:v>
                </c:pt>
                <c:pt idx="74">
                  <c:v>2.72</c:v>
                </c:pt>
                <c:pt idx="75">
                  <c:v>2.8</c:v>
                </c:pt>
                <c:pt idx="76">
                  <c:v>2.71</c:v>
                </c:pt>
                <c:pt idx="77">
                  <c:v>2.66</c:v>
                </c:pt>
                <c:pt idx="78">
                  <c:v>2.79</c:v>
                </c:pt>
                <c:pt idx="79">
                  <c:v>2.74</c:v>
                </c:pt>
                <c:pt idx="80">
                  <c:v>2.73</c:v>
                </c:pt>
                <c:pt idx="81">
                  <c:v>2.73</c:v>
                </c:pt>
                <c:pt idx="82">
                  <c:v>2.74</c:v>
                </c:pt>
                <c:pt idx="83">
                  <c:v>2.77</c:v>
                </c:pt>
                <c:pt idx="84">
                  <c:v>2.79</c:v>
                </c:pt>
                <c:pt idx="85">
                  <c:v>2.7</c:v>
                </c:pt>
                <c:pt idx="86">
                  <c:v>2.76</c:v>
                </c:pt>
                <c:pt idx="87">
                  <c:v>2.77</c:v>
                </c:pt>
                <c:pt idx="88">
                  <c:v>2.68</c:v>
                </c:pt>
                <c:pt idx="89">
                  <c:v>2.73</c:v>
                </c:pt>
                <c:pt idx="90">
                  <c:v>2.73</c:v>
                </c:pt>
                <c:pt idx="91">
                  <c:v>2.67</c:v>
                </c:pt>
                <c:pt idx="92">
                  <c:v>2.71</c:v>
                </c:pt>
                <c:pt idx="93">
                  <c:v>2.78</c:v>
                </c:pt>
                <c:pt idx="94">
                  <c:v>2.69</c:v>
                </c:pt>
                <c:pt idx="95">
                  <c:v>2.67</c:v>
                </c:pt>
                <c:pt idx="96">
                  <c:v>2.72</c:v>
                </c:pt>
                <c:pt idx="97">
                  <c:v>2.75</c:v>
                </c:pt>
                <c:pt idx="98">
                  <c:v>2.7</c:v>
                </c:pt>
                <c:pt idx="99">
                  <c:v>2.79</c:v>
                </c:pt>
                <c:pt idx="100">
                  <c:v>2.71</c:v>
                </c:pt>
                <c:pt idx="101">
                  <c:v>2.77</c:v>
                </c:pt>
                <c:pt idx="102">
                  <c:v>2.68</c:v>
                </c:pt>
                <c:pt idx="103">
                  <c:v>2.66</c:v>
                </c:pt>
                <c:pt idx="104">
                  <c:v>2.73</c:v>
                </c:pt>
                <c:pt idx="105">
                  <c:v>2.73</c:v>
                </c:pt>
                <c:pt idx="106">
                  <c:v>2.67</c:v>
                </c:pt>
                <c:pt idx="107">
                  <c:v>2.73</c:v>
                </c:pt>
                <c:pt idx="108">
                  <c:v>2.73</c:v>
                </c:pt>
                <c:pt idx="109">
                  <c:v>2.7</c:v>
                </c:pt>
                <c:pt idx="110">
                  <c:v>2.7</c:v>
                </c:pt>
                <c:pt idx="111">
                  <c:v>2.74</c:v>
                </c:pt>
                <c:pt idx="112">
                  <c:v>2.7</c:v>
                </c:pt>
                <c:pt idx="113">
                  <c:v>2.66</c:v>
                </c:pt>
                <c:pt idx="114">
                  <c:v>2.66</c:v>
                </c:pt>
                <c:pt idx="115">
                  <c:v>2.73</c:v>
                </c:pt>
                <c:pt idx="116">
                  <c:v>2.7</c:v>
                </c:pt>
                <c:pt idx="117">
                  <c:v>2.73</c:v>
                </c:pt>
                <c:pt idx="118">
                  <c:v>2.69</c:v>
                </c:pt>
                <c:pt idx="119">
                  <c:v>2.69</c:v>
                </c:pt>
                <c:pt idx="120">
                  <c:v>2.73</c:v>
                </c:pt>
                <c:pt idx="121">
                  <c:v>2.67</c:v>
                </c:pt>
                <c:pt idx="122">
                  <c:v>2.71</c:v>
                </c:pt>
                <c:pt idx="123">
                  <c:v>2.76</c:v>
                </c:pt>
                <c:pt idx="124">
                  <c:v>2.75</c:v>
                </c:pt>
                <c:pt idx="125">
                  <c:v>2.78</c:v>
                </c:pt>
                <c:pt idx="126">
                  <c:v>2.77</c:v>
                </c:pt>
                <c:pt idx="127">
                  <c:v>2.66</c:v>
                </c:pt>
                <c:pt idx="128">
                  <c:v>2.72</c:v>
                </c:pt>
                <c:pt idx="129">
                  <c:v>2.67</c:v>
                </c:pt>
                <c:pt idx="130">
                  <c:v>2.72</c:v>
                </c:pt>
                <c:pt idx="131">
                  <c:v>2.73</c:v>
                </c:pt>
                <c:pt idx="132">
                  <c:v>2.67</c:v>
                </c:pt>
                <c:pt idx="133">
                  <c:v>2.72</c:v>
                </c:pt>
                <c:pt idx="134">
                  <c:v>2.66</c:v>
                </c:pt>
                <c:pt idx="135">
                  <c:v>2.73</c:v>
                </c:pt>
                <c:pt idx="136">
                  <c:v>2.7</c:v>
                </c:pt>
                <c:pt idx="137">
                  <c:v>2.71</c:v>
                </c:pt>
                <c:pt idx="138">
                  <c:v>2.79</c:v>
                </c:pt>
                <c:pt idx="139">
                  <c:v>2.73</c:v>
                </c:pt>
                <c:pt idx="140">
                  <c:v>2.71</c:v>
                </c:pt>
                <c:pt idx="141">
                  <c:v>2.72</c:v>
                </c:pt>
                <c:pt idx="142">
                  <c:v>2.66</c:v>
                </c:pt>
                <c:pt idx="143">
                  <c:v>2.78</c:v>
                </c:pt>
                <c:pt idx="144">
                  <c:v>2.77</c:v>
                </c:pt>
                <c:pt idx="145">
                  <c:v>2.75</c:v>
                </c:pt>
                <c:pt idx="146">
                  <c:v>2.74</c:v>
                </c:pt>
                <c:pt idx="147">
                  <c:v>2.72</c:v>
                </c:pt>
                <c:pt idx="148">
                  <c:v>2.71</c:v>
                </c:pt>
                <c:pt idx="149">
                  <c:v>2.66</c:v>
                </c:pt>
                <c:pt idx="150">
                  <c:v>2.66</c:v>
                </c:pt>
                <c:pt idx="151">
                  <c:v>2.56</c:v>
                </c:pt>
                <c:pt idx="152">
                  <c:v>2.81</c:v>
                </c:pt>
                <c:pt idx="153">
                  <c:v>2.68</c:v>
                </c:pt>
                <c:pt idx="154">
                  <c:v>2.68</c:v>
                </c:pt>
                <c:pt idx="155">
                  <c:v>2.82</c:v>
                </c:pt>
                <c:pt idx="156">
                  <c:v>2.69</c:v>
                </c:pt>
                <c:pt idx="157">
                  <c:v>2.69</c:v>
                </c:pt>
                <c:pt idx="158">
                  <c:v>2.74</c:v>
                </c:pt>
                <c:pt idx="159">
                  <c:v>2.66</c:v>
                </c:pt>
                <c:pt idx="160">
                  <c:v>2.73</c:v>
                </c:pt>
                <c:pt idx="161">
                  <c:v>2.72</c:v>
                </c:pt>
                <c:pt idx="162">
                  <c:v>2.68</c:v>
                </c:pt>
                <c:pt idx="163">
                  <c:v>2.71</c:v>
                </c:pt>
                <c:pt idx="164">
                  <c:v>2.75</c:v>
                </c:pt>
                <c:pt idx="165">
                  <c:v>2.66</c:v>
                </c:pt>
                <c:pt idx="166">
                  <c:v>2.66</c:v>
                </c:pt>
                <c:pt idx="167">
                  <c:v>2.72</c:v>
                </c:pt>
                <c:pt idx="168">
                  <c:v>2.75</c:v>
                </c:pt>
                <c:pt idx="169">
                  <c:v>2.72</c:v>
                </c:pt>
                <c:pt idx="170">
                  <c:v>2.72</c:v>
                </c:pt>
                <c:pt idx="171">
                  <c:v>2.72</c:v>
                </c:pt>
                <c:pt idx="172">
                  <c:v>2.66</c:v>
                </c:pt>
                <c:pt idx="173">
                  <c:v>2.66</c:v>
                </c:pt>
                <c:pt idx="174">
                  <c:v>2.76</c:v>
                </c:pt>
                <c:pt idx="175">
                  <c:v>2.71</c:v>
                </c:pt>
                <c:pt idx="176">
                  <c:v>2.68</c:v>
                </c:pt>
                <c:pt idx="177">
                  <c:v>2.76</c:v>
                </c:pt>
                <c:pt idx="178">
                  <c:v>2.73</c:v>
                </c:pt>
                <c:pt idx="179">
                  <c:v>2.66</c:v>
                </c:pt>
                <c:pt idx="180">
                  <c:v>2.75</c:v>
                </c:pt>
                <c:pt idx="181">
                  <c:v>2.72</c:v>
                </c:pt>
                <c:pt idx="182">
                  <c:v>2.72</c:v>
                </c:pt>
                <c:pt idx="183">
                  <c:v>2.73</c:v>
                </c:pt>
                <c:pt idx="184">
                  <c:v>2.68</c:v>
                </c:pt>
                <c:pt idx="185">
                  <c:v>2.66</c:v>
                </c:pt>
                <c:pt idx="186">
                  <c:v>2.73</c:v>
                </c:pt>
                <c:pt idx="187">
                  <c:v>2.7</c:v>
                </c:pt>
                <c:pt idx="188">
                  <c:v>2.89</c:v>
                </c:pt>
                <c:pt idx="189">
                  <c:v>3.1</c:v>
                </c:pt>
                <c:pt idx="190">
                  <c:v>2.76</c:v>
                </c:pt>
                <c:pt idx="191">
                  <c:v>2.77</c:v>
                </c:pt>
                <c:pt idx="192">
                  <c:v>2.73</c:v>
                </c:pt>
                <c:pt idx="193">
                  <c:v>3.76</c:v>
                </c:pt>
                <c:pt idx="194">
                  <c:v>3.1</c:v>
                </c:pt>
                <c:pt idx="195">
                  <c:v>2.71</c:v>
                </c:pt>
                <c:pt idx="196">
                  <c:v>2.84</c:v>
                </c:pt>
                <c:pt idx="197">
                  <c:v>2.68</c:v>
                </c:pt>
                <c:pt idx="198">
                  <c:v>2.72</c:v>
                </c:pt>
                <c:pt idx="199">
                  <c:v>2.96</c:v>
                </c:pt>
                <c:pt idx="200">
                  <c:v>2.96</c:v>
                </c:pt>
                <c:pt idx="201">
                  <c:v>2.92</c:v>
                </c:pt>
                <c:pt idx="202">
                  <c:v>2.87</c:v>
                </c:pt>
                <c:pt idx="203">
                  <c:v>2.77</c:v>
                </c:pt>
                <c:pt idx="204">
                  <c:v>3.06</c:v>
                </c:pt>
                <c:pt idx="205">
                  <c:v>2.81</c:v>
                </c:pt>
                <c:pt idx="206">
                  <c:v>2.7</c:v>
                </c:pt>
                <c:pt idx="207">
                  <c:v>2.81</c:v>
                </c:pt>
                <c:pt idx="208">
                  <c:v>2.7</c:v>
                </c:pt>
                <c:pt idx="209">
                  <c:v>2.83</c:v>
                </c:pt>
                <c:pt idx="210">
                  <c:v>2.81</c:v>
                </c:pt>
                <c:pt idx="211">
                  <c:v>2.81</c:v>
                </c:pt>
                <c:pt idx="212">
                  <c:v>2.76</c:v>
                </c:pt>
                <c:pt idx="213">
                  <c:v>2.73</c:v>
                </c:pt>
                <c:pt idx="214">
                  <c:v>2.84</c:v>
                </c:pt>
                <c:pt idx="215">
                  <c:v>2.67</c:v>
                </c:pt>
                <c:pt idx="216">
                  <c:v>2.8</c:v>
                </c:pt>
                <c:pt idx="217">
                  <c:v>2.7</c:v>
                </c:pt>
                <c:pt idx="218">
                  <c:v>2.8</c:v>
                </c:pt>
                <c:pt idx="219">
                  <c:v>2.84</c:v>
                </c:pt>
                <c:pt idx="220">
                  <c:v>2.77</c:v>
                </c:pt>
                <c:pt idx="221">
                  <c:v>3.05</c:v>
                </c:pt>
                <c:pt idx="222">
                  <c:v>2.74</c:v>
                </c:pt>
                <c:pt idx="223">
                  <c:v>3</c:v>
                </c:pt>
                <c:pt idx="224">
                  <c:v>2.91</c:v>
                </c:pt>
                <c:pt idx="225">
                  <c:v>3.7</c:v>
                </c:pt>
                <c:pt idx="226">
                  <c:v>2.94</c:v>
                </c:pt>
                <c:pt idx="227">
                  <c:v>3.04</c:v>
                </c:pt>
                <c:pt idx="228">
                  <c:v>3.04</c:v>
                </c:pt>
                <c:pt idx="229">
                  <c:v>2.76</c:v>
                </c:pt>
                <c:pt idx="230">
                  <c:v>3.02</c:v>
                </c:pt>
                <c:pt idx="231">
                  <c:v>2.98</c:v>
                </c:pt>
                <c:pt idx="232">
                  <c:v>2.83</c:v>
                </c:pt>
                <c:pt idx="233">
                  <c:v>2.66</c:v>
                </c:pt>
                <c:pt idx="234">
                  <c:v>2.86</c:v>
                </c:pt>
                <c:pt idx="235">
                  <c:v>3</c:v>
                </c:pt>
                <c:pt idx="236">
                  <c:v>2.88</c:v>
                </c:pt>
                <c:pt idx="237">
                  <c:v>2.76</c:v>
                </c:pt>
                <c:pt idx="238">
                  <c:v>2.84</c:v>
                </c:pt>
                <c:pt idx="239">
                  <c:v>2.77</c:v>
                </c:pt>
                <c:pt idx="240">
                  <c:v>2.73</c:v>
                </c:pt>
                <c:pt idx="241">
                  <c:v>2.79</c:v>
                </c:pt>
                <c:pt idx="242">
                  <c:v>2.82</c:v>
                </c:pt>
                <c:pt idx="243">
                  <c:v>2.82</c:v>
                </c:pt>
                <c:pt idx="244">
                  <c:v>2.69</c:v>
                </c:pt>
                <c:pt idx="245">
                  <c:v>2.78</c:v>
                </c:pt>
                <c:pt idx="246">
                  <c:v>2.73</c:v>
                </c:pt>
                <c:pt idx="247">
                  <c:v>2.83</c:v>
                </c:pt>
                <c:pt idx="248">
                  <c:v>2.87</c:v>
                </c:pt>
                <c:pt idx="249">
                  <c:v>2.83</c:v>
                </c:pt>
                <c:pt idx="250">
                  <c:v>2.8</c:v>
                </c:pt>
                <c:pt idx="251">
                  <c:v>2.73</c:v>
                </c:pt>
                <c:pt idx="252">
                  <c:v>2.93</c:v>
                </c:pt>
                <c:pt idx="253">
                  <c:v>2.84</c:v>
                </c:pt>
                <c:pt idx="254">
                  <c:v>2.79</c:v>
                </c:pt>
                <c:pt idx="255">
                  <c:v>2.8</c:v>
                </c:pt>
                <c:pt idx="256">
                  <c:v>2.74</c:v>
                </c:pt>
                <c:pt idx="257">
                  <c:v>2.72</c:v>
                </c:pt>
                <c:pt idx="258">
                  <c:v>2.83</c:v>
                </c:pt>
                <c:pt idx="259">
                  <c:v>2.66</c:v>
                </c:pt>
                <c:pt idx="260">
                  <c:v>2.82</c:v>
                </c:pt>
                <c:pt idx="261">
                  <c:v>2.82</c:v>
                </c:pt>
                <c:pt idx="262">
                  <c:v>2.71</c:v>
                </c:pt>
                <c:pt idx="263">
                  <c:v>2.83</c:v>
                </c:pt>
                <c:pt idx="264">
                  <c:v>2.73</c:v>
                </c:pt>
                <c:pt idx="265">
                  <c:v>2.86</c:v>
                </c:pt>
                <c:pt idx="266">
                  <c:v>2.89</c:v>
                </c:pt>
                <c:pt idx="267">
                  <c:v>2.78</c:v>
                </c:pt>
                <c:pt idx="268">
                  <c:v>2.81</c:v>
                </c:pt>
                <c:pt idx="269">
                  <c:v>2.84</c:v>
                </c:pt>
                <c:pt idx="270">
                  <c:v>2.95</c:v>
                </c:pt>
                <c:pt idx="271">
                  <c:v>3.2</c:v>
                </c:pt>
                <c:pt idx="272">
                  <c:v>2.65</c:v>
                </c:pt>
                <c:pt idx="273">
                  <c:v>3.02</c:v>
                </c:pt>
                <c:pt idx="274">
                  <c:v>2.96</c:v>
                </c:pt>
                <c:pt idx="275">
                  <c:v>2.75</c:v>
                </c:pt>
                <c:pt idx="276">
                  <c:v>2.81</c:v>
                </c:pt>
                <c:pt idx="277">
                  <c:v>2.8</c:v>
                </c:pt>
                <c:pt idx="278">
                  <c:v>2.68</c:v>
                </c:pt>
                <c:pt idx="279">
                  <c:v>2.72</c:v>
                </c:pt>
                <c:pt idx="280">
                  <c:v>2.68</c:v>
                </c:pt>
                <c:pt idx="281">
                  <c:v>2.74</c:v>
                </c:pt>
                <c:pt idx="282">
                  <c:v>2.67</c:v>
                </c:pt>
                <c:pt idx="283">
                  <c:v>2.7</c:v>
                </c:pt>
                <c:pt idx="284">
                  <c:v>2.74</c:v>
                </c:pt>
                <c:pt idx="285">
                  <c:v>2.73</c:v>
                </c:pt>
                <c:pt idx="286">
                  <c:v>2.8</c:v>
                </c:pt>
                <c:pt idx="287">
                  <c:v>2.81</c:v>
                </c:pt>
                <c:pt idx="288">
                  <c:v>2.71</c:v>
                </c:pt>
                <c:pt idx="289">
                  <c:v>2.74</c:v>
                </c:pt>
                <c:pt idx="290">
                  <c:v>2.7</c:v>
                </c:pt>
                <c:pt idx="291">
                  <c:v>2.74</c:v>
                </c:pt>
                <c:pt idx="292">
                  <c:v>2.72</c:v>
                </c:pt>
                <c:pt idx="293">
                  <c:v>2.69</c:v>
                </c:pt>
                <c:pt idx="294">
                  <c:v>3.04</c:v>
                </c:pt>
                <c:pt idx="295">
                  <c:v>3.03</c:v>
                </c:pt>
                <c:pt idx="296">
                  <c:v>2.95</c:v>
                </c:pt>
                <c:pt idx="297">
                  <c:v>3.11</c:v>
                </c:pt>
                <c:pt idx="298">
                  <c:v>2.87</c:v>
                </c:pt>
                <c:pt idx="299">
                  <c:v>2.76</c:v>
                </c:pt>
                <c:pt idx="300">
                  <c:v>2.87</c:v>
                </c:pt>
                <c:pt idx="301">
                  <c:v>2.9</c:v>
                </c:pt>
                <c:pt idx="302">
                  <c:v>3.25</c:v>
                </c:pt>
                <c:pt idx="303">
                  <c:v>2.78</c:v>
                </c:pt>
                <c:pt idx="304">
                  <c:v>2.8</c:v>
                </c:pt>
                <c:pt idx="305">
                  <c:v>2.7</c:v>
                </c:pt>
                <c:pt idx="306">
                  <c:v>2.66</c:v>
                </c:pt>
                <c:pt idx="307">
                  <c:v>2.7</c:v>
                </c:pt>
                <c:pt idx="308">
                  <c:v>3</c:v>
                </c:pt>
                <c:pt idx="309">
                  <c:v>2.83</c:v>
                </c:pt>
                <c:pt idx="310">
                  <c:v>2.78</c:v>
                </c:pt>
                <c:pt idx="311">
                  <c:v>3.12</c:v>
                </c:pt>
                <c:pt idx="312">
                  <c:v>2.7</c:v>
                </c:pt>
                <c:pt idx="313">
                  <c:v>2.82</c:v>
                </c:pt>
                <c:pt idx="314">
                  <c:v>2.82</c:v>
                </c:pt>
                <c:pt idx="315">
                  <c:v>2.77</c:v>
                </c:pt>
                <c:pt idx="316">
                  <c:v>2.7</c:v>
                </c:pt>
                <c:pt idx="317">
                  <c:v>2.76</c:v>
                </c:pt>
                <c:pt idx="318">
                  <c:v>2.67</c:v>
                </c:pt>
                <c:pt idx="319">
                  <c:v>2.73</c:v>
                </c:pt>
                <c:pt idx="320">
                  <c:v>2.85</c:v>
                </c:pt>
                <c:pt idx="321">
                  <c:v>2.86</c:v>
                </c:pt>
                <c:pt idx="322">
                  <c:v>2.87</c:v>
                </c:pt>
                <c:pt idx="323">
                  <c:v>2.78</c:v>
                </c:pt>
                <c:pt idx="324">
                  <c:v>2.74</c:v>
                </c:pt>
                <c:pt idx="325">
                  <c:v>3.14</c:v>
                </c:pt>
                <c:pt idx="326">
                  <c:v>2.78</c:v>
                </c:pt>
                <c:pt idx="327">
                  <c:v>3.05</c:v>
                </c:pt>
                <c:pt idx="328">
                  <c:v>2.73</c:v>
                </c:pt>
                <c:pt idx="329">
                  <c:v>2.82</c:v>
                </c:pt>
                <c:pt idx="330">
                  <c:v>2.74</c:v>
                </c:pt>
                <c:pt idx="331">
                  <c:v>2.74</c:v>
                </c:pt>
                <c:pt idx="332">
                  <c:v>2.73</c:v>
                </c:pt>
                <c:pt idx="333">
                  <c:v>2.74</c:v>
                </c:pt>
                <c:pt idx="334">
                  <c:v>2.88</c:v>
                </c:pt>
                <c:pt idx="335">
                  <c:v>2.82</c:v>
                </c:pt>
                <c:pt idx="336">
                  <c:v>2.73</c:v>
                </c:pt>
                <c:pt idx="337">
                  <c:v>2.75</c:v>
                </c:pt>
                <c:pt idx="338">
                  <c:v>2.85</c:v>
                </c:pt>
                <c:pt idx="339">
                  <c:v>2.68</c:v>
                </c:pt>
                <c:pt idx="340">
                  <c:v>3</c:v>
                </c:pt>
                <c:pt idx="341">
                  <c:v>2.69</c:v>
                </c:pt>
                <c:pt idx="342">
                  <c:v>2.67</c:v>
                </c:pt>
                <c:pt idx="343">
                  <c:v>2.67</c:v>
                </c:pt>
                <c:pt idx="344">
                  <c:v>2.66</c:v>
                </c:pt>
                <c:pt idx="345">
                  <c:v>2.96</c:v>
                </c:pt>
                <c:pt idx="346">
                  <c:v>2.69</c:v>
                </c:pt>
                <c:pt idx="347">
                  <c:v>2.84</c:v>
                </c:pt>
                <c:pt idx="348">
                  <c:v>2.83</c:v>
                </c:pt>
                <c:pt idx="349">
                  <c:v>2.67</c:v>
                </c:pt>
                <c:pt idx="350">
                  <c:v>2.91</c:v>
                </c:pt>
                <c:pt idx="351">
                  <c:v>2.77</c:v>
                </c:pt>
                <c:pt idx="352">
                  <c:v>2.66</c:v>
                </c:pt>
                <c:pt idx="353">
                  <c:v>2.66</c:v>
                </c:pt>
                <c:pt idx="354">
                  <c:v>2.96</c:v>
                </c:pt>
                <c:pt idx="355">
                  <c:v>2.71</c:v>
                </c:pt>
                <c:pt idx="356">
                  <c:v>2.97</c:v>
                </c:pt>
                <c:pt idx="357">
                  <c:v>2.97</c:v>
                </c:pt>
                <c:pt idx="358">
                  <c:v>2.67</c:v>
                </c:pt>
                <c:pt idx="359">
                  <c:v>2.97</c:v>
                </c:pt>
                <c:pt idx="360">
                  <c:v>2.96</c:v>
                </c:pt>
                <c:pt idx="361">
                  <c:v>2.74</c:v>
                </c:pt>
                <c:pt idx="362">
                  <c:v>2.86</c:v>
                </c:pt>
                <c:pt idx="363">
                  <c:v>2.97</c:v>
                </c:pt>
                <c:pt idx="364">
                  <c:v>2.73</c:v>
                </c:pt>
                <c:pt idx="365">
                  <c:v>2.97</c:v>
                </c:pt>
                <c:pt idx="366">
                  <c:v>2.67</c:v>
                </c:pt>
                <c:pt idx="367">
                  <c:v>2.67</c:v>
                </c:pt>
                <c:pt idx="368">
                  <c:v>2.96</c:v>
                </c:pt>
                <c:pt idx="369">
                  <c:v>2.96</c:v>
                </c:pt>
                <c:pt idx="370">
                  <c:v>2.77</c:v>
                </c:pt>
                <c:pt idx="371">
                  <c:v>2.73</c:v>
                </c:pt>
                <c:pt idx="372">
                  <c:v>2.82</c:v>
                </c:pt>
                <c:pt idx="373">
                  <c:v>2.75</c:v>
                </c:pt>
                <c:pt idx="374">
                  <c:v>2.74</c:v>
                </c:pt>
                <c:pt idx="375">
                  <c:v>2.89</c:v>
                </c:pt>
                <c:pt idx="376">
                  <c:v>2.82</c:v>
                </c:pt>
                <c:pt idx="377">
                  <c:v>2.67</c:v>
                </c:pt>
                <c:pt idx="378">
                  <c:v>2.78</c:v>
                </c:pt>
                <c:pt idx="379">
                  <c:v>2.75</c:v>
                </c:pt>
                <c:pt idx="380">
                  <c:v>2.8</c:v>
                </c:pt>
                <c:pt idx="381">
                  <c:v>2.99</c:v>
                </c:pt>
                <c:pt idx="382">
                  <c:v>2.87</c:v>
                </c:pt>
                <c:pt idx="383">
                  <c:v>2.89</c:v>
                </c:pt>
                <c:pt idx="384">
                  <c:v>2.79</c:v>
                </c:pt>
                <c:pt idx="385">
                  <c:v>2.74</c:v>
                </c:pt>
                <c:pt idx="386">
                  <c:v>2.66</c:v>
                </c:pt>
                <c:pt idx="387">
                  <c:v>2.71</c:v>
                </c:pt>
                <c:pt idx="388">
                  <c:v>2.8</c:v>
                </c:pt>
                <c:pt idx="389">
                  <c:v>2.81</c:v>
                </c:pt>
                <c:pt idx="390">
                  <c:v>2.96</c:v>
                </c:pt>
                <c:pt idx="391">
                  <c:v>2.8</c:v>
                </c:pt>
                <c:pt idx="392">
                  <c:v>2.96</c:v>
                </c:pt>
                <c:pt idx="393">
                  <c:v>3.03</c:v>
                </c:pt>
                <c:pt idx="394">
                  <c:v>2.97</c:v>
                </c:pt>
                <c:pt idx="395">
                  <c:v>2.89</c:v>
                </c:pt>
                <c:pt idx="396">
                  <c:v>2.84</c:v>
                </c:pt>
                <c:pt idx="397">
                  <c:v>2.83</c:v>
                </c:pt>
                <c:pt idx="398">
                  <c:v>2.79</c:v>
                </c:pt>
                <c:pt idx="399">
                  <c:v>3.03</c:v>
                </c:pt>
                <c:pt idx="400">
                  <c:v>2.78</c:v>
                </c:pt>
                <c:pt idx="401">
                  <c:v>2.97</c:v>
                </c:pt>
                <c:pt idx="402">
                  <c:v>2.96</c:v>
                </c:pt>
                <c:pt idx="403">
                  <c:v>2.71</c:v>
                </c:pt>
                <c:pt idx="404">
                  <c:v>2.81</c:v>
                </c:pt>
                <c:pt idx="405">
                  <c:v>2.98</c:v>
                </c:pt>
                <c:pt idx="406">
                  <c:v>2.95</c:v>
                </c:pt>
                <c:pt idx="407">
                  <c:v>3</c:v>
                </c:pt>
                <c:pt idx="408">
                  <c:v>3</c:v>
                </c:pt>
                <c:pt idx="409">
                  <c:v>2.7</c:v>
                </c:pt>
                <c:pt idx="410">
                  <c:v>2.68</c:v>
                </c:pt>
                <c:pt idx="411">
                  <c:v>2.98</c:v>
                </c:pt>
                <c:pt idx="412">
                  <c:v>2.79</c:v>
                </c:pt>
                <c:pt idx="413">
                  <c:v>2.97</c:v>
                </c:pt>
                <c:pt idx="414">
                  <c:v>2.7</c:v>
                </c:pt>
                <c:pt idx="415">
                  <c:v>2.98</c:v>
                </c:pt>
                <c:pt idx="416">
                  <c:v>2.97</c:v>
                </c:pt>
                <c:pt idx="417">
                  <c:v>2.76</c:v>
                </c:pt>
                <c:pt idx="418">
                  <c:v>2.72</c:v>
                </c:pt>
                <c:pt idx="419">
                  <c:v>2.7</c:v>
                </c:pt>
                <c:pt idx="420">
                  <c:v>2.96</c:v>
                </c:pt>
                <c:pt idx="421">
                  <c:v>2.67</c:v>
                </c:pt>
                <c:pt idx="422">
                  <c:v>2.66</c:v>
                </c:pt>
                <c:pt idx="423">
                  <c:v>2.8</c:v>
                </c:pt>
                <c:pt idx="424">
                  <c:v>2.72</c:v>
                </c:pt>
                <c:pt idx="425">
                  <c:v>3</c:v>
                </c:pt>
                <c:pt idx="426">
                  <c:v>3</c:v>
                </c:pt>
                <c:pt idx="427">
                  <c:v>2.73</c:v>
                </c:pt>
                <c:pt idx="428">
                  <c:v>2.74</c:v>
                </c:pt>
                <c:pt idx="429">
                  <c:v>2.79</c:v>
                </c:pt>
                <c:pt idx="430">
                  <c:v>2.97</c:v>
                </c:pt>
                <c:pt idx="431">
                  <c:v>2.72</c:v>
                </c:pt>
                <c:pt idx="432">
                  <c:v>2.65</c:v>
                </c:pt>
                <c:pt idx="433">
                  <c:v>2.85</c:v>
                </c:pt>
                <c:pt idx="434">
                  <c:v>2.88</c:v>
                </c:pt>
                <c:pt idx="435">
                  <c:v>2.95</c:v>
                </c:pt>
                <c:pt idx="436">
                  <c:v>2.88</c:v>
                </c:pt>
                <c:pt idx="437">
                  <c:v>2.85</c:v>
                </c:pt>
                <c:pt idx="438">
                  <c:v>2.91</c:v>
                </c:pt>
                <c:pt idx="439">
                  <c:v>2.72</c:v>
                </c:pt>
                <c:pt idx="440">
                  <c:v>2.72</c:v>
                </c:pt>
                <c:pt idx="441">
                  <c:v>2.83</c:v>
                </c:pt>
                <c:pt idx="442">
                  <c:v>2.88</c:v>
                </c:pt>
                <c:pt idx="443">
                  <c:v>2.88</c:v>
                </c:pt>
                <c:pt idx="444">
                  <c:v>2.98</c:v>
                </c:pt>
                <c:pt idx="445">
                  <c:v>2.78</c:v>
                </c:pt>
                <c:pt idx="446">
                  <c:v>2.98</c:v>
                </c:pt>
                <c:pt idx="447">
                  <c:v>2.77</c:v>
                </c:pt>
                <c:pt idx="448">
                  <c:v>2.93</c:v>
                </c:pt>
                <c:pt idx="449">
                  <c:v>2.93</c:v>
                </c:pt>
                <c:pt idx="450">
                  <c:v>2.94</c:v>
                </c:pt>
                <c:pt idx="451">
                  <c:v>2.83</c:v>
                </c:pt>
                <c:pt idx="452">
                  <c:v>2.85</c:v>
                </c:pt>
                <c:pt idx="453">
                  <c:v>2.76</c:v>
                </c:pt>
                <c:pt idx="454">
                  <c:v>2.96</c:v>
                </c:pt>
                <c:pt idx="455">
                  <c:v>2.68</c:v>
                </c:pt>
                <c:pt idx="456">
                  <c:v>2.81</c:v>
                </c:pt>
                <c:pt idx="457">
                  <c:v>2.75</c:v>
                </c:pt>
                <c:pt idx="458">
                  <c:v>2.62</c:v>
                </c:pt>
                <c:pt idx="459">
                  <c:v>2.79</c:v>
                </c:pt>
                <c:pt idx="460">
                  <c:v>2.75</c:v>
                </c:pt>
                <c:pt idx="461">
                  <c:v>2.73</c:v>
                </c:pt>
                <c:pt idx="462">
                  <c:v>2.73</c:v>
                </c:pt>
                <c:pt idx="463">
                  <c:v>2.88</c:v>
                </c:pt>
                <c:pt idx="464">
                  <c:v>2.74</c:v>
                </c:pt>
                <c:pt idx="465">
                  <c:v>2.96</c:v>
                </c:pt>
                <c:pt idx="466">
                  <c:v>2.97</c:v>
                </c:pt>
                <c:pt idx="467">
                  <c:v>2.97</c:v>
                </c:pt>
                <c:pt idx="468">
                  <c:v>2.72</c:v>
                </c:pt>
                <c:pt idx="469">
                  <c:v>2.73</c:v>
                </c:pt>
                <c:pt idx="470">
                  <c:v>2.96</c:v>
                </c:pt>
                <c:pt idx="471">
                  <c:v>2.71</c:v>
                </c:pt>
                <c:pt idx="472">
                  <c:v>2.96</c:v>
                </c:pt>
                <c:pt idx="473">
                  <c:v>2.68</c:v>
                </c:pt>
                <c:pt idx="474">
                  <c:v>2.65</c:v>
                </c:pt>
                <c:pt idx="475">
                  <c:v>2.7</c:v>
                </c:pt>
                <c:pt idx="476">
                  <c:v>2.74</c:v>
                </c:pt>
                <c:pt idx="477">
                  <c:v>2.69</c:v>
                </c:pt>
                <c:pt idx="478">
                  <c:v>2.96</c:v>
                </c:pt>
                <c:pt idx="479">
                  <c:v>2.81</c:v>
                </c:pt>
                <c:pt idx="480">
                  <c:v>2.81</c:v>
                </c:pt>
                <c:pt idx="481">
                  <c:v>2.8</c:v>
                </c:pt>
                <c:pt idx="482">
                  <c:v>2.76</c:v>
                </c:pt>
                <c:pt idx="483">
                  <c:v>2.68</c:v>
                </c:pt>
                <c:pt idx="484">
                  <c:v>2.76</c:v>
                </c:pt>
                <c:pt idx="485">
                  <c:v>2.69</c:v>
                </c:pt>
                <c:pt idx="486">
                  <c:v>2.74</c:v>
                </c:pt>
                <c:pt idx="487">
                  <c:v>2.8</c:v>
                </c:pt>
                <c:pt idx="488">
                  <c:v>2.84</c:v>
                </c:pt>
                <c:pt idx="489">
                  <c:v>2.85</c:v>
                </c:pt>
                <c:pt idx="490">
                  <c:v>2.87</c:v>
                </c:pt>
                <c:pt idx="491">
                  <c:v>2.85</c:v>
                </c:pt>
                <c:pt idx="492">
                  <c:v>2.82</c:v>
                </c:pt>
                <c:pt idx="493">
                  <c:v>2.84</c:v>
                </c:pt>
                <c:pt idx="494">
                  <c:v>2.79</c:v>
                </c:pt>
                <c:pt idx="495">
                  <c:v>2.85</c:v>
                </c:pt>
                <c:pt idx="496">
                  <c:v>2.76</c:v>
                </c:pt>
                <c:pt idx="497">
                  <c:v>2.91</c:v>
                </c:pt>
                <c:pt idx="498">
                  <c:v>2.91</c:v>
                </c:pt>
                <c:pt idx="499">
                  <c:v>2.95</c:v>
                </c:pt>
                <c:pt idx="500">
                  <c:v>2.75</c:v>
                </c:pt>
                <c:pt idx="501">
                  <c:v>3.06</c:v>
                </c:pt>
                <c:pt idx="502">
                  <c:v>2.86</c:v>
                </c:pt>
                <c:pt idx="503">
                  <c:v>2.82</c:v>
                </c:pt>
                <c:pt idx="504">
                  <c:v>2.89</c:v>
                </c:pt>
                <c:pt idx="505">
                  <c:v>2.92</c:v>
                </c:pt>
                <c:pt idx="506">
                  <c:v>2.88</c:v>
                </c:pt>
                <c:pt idx="507">
                  <c:v>2.87</c:v>
                </c:pt>
                <c:pt idx="508">
                  <c:v>2.79</c:v>
                </c:pt>
                <c:pt idx="509">
                  <c:v>2.82</c:v>
                </c:pt>
                <c:pt idx="510">
                  <c:v>2.87</c:v>
                </c:pt>
                <c:pt idx="511">
                  <c:v>3.04</c:v>
                </c:pt>
                <c:pt idx="512">
                  <c:v>2.97</c:v>
                </c:pt>
                <c:pt idx="513">
                  <c:v>2.96</c:v>
                </c:pt>
                <c:pt idx="514">
                  <c:v>2.97</c:v>
                </c:pt>
                <c:pt idx="515">
                  <c:v>2.97</c:v>
                </c:pt>
                <c:pt idx="516">
                  <c:v>2.81</c:v>
                </c:pt>
                <c:pt idx="517">
                  <c:v>2.81</c:v>
                </c:pt>
                <c:pt idx="518">
                  <c:v>2.96</c:v>
                </c:pt>
                <c:pt idx="519">
                  <c:v>2.86</c:v>
                </c:pt>
                <c:pt idx="520">
                  <c:v>2.74</c:v>
                </c:pt>
                <c:pt idx="521">
                  <c:v>2.74</c:v>
                </c:pt>
                <c:pt idx="522">
                  <c:v>3</c:v>
                </c:pt>
                <c:pt idx="523">
                  <c:v>2.69</c:v>
                </c:pt>
                <c:pt idx="524">
                  <c:v>2.98</c:v>
                </c:pt>
                <c:pt idx="525">
                  <c:v>2.96</c:v>
                </c:pt>
                <c:pt idx="526">
                  <c:v>2.73</c:v>
                </c:pt>
                <c:pt idx="527">
                  <c:v>2.96</c:v>
                </c:pt>
                <c:pt idx="528">
                  <c:v>2.98</c:v>
                </c:pt>
                <c:pt idx="529">
                  <c:v>2.96</c:v>
                </c:pt>
                <c:pt idx="530">
                  <c:v>2.75</c:v>
                </c:pt>
                <c:pt idx="531">
                  <c:v>2.75</c:v>
                </c:pt>
                <c:pt idx="532">
                  <c:v>2.93</c:v>
                </c:pt>
                <c:pt idx="533">
                  <c:v>2.87</c:v>
                </c:pt>
                <c:pt idx="534">
                  <c:v>2.96</c:v>
                </c:pt>
                <c:pt idx="535">
                  <c:v>2.79</c:v>
                </c:pt>
                <c:pt idx="536">
                  <c:v>2.79</c:v>
                </c:pt>
                <c:pt idx="537">
                  <c:v>2.67</c:v>
                </c:pt>
                <c:pt idx="538">
                  <c:v>2.81</c:v>
                </c:pt>
                <c:pt idx="539">
                  <c:v>2.77</c:v>
                </c:pt>
                <c:pt idx="540">
                  <c:v>2.81</c:v>
                </c:pt>
                <c:pt idx="541">
                  <c:v>3.04</c:v>
                </c:pt>
                <c:pt idx="542">
                  <c:v>2.97</c:v>
                </c:pt>
                <c:pt idx="543">
                  <c:v>2.74</c:v>
                </c:pt>
                <c:pt idx="544">
                  <c:v>3.05</c:v>
                </c:pt>
                <c:pt idx="545">
                  <c:v>2.79</c:v>
                </c:pt>
                <c:pt idx="546">
                  <c:v>2.89</c:v>
                </c:pt>
                <c:pt idx="547">
                  <c:v>2.98</c:v>
                </c:pt>
                <c:pt idx="548">
                  <c:v>2.84</c:v>
                </c:pt>
                <c:pt idx="549">
                  <c:v>2.96</c:v>
                </c:pt>
                <c:pt idx="550">
                  <c:v>2.97</c:v>
                </c:pt>
                <c:pt idx="551">
                  <c:v>2.74</c:v>
                </c:pt>
                <c:pt idx="552">
                  <c:v>2.97</c:v>
                </c:pt>
                <c:pt idx="553">
                  <c:v>2.69</c:v>
                </c:pt>
                <c:pt idx="554">
                  <c:v>2.72</c:v>
                </c:pt>
                <c:pt idx="555">
                  <c:v>2.96</c:v>
                </c:pt>
                <c:pt idx="556">
                  <c:v>2.96</c:v>
                </c:pt>
                <c:pt idx="557">
                  <c:v>2.72</c:v>
                </c:pt>
                <c:pt idx="558">
                  <c:v>2.79</c:v>
                </c:pt>
                <c:pt idx="559">
                  <c:v>2.84</c:v>
                </c:pt>
                <c:pt idx="560">
                  <c:v>2.94</c:v>
                </c:pt>
                <c:pt idx="561">
                  <c:v>2.97</c:v>
                </c:pt>
                <c:pt idx="562">
                  <c:v>2.87</c:v>
                </c:pt>
                <c:pt idx="563">
                  <c:v>2.8</c:v>
                </c:pt>
                <c:pt idx="564">
                  <c:v>2.85</c:v>
                </c:pt>
                <c:pt idx="565">
                  <c:v>2.72</c:v>
                </c:pt>
                <c:pt idx="566">
                  <c:v>2.74</c:v>
                </c:pt>
                <c:pt idx="567">
                  <c:v>2.78</c:v>
                </c:pt>
                <c:pt idx="568">
                  <c:v>2.97</c:v>
                </c:pt>
                <c:pt idx="569">
                  <c:v>2.7</c:v>
                </c:pt>
                <c:pt idx="570">
                  <c:v>2.73</c:v>
                </c:pt>
                <c:pt idx="571">
                  <c:v>2.81</c:v>
                </c:pt>
                <c:pt idx="572">
                  <c:v>2.95</c:v>
                </c:pt>
                <c:pt idx="573">
                  <c:v>2.93</c:v>
                </c:pt>
                <c:pt idx="574">
                  <c:v>2.85</c:v>
                </c:pt>
                <c:pt idx="575">
                  <c:v>2.81</c:v>
                </c:pt>
                <c:pt idx="576">
                  <c:v>2.8</c:v>
                </c:pt>
                <c:pt idx="577">
                  <c:v>2.65</c:v>
                </c:pt>
                <c:pt idx="578">
                  <c:v>2.72</c:v>
                </c:pt>
                <c:pt idx="579">
                  <c:v>2.67</c:v>
                </c:pt>
                <c:pt idx="580">
                  <c:v>2.66</c:v>
                </c:pt>
                <c:pt idx="581">
                  <c:v>2.76</c:v>
                </c:pt>
                <c:pt idx="582">
                  <c:v>2.96</c:v>
                </c:pt>
                <c:pt idx="583">
                  <c:v>2.71</c:v>
                </c:pt>
                <c:pt idx="584">
                  <c:v>2.96</c:v>
                </c:pt>
                <c:pt idx="585">
                  <c:v>2.67</c:v>
                </c:pt>
                <c:pt idx="586">
                  <c:v>2.71</c:v>
                </c:pt>
                <c:pt idx="587">
                  <c:v>2.96</c:v>
                </c:pt>
                <c:pt idx="588">
                  <c:v>2.96</c:v>
                </c:pt>
                <c:pt idx="589">
                  <c:v>2.68</c:v>
                </c:pt>
                <c:pt idx="590">
                  <c:v>2.97</c:v>
                </c:pt>
                <c:pt idx="591">
                  <c:v>2.73</c:v>
                </c:pt>
                <c:pt idx="592">
                  <c:v>2.73</c:v>
                </c:pt>
                <c:pt idx="593">
                  <c:v>2.9</c:v>
                </c:pt>
                <c:pt idx="594">
                  <c:v>2.68</c:v>
                </c:pt>
                <c:pt idx="595">
                  <c:v>2.74</c:v>
                </c:pt>
                <c:pt idx="596">
                  <c:v>2.75</c:v>
                </c:pt>
                <c:pt idx="597">
                  <c:v>2.82</c:v>
                </c:pt>
                <c:pt idx="598">
                  <c:v>2.96</c:v>
                </c:pt>
                <c:pt idx="599">
                  <c:v>2.96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17C-4C7D-A505-3C94E8B7ED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5060127"/>
        <c:axId val="1555560767"/>
      </c:scatterChart>
      <c:valAx>
        <c:axId val="582183983"/>
        <c:scaling>
          <c:orientation val="minMax"/>
          <c:max val="33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  <a:effectLst/>
                  </a:rPr>
                  <a:t>Time index (s) </a:t>
                </a:r>
                <a:endParaRPr 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199423"/>
        <c:crossesAt val="0"/>
        <c:crossBetween val="midCat"/>
      </c:valAx>
      <c:valAx>
        <c:axId val="582199423"/>
        <c:scaling>
          <c:orientation val="minMax"/>
          <c:max val="7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  <a:effectLst/>
                  </a:rPr>
                  <a:t>Temperature (</a:t>
                </a:r>
                <a:r>
                  <a:rPr lang="en-US" sz="1200" b="0" i="0" u="none" strike="noStrike" baseline="0" dirty="0">
                    <a:effectLst/>
                  </a:rPr>
                  <a:t>°C)</a:t>
                </a:r>
                <a:endParaRPr 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2034589720828636E-2"/>
              <c:y val="0.260841434447887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183983"/>
        <c:crosses val="autoZero"/>
        <c:crossBetween val="midCat"/>
      </c:valAx>
      <c:valAx>
        <c:axId val="1555560767"/>
        <c:scaling>
          <c:orientation val="minMax"/>
          <c:max val="7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Power 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060127"/>
        <c:crosses val="max"/>
        <c:crossBetween val="midCat"/>
      </c:valAx>
      <c:valAx>
        <c:axId val="155506012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5556076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9986018585532506"/>
          <c:y val="0.67795770982529246"/>
          <c:w val="0.57853933090355347"/>
          <c:h val="8.9926115310836163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(b)</a:t>
            </a:r>
            <a:r>
              <a:rPr lang="en-US" sz="1400" baseline="0" dirty="0"/>
              <a:t> Edge device monitoring under attack</a:t>
            </a:r>
            <a:endParaRPr lang="en-US" sz="1400" dirty="0"/>
          </a:p>
        </c:rich>
      </c:tx>
      <c:layout>
        <c:manualLayout>
          <c:xMode val="edge"/>
          <c:yMode val="edge"/>
          <c:x val="0.22708409225037235"/>
          <c:y val="0.134211387558828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Temperature with attack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Sheet1!$A$2:$A$601</c:f>
              <c:numCache>
                <c:formatCode>General</c:formatCode>
                <c:ptCount val="6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</c:numCache>
            </c:numRef>
          </c:xVal>
          <c:yVal>
            <c:numRef>
              <c:f>Sheet1!$B$2:$B$601</c:f>
              <c:numCache>
                <c:formatCode>General</c:formatCode>
                <c:ptCount val="600"/>
                <c:pt idx="0">
                  <c:v>36</c:v>
                </c:pt>
                <c:pt idx="1">
                  <c:v>37</c:v>
                </c:pt>
                <c:pt idx="2">
                  <c:v>36</c:v>
                </c:pt>
                <c:pt idx="3">
                  <c:v>38</c:v>
                </c:pt>
                <c:pt idx="4">
                  <c:v>36</c:v>
                </c:pt>
                <c:pt idx="5">
                  <c:v>38</c:v>
                </c:pt>
                <c:pt idx="6">
                  <c:v>36</c:v>
                </c:pt>
                <c:pt idx="7">
                  <c:v>37</c:v>
                </c:pt>
                <c:pt idx="8">
                  <c:v>37</c:v>
                </c:pt>
                <c:pt idx="9">
                  <c:v>37</c:v>
                </c:pt>
                <c:pt idx="10">
                  <c:v>37</c:v>
                </c:pt>
                <c:pt idx="11">
                  <c:v>36</c:v>
                </c:pt>
                <c:pt idx="12">
                  <c:v>37</c:v>
                </c:pt>
                <c:pt idx="13">
                  <c:v>35</c:v>
                </c:pt>
                <c:pt idx="14">
                  <c:v>36</c:v>
                </c:pt>
                <c:pt idx="15">
                  <c:v>37</c:v>
                </c:pt>
                <c:pt idx="16">
                  <c:v>36</c:v>
                </c:pt>
                <c:pt idx="17">
                  <c:v>36</c:v>
                </c:pt>
                <c:pt idx="18">
                  <c:v>36</c:v>
                </c:pt>
                <c:pt idx="19">
                  <c:v>37</c:v>
                </c:pt>
                <c:pt idx="20">
                  <c:v>37</c:v>
                </c:pt>
                <c:pt idx="21">
                  <c:v>36</c:v>
                </c:pt>
                <c:pt idx="22">
                  <c:v>37</c:v>
                </c:pt>
                <c:pt idx="23">
                  <c:v>36</c:v>
                </c:pt>
                <c:pt idx="24">
                  <c:v>36</c:v>
                </c:pt>
                <c:pt idx="25">
                  <c:v>35</c:v>
                </c:pt>
                <c:pt idx="26">
                  <c:v>36</c:v>
                </c:pt>
                <c:pt idx="27">
                  <c:v>37</c:v>
                </c:pt>
                <c:pt idx="28">
                  <c:v>37</c:v>
                </c:pt>
                <c:pt idx="29">
                  <c:v>37</c:v>
                </c:pt>
                <c:pt idx="30">
                  <c:v>37</c:v>
                </c:pt>
                <c:pt idx="31">
                  <c:v>38</c:v>
                </c:pt>
                <c:pt idx="32">
                  <c:v>37</c:v>
                </c:pt>
                <c:pt idx="33">
                  <c:v>37</c:v>
                </c:pt>
                <c:pt idx="34">
                  <c:v>37</c:v>
                </c:pt>
                <c:pt idx="35">
                  <c:v>36</c:v>
                </c:pt>
                <c:pt idx="36">
                  <c:v>36</c:v>
                </c:pt>
                <c:pt idx="37">
                  <c:v>36</c:v>
                </c:pt>
                <c:pt idx="38">
                  <c:v>36</c:v>
                </c:pt>
                <c:pt idx="39">
                  <c:v>37</c:v>
                </c:pt>
                <c:pt idx="40">
                  <c:v>37</c:v>
                </c:pt>
                <c:pt idx="41">
                  <c:v>36</c:v>
                </c:pt>
                <c:pt idx="42">
                  <c:v>35</c:v>
                </c:pt>
                <c:pt idx="43">
                  <c:v>36</c:v>
                </c:pt>
                <c:pt idx="44">
                  <c:v>36</c:v>
                </c:pt>
                <c:pt idx="45">
                  <c:v>37</c:v>
                </c:pt>
                <c:pt idx="46">
                  <c:v>35</c:v>
                </c:pt>
                <c:pt idx="47">
                  <c:v>37</c:v>
                </c:pt>
                <c:pt idx="48">
                  <c:v>35</c:v>
                </c:pt>
                <c:pt idx="49">
                  <c:v>36</c:v>
                </c:pt>
                <c:pt idx="50">
                  <c:v>36</c:v>
                </c:pt>
                <c:pt idx="51">
                  <c:v>37</c:v>
                </c:pt>
                <c:pt idx="52">
                  <c:v>37</c:v>
                </c:pt>
                <c:pt idx="53">
                  <c:v>36</c:v>
                </c:pt>
                <c:pt idx="54">
                  <c:v>37</c:v>
                </c:pt>
                <c:pt idx="55">
                  <c:v>36</c:v>
                </c:pt>
                <c:pt idx="56">
                  <c:v>37</c:v>
                </c:pt>
                <c:pt idx="57">
                  <c:v>36</c:v>
                </c:pt>
                <c:pt idx="58">
                  <c:v>38</c:v>
                </c:pt>
                <c:pt idx="59">
                  <c:v>40</c:v>
                </c:pt>
                <c:pt idx="60">
                  <c:v>42</c:v>
                </c:pt>
                <c:pt idx="61">
                  <c:v>43</c:v>
                </c:pt>
                <c:pt idx="62">
                  <c:v>46</c:v>
                </c:pt>
                <c:pt idx="63">
                  <c:v>46</c:v>
                </c:pt>
                <c:pt idx="64">
                  <c:v>47</c:v>
                </c:pt>
                <c:pt idx="65">
                  <c:v>49</c:v>
                </c:pt>
                <c:pt idx="66">
                  <c:v>50</c:v>
                </c:pt>
                <c:pt idx="67">
                  <c:v>49</c:v>
                </c:pt>
                <c:pt idx="68">
                  <c:v>51</c:v>
                </c:pt>
                <c:pt idx="69">
                  <c:v>50</c:v>
                </c:pt>
                <c:pt idx="70">
                  <c:v>52</c:v>
                </c:pt>
                <c:pt idx="71">
                  <c:v>52</c:v>
                </c:pt>
                <c:pt idx="72">
                  <c:v>51</c:v>
                </c:pt>
                <c:pt idx="73">
                  <c:v>53</c:v>
                </c:pt>
                <c:pt idx="74">
                  <c:v>53</c:v>
                </c:pt>
                <c:pt idx="75">
                  <c:v>53</c:v>
                </c:pt>
                <c:pt idx="76">
                  <c:v>49</c:v>
                </c:pt>
                <c:pt idx="77">
                  <c:v>49</c:v>
                </c:pt>
                <c:pt idx="78">
                  <c:v>49</c:v>
                </c:pt>
                <c:pt idx="79">
                  <c:v>51</c:v>
                </c:pt>
                <c:pt idx="80">
                  <c:v>51</c:v>
                </c:pt>
                <c:pt idx="81">
                  <c:v>52</c:v>
                </c:pt>
                <c:pt idx="82">
                  <c:v>53</c:v>
                </c:pt>
                <c:pt idx="83">
                  <c:v>53</c:v>
                </c:pt>
                <c:pt idx="84">
                  <c:v>54</c:v>
                </c:pt>
                <c:pt idx="85">
                  <c:v>50</c:v>
                </c:pt>
                <c:pt idx="86">
                  <c:v>49</c:v>
                </c:pt>
                <c:pt idx="87">
                  <c:v>52</c:v>
                </c:pt>
                <c:pt idx="88">
                  <c:v>52</c:v>
                </c:pt>
                <c:pt idx="89">
                  <c:v>53</c:v>
                </c:pt>
                <c:pt idx="90">
                  <c:v>53</c:v>
                </c:pt>
                <c:pt idx="91">
                  <c:v>54</c:v>
                </c:pt>
                <c:pt idx="92">
                  <c:v>54</c:v>
                </c:pt>
                <c:pt idx="93">
                  <c:v>54</c:v>
                </c:pt>
                <c:pt idx="94">
                  <c:v>54</c:v>
                </c:pt>
                <c:pt idx="95">
                  <c:v>54</c:v>
                </c:pt>
                <c:pt idx="96">
                  <c:v>54</c:v>
                </c:pt>
                <c:pt idx="97">
                  <c:v>54</c:v>
                </c:pt>
                <c:pt idx="98">
                  <c:v>54</c:v>
                </c:pt>
                <c:pt idx="99">
                  <c:v>55</c:v>
                </c:pt>
                <c:pt idx="100">
                  <c:v>56</c:v>
                </c:pt>
                <c:pt idx="101">
                  <c:v>54</c:v>
                </c:pt>
                <c:pt idx="102">
                  <c:v>52</c:v>
                </c:pt>
                <c:pt idx="103">
                  <c:v>52</c:v>
                </c:pt>
                <c:pt idx="104">
                  <c:v>54</c:v>
                </c:pt>
                <c:pt idx="105">
                  <c:v>54</c:v>
                </c:pt>
                <c:pt idx="106">
                  <c:v>54</c:v>
                </c:pt>
                <c:pt idx="107">
                  <c:v>55</c:v>
                </c:pt>
                <c:pt idx="108">
                  <c:v>55</c:v>
                </c:pt>
                <c:pt idx="109">
                  <c:v>55</c:v>
                </c:pt>
                <c:pt idx="110">
                  <c:v>56</c:v>
                </c:pt>
                <c:pt idx="111">
                  <c:v>57</c:v>
                </c:pt>
                <c:pt idx="112">
                  <c:v>58</c:v>
                </c:pt>
                <c:pt idx="113">
                  <c:v>54</c:v>
                </c:pt>
                <c:pt idx="114">
                  <c:v>52</c:v>
                </c:pt>
                <c:pt idx="115">
                  <c:v>52</c:v>
                </c:pt>
                <c:pt idx="116">
                  <c:v>54</c:v>
                </c:pt>
                <c:pt idx="117">
                  <c:v>54</c:v>
                </c:pt>
                <c:pt idx="118">
                  <c:v>55</c:v>
                </c:pt>
                <c:pt idx="119">
                  <c:v>55</c:v>
                </c:pt>
                <c:pt idx="120">
                  <c:v>56</c:v>
                </c:pt>
                <c:pt idx="121">
                  <c:v>57</c:v>
                </c:pt>
                <c:pt idx="122">
                  <c:v>56</c:v>
                </c:pt>
                <c:pt idx="123">
                  <c:v>56</c:v>
                </c:pt>
                <c:pt idx="124">
                  <c:v>57</c:v>
                </c:pt>
                <c:pt idx="125">
                  <c:v>58</c:v>
                </c:pt>
                <c:pt idx="126">
                  <c:v>58</c:v>
                </c:pt>
                <c:pt idx="127">
                  <c:v>56</c:v>
                </c:pt>
                <c:pt idx="128">
                  <c:v>53</c:v>
                </c:pt>
                <c:pt idx="129">
                  <c:v>53</c:v>
                </c:pt>
                <c:pt idx="130">
                  <c:v>55</c:v>
                </c:pt>
                <c:pt idx="131">
                  <c:v>55</c:v>
                </c:pt>
                <c:pt idx="132">
                  <c:v>57</c:v>
                </c:pt>
                <c:pt idx="133">
                  <c:v>57</c:v>
                </c:pt>
                <c:pt idx="134">
                  <c:v>57</c:v>
                </c:pt>
                <c:pt idx="135">
                  <c:v>57</c:v>
                </c:pt>
                <c:pt idx="136">
                  <c:v>59</c:v>
                </c:pt>
                <c:pt idx="137">
                  <c:v>58</c:v>
                </c:pt>
                <c:pt idx="138">
                  <c:v>58</c:v>
                </c:pt>
                <c:pt idx="139">
                  <c:v>59</c:v>
                </c:pt>
                <c:pt idx="140">
                  <c:v>58</c:v>
                </c:pt>
                <c:pt idx="141">
                  <c:v>59</c:v>
                </c:pt>
                <c:pt idx="142">
                  <c:v>58</c:v>
                </c:pt>
                <c:pt idx="143">
                  <c:v>60</c:v>
                </c:pt>
                <c:pt idx="144">
                  <c:v>59</c:v>
                </c:pt>
                <c:pt idx="145">
                  <c:v>59</c:v>
                </c:pt>
                <c:pt idx="146">
                  <c:v>59</c:v>
                </c:pt>
                <c:pt idx="147">
                  <c:v>59</c:v>
                </c:pt>
                <c:pt idx="148">
                  <c:v>59</c:v>
                </c:pt>
                <c:pt idx="149">
                  <c:v>59</c:v>
                </c:pt>
                <c:pt idx="150">
                  <c:v>60</c:v>
                </c:pt>
                <c:pt idx="151">
                  <c:v>59</c:v>
                </c:pt>
                <c:pt idx="152">
                  <c:v>59</c:v>
                </c:pt>
                <c:pt idx="153">
                  <c:v>59</c:v>
                </c:pt>
                <c:pt idx="154">
                  <c:v>60</c:v>
                </c:pt>
                <c:pt idx="155">
                  <c:v>60</c:v>
                </c:pt>
                <c:pt idx="156">
                  <c:v>61</c:v>
                </c:pt>
                <c:pt idx="157">
                  <c:v>61</c:v>
                </c:pt>
                <c:pt idx="158">
                  <c:v>60</c:v>
                </c:pt>
                <c:pt idx="159">
                  <c:v>60</c:v>
                </c:pt>
                <c:pt idx="160">
                  <c:v>61</c:v>
                </c:pt>
                <c:pt idx="161">
                  <c:v>60</c:v>
                </c:pt>
                <c:pt idx="162">
                  <c:v>60</c:v>
                </c:pt>
                <c:pt idx="163">
                  <c:v>61</c:v>
                </c:pt>
                <c:pt idx="164">
                  <c:v>61</c:v>
                </c:pt>
                <c:pt idx="165">
                  <c:v>61</c:v>
                </c:pt>
                <c:pt idx="166">
                  <c:v>61</c:v>
                </c:pt>
                <c:pt idx="167">
                  <c:v>61</c:v>
                </c:pt>
                <c:pt idx="168">
                  <c:v>61</c:v>
                </c:pt>
                <c:pt idx="169">
                  <c:v>61</c:v>
                </c:pt>
                <c:pt idx="170">
                  <c:v>61</c:v>
                </c:pt>
                <c:pt idx="171">
                  <c:v>61</c:v>
                </c:pt>
                <c:pt idx="172">
                  <c:v>62</c:v>
                </c:pt>
                <c:pt idx="173">
                  <c:v>60</c:v>
                </c:pt>
                <c:pt idx="174">
                  <c:v>60</c:v>
                </c:pt>
                <c:pt idx="175">
                  <c:v>63</c:v>
                </c:pt>
                <c:pt idx="176">
                  <c:v>61</c:v>
                </c:pt>
                <c:pt idx="177">
                  <c:v>62</c:v>
                </c:pt>
                <c:pt idx="178">
                  <c:v>62</c:v>
                </c:pt>
                <c:pt idx="179">
                  <c:v>59</c:v>
                </c:pt>
                <c:pt idx="180">
                  <c:v>57</c:v>
                </c:pt>
                <c:pt idx="181">
                  <c:v>56</c:v>
                </c:pt>
                <c:pt idx="182">
                  <c:v>54</c:v>
                </c:pt>
                <c:pt idx="183">
                  <c:v>54</c:v>
                </c:pt>
                <c:pt idx="184">
                  <c:v>56</c:v>
                </c:pt>
                <c:pt idx="185">
                  <c:v>56</c:v>
                </c:pt>
                <c:pt idx="186">
                  <c:v>58</c:v>
                </c:pt>
                <c:pt idx="187">
                  <c:v>59</c:v>
                </c:pt>
                <c:pt idx="188">
                  <c:v>60</c:v>
                </c:pt>
                <c:pt idx="189">
                  <c:v>59</c:v>
                </c:pt>
                <c:pt idx="190">
                  <c:v>60</c:v>
                </c:pt>
                <c:pt idx="191">
                  <c:v>59</c:v>
                </c:pt>
                <c:pt idx="192">
                  <c:v>60</c:v>
                </c:pt>
                <c:pt idx="193">
                  <c:v>60</c:v>
                </c:pt>
                <c:pt idx="194">
                  <c:v>60</c:v>
                </c:pt>
                <c:pt idx="195">
                  <c:v>61</c:v>
                </c:pt>
                <c:pt idx="196">
                  <c:v>61</c:v>
                </c:pt>
                <c:pt idx="197">
                  <c:v>62</c:v>
                </c:pt>
                <c:pt idx="198">
                  <c:v>60</c:v>
                </c:pt>
                <c:pt idx="199">
                  <c:v>61</c:v>
                </c:pt>
                <c:pt idx="200">
                  <c:v>61</c:v>
                </c:pt>
                <c:pt idx="201">
                  <c:v>61</c:v>
                </c:pt>
                <c:pt idx="202">
                  <c:v>57</c:v>
                </c:pt>
                <c:pt idx="203">
                  <c:v>57</c:v>
                </c:pt>
                <c:pt idx="204">
                  <c:v>56</c:v>
                </c:pt>
                <c:pt idx="205">
                  <c:v>54</c:v>
                </c:pt>
                <c:pt idx="206">
                  <c:v>54</c:v>
                </c:pt>
                <c:pt idx="207">
                  <c:v>56</c:v>
                </c:pt>
                <c:pt idx="208">
                  <c:v>58</c:v>
                </c:pt>
                <c:pt idx="209">
                  <c:v>59</c:v>
                </c:pt>
                <c:pt idx="210">
                  <c:v>59</c:v>
                </c:pt>
                <c:pt idx="211">
                  <c:v>59</c:v>
                </c:pt>
                <c:pt idx="212">
                  <c:v>57</c:v>
                </c:pt>
                <c:pt idx="213">
                  <c:v>56</c:v>
                </c:pt>
                <c:pt idx="214">
                  <c:v>56</c:v>
                </c:pt>
                <c:pt idx="215">
                  <c:v>58</c:v>
                </c:pt>
                <c:pt idx="216">
                  <c:v>58</c:v>
                </c:pt>
                <c:pt idx="217">
                  <c:v>59</c:v>
                </c:pt>
                <c:pt idx="218">
                  <c:v>58</c:v>
                </c:pt>
                <c:pt idx="219">
                  <c:v>55</c:v>
                </c:pt>
                <c:pt idx="220">
                  <c:v>56</c:v>
                </c:pt>
                <c:pt idx="221">
                  <c:v>58</c:v>
                </c:pt>
                <c:pt idx="222">
                  <c:v>57</c:v>
                </c:pt>
                <c:pt idx="223">
                  <c:v>59</c:v>
                </c:pt>
                <c:pt idx="224">
                  <c:v>60</c:v>
                </c:pt>
                <c:pt idx="225">
                  <c:v>60</c:v>
                </c:pt>
                <c:pt idx="226">
                  <c:v>59</c:v>
                </c:pt>
                <c:pt idx="227">
                  <c:v>61</c:v>
                </c:pt>
                <c:pt idx="228">
                  <c:v>60</c:v>
                </c:pt>
                <c:pt idx="229">
                  <c:v>61</c:v>
                </c:pt>
                <c:pt idx="230">
                  <c:v>58</c:v>
                </c:pt>
                <c:pt idx="231">
                  <c:v>56</c:v>
                </c:pt>
                <c:pt idx="232">
                  <c:v>56</c:v>
                </c:pt>
                <c:pt idx="233">
                  <c:v>58</c:v>
                </c:pt>
                <c:pt idx="234">
                  <c:v>58</c:v>
                </c:pt>
                <c:pt idx="235">
                  <c:v>59</c:v>
                </c:pt>
                <c:pt idx="236">
                  <c:v>59</c:v>
                </c:pt>
                <c:pt idx="237">
                  <c:v>60</c:v>
                </c:pt>
                <c:pt idx="238">
                  <c:v>61</c:v>
                </c:pt>
                <c:pt idx="239">
                  <c:v>61</c:v>
                </c:pt>
                <c:pt idx="240">
                  <c:v>61</c:v>
                </c:pt>
                <c:pt idx="241">
                  <c:v>60</c:v>
                </c:pt>
                <c:pt idx="242">
                  <c:v>62</c:v>
                </c:pt>
                <c:pt idx="243">
                  <c:v>57</c:v>
                </c:pt>
                <c:pt idx="244">
                  <c:v>56</c:v>
                </c:pt>
                <c:pt idx="245">
                  <c:v>58</c:v>
                </c:pt>
                <c:pt idx="246">
                  <c:v>59</c:v>
                </c:pt>
                <c:pt idx="247">
                  <c:v>59</c:v>
                </c:pt>
                <c:pt idx="248">
                  <c:v>61</c:v>
                </c:pt>
                <c:pt idx="249">
                  <c:v>61</c:v>
                </c:pt>
                <c:pt idx="250">
                  <c:v>61</c:v>
                </c:pt>
                <c:pt idx="251">
                  <c:v>61</c:v>
                </c:pt>
                <c:pt idx="252">
                  <c:v>61</c:v>
                </c:pt>
                <c:pt idx="253">
                  <c:v>61</c:v>
                </c:pt>
                <c:pt idx="254">
                  <c:v>62</c:v>
                </c:pt>
                <c:pt idx="255">
                  <c:v>61</c:v>
                </c:pt>
                <c:pt idx="256">
                  <c:v>62</c:v>
                </c:pt>
                <c:pt idx="257">
                  <c:v>62</c:v>
                </c:pt>
                <c:pt idx="258">
                  <c:v>61</c:v>
                </c:pt>
                <c:pt idx="259">
                  <c:v>62</c:v>
                </c:pt>
                <c:pt idx="260">
                  <c:v>62</c:v>
                </c:pt>
                <c:pt idx="261">
                  <c:v>62</c:v>
                </c:pt>
                <c:pt idx="262">
                  <c:v>63</c:v>
                </c:pt>
                <c:pt idx="263">
                  <c:v>62</c:v>
                </c:pt>
                <c:pt idx="264">
                  <c:v>62</c:v>
                </c:pt>
                <c:pt idx="265">
                  <c:v>63</c:v>
                </c:pt>
                <c:pt idx="266">
                  <c:v>62</c:v>
                </c:pt>
                <c:pt idx="267">
                  <c:v>62</c:v>
                </c:pt>
                <c:pt idx="268">
                  <c:v>63</c:v>
                </c:pt>
                <c:pt idx="269">
                  <c:v>62</c:v>
                </c:pt>
                <c:pt idx="270">
                  <c:v>63</c:v>
                </c:pt>
                <c:pt idx="271">
                  <c:v>62</c:v>
                </c:pt>
                <c:pt idx="272">
                  <c:v>63</c:v>
                </c:pt>
                <c:pt idx="273">
                  <c:v>62</c:v>
                </c:pt>
                <c:pt idx="274">
                  <c:v>62</c:v>
                </c:pt>
                <c:pt idx="275">
                  <c:v>62</c:v>
                </c:pt>
                <c:pt idx="276">
                  <c:v>62</c:v>
                </c:pt>
                <c:pt idx="277">
                  <c:v>63</c:v>
                </c:pt>
                <c:pt idx="278">
                  <c:v>62</c:v>
                </c:pt>
                <c:pt idx="279">
                  <c:v>61</c:v>
                </c:pt>
                <c:pt idx="280">
                  <c:v>64</c:v>
                </c:pt>
                <c:pt idx="281">
                  <c:v>64</c:v>
                </c:pt>
                <c:pt idx="282">
                  <c:v>60</c:v>
                </c:pt>
                <c:pt idx="283">
                  <c:v>59</c:v>
                </c:pt>
                <c:pt idx="284">
                  <c:v>58</c:v>
                </c:pt>
                <c:pt idx="285">
                  <c:v>58</c:v>
                </c:pt>
                <c:pt idx="286">
                  <c:v>57</c:v>
                </c:pt>
                <c:pt idx="287">
                  <c:v>56</c:v>
                </c:pt>
                <c:pt idx="288">
                  <c:v>59</c:v>
                </c:pt>
                <c:pt idx="289">
                  <c:v>57</c:v>
                </c:pt>
                <c:pt idx="290">
                  <c:v>54</c:v>
                </c:pt>
                <c:pt idx="291">
                  <c:v>55</c:v>
                </c:pt>
                <c:pt idx="292">
                  <c:v>58</c:v>
                </c:pt>
                <c:pt idx="293">
                  <c:v>59</c:v>
                </c:pt>
                <c:pt idx="294">
                  <c:v>61</c:v>
                </c:pt>
                <c:pt idx="295">
                  <c:v>60</c:v>
                </c:pt>
                <c:pt idx="296">
                  <c:v>62</c:v>
                </c:pt>
                <c:pt idx="297">
                  <c:v>61</c:v>
                </c:pt>
                <c:pt idx="298">
                  <c:v>61</c:v>
                </c:pt>
                <c:pt idx="299">
                  <c:v>61</c:v>
                </c:pt>
                <c:pt idx="300">
                  <c:v>62</c:v>
                </c:pt>
                <c:pt idx="301">
                  <c:v>61</c:v>
                </c:pt>
                <c:pt idx="302">
                  <c:v>62</c:v>
                </c:pt>
                <c:pt idx="303">
                  <c:v>62</c:v>
                </c:pt>
                <c:pt idx="304">
                  <c:v>62</c:v>
                </c:pt>
                <c:pt idx="305">
                  <c:v>63</c:v>
                </c:pt>
                <c:pt idx="306">
                  <c:v>62</c:v>
                </c:pt>
                <c:pt idx="307">
                  <c:v>63</c:v>
                </c:pt>
                <c:pt idx="308">
                  <c:v>63</c:v>
                </c:pt>
                <c:pt idx="309">
                  <c:v>63</c:v>
                </c:pt>
                <c:pt idx="310">
                  <c:v>63</c:v>
                </c:pt>
                <c:pt idx="311">
                  <c:v>63</c:v>
                </c:pt>
                <c:pt idx="312">
                  <c:v>62</c:v>
                </c:pt>
                <c:pt idx="313">
                  <c:v>62</c:v>
                </c:pt>
                <c:pt idx="314">
                  <c:v>64</c:v>
                </c:pt>
                <c:pt idx="315">
                  <c:v>61</c:v>
                </c:pt>
                <c:pt idx="316">
                  <c:v>59</c:v>
                </c:pt>
                <c:pt idx="317">
                  <c:v>56</c:v>
                </c:pt>
                <c:pt idx="318">
                  <c:v>54</c:v>
                </c:pt>
                <c:pt idx="319">
                  <c:v>54</c:v>
                </c:pt>
                <c:pt idx="320">
                  <c:v>53</c:v>
                </c:pt>
                <c:pt idx="321">
                  <c:v>51</c:v>
                </c:pt>
                <c:pt idx="322">
                  <c:v>52</c:v>
                </c:pt>
                <c:pt idx="323">
                  <c:v>51</c:v>
                </c:pt>
                <c:pt idx="324">
                  <c:v>49</c:v>
                </c:pt>
                <c:pt idx="325">
                  <c:v>49</c:v>
                </c:pt>
                <c:pt idx="326">
                  <c:v>49</c:v>
                </c:pt>
                <c:pt idx="327">
                  <c:v>49</c:v>
                </c:pt>
                <c:pt idx="328">
                  <c:v>49</c:v>
                </c:pt>
                <c:pt idx="329">
                  <c:v>49</c:v>
                </c:pt>
                <c:pt idx="330">
                  <c:v>49</c:v>
                </c:pt>
                <c:pt idx="331">
                  <c:v>48</c:v>
                </c:pt>
                <c:pt idx="332">
                  <c:v>47</c:v>
                </c:pt>
                <c:pt idx="333">
                  <c:v>47</c:v>
                </c:pt>
                <c:pt idx="334">
                  <c:v>47</c:v>
                </c:pt>
                <c:pt idx="335">
                  <c:v>47</c:v>
                </c:pt>
                <c:pt idx="336">
                  <c:v>46</c:v>
                </c:pt>
                <c:pt idx="337">
                  <c:v>47</c:v>
                </c:pt>
                <c:pt idx="338">
                  <c:v>47</c:v>
                </c:pt>
                <c:pt idx="339">
                  <c:v>45</c:v>
                </c:pt>
                <c:pt idx="340">
                  <c:v>46</c:v>
                </c:pt>
                <c:pt idx="341">
                  <c:v>45</c:v>
                </c:pt>
                <c:pt idx="342">
                  <c:v>46</c:v>
                </c:pt>
                <c:pt idx="343">
                  <c:v>46</c:v>
                </c:pt>
                <c:pt idx="344">
                  <c:v>46</c:v>
                </c:pt>
                <c:pt idx="345">
                  <c:v>46</c:v>
                </c:pt>
                <c:pt idx="346">
                  <c:v>46</c:v>
                </c:pt>
                <c:pt idx="347">
                  <c:v>45</c:v>
                </c:pt>
                <c:pt idx="348">
                  <c:v>45</c:v>
                </c:pt>
                <c:pt idx="349">
                  <c:v>45</c:v>
                </c:pt>
                <c:pt idx="350">
                  <c:v>45</c:v>
                </c:pt>
                <c:pt idx="351">
                  <c:v>44</c:v>
                </c:pt>
                <c:pt idx="352">
                  <c:v>44</c:v>
                </c:pt>
                <c:pt idx="353">
                  <c:v>44</c:v>
                </c:pt>
                <c:pt idx="354">
                  <c:v>43</c:v>
                </c:pt>
                <c:pt idx="355">
                  <c:v>44</c:v>
                </c:pt>
                <c:pt idx="356">
                  <c:v>44</c:v>
                </c:pt>
                <c:pt idx="357">
                  <c:v>43</c:v>
                </c:pt>
                <c:pt idx="358">
                  <c:v>44</c:v>
                </c:pt>
                <c:pt idx="359">
                  <c:v>44</c:v>
                </c:pt>
                <c:pt idx="360">
                  <c:v>43</c:v>
                </c:pt>
                <c:pt idx="361">
                  <c:v>44</c:v>
                </c:pt>
                <c:pt idx="362">
                  <c:v>45</c:v>
                </c:pt>
                <c:pt idx="363">
                  <c:v>44</c:v>
                </c:pt>
                <c:pt idx="364">
                  <c:v>43</c:v>
                </c:pt>
                <c:pt idx="365">
                  <c:v>42</c:v>
                </c:pt>
                <c:pt idx="366">
                  <c:v>43</c:v>
                </c:pt>
                <c:pt idx="367">
                  <c:v>43</c:v>
                </c:pt>
                <c:pt idx="368">
                  <c:v>42</c:v>
                </c:pt>
                <c:pt idx="369">
                  <c:v>43</c:v>
                </c:pt>
                <c:pt idx="370">
                  <c:v>42</c:v>
                </c:pt>
                <c:pt idx="371">
                  <c:v>42</c:v>
                </c:pt>
                <c:pt idx="372">
                  <c:v>43</c:v>
                </c:pt>
                <c:pt idx="373">
                  <c:v>42</c:v>
                </c:pt>
                <c:pt idx="374">
                  <c:v>42</c:v>
                </c:pt>
                <c:pt idx="375">
                  <c:v>42</c:v>
                </c:pt>
                <c:pt idx="376">
                  <c:v>42</c:v>
                </c:pt>
                <c:pt idx="377">
                  <c:v>42</c:v>
                </c:pt>
                <c:pt idx="378">
                  <c:v>42</c:v>
                </c:pt>
                <c:pt idx="379">
                  <c:v>41</c:v>
                </c:pt>
                <c:pt idx="380">
                  <c:v>42</c:v>
                </c:pt>
                <c:pt idx="381">
                  <c:v>42</c:v>
                </c:pt>
                <c:pt idx="382">
                  <c:v>42</c:v>
                </c:pt>
                <c:pt idx="383">
                  <c:v>42</c:v>
                </c:pt>
                <c:pt idx="384">
                  <c:v>43</c:v>
                </c:pt>
                <c:pt idx="385">
                  <c:v>42</c:v>
                </c:pt>
                <c:pt idx="386">
                  <c:v>42</c:v>
                </c:pt>
                <c:pt idx="387">
                  <c:v>43</c:v>
                </c:pt>
                <c:pt idx="388">
                  <c:v>41</c:v>
                </c:pt>
                <c:pt idx="389">
                  <c:v>41</c:v>
                </c:pt>
                <c:pt idx="390">
                  <c:v>40</c:v>
                </c:pt>
                <c:pt idx="391">
                  <c:v>41</c:v>
                </c:pt>
                <c:pt idx="392">
                  <c:v>42</c:v>
                </c:pt>
                <c:pt idx="393">
                  <c:v>41</c:v>
                </c:pt>
                <c:pt idx="394">
                  <c:v>42</c:v>
                </c:pt>
                <c:pt idx="395">
                  <c:v>41</c:v>
                </c:pt>
                <c:pt idx="396">
                  <c:v>41</c:v>
                </c:pt>
                <c:pt idx="397">
                  <c:v>41</c:v>
                </c:pt>
                <c:pt idx="398">
                  <c:v>42</c:v>
                </c:pt>
                <c:pt idx="399">
                  <c:v>42</c:v>
                </c:pt>
                <c:pt idx="400">
                  <c:v>42</c:v>
                </c:pt>
                <c:pt idx="401">
                  <c:v>41</c:v>
                </c:pt>
                <c:pt idx="402">
                  <c:v>41</c:v>
                </c:pt>
                <c:pt idx="403">
                  <c:v>41</c:v>
                </c:pt>
                <c:pt idx="404">
                  <c:v>40</c:v>
                </c:pt>
                <c:pt idx="405">
                  <c:v>42</c:v>
                </c:pt>
                <c:pt idx="406">
                  <c:v>41</c:v>
                </c:pt>
                <c:pt idx="407">
                  <c:v>41</c:v>
                </c:pt>
                <c:pt idx="408">
                  <c:v>41</c:v>
                </c:pt>
                <c:pt idx="409">
                  <c:v>42</c:v>
                </c:pt>
                <c:pt idx="410">
                  <c:v>40</c:v>
                </c:pt>
                <c:pt idx="411">
                  <c:v>42</c:v>
                </c:pt>
                <c:pt idx="412">
                  <c:v>41</c:v>
                </c:pt>
                <c:pt idx="413">
                  <c:v>41</c:v>
                </c:pt>
                <c:pt idx="414">
                  <c:v>41</c:v>
                </c:pt>
                <c:pt idx="415">
                  <c:v>40</c:v>
                </c:pt>
                <c:pt idx="416">
                  <c:v>40</c:v>
                </c:pt>
                <c:pt idx="417">
                  <c:v>39</c:v>
                </c:pt>
                <c:pt idx="418">
                  <c:v>41</c:v>
                </c:pt>
                <c:pt idx="419">
                  <c:v>40</c:v>
                </c:pt>
                <c:pt idx="420">
                  <c:v>40</c:v>
                </c:pt>
                <c:pt idx="421">
                  <c:v>41</c:v>
                </c:pt>
                <c:pt idx="422">
                  <c:v>40</c:v>
                </c:pt>
                <c:pt idx="423">
                  <c:v>41</c:v>
                </c:pt>
                <c:pt idx="424">
                  <c:v>40</c:v>
                </c:pt>
                <c:pt idx="425">
                  <c:v>39</c:v>
                </c:pt>
                <c:pt idx="426">
                  <c:v>40</c:v>
                </c:pt>
                <c:pt idx="427">
                  <c:v>40</c:v>
                </c:pt>
                <c:pt idx="428">
                  <c:v>39</c:v>
                </c:pt>
                <c:pt idx="429">
                  <c:v>40</c:v>
                </c:pt>
                <c:pt idx="430">
                  <c:v>40</c:v>
                </c:pt>
                <c:pt idx="431">
                  <c:v>40</c:v>
                </c:pt>
                <c:pt idx="432">
                  <c:v>40</c:v>
                </c:pt>
                <c:pt idx="433">
                  <c:v>41</c:v>
                </c:pt>
                <c:pt idx="434">
                  <c:v>39</c:v>
                </c:pt>
                <c:pt idx="435">
                  <c:v>39</c:v>
                </c:pt>
                <c:pt idx="436">
                  <c:v>40</c:v>
                </c:pt>
                <c:pt idx="437">
                  <c:v>40</c:v>
                </c:pt>
                <c:pt idx="438">
                  <c:v>41</c:v>
                </c:pt>
                <c:pt idx="439">
                  <c:v>39</c:v>
                </c:pt>
                <c:pt idx="440">
                  <c:v>40</c:v>
                </c:pt>
                <c:pt idx="441">
                  <c:v>40</c:v>
                </c:pt>
                <c:pt idx="442">
                  <c:v>40</c:v>
                </c:pt>
                <c:pt idx="443">
                  <c:v>38</c:v>
                </c:pt>
                <c:pt idx="444">
                  <c:v>39</c:v>
                </c:pt>
                <c:pt idx="445">
                  <c:v>39</c:v>
                </c:pt>
                <c:pt idx="446">
                  <c:v>39</c:v>
                </c:pt>
                <c:pt idx="447">
                  <c:v>39</c:v>
                </c:pt>
                <c:pt idx="448">
                  <c:v>40</c:v>
                </c:pt>
                <c:pt idx="449">
                  <c:v>40</c:v>
                </c:pt>
                <c:pt idx="450">
                  <c:v>40</c:v>
                </c:pt>
                <c:pt idx="451">
                  <c:v>39</c:v>
                </c:pt>
                <c:pt idx="452">
                  <c:v>39</c:v>
                </c:pt>
                <c:pt idx="453">
                  <c:v>39</c:v>
                </c:pt>
                <c:pt idx="454">
                  <c:v>39</c:v>
                </c:pt>
                <c:pt idx="455">
                  <c:v>39</c:v>
                </c:pt>
                <c:pt idx="456">
                  <c:v>39</c:v>
                </c:pt>
                <c:pt idx="457">
                  <c:v>39</c:v>
                </c:pt>
                <c:pt idx="458">
                  <c:v>38</c:v>
                </c:pt>
                <c:pt idx="459">
                  <c:v>39</c:v>
                </c:pt>
                <c:pt idx="460">
                  <c:v>39</c:v>
                </c:pt>
                <c:pt idx="461">
                  <c:v>38</c:v>
                </c:pt>
                <c:pt idx="462">
                  <c:v>39</c:v>
                </c:pt>
                <c:pt idx="463">
                  <c:v>40</c:v>
                </c:pt>
                <c:pt idx="464">
                  <c:v>40</c:v>
                </c:pt>
                <c:pt idx="465">
                  <c:v>39</c:v>
                </c:pt>
                <c:pt idx="466">
                  <c:v>39</c:v>
                </c:pt>
                <c:pt idx="467">
                  <c:v>39</c:v>
                </c:pt>
                <c:pt idx="468">
                  <c:v>39</c:v>
                </c:pt>
                <c:pt idx="469">
                  <c:v>40</c:v>
                </c:pt>
                <c:pt idx="470">
                  <c:v>38</c:v>
                </c:pt>
                <c:pt idx="471">
                  <c:v>40</c:v>
                </c:pt>
                <c:pt idx="472">
                  <c:v>39</c:v>
                </c:pt>
                <c:pt idx="473">
                  <c:v>39</c:v>
                </c:pt>
                <c:pt idx="474">
                  <c:v>39</c:v>
                </c:pt>
                <c:pt idx="475">
                  <c:v>38</c:v>
                </c:pt>
                <c:pt idx="476">
                  <c:v>39</c:v>
                </c:pt>
                <c:pt idx="477">
                  <c:v>39</c:v>
                </c:pt>
                <c:pt idx="478">
                  <c:v>39</c:v>
                </c:pt>
                <c:pt idx="479">
                  <c:v>39</c:v>
                </c:pt>
                <c:pt idx="480">
                  <c:v>39</c:v>
                </c:pt>
                <c:pt idx="481">
                  <c:v>38</c:v>
                </c:pt>
                <c:pt idx="482">
                  <c:v>38</c:v>
                </c:pt>
                <c:pt idx="483">
                  <c:v>38</c:v>
                </c:pt>
                <c:pt idx="484">
                  <c:v>39</c:v>
                </c:pt>
                <c:pt idx="485">
                  <c:v>39</c:v>
                </c:pt>
                <c:pt idx="486">
                  <c:v>39</c:v>
                </c:pt>
                <c:pt idx="487">
                  <c:v>39</c:v>
                </c:pt>
                <c:pt idx="488">
                  <c:v>38</c:v>
                </c:pt>
                <c:pt idx="489">
                  <c:v>39</c:v>
                </c:pt>
                <c:pt idx="490">
                  <c:v>38</c:v>
                </c:pt>
                <c:pt idx="491">
                  <c:v>39</c:v>
                </c:pt>
                <c:pt idx="492">
                  <c:v>39</c:v>
                </c:pt>
                <c:pt idx="493">
                  <c:v>37</c:v>
                </c:pt>
                <c:pt idx="494">
                  <c:v>39</c:v>
                </c:pt>
                <c:pt idx="495">
                  <c:v>38</c:v>
                </c:pt>
                <c:pt idx="496">
                  <c:v>38</c:v>
                </c:pt>
                <c:pt idx="497">
                  <c:v>39</c:v>
                </c:pt>
                <c:pt idx="498">
                  <c:v>39</c:v>
                </c:pt>
                <c:pt idx="499">
                  <c:v>39</c:v>
                </c:pt>
                <c:pt idx="500">
                  <c:v>38</c:v>
                </c:pt>
                <c:pt idx="501">
                  <c:v>39</c:v>
                </c:pt>
                <c:pt idx="502">
                  <c:v>38</c:v>
                </c:pt>
                <c:pt idx="503">
                  <c:v>38</c:v>
                </c:pt>
                <c:pt idx="504">
                  <c:v>38</c:v>
                </c:pt>
                <c:pt idx="505">
                  <c:v>38</c:v>
                </c:pt>
                <c:pt idx="506">
                  <c:v>38</c:v>
                </c:pt>
                <c:pt idx="507">
                  <c:v>39</c:v>
                </c:pt>
                <c:pt idx="508">
                  <c:v>38</c:v>
                </c:pt>
                <c:pt idx="509">
                  <c:v>38</c:v>
                </c:pt>
                <c:pt idx="510">
                  <c:v>38</c:v>
                </c:pt>
                <c:pt idx="511">
                  <c:v>39</c:v>
                </c:pt>
                <c:pt idx="512">
                  <c:v>38</c:v>
                </c:pt>
                <c:pt idx="513">
                  <c:v>38</c:v>
                </c:pt>
                <c:pt idx="514">
                  <c:v>37</c:v>
                </c:pt>
                <c:pt idx="515">
                  <c:v>38</c:v>
                </c:pt>
                <c:pt idx="516">
                  <c:v>39</c:v>
                </c:pt>
                <c:pt idx="517">
                  <c:v>38</c:v>
                </c:pt>
                <c:pt idx="518">
                  <c:v>39</c:v>
                </c:pt>
                <c:pt idx="519">
                  <c:v>38</c:v>
                </c:pt>
                <c:pt idx="520">
                  <c:v>37</c:v>
                </c:pt>
                <c:pt idx="521">
                  <c:v>39</c:v>
                </c:pt>
                <c:pt idx="522">
                  <c:v>38</c:v>
                </c:pt>
                <c:pt idx="523">
                  <c:v>38</c:v>
                </c:pt>
                <c:pt idx="524">
                  <c:v>38</c:v>
                </c:pt>
                <c:pt idx="525">
                  <c:v>38</c:v>
                </c:pt>
                <c:pt idx="526">
                  <c:v>37</c:v>
                </c:pt>
                <c:pt idx="527">
                  <c:v>38</c:v>
                </c:pt>
                <c:pt idx="528">
                  <c:v>38</c:v>
                </c:pt>
                <c:pt idx="529">
                  <c:v>38</c:v>
                </c:pt>
                <c:pt idx="530">
                  <c:v>38</c:v>
                </c:pt>
                <c:pt idx="531">
                  <c:v>39</c:v>
                </c:pt>
                <c:pt idx="532">
                  <c:v>37</c:v>
                </c:pt>
                <c:pt idx="533">
                  <c:v>38</c:v>
                </c:pt>
                <c:pt idx="534">
                  <c:v>38</c:v>
                </c:pt>
                <c:pt idx="535">
                  <c:v>37</c:v>
                </c:pt>
                <c:pt idx="536">
                  <c:v>38</c:v>
                </c:pt>
                <c:pt idx="537">
                  <c:v>38</c:v>
                </c:pt>
                <c:pt idx="538">
                  <c:v>38</c:v>
                </c:pt>
                <c:pt idx="539">
                  <c:v>38</c:v>
                </c:pt>
                <c:pt idx="540">
                  <c:v>38</c:v>
                </c:pt>
                <c:pt idx="541">
                  <c:v>37</c:v>
                </c:pt>
                <c:pt idx="542">
                  <c:v>37</c:v>
                </c:pt>
                <c:pt idx="543">
                  <c:v>36</c:v>
                </c:pt>
                <c:pt idx="544">
                  <c:v>35</c:v>
                </c:pt>
                <c:pt idx="545">
                  <c:v>36</c:v>
                </c:pt>
                <c:pt idx="546">
                  <c:v>38</c:v>
                </c:pt>
                <c:pt idx="547">
                  <c:v>37</c:v>
                </c:pt>
                <c:pt idx="548">
                  <c:v>35</c:v>
                </c:pt>
                <c:pt idx="549">
                  <c:v>37</c:v>
                </c:pt>
                <c:pt idx="550">
                  <c:v>36</c:v>
                </c:pt>
                <c:pt idx="551">
                  <c:v>35</c:v>
                </c:pt>
                <c:pt idx="552">
                  <c:v>35</c:v>
                </c:pt>
                <c:pt idx="553">
                  <c:v>37</c:v>
                </c:pt>
                <c:pt idx="554">
                  <c:v>36</c:v>
                </c:pt>
                <c:pt idx="555">
                  <c:v>37</c:v>
                </c:pt>
                <c:pt idx="556">
                  <c:v>36</c:v>
                </c:pt>
                <c:pt idx="557">
                  <c:v>36</c:v>
                </c:pt>
                <c:pt idx="558">
                  <c:v>36</c:v>
                </c:pt>
                <c:pt idx="559">
                  <c:v>37</c:v>
                </c:pt>
                <c:pt idx="560">
                  <c:v>36</c:v>
                </c:pt>
                <c:pt idx="561">
                  <c:v>38</c:v>
                </c:pt>
                <c:pt idx="562">
                  <c:v>37</c:v>
                </c:pt>
                <c:pt idx="563">
                  <c:v>35</c:v>
                </c:pt>
                <c:pt idx="564">
                  <c:v>36</c:v>
                </c:pt>
                <c:pt idx="565">
                  <c:v>36</c:v>
                </c:pt>
                <c:pt idx="566">
                  <c:v>38</c:v>
                </c:pt>
                <c:pt idx="567">
                  <c:v>37</c:v>
                </c:pt>
                <c:pt idx="568">
                  <c:v>36</c:v>
                </c:pt>
                <c:pt idx="569">
                  <c:v>37</c:v>
                </c:pt>
                <c:pt idx="570">
                  <c:v>36</c:v>
                </c:pt>
                <c:pt idx="571">
                  <c:v>37</c:v>
                </c:pt>
                <c:pt idx="572">
                  <c:v>37</c:v>
                </c:pt>
                <c:pt idx="573">
                  <c:v>35</c:v>
                </c:pt>
                <c:pt idx="574">
                  <c:v>37</c:v>
                </c:pt>
                <c:pt idx="575">
                  <c:v>38</c:v>
                </c:pt>
                <c:pt idx="576">
                  <c:v>37</c:v>
                </c:pt>
                <c:pt idx="577">
                  <c:v>36</c:v>
                </c:pt>
                <c:pt idx="578">
                  <c:v>37</c:v>
                </c:pt>
                <c:pt idx="579">
                  <c:v>35</c:v>
                </c:pt>
                <c:pt idx="580">
                  <c:v>36</c:v>
                </c:pt>
                <c:pt idx="581">
                  <c:v>35</c:v>
                </c:pt>
                <c:pt idx="582">
                  <c:v>36</c:v>
                </c:pt>
                <c:pt idx="583">
                  <c:v>38</c:v>
                </c:pt>
                <c:pt idx="584">
                  <c:v>37</c:v>
                </c:pt>
                <c:pt idx="585">
                  <c:v>38</c:v>
                </c:pt>
                <c:pt idx="586">
                  <c:v>35</c:v>
                </c:pt>
                <c:pt idx="587">
                  <c:v>36</c:v>
                </c:pt>
                <c:pt idx="588">
                  <c:v>37</c:v>
                </c:pt>
                <c:pt idx="589">
                  <c:v>38</c:v>
                </c:pt>
                <c:pt idx="590">
                  <c:v>35</c:v>
                </c:pt>
                <c:pt idx="591">
                  <c:v>37</c:v>
                </c:pt>
                <c:pt idx="592">
                  <c:v>36</c:v>
                </c:pt>
                <c:pt idx="593">
                  <c:v>36</c:v>
                </c:pt>
                <c:pt idx="594">
                  <c:v>36</c:v>
                </c:pt>
                <c:pt idx="595">
                  <c:v>38</c:v>
                </c:pt>
                <c:pt idx="596">
                  <c:v>37</c:v>
                </c:pt>
                <c:pt idx="597">
                  <c:v>35</c:v>
                </c:pt>
                <c:pt idx="598">
                  <c:v>36</c:v>
                </c:pt>
                <c:pt idx="599">
                  <c:v>37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FFD-4473-95F4-9DBADECFA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2183983"/>
        <c:axId val="582199423"/>
      </c:scatterChart>
      <c:scatterChart>
        <c:scatterStyle val="smooth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Power with attack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Sheet1!$A$2:$A$601</c:f>
              <c:numCache>
                <c:formatCode>General</c:formatCode>
                <c:ptCount val="6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</c:numCache>
            </c:numRef>
          </c:xVal>
          <c:yVal>
            <c:numRef>
              <c:f>Sheet1!$C$2:$C$601</c:f>
              <c:numCache>
                <c:formatCode>General</c:formatCode>
                <c:ptCount val="600"/>
                <c:pt idx="0">
                  <c:v>2.98</c:v>
                </c:pt>
                <c:pt idx="1">
                  <c:v>3</c:v>
                </c:pt>
                <c:pt idx="2">
                  <c:v>2.92</c:v>
                </c:pt>
                <c:pt idx="3">
                  <c:v>2.67</c:v>
                </c:pt>
                <c:pt idx="4">
                  <c:v>2.71</c:v>
                </c:pt>
                <c:pt idx="5">
                  <c:v>2.69</c:v>
                </c:pt>
                <c:pt idx="6">
                  <c:v>2.92</c:v>
                </c:pt>
                <c:pt idx="7">
                  <c:v>2.86</c:v>
                </c:pt>
                <c:pt idx="8">
                  <c:v>2.98</c:v>
                </c:pt>
                <c:pt idx="9">
                  <c:v>2.9</c:v>
                </c:pt>
                <c:pt idx="10">
                  <c:v>2.94</c:v>
                </c:pt>
                <c:pt idx="11">
                  <c:v>2.95</c:v>
                </c:pt>
                <c:pt idx="12">
                  <c:v>2.77</c:v>
                </c:pt>
                <c:pt idx="13">
                  <c:v>2.73</c:v>
                </c:pt>
                <c:pt idx="14">
                  <c:v>2.85</c:v>
                </c:pt>
                <c:pt idx="15">
                  <c:v>2.8</c:v>
                </c:pt>
                <c:pt idx="16">
                  <c:v>2.76</c:v>
                </c:pt>
                <c:pt idx="17">
                  <c:v>2.76</c:v>
                </c:pt>
                <c:pt idx="18">
                  <c:v>2.9</c:v>
                </c:pt>
                <c:pt idx="19">
                  <c:v>3.02</c:v>
                </c:pt>
                <c:pt idx="20">
                  <c:v>2.9</c:v>
                </c:pt>
                <c:pt idx="21">
                  <c:v>2.84</c:v>
                </c:pt>
                <c:pt idx="22">
                  <c:v>2.83</c:v>
                </c:pt>
                <c:pt idx="23">
                  <c:v>3.03</c:v>
                </c:pt>
                <c:pt idx="24">
                  <c:v>2.98</c:v>
                </c:pt>
                <c:pt idx="25">
                  <c:v>3.02</c:v>
                </c:pt>
                <c:pt idx="26">
                  <c:v>3.02</c:v>
                </c:pt>
                <c:pt idx="27">
                  <c:v>2.71</c:v>
                </c:pt>
                <c:pt idx="28">
                  <c:v>2.68</c:v>
                </c:pt>
                <c:pt idx="29">
                  <c:v>2.66</c:v>
                </c:pt>
                <c:pt idx="30">
                  <c:v>3.02</c:v>
                </c:pt>
                <c:pt idx="31">
                  <c:v>2.97</c:v>
                </c:pt>
                <c:pt idx="32">
                  <c:v>2.73</c:v>
                </c:pt>
                <c:pt idx="33">
                  <c:v>2.69</c:v>
                </c:pt>
                <c:pt idx="34">
                  <c:v>2.72</c:v>
                </c:pt>
                <c:pt idx="35">
                  <c:v>2.77</c:v>
                </c:pt>
                <c:pt idx="36">
                  <c:v>2.72</c:v>
                </c:pt>
                <c:pt idx="37">
                  <c:v>2.98</c:v>
                </c:pt>
                <c:pt idx="38">
                  <c:v>3.03</c:v>
                </c:pt>
                <c:pt idx="39">
                  <c:v>2.66</c:v>
                </c:pt>
                <c:pt idx="40">
                  <c:v>2.77</c:v>
                </c:pt>
                <c:pt idx="41">
                  <c:v>2.77</c:v>
                </c:pt>
                <c:pt idx="42">
                  <c:v>2.99</c:v>
                </c:pt>
                <c:pt idx="43">
                  <c:v>2.72</c:v>
                </c:pt>
                <c:pt idx="44">
                  <c:v>2.85</c:v>
                </c:pt>
                <c:pt idx="45">
                  <c:v>2.91</c:v>
                </c:pt>
                <c:pt idx="46">
                  <c:v>2.96</c:v>
                </c:pt>
                <c:pt idx="47">
                  <c:v>2.98</c:v>
                </c:pt>
                <c:pt idx="48">
                  <c:v>2.71</c:v>
                </c:pt>
                <c:pt idx="49">
                  <c:v>2.66</c:v>
                </c:pt>
                <c:pt idx="50">
                  <c:v>2.68</c:v>
                </c:pt>
                <c:pt idx="51">
                  <c:v>2.73</c:v>
                </c:pt>
                <c:pt idx="52">
                  <c:v>2.72</c:v>
                </c:pt>
                <c:pt idx="53">
                  <c:v>2.97</c:v>
                </c:pt>
                <c:pt idx="54">
                  <c:v>2.71</c:v>
                </c:pt>
                <c:pt idx="55">
                  <c:v>3</c:v>
                </c:pt>
                <c:pt idx="56">
                  <c:v>2.97</c:v>
                </c:pt>
                <c:pt idx="57">
                  <c:v>2.97</c:v>
                </c:pt>
                <c:pt idx="58">
                  <c:v>3.01</c:v>
                </c:pt>
                <c:pt idx="59">
                  <c:v>2.99</c:v>
                </c:pt>
                <c:pt idx="60">
                  <c:v>3.65</c:v>
                </c:pt>
                <c:pt idx="61">
                  <c:v>3.68</c:v>
                </c:pt>
                <c:pt idx="62">
                  <c:v>4.59</c:v>
                </c:pt>
                <c:pt idx="63">
                  <c:v>6.25</c:v>
                </c:pt>
                <c:pt idx="64">
                  <c:v>6.32</c:v>
                </c:pt>
                <c:pt idx="65">
                  <c:v>6.19</c:v>
                </c:pt>
                <c:pt idx="66">
                  <c:v>6.26</c:v>
                </c:pt>
                <c:pt idx="67">
                  <c:v>6.31</c:v>
                </c:pt>
                <c:pt idx="68">
                  <c:v>6.32</c:v>
                </c:pt>
                <c:pt idx="69">
                  <c:v>6.28</c:v>
                </c:pt>
                <c:pt idx="70">
                  <c:v>6.34</c:v>
                </c:pt>
                <c:pt idx="71">
                  <c:v>6.35</c:v>
                </c:pt>
                <c:pt idx="72">
                  <c:v>6.36</c:v>
                </c:pt>
                <c:pt idx="73">
                  <c:v>6.34</c:v>
                </c:pt>
                <c:pt idx="74">
                  <c:v>6.36</c:v>
                </c:pt>
                <c:pt idx="75">
                  <c:v>6.33</c:v>
                </c:pt>
                <c:pt idx="76">
                  <c:v>6.33</c:v>
                </c:pt>
                <c:pt idx="77">
                  <c:v>6.33</c:v>
                </c:pt>
                <c:pt idx="78">
                  <c:v>6.37</c:v>
                </c:pt>
                <c:pt idx="79">
                  <c:v>6.35</c:v>
                </c:pt>
                <c:pt idx="80">
                  <c:v>6.35</c:v>
                </c:pt>
                <c:pt idx="81">
                  <c:v>3.73</c:v>
                </c:pt>
                <c:pt idx="82">
                  <c:v>3.77</c:v>
                </c:pt>
                <c:pt idx="83">
                  <c:v>3.7</c:v>
                </c:pt>
                <c:pt idx="84">
                  <c:v>6.33</c:v>
                </c:pt>
                <c:pt idx="85">
                  <c:v>6.37</c:v>
                </c:pt>
                <c:pt idx="86">
                  <c:v>6.38</c:v>
                </c:pt>
                <c:pt idx="87">
                  <c:v>6.39</c:v>
                </c:pt>
                <c:pt idx="88">
                  <c:v>6.36</c:v>
                </c:pt>
                <c:pt idx="89">
                  <c:v>6.37</c:v>
                </c:pt>
                <c:pt idx="90">
                  <c:v>6.24</c:v>
                </c:pt>
                <c:pt idx="91">
                  <c:v>3.7</c:v>
                </c:pt>
                <c:pt idx="92">
                  <c:v>3.72</c:v>
                </c:pt>
                <c:pt idx="93">
                  <c:v>5.89</c:v>
                </c:pt>
                <c:pt idx="94">
                  <c:v>6.35</c:v>
                </c:pt>
                <c:pt idx="95">
                  <c:v>6.39</c:v>
                </c:pt>
                <c:pt idx="96">
                  <c:v>6.39</c:v>
                </c:pt>
                <c:pt idx="97">
                  <c:v>6.4</c:v>
                </c:pt>
                <c:pt idx="98">
                  <c:v>6.4</c:v>
                </c:pt>
                <c:pt idx="99">
                  <c:v>6.38</c:v>
                </c:pt>
                <c:pt idx="100">
                  <c:v>6.42</c:v>
                </c:pt>
                <c:pt idx="101">
                  <c:v>6.34</c:v>
                </c:pt>
                <c:pt idx="102">
                  <c:v>6.24</c:v>
                </c:pt>
                <c:pt idx="103">
                  <c:v>6.3</c:v>
                </c:pt>
                <c:pt idx="104">
                  <c:v>6.28</c:v>
                </c:pt>
                <c:pt idx="105">
                  <c:v>6.27</c:v>
                </c:pt>
                <c:pt idx="106">
                  <c:v>6.39</c:v>
                </c:pt>
                <c:pt idx="107">
                  <c:v>6.41</c:v>
                </c:pt>
                <c:pt idx="108">
                  <c:v>6.41</c:v>
                </c:pt>
                <c:pt idx="109">
                  <c:v>6.41</c:v>
                </c:pt>
                <c:pt idx="110">
                  <c:v>3.73</c:v>
                </c:pt>
                <c:pt idx="111">
                  <c:v>3.73</c:v>
                </c:pt>
                <c:pt idx="112">
                  <c:v>3.73</c:v>
                </c:pt>
                <c:pt idx="113">
                  <c:v>6.39</c:v>
                </c:pt>
                <c:pt idx="114">
                  <c:v>6.39</c:v>
                </c:pt>
                <c:pt idx="115">
                  <c:v>6.3</c:v>
                </c:pt>
                <c:pt idx="116">
                  <c:v>6.35</c:v>
                </c:pt>
                <c:pt idx="117">
                  <c:v>6.4</c:v>
                </c:pt>
                <c:pt idx="118">
                  <c:v>6.43</c:v>
                </c:pt>
                <c:pt idx="119">
                  <c:v>6.44</c:v>
                </c:pt>
                <c:pt idx="120">
                  <c:v>6.4</c:v>
                </c:pt>
                <c:pt idx="121">
                  <c:v>6.44</c:v>
                </c:pt>
                <c:pt idx="122">
                  <c:v>6.44</c:v>
                </c:pt>
                <c:pt idx="123">
                  <c:v>6.4</c:v>
                </c:pt>
                <c:pt idx="124">
                  <c:v>3.73</c:v>
                </c:pt>
                <c:pt idx="125">
                  <c:v>3.71</c:v>
                </c:pt>
                <c:pt idx="126">
                  <c:v>4.12</c:v>
                </c:pt>
                <c:pt idx="127">
                  <c:v>6.39</c:v>
                </c:pt>
                <c:pt idx="128">
                  <c:v>6.42</c:v>
                </c:pt>
                <c:pt idx="129">
                  <c:v>6.42</c:v>
                </c:pt>
                <c:pt idx="130">
                  <c:v>6.43</c:v>
                </c:pt>
                <c:pt idx="131">
                  <c:v>6.44</c:v>
                </c:pt>
                <c:pt idx="132">
                  <c:v>6.42</c:v>
                </c:pt>
                <c:pt idx="133">
                  <c:v>6.45</c:v>
                </c:pt>
                <c:pt idx="134">
                  <c:v>6.44</c:v>
                </c:pt>
                <c:pt idx="135">
                  <c:v>6.41</c:v>
                </c:pt>
                <c:pt idx="136">
                  <c:v>6.43</c:v>
                </c:pt>
                <c:pt idx="137">
                  <c:v>6.3</c:v>
                </c:pt>
                <c:pt idx="138">
                  <c:v>6.27</c:v>
                </c:pt>
                <c:pt idx="139">
                  <c:v>6.3</c:v>
                </c:pt>
                <c:pt idx="140">
                  <c:v>3.75</c:v>
                </c:pt>
                <c:pt idx="141">
                  <c:v>3.76</c:v>
                </c:pt>
                <c:pt idx="142">
                  <c:v>3.78</c:v>
                </c:pt>
                <c:pt idx="143">
                  <c:v>6.53</c:v>
                </c:pt>
                <c:pt idx="144">
                  <c:v>6.42</c:v>
                </c:pt>
                <c:pt idx="145">
                  <c:v>6.41</c:v>
                </c:pt>
                <c:pt idx="146">
                  <c:v>6.34</c:v>
                </c:pt>
                <c:pt idx="147">
                  <c:v>6.24</c:v>
                </c:pt>
                <c:pt idx="148">
                  <c:v>6.29</c:v>
                </c:pt>
                <c:pt idx="149">
                  <c:v>6.29</c:v>
                </c:pt>
                <c:pt idx="150">
                  <c:v>6.3</c:v>
                </c:pt>
                <c:pt idx="151">
                  <c:v>6.32</c:v>
                </c:pt>
                <c:pt idx="152">
                  <c:v>6.44</c:v>
                </c:pt>
                <c:pt idx="153">
                  <c:v>6.43</c:v>
                </c:pt>
                <c:pt idx="154">
                  <c:v>6.46</c:v>
                </c:pt>
                <c:pt idx="155">
                  <c:v>6.46</c:v>
                </c:pt>
                <c:pt idx="156">
                  <c:v>6.43</c:v>
                </c:pt>
                <c:pt idx="157">
                  <c:v>6.46</c:v>
                </c:pt>
                <c:pt idx="158">
                  <c:v>6.45</c:v>
                </c:pt>
                <c:pt idx="159">
                  <c:v>6.45</c:v>
                </c:pt>
                <c:pt idx="160">
                  <c:v>6.43</c:v>
                </c:pt>
                <c:pt idx="161">
                  <c:v>6.34</c:v>
                </c:pt>
                <c:pt idx="162">
                  <c:v>6.33</c:v>
                </c:pt>
                <c:pt idx="163">
                  <c:v>6.44</c:v>
                </c:pt>
                <c:pt idx="164">
                  <c:v>6.46</c:v>
                </c:pt>
                <c:pt idx="165">
                  <c:v>6.47</c:v>
                </c:pt>
                <c:pt idx="166">
                  <c:v>6.47</c:v>
                </c:pt>
                <c:pt idx="167">
                  <c:v>6.47</c:v>
                </c:pt>
                <c:pt idx="168">
                  <c:v>6.44</c:v>
                </c:pt>
                <c:pt idx="169">
                  <c:v>6.47</c:v>
                </c:pt>
                <c:pt idx="170">
                  <c:v>6.47</c:v>
                </c:pt>
                <c:pt idx="171">
                  <c:v>6.44</c:v>
                </c:pt>
                <c:pt idx="172">
                  <c:v>6.47</c:v>
                </c:pt>
                <c:pt idx="173">
                  <c:v>6.47</c:v>
                </c:pt>
                <c:pt idx="174">
                  <c:v>6.47</c:v>
                </c:pt>
                <c:pt idx="175">
                  <c:v>6.45</c:v>
                </c:pt>
                <c:pt idx="176">
                  <c:v>6.4</c:v>
                </c:pt>
                <c:pt idx="177">
                  <c:v>6.31</c:v>
                </c:pt>
                <c:pt idx="178">
                  <c:v>6.42</c:v>
                </c:pt>
                <c:pt idx="179">
                  <c:v>6.47</c:v>
                </c:pt>
                <c:pt idx="180">
                  <c:v>6.47</c:v>
                </c:pt>
                <c:pt idx="181">
                  <c:v>6.45</c:v>
                </c:pt>
                <c:pt idx="182">
                  <c:v>6.45</c:v>
                </c:pt>
                <c:pt idx="183">
                  <c:v>6.48</c:v>
                </c:pt>
                <c:pt idx="184">
                  <c:v>6.42</c:v>
                </c:pt>
                <c:pt idx="185">
                  <c:v>6.49</c:v>
                </c:pt>
                <c:pt idx="186">
                  <c:v>6.46</c:v>
                </c:pt>
                <c:pt idx="187">
                  <c:v>6.42</c:v>
                </c:pt>
                <c:pt idx="188">
                  <c:v>6.45</c:v>
                </c:pt>
                <c:pt idx="189">
                  <c:v>6.43</c:v>
                </c:pt>
                <c:pt idx="190">
                  <c:v>6.43</c:v>
                </c:pt>
                <c:pt idx="191">
                  <c:v>6.43</c:v>
                </c:pt>
                <c:pt idx="192">
                  <c:v>6.33</c:v>
                </c:pt>
                <c:pt idx="193">
                  <c:v>6.44</c:v>
                </c:pt>
                <c:pt idx="194">
                  <c:v>6.48</c:v>
                </c:pt>
                <c:pt idx="195">
                  <c:v>6.47</c:v>
                </c:pt>
                <c:pt idx="196">
                  <c:v>6.47</c:v>
                </c:pt>
                <c:pt idx="197">
                  <c:v>6.48</c:v>
                </c:pt>
                <c:pt idx="198">
                  <c:v>6.49</c:v>
                </c:pt>
                <c:pt idx="199">
                  <c:v>6.48</c:v>
                </c:pt>
                <c:pt idx="200">
                  <c:v>6.59</c:v>
                </c:pt>
                <c:pt idx="201">
                  <c:v>3.82</c:v>
                </c:pt>
                <c:pt idx="202">
                  <c:v>3.78</c:v>
                </c:pt>
                <c:pt idx="203">
                  <c:v>4.8600000000000003</c:v>
                </c:pt>
                <c:pt idx="204">
                  <c:v>3.8</c:v>
                </c:pt>
                <c:pt idx="205">
                  <c:v>3.71</c:v>
                </c:pt>
                <c:pt idx="206">
                  <c:v>6.54</c:v>
                </c:pt>
                <c:pt idx="207">
                  <c:v>6.45</c:v>
                </c:pt>
                <c:pt idx="208">
                  <c:v>6.42</c:v>
                </c:pt>
                <c:pt idx="209">
                  <c:v>6.46</c:v>
                </c:pt>
                <c:pt idx="210">
                  <c:v>6.48</c:v>
                </c:pt>
                <c:pt idx="211">
                  <c:v>6.43</c:v>
                </c:pt>
                <c:pt idx="212">
                  <c:v>6.43</c:v>
                </c:pt>
                <c:pt idx="213">
                  <c:v>6.32</c:v>
                </c:pt>
                <c:pt idx="214">
                  <c:v>6.3</c:v>
                </c:pt>
                <c:pt idx="215">
                  <c:v>6.3</c:v>
                </c:pt>
                <c:pt idx="216">
                  <c:v>6.33</c:v>
                </c:pt>
                <c:pt idx="217">
                  <c:v>6.33</c:v>
                </c:pt>
                <c:pt idx="218">
                  <c:v>6.42</c:v>
                </c:pt>
                <c:pt idx="219">
                  <c:v>6.46</c:v>
                </c:pt>
                <c:pt idx="220">
                  <c:v>6.5</c:v>
                </c:pt>
                <c:pt idx="221">
                  <c:v>6.49</c:v>
                </c:pt>
                <c:pt idx="222">
                  <c:v>6.46</c:v>
                </c:pt>
                <c:pt idx="223">
                  <c:v>6.48</c:v>
                </c:pt>
                <c:pt idx="224">
                  <c:v>6.48</c:v>
                </c:pt>
                <c:pt idx="225">
                  <c:v>6.48</c:v>
                </c:pt>
                <c:pt idx="226">
                  <c:v>4.96</c:v>
                </c:pt>
                <c:pt idx="227">
                  <c:v>3.71</c:v>
                </c:pt>
                <c:pt idx="228">
                  <c:v>3.73</c:v>
                </c:pt>
                <c:pt idx="229">
                  <c:v>6.5</c:v>
                </c:pt>
                <c:pt idx="230">
                  <c:v>3.75</c:v>
                </c:pt>
                <c:pt idx="231">
                  <c:v>3.75</c:v>
                </c:pt>
                <c:pt idx="232">
                  <c:v>3.75</c:v>
                </c:pt>
                <c:pt idx="233">
                  <c:v>6.43</c:v>
                </c:pt>
                <c:pt idx="234">
                  <c:v>6.42</c:v>
                </c:pt>
                <c:pt idx="235">
                  <c:v>6.47</c:v>
                </c:pt>
                <c:pt idx="236">
                  <c:v>6.45</c:v>
                </c:pt>
                <c:pt idx="237">
                  <c:v>6.28</c:v>
                </c:pt>
                <c:pt idx="238">
                  <c:v>6.47</c:v>
                </c:pt>
                <c:pt idx="239">
                  <c:v>3.77</c:v>
                </c:pt>
                <c:pt idx="240">
                  <c:v>3.74</c:v>
                </c:pt>
                <c:pt idx="241">
                  <c:v>3.75</c:v>
                </c:pt>
                <c:pt idx="242">
                  <c:v>6.44</c:v>
                </c:pt>
                <c:pt idx="243">
                  <c:v>6.46</c:v>
                </c:pt>
                <c:pt idx="244">
                  <c:v>6.36</c:v>
                </c:pt>
                <c:pt idx="245">
                  <c:v>6.47</c:v>
                </c:pt>
                <c:pt idx="246">
                  <c:v>3.67</c:v>
                </c:pt>
                <c:pt idx="247">
                  <c:v>3.69</c:v>
                </c:pt>
                <c:pt idx="248">
                  <c:v>3.73</c:v>
                </c:pt>
                <c:pt idx="249">
                  <c:v>3.66</c:v>
                </c:pt>
                <c:pt idx="250">
                  <c:v>6.43</c:v>
                </c:pt>
                <c:pt idx="251">
                  <c:v>6.42</c:v>
                </c:pt>
                <c:pt idx="252">
                  <c:v>6.44</c:v>
                </c:pt>
                <c:pt idx="253">
                  <c:v>6.48</c:v>
                </c:pt>
                <c:pt idx="254">
                  <c:v>6.47</c:v>
                </c:pt>
                <c:pt idx="255">
                  <c:v>6.46</c:v>
                </c:pt>
                <c:pt idx="256">
                  <c:v>6.48</c:v>
                </c:pt>
                <c:pt idx="257">
                  <c:v>6.48</c:v>
                </c:pt>
                <c:pt idx="258">
                  <c:v>6.48</c:v>
                </c:pt>
                <c:pt idx="259">
                  <c:v>6.45</c:v>
                </c:pt>
                <c:pt idx="260">
                  <c:v>3.77</c:v>
                </c:pt>
                <c:pt idx="261">
                  <c:v>3.79</c:v>
                </c:pt>
                <c:pt idx="262">
                  <c:v>3.79</c:v>
                </c:pt>
                <c:pt idx="263">
                  <c:v>6.54</c:v>
                </c:pt>
                <c:pt idx="264">
                  <c:v>6.47</c:v>
                </c:pt>
                <c:pt idx="265">
                  <c:v>6.38</c:v>
                </c:pt>
                <c:pt idx="266">
                  <c:v>6.38</c:v>
                </c:pt>
                <c:pt idx="267">
                  <c:v>6.48</c:v>
                </c:pt>
                <c:pt idx="268">
                  <c:v>6.49</c:v>
                </c:pt>
                <c:pt idx="269">
                  <c:v>6.48</c:v>
                </c:pt>
                <c:pt idx="270">
                  <c:v>6.45</c:v>
                </c:pt>
                <c:pt idx="271">
                  <c:v>6.37</c:v>
                </c:pt>
                <c:pt idx="272">
                  <c:v>6.4</c:v>
                </c:pt>
                <c:pt idx="273">
                  <c:v>6.39</c:v>
                </c:pt>
                <c:pt idx="274">
                  <c:v>6.43</c:v>
                </c:pt>
                <c:pt idx="275">
                  <c:v>3.73</c:v>
                </c:pt>
                <c:pt idx="276">
                  <c:v>3.76</c:v>
                </c:pt>
                <c:pt idx="277">
                  <c:v>4.95</c:v>
                </c:pt>
                <c:pt idx="278">
                  <c:v>6.46</c:v>
                </c:pt>
                <c:pt idx="279">
                  <c:v>6.47</c:v>
                </c:pt>
                <c:pt idx="280">
                  <c:v>6.36</c:v>
                </c:pt>
                <c:pt idx="281">
                  <c:v>6.44</c:v>
                </c:pt>
                <c:pt idx="282">
                  <c:v>6.44</c:v>
                </c:pt>
                <c:pt idx="283">
                  <c:v>6.48</c:v>
                </c:pt>
                <c:pt idx="284">
                  <c:v>6.41</c:v>
                </c:pt>
                <c:pt idx="285">
                  <c:v>6.32</c:v>
                </c:pt>
                <c:pt idx="286">
                  <c:v>6.41</c:v>
                </c:pt>
                <c:pt idx="287">
                  <c:v>6.42</c:v>
                </c:pt>
                <c:pt idx="288">
                  <c:v>6.45</c:v>
                </c:pt>
                <c:pt idx="289">
                  <c:v>6.48</c:v>
                </c:pt>
                <c:pt idx="290">
                  <c:v>6.49</c:v>
                </c:pt>
                <c:pt idx="291">
                  <c:v>6.49</c:v>
                </c:pt>
                <c:pt idx="292">
                  <c:v>6.46</c:v>
                </c:pt>
                <c:pt idx="293">
                  <c:v>6.51</c:v>
                </c:pt>
                <c:pt idx="294">
                  <c:v>6.49</c:v>
                </c:pt>
                <c:pt idx="295">
                  <c:v>6.46</c:v>
                </c:pt>
                <c:pt idx="296">
                  <c:v>6.49</c:v>
                </c:pt>
                <c:pt idx="297">
                  <c:v>6.49</c:v>
                </c:pt>
                <c:pt idx="298">
                  <c:v>6.49</c:v>
                </c:pt>
                <c:pt idx="299">
                  <c:v>6.44</c:v>
                </c:pt>
                <c:pt idx="300">
                  <c:v>6.39</c:v>
                </c:pt>
                <c:pt idx="301">
                  <c:v>6.35</c:v>
                </c:pt>
                <c:pt idx="302">
                  <c:v>6.44</c:v>
                </c:pt>
                <c:pt idx="303">
                  <c:v>6.48</c:v>
                </c:pt>
                <c:pt idx="304">
                  <c:v>6.51</c:v>
                </c:pt>
                <c:pt idx="305">
                  <c:v>6.47</c:v>
                </c:pt>
                <c:pt idx="306">
                  <c:v>6.49</c:v>
                </c:pt>
                <c:pt idx="307">
                  <c:v>6.5</c:v>
                </c:pt>
                <c:pt idx="308">
                  <c:v>6.43</c:v>
                </c:pt>
                <c:pt idx="309">
                  <c:v>6.49</c:v>
                </c:pt>
                <c:pt idx="310">
                  <c:v>6.47</c:v>
                </c:pt>
                <c:pt idx="311">
                  <c:v>6.37</c:v>
                </c:pt>
                <c:pt idx="312">
                  <c:v>6.43</c:v>
                </c:pt>
                <c:pt idx="313">
                  <c:v>6.48</c:v>
                </c:pt>
                <c:pt idx="314">
                  <c:v>6.5</c:v>
                </c:pt>
                <c:pt idx="315">
                  <c:v>6.51</c:v>
                </c:pt>
                <c:pt idx="316">
                  <c:v>6.47</c:v>
                </c:pt>
                <c:pt idx="317">
                  <c:v>6.47</c:v>
                </c:pt>
                <c:pt idx="318">
                  <c:v>6.51</c:v>
                </c:pt>
                <c:pt idx="319">
                  <c:v>6.51</c:v>
                </c:pt>
                <c:pt idx="320">
                  <c:v>6.64</c:v>
                </c:pt>
                <c:pt idx="321">
                  <c:v>3.82</c:v>
                </c:pt>
                <c:pt idx="322">
                  <c:v>3.77</c:v>
                </c:pt>
                <c:pt idx="323">
                  <c:v>5.31</c:v>
                </c:pt>
                <c:pt idx="324">
                  <c:v>5.09</c:v>
                </c:pt>
                <c:pt idx="325">
                  <c:v>3.77</c:v>
                </c:pt>
                <c:pt idx="326">
                  <c:v>3.73</c:v>
                </c:pt>
                <c:pt idx="327">
                  <c:v>6.49</c:v>
                </c:pt>
                <c:pt idx="328">
                  <c:v>6.44</c:v>
                </c:pt>
                <c:pt idx="329">
                  <c:v>3.74</c:v>
                </c:pt>
                <c:pt idx="330">
                  <c:v>3.76</c:v>
                </c:pt>
                <c:pt idx="331">
                  <c:v>5.44</c:v>
                </c:pt>
                <c:pt idx="332">
                  <c:v>6.29</c:v>
                </c:pt>
                <c:pt idx="333">
                  <c:v>6.33</c:v>
                </c:pt>
                <c:pt idx="334">
                  <c:v>6.32</c:v>
                </c:pt>
                <c:pt idx="335">
                  <c:v>6.33</c:v>
                </c:pt>
                <c:pt idx="336">
                  <c:v>6.32</c:v>
                </c:pt>
                <c:pt idx="337">
                  <c:v>6.48</c:v>
                </c:pt>
                <c:pt idx="338">
                  <c:v>6.5</c:v>
                </c:pt>
                <c:pt idx="339">
                  <c:v>6.47</c:v>
                </c:pt>
                <c:pt idx="340">
                  <c:v>6.5</c:v>
                </c:pt>
                <c:pt idx="341">
                  <c:v>6.5</c:v>
                </c:pt>
                <c:pt idx="342">
                  <c:v>6.46</c:v>
                </c:pt>
                <c:pt idx="343">
                  <c:v>6.49</c:v>
                </c:pt>
                <c:pt idx="344">
                  <c:v>6.43</c:v>
                </c:pt>
                <c:pt idx="345">
                  <c:v>6.49</c:v>
                </c:pt>
                <c:pt idx="346">
                  <c:v>6.39</c:v>
                </c:pt>
                <c:pt idx="347">
                  <c:v>6.33</c:v>
                </c:pt>
                <c:pt idx="348">
                  <c:v>6.5</c:v>
                </c:pt>
                <c:pt idx="349">
                  <c:v>6.46</c:v>
                </c:pt>
                <c:pt idx="350">
                  <c:v>6.44</c:v>
                </c:pt>
                <c:pt idx="351">
                  <c:v>6.5</c:v>
                </c:pt>
                <c:pt idx="352">
                  <c:v>6.47</c:v>
                </c:pt>
                <c:pt idx="353">
                  <c:v>6.45</c:v>
                </c:pt>
                <c:pt idx="354">
                  <c:v>6.45</c:v>
                </c:pt>
                <c:pt idx="355">
                  <c:v>6.52</c:v>
                </c:pt>
                <c:pt idx="356">
                  <c:v>6.51</c:v>
                </c:pt>
                <c:pt idx="357">
                  <c:v>6.44</c:v>
                </c:pt>
                <c:pt idx="358">
                  <c:v>6.41</c:v>
                </c:pt>
                <c:pt idx="359">
                  <c:v>2.97</c:v>
                </c:pt>
                <c:pt idx="360">
                  <c:v>2.76</c:v>
                </c:pt>
                <c:pt idx="361">
                  <c:v>2.85</c:v>
                </c:pt>
                <c:pt idx="362">
                  <c:v>3.06</c:v>
                </c:pt>
                <c:pt idx="363">
                  <c:v>3.02</c:v>
                </c:pt>
                <c:pt idx="364">
                  <c:v>2.96</c:v>
                </c:pt>
                <c:pt idx="365">
                  <c:v>3.03</c:v>
                </c:pt>
                <c:pt idx="366">
                  <c:v>2.98</c:v>
                </c:pt>
                <c:pt idx="367">
                  <c:v>2.98</c:v>
                </c:pt>
                <c:pt idx="368">
                  <c:v>3.01</c:v>
                </c:pt>
                <c:pt idx="369">
                  <c:v>3.05</c:v>
                </c:pt>
                <c:pt idx="370">
                  <c:v>2.73</c:v>
                </c:pt>
                <c:pt idx="371">
                  <c:v>2.82</c:v>
                </c:pt>
                <c:pt idx="372">
                  <c:v>3.03</c:v>
                </c:pt>
                <c:pt idx="373">
                  <c:v>3.02</c:v>
                </c:pt>
                <c:pt idx="374">
                  <c:v>2.94</c:v>
                </c:pt>
                <c:pt idx="375">
                  <c:v>2.84</c:v>
                </c:pt>
                <c:pt idx="376">
                  <c:v>2.75</c:v>
                </c:pt>
                <c:pt idx="377">
                  <c:v>2.69</c:v>
                </c:pt>
                <c:pt idx="378">
                  <c:v>2.68</c:v>
                </c:pt>
                <c:pt idx="379">
                  <c:v>3.05</c:v>
                </c:pt>
                <c:pt idx="380">
                  <c:v>2.88</c:v>
                </c:pt>
                <c:pt idx="381">
                  <c:v>3.06</c:v>
                </c:pt>
                <c:pt idx="382">
                  <c:v>2.95</c:v>
                </c:pt>
                <c:pt idx="383">
                  <c:v>2.8</c:v>
                </c:pt>
                <c:pt idx="384">
                  <c:v>2.8</c:v>
                </c:pt>
                <c:pt idx="385">
                  <c:v>2.99</c:v>
                </c:pt>
                <c:pt idx="386">
                  <c:v>2.68</c:v>
                </c:pt>
                <c:pt idx="387">
                  <c:v>3.04</c:v>
                </c:pt>
                <c:pt idx="388">
                  <c:v>2.71</c:v>
                </c:pt>
                <c:pt idx="389">
                  <c:v>2.75</c:v>
                </c:pt>
                <c:pt idx="390">
                  <c:v>2.91</c:v>
                </c:pt>
                <c:pt idx="391">
                  <c:v>3</c:v>
                </c:pt>
                <c:pt idx="392">
                  <c:v>3</c:v>
                </c:pt>
                <c:pt idx="393">
                  <c:v>2.72</c:v>
                </c:pt>
                <c:pt idx="394">
                  <c:v>3.02</c:v>
                </c:pt>
                <c:pt idx="395">
                  <c:v>2.83</c:v>
                </c:pt>
                <c:pt idx="396">
                  <c:v>2.68</c:v>
                </c:pt>
                <c:pt idx="397">
                  <c:v>2.84</c:v>
                </c:pt>
                <c:pt idx="398">
                  <c:v>2.98</c:v>
                </c:pt>
                <c:pt idx="399">
                  <c:v>2.79</c:v>
                </c:pt>
                <c:pt idx="400">
                  <c:v>3.04</c:v>
                </c:pt>
                <c:pt idx="401">
                  <c:v>3.04</c:v>
                </c:pt>
                <c:pt idx="402">
                  <c:v>2.99</c:v>
                </c:pt>
                <c:pt idx="403">
                  <c:v>2.78</c:v>
                </c:pt>
                <c:pt idx="404">
                  <c:v>2.99</c:v>
                </c:pt>
                <c:pt idx="405">
                  <c:v>3.1</c:v>
                </c:pt>
                <c:pt idx="406">
                  <c:v>3</c:v>
                </c:pt>
                <c:pt idx="407">
                  <c:v>2.8</c:v>
                </c:pt>
                <c:pt idx="408">
                  <c:v>3</c:v>
                </c:pt>
                <c:pt idx="409">
                  <c:v>3.03</c:v>
                </c:pt>
                <c:pt idx="410">
                  <c:v>2.98</c:v>
                </c:pt>
                <c:pt idx="411">
                  <c:v>2.71</c:v>
                </c:pt>
                <c:pt idx="412">
                  <c:v>2.7</c:v>
                </c:pt>
                <c:pt idx="413">
                  <c:v>2.98</c:v>
                </c:pt>
                <c:pt idx="414">
                  <c:v>2.71</c:v>
                </c:pt>
                <c:pt idx="415">
                  <c:v>2.8</c:v>
                </c:pt>
                <c:pt idx="416">
                  <c:v>2.7</c:v>
                </c:pt>
                <c:pt idx="417">
                  <c:v>2.7</c:v>
                </c:pt>
                <c:pt idx="418">
                  <c:v>2.99</c:v>
                </c:pt>
                <c:pt idx="419">
                  <c:v>2.67</c:v>
                </c:pt>
                <c:pt idx="420">
                  <c:v>3.04</c:v>
                </c:pt>
                <c:pt idx="421">
                  <c:v>2.79</c:v>
                </c:pt>
                <c:pt idx="422">
                  <c:v>2.98</c:v>
                </c:pt>
                <c:pt idx="423">
                  <c:v>3.02</c:v>
                </c:pt>
                <c:pt idx="424">
                  <c:v>2.71</c:v>
                </c:pt>
                <c:pt idx="425">
                  <c:v>2.72</c:v>
                </c:pt>
                <c:pt idx="426">
                  <c:v>2.72</c:v>
                </c:pt>
                <c:pt idx="427">
                  <c:v>3.02</c:v>
                </c:pt>
                <c:pt idx="428">
                  <c:v>2.97</c:v>
                </c:pt>
                <c:pt idx="429">
                  <c:v>2.98</c:v>
                </c:pt>
                <c:pt idx="430">
                  <c:v>3.01</c:v>
                </c:pt>
                <c:pt idx="431">
                  <c:v>2.98</c:v>
                </c:pt>
                <c:pt idx="432">
                  <c:v>2.77</c:v>
                </c:pt>
                <c:pt idx="433">
                  <c:v>3.03</c:v>
                </c:pt>
                <c:pt idx="434">
                  <c:v>2.7</c:v>
                </c:pt>
                <c:pt idx="435">
                  <c:v>2.79</c:v>
                </c:pt>
                <c:pt idx="436">
                  <c:v>2.79</c:v>
                </c:pt>
                <c:pt idx="437">
                  <c:v>2.78</c:v>
                </c:pt>
                <c:pt idx="438">
                  <c:v>2.79</c:v>
                </c:pt>
                <c:pt idx="439">
                  <c:v>2.67</c:v>
                </c:pt>
                <c:pt idx="440">
                  <c:v>3.03</c:v>
                </c:pt>
                <c:pt idx="441">
                  <c:v>2.79</c:v>
                </c:pt>
                <c:pt idx="442">
                  <c:v>2.77</c:v>
                </c:pt>
                <c:pt idx="443">
                  <c:v>2.79</c:v>
                </c:pt>
                <c:pt idx="444">
                  <c:v>3.71</c:v>
                </c:pt>
                <c:pt idx="445">
                  <c:v>3.2</c:v>
                </c:pt>
                <c:pt idx="446">
                  <c:v>2.78</c:v>
                </c:pt>
                <c:pt idx="447">
                  <c:v>3.06</c:v>
                </c:pt>
                <c:pt idx="448">
                  <c:v>3.19</c:v>
                </c:pt>
                <c:pt idx="449">
                  <c:v>2.69</c:v>
                </c:pt>
                <c:pt idx="450">
                  <c:v>3.33</c:v>
                </c:pt>
                <c:pt idx="451">
                  <c:v>3.09</c:v>
                </c:pt>
                <c:pt idx="452">
                  <c:v>3.21</c:v>
                </c:pt>
                <c:pt idx="453">
                  <c:v>2.92</c:v>
                </c:pt>
                <c:pt idx="454">
                  <c:v>3.16</c:v>
                </c:pt>
                <c:pt idx="455">
                  <c:v>2.97</c:v>
                </c:pt>
                <c:pt idx="456">
                  <c:v>2.97</c:v>
                </c:pt>
                <c:pt idx="457">
                  <c:v>2.98</c:v>
                </c:pt>
                <c:pt idx="458">
                  <c:v>2.97</c:v>
                </c:pt>
                <c:pt idx="459">
                  <c:v>2.7</c:v>
                </c:pt>
                <c:pt idx="460">
                  <c:v>2.99</c:v>
                </c:pt>
                <c:pt idx="461">
                  <c:v>2.68</c:v>
                </c:pt>
                <c:pt idx="462">
                  <c:v>3.03</c:v>
                </c:pt>
                <c:pt idx="463">
                  <c:v>2.72</c:v>
                </c:pt>
                <c:pt idx="464">
                  <c:v>2.77</c:v>
                </c:pt>
                <c:pt idx="465">
                  <c:v>2.72</c:v>
                </c:pt>
                <c:pt idx="466">
                  <c:v>2.97</c:v>
                </c:pt>
                <c:pt idx="467">
                  <c:v>2.68</c:v>
                </c:pt>
                <c:pt idx="468">
                  <c:v>3.01</c:v>
                </c:pt>
                <c:pt idx="469">
                  <c:v>3.02</c:v>
                </c:pt>
                <c:pt idx="470">
                  <c:v>2.67</c:v>
                </c:pt>
                <c:pt idx="471">
                  <c:v>2.78</c:v>
                </c:pt>
                <c:pt idx="472">
                  <c:v>2.83</c:v>
                </c:pt>
                <c:pt idx="473">
                  <c:v>2.75</c:v>
                </c:pt>
                <c:pt idx="474">
                  <c:v>2.81</c:v>
                </c:pt>
                <c:pt idx="475">
                  <c:v>2.8</c:v>
                </c:pt>
                <c:pt idx="476">
                  <c:v>2.97</c:v>
                </c:pt>
                <c:pt idx="477">
                  <c:v>2.71</c:v>
                </c:pt>
                <c:pt idx="478">
                  <c:v>2.77</c:v>
                </c:pt>
                <c:pt idx="479">
                  <c:v>2.98</c:v>
                </c:pt>
                <c:pt idx="480">
                  <c:v>3.03</c:v>
                </c:pt>
                <c:pt idx="481">
                  <c:v>2.97</c:v>
                </c:pt>
                <c:pt idx="482">
                  <c:v>2.79</c:v>
                </c:pt>
                <c:pt idx="483">
                  <c:v>3.02</c:v>
                </c:pt>
                <c:pt idx="484">
                  <c:v>2.73</c:v>
                </c:pt>
                <c:pt idx="485">
                  <c:v>2.7</c:v>
                </c:pt>
                <c:pt idx="486">
                  <c:v>2.74</c:v>
                </c:pt>
                <c:pt idx="487">
                  <c:v>3.02</c:v>
                </c:pt>
                <c:pt idx="488">
                  <c:v>2.98</c:v>
                </c:pt>
                <c:pt idx="489">
                  <c:v>2.69</c:v>
                </c:pt>
                <c:pt idx="490">
                  <c:v>2.97</c:v>
                </c:pt>
                <c:pt idx="491">
                  <c:v>2.97</c:v>
                </c:pt>
                <c:pt idx="492">
                  <c:v>2.66</c:v>
                </c:pt>
                <c:pt idx="493">
                  <c:v>2.98</c:v>
                </c:pt>
                <c:pt idx="494">
                  <c:v>2.67</c:v>
                </c:pt>
                <c:pt idx="495">
                  <c:v>2.72</c:v>
                </c:pt>
                <c:pt idx="496">
                  <c:v>2.77</c:v>
                </c:pt>
                <c:pt idx="497">
                  <c:v>2.97</c:v>
                </c:pt>
                <c:pt idx="498">
                  <c:v>2.97</c:v>
                </c:pt>
                <c:pt idx="499">
                  <c:v>2.97</c:v>
                </c:pt>
                <c:pt idx="500">
                  <c:v>2.84</c:v>
                </c:pt>
                <c:pt idx="501">
                  <c:v>2.71</c:v>
                </c:pt>
                <c:pt idx="502">
                  <c:v>2.75</c:v>
                </c:pt>
                <c:pt idx="503">
                  <c:v>2.71</c:v>
                </c:pt>
                <c:pt idx="504">
                  <c:v>2.97</c:v>
                </c:pt>
                <c:pt idx="505">
                  <c:v>2.7</c:v>
                </c:pt>
                <c:pt idx="506">
                  <c:v>2.97</c:v>
                </c:pt>
                <c:pt idx="507">
                  <c:v>2.96</c:v>
                </c:pt>
                <c:pt idx="508">
                  <c:v>2.72</c:v>
                </c:pt>
                <c:pt idx="509">
                  <c:v>2.97</c:v>
                </c:pt>
                <c:pt idx="510">
                  <c:v>2.8</c:v>
                </c:pt>
                <c:pt idx="511">
                  <c:v>3.05</c:v>
                </c:pt>
                <c:pt idx="512">
                  <c:v>2.98</c:v>
                </c:pt>
                <c:pt idx="513">
                  <c:v>2.76</c:v>
                </c:pt>
                <c:pt idx="514">
                  <c:v>2.79</c:v>
                </c:pt>
                <c:pt idx="515">
                  <c:v>2.67</c:v>
                </c:pt>
                <c:pt idx="516">
                  <c:v>2.79</c:v>
                </c:pt>
                <c:pt idx="517">
                  <c:v>2.92</c:v>
                </c:pt>
                <c:pt idx="518">
                  <c:v>2.72</c:v>
                </c:pt>
                <c:pt idx="519">
                  <c:v>2.66</c:v>
                </c:pt>
                <c:pt idx="520">
                  <c:v>3</c:v>
                </c:pt>
                <c:pt idx="521">
                  <c:v>2.96</c:v>
                </c:pt>
                <c:pt idx="522">
                  <c:v>2.96</c:v>
                </c:pt>
                <c:pt idx="523">
                  <c:v>2.96</c:v>
                </c:pt>
                <c:pt idx="524">
                  <c:v>2.97</c:v>
                </c:pt>
                <c:pt idx="525">
                  <c:v>2.77</c:v>
                </c:pt>
                <c:pt idx="526">
                  <c:v>2.76</c:v>
                </c:pt>
                <c:pt idx="527">
                  <c:v>2.96</c:v>
                </c:pt>
                <c:pt idx="528">
                  <c:v>2.73</c:v>
                </c:pt>
                <c:pt idx="529">
                  <c:v>2.91</c:v>
                </c:pt>
                <c:pt idx="530">
                  <c:v>2.82</c:v>
                </c:pt>
                <c:pt idx="531">
                  <c:v>2.72</c:v>
                </c:pt>
                <c:pt idx="532">
                  <c:v>2.75</c:v>
                </c:pt>
                <c:pt idx="533">
                  <c:v>2.68</c:v>
                </c:pt>
                <c:pt idx="534">
                  <c:v>2.71</c:v>
                </c:pt>
                <c:pt idx="535">
                  <c:v>2.94</c:v>
                </c:pt>
                <c:pt idx="536">
                  <c:v>2.7</c:v>
                </c:pt>
                <c:pt idx="537">
                  <c:v>2.96</c:v>
                </c:pt>
                <c:pt idx="538">
                  <c:v>3</c:v>
                </c:pt>
                <c:pt idx="539">
                  <c:v>2.66</c:v>
                </c:pt>
                <c:pt idx="540">
                  <c:v>2.66</c:v>
                </c:pt>
                <c:pt idx="541">
                  <c:v>2.97</c:v>
                </c:pt>
                <c:pt idx="542">
                  <c:v>2.72</c:v>
                </c:pt>
                <c:pt idx="543">
                  <c:v>2.85</c:v>
                </c:pt>
                <c:pt idx="544">
                  <c:v>2.89</c:v>
                </c:pt>
                <c:pt idx="545">
                  <c:v>2.74</c:v>
                </c:pt>
                <c:pt idx="546">
                  <c:v>2.73</c:v>
                </c:pt>
                <c:pt idx="547">
                  <c:v>2.7</c:v>
                </c:pt>
                <c:pt idx="548">
                  <c:v>2.66</c:v>
                </c:pt>
                <c:pt idx="549">
                  <c:v>2.72</c:v>
                </c:pt>
                <c:pt idx="550">
                  <c:v>2.72</c:v>
                </c:pt>
                <c:pt idx="551">
                  <c:v>2.67</c:v>
                </c:pt>
                <c:pt idx="552">
                  <c:v>2.82</c:v>
                </c:pt>
                <c:pt idx="553">
                  <c:v>2.99</c:v>
                </c:pt>
                <c:pt idx="554">
                  <c:v>2.71</c:v>
                </c:pt>
                <c:pt idx="555">
                  <c:v>2.96</c:v>
                </c:pt>
                <c:pt idx="556">
                  <c:v>3.08</c:v>
                </c:pt>
                <c:pt idx="557">
                  <c:v>2.66</c:v>
                </c:pt>
                <c:pt idx="558">
                  <c:v>2.66</c:v>
                </c:pt>
                <c:pt idx="559">
                  <c:v>2.66</c:v>
                </c:pt>
                <c:pt idx="560">
                  <c:v>2.73</c:v>
                </c:pt>
                <c:pt idx="561">
                  <c:v>2.8</c:v>
                </c:pt>
                <c:pt idx="562">
                  <c:v>2.73</c:v>
                </c:pt>
                <c:pt idx="563">
                  <c:v>2.76</c:v>
                </c:pt>
                <c:pt idx="564">
                  <c:v>2.78</c:v>
                </c:pt>
                <c:pt idx="565">
                  <c:v>2.79</c:v>
                </c:pt>
                <c:pt idx="566">
                  <c:v>2.89</c:v>
                </c:pt>
                <c:pt idx="567">
                  <c:v>2.78</c:v>
                </c:pt>
                <c:pt idx="568">
                  <c:v>2.77</c:v>
                </c:pt>
                <c:pt idx="569">
                  <c:v>2.7</c:v>
                </c:pt>
                <c:pt idx="570">
                  <c:v>2.7</c:v>
                </c:pt>
                <c:pt idx="571">
                  <c:v>2.97</c:v>
                </c:pt>
                <c:pt idx="572">
                  <c:v>2.73</c:v>
                </c:pt>
                <c:pt idx="573">
                  <c:v>2.72</c:v>
                </c:pt>
                <c:pt idx="574">
                  <c:v>2.73</c:v>
                </c:pt>
                <c:pt idx="575">
                  <c:v>2.93</c:v>
                </c:pt>
                <c:pt idx="576">
                  <c:v>2.82</c:v>
                </c:pt>
                <c:pt idx="577">
                  <c:v>2.7</c:v>
                </c:pt>
                <c:pt idx="578">
                  <c:v>2.67</c:v>
                </c:pt>
                <c:pt idx="579">
                  <c:v>2.77</c:v>
                </c:pt>
                <c:pt idx="580">
                  <c:v>2.73</c:v>
                </c:pt>
                <c:pt idx="581">
                  <c:v>2.73</c:v>
                </c:pt>
                <c:pt idx="582">
                  <c:v>2.75</c:v>
                </c:pt>
                <c:pt idx="583">
                  <c:v>2.75</c:v>
                </c:pt>
                <c:pt idx="584">
                  <c:v>2.85</c:v>
                </c:pt>
                <c:pt idx="585">
                  <c:v>2.76</c:v>
                </c:pt>
                <c:pt idx="586">
                  <c:v>2.72</c:v>
                </c:pt>
                <c:pt idx="587">
                  <c:v>2.73</c:v>
                </c:pt>
                <c:pt idx="588">
                  <c:v>2.74</c:v>
                </c:pt>
                <c:pt idx="589">
                  <c:v>2.74</c:v>
                </c:pt>
                <c:pt idx="590">
                  <c:v>2.66</c:v>
                </c:pt>
                <c:pt idx="591">
                  <c:v>2.66</c:v>
                </c:pt>
                <c:pt idx="592">
                  <c:v>2.78</c:v>
                </c:pt>
                <c:pt idx="593">
                  <c:v>2.98</c:v>
                </c:pt>
                <c:pt idx="594">
                  <c:v>2.82</c:v>
                </c:pt>
                <c:pt idx="595">
                  <c:v>2.93</c:v>
                </c:pt>
                <c:pt idx="596">
                  <c:v>2.72</c:v>
                </c:pt>
                <c:pt idx="597">
                  <c:v>2.83</c:v>
                </c:pt>
                <c:pt idx="598">
                  <c:v>2.71</c:v>
                </c:pt>
                <c:pt idx="599">
                  <c:v>2.69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FFD-4473-95F4-9DBADECFA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5060127"/>
        <c:axId val="1555560767"/>
      </c:scatterChart>
      <c:valAx>
        <c:axId val="582183983"/>
        <c:scaling>
          <c:orientation val="minMax"/>
          <c:max val="33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  <a:effectLst/>
                  </a:rPr>
                  <a:t>Time index (s) </a:t>
                </a:r>
                <a:endParaRPr 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199423"/>
        <c:crossesAt val="0"/>
        <c:crossBetween val="midCat"/>
      </c:valAx>
      <c:valAx>
        <c:axId val="582199423"/>
        <c:scaling>
          <c:orientation val="minMax"/>
          <c:max val="7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  <a:effectLst/>
                  </a:rPr>
                  <a:t>Temperature (</a:t>
                </a:r>
                <a:r>
                  <a:rPr lang="en-US" sz="1200" b="0" i="0" u="none" strike="noStrike" baseline="0" dirty="0">
                    <a:effectLst/>
                  </a:rPr>
                  <a:t>°C)</a:t>
                </a:r>
                <a:endParaRPr 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2034589720828636E-2"/>
              <c:y val="0.260841434447887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183983"/>
        <c:crosses val="autoZero"/>
        <c:crossBetween val="midCat"/>
      </c:valAx>
      <c:valAx>
        <c:axId val="1555560767"/>
        <c:scaling>
          <c:orientation val="minMax"/>
          <c:max val="7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tx1"/>
                    </a:solidFill>
                  </a:rPr>
                  <a:t>Power (W)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060127"/>
        <c:crosses val="max"/>
        <c:crossBetween val="midCat"/>
      </c:valAx>
      <c:valAx>
        <c:axId val="155506012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5556076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33046033570614269"/>
          <c:y val="0.61054585613201628"/>
          <c:w val="0.44793918105273595"/>
          <c:h val="0.1573379690041122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(a)</a:t>
            </a:r>
            <a:r>
              <a:rPr lang="en-US" sz="1400" baseline="0" dirty="0"/>
              <a:t> Edge device tracing with AI-Benchmark [0, 10000]</a:t>
            </a:r>
            <a:endParaRPr lang="en-US" sz="1400" dirty="0"/>
          </a:p>
        </c:rich>
      </c:tx>
      <c:layout>
        <c:manualLayout>
          <c:xMode val="edge"/>
          <c:yMode val="edge"/>
          <c:x val="9.9449185740967061E-2"/>
          <c:y val="2.31367366562059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942275463143723"/>
          <c:y val="0.20345972549992658"/>
          <c:w val="0.62309821687323486"/>
          <c:h val="0.5539896660767710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Temperature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Sheet1!$A$2:$A$2001</c:f>
              <c:numCache>
                <c:formatCode>General</c:formatCode>
                <c:ptCount val="2000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  <c:pt idx="15">
                  <c:v>320</c:v>
                </c:pt>
                <c:pt idx="16">
                  <c:v>340</c:v>
                </c:pt>
                <c:pt idx="17">
                  <c:v>360</c:v>
                </c:pt>
                <c:pt idx="18">
                  <c:v>380</c:v>
                </c:pt>
                <c:pt idx="19">
                  <c:v>400</c:v>
                </c:pt>
                <c:pt idx="20">
                  <c:v>420</c:v>
                </c:pt>
                <c:pt idx="21">
                  <c:v>440</c:v>
                </c:pt>
                <c:pt idx="22">
                  <c:v>460</c:v>
                </c:pt>
                <c:pt idx="23">
                  <c:v>480</c:v>
                </c:pt>
                <c:pt idx="24">
                  <c:v>500</c:v>
                </c:pt>
                <c:pt idx="25">
                  <c:v>520</c:v>
                </c:pt>
                <c:pt idx="26">
                  <c:v>540</c:v>
                </c:pt>
                <c:pt idx="27">
                  <c:v>560</c:v>
                </c:pt>
                <c:pt idx="28">
                  <c:v>580</c:v>
                </c:pt>
                <c:pt idx="29">
                  <c:v>600</c:v>
                </c:pt>
                <c:pt idx="30">
                  <c:v>620</c:v>
                </c:pt>
                <c:pt idx="31">
                  <c:v>640</c:v>
                </c:pt>
                <c:pt idx="32">
                  <c:v>660</c:v>
                </c:pt>
                <c:pt idx="33">
                  <c:v>680</c:v>
                </c:pt>
                <c:pt idx="34">
                  <c:v>700</c:v>
                </c:pt>
                <c:pt idx="35">
                  <c:v>720</c:v>
                </c:pt>
                <c:pt idx="36">
                  <c:v>740</c:v>
                </c:pt>
                <c:pt idx="37">
                  <c:v>760</c:v>
                </c:pt>
                <c:pt idx="38">
                  <c:v>780</c:v>
                </c:pt>
                <c:pt idx="39">
                  <c:v>800</c:v>
                </c:pt>
                <c:pt idx="40">
                  <c:v>820</c:v>
                </c:pt>
                <c:pt idx="41">
                  <c:v>840</c:v>
                </c:pt>
                <c:pt idx="42">
                  <c:v>860</c:v>
                </c:pt>
                <c:pt idx="43">
                  <c:v>880</c:v>
                </c:pt>
                <c:pt idx="44">
                  <c:v>900</c:v>
                </c:pt>
                <c:pt idx="45">
                  <c:v>920</c:v>
                </c:pt>
                <c:pt idx="46">
                  <c:v>940</c:v>
                </c:pt>
                <c:pt idx="47">
                  <c:v>960</c:v>
                </c:pt>
                <c:pt idx="48">
                  <c:v>980</c:v>
                </c:pt>
                <c:pt idx="49">
                  <c:v>1000</c:v>
                </c:pt>
                <c:pt idx="50">
                  <c:v>1020</c:v>
                </c:pt>
                <c:pt idx="51">
                  <c:v>1040</c:v>
                </c:pt>
                <c:pt idx="52">
                  <c:v>1060</c:v>
                </c:pt>
                <c:pt idx="53">
                  <c:v>1080</c:v>
                </c:pt>
                <c:pt idx="54">
                  <c:v>1100</c:v>
                </c:pt>
                <c:pt idx="55">
                  <c:v>1120</c:v>
                </c:pt>
                <c:pt idx="56">
                  <c:v>1140</c:v>
                </c:pt>
                <c:pt idx="57">
                  <c:v>1160</c:v>
                </c:pt>
                <c:pt idx="58">
                  <c:v>1180</c:v>
                </c:pt>
                <c:pt idx="59">
                  <c:v>1200</c:v>
                </c:pt>
                <c:pt idx="60">
                  <c:v>1220</c:v>
                </c:pt>
                <c:pt idx="61">
                  <c:v>1240</c:v>
                </c:pt>
                <c:pt idx="62">
                  <c:v>1260</c:v>
                </c:pt>
                <c:pt idx="63">
                  <c:v>1280</c:v>
                </c:pt>
                <c:pt idx="64">
                  <c:v>1300</c:v>
                </c:pt>
                <c:pt idx="65">
                  <c:v>1320</c:v>
                </c:pt>
                <c:pt idx="66">
                  <c:v>1340</c:v>
                </c:pt>
                <c:pt idx="67">
                  <c:v>1360</c:v>
                </c:pt>
                <c:pt idx="68">
                  <c:v>1380</c:v>
                </c:pt>
                <c:pt idx="69">
                  <c:v>1400</c:v>
                </c:pt>
                <c:pt idx="70">
                  <c:v>1420</c:v>
                </c:pt>
                <c:pt idx="71">
                  <c:v>1440</c:v>
                </c:pt>
                <c:pt idx="72">
                  <c:v>1460</c:v>
                </c:pt>
                <c:pt idx="73">
                  <c:v>1480</c:v>
                </c:pt>
                <c:pt idx="74">
                  <c:v>1500</c:v>
                </c:pt>
                <c:pt idx="75">
                  <c:v>1520</c:v>
                </c:pt>
                <c:pt idx="76">
                  <c:v>1540</c:v>
                </c:pt>
                <c:pt idx="77">
                  <c:v>1560</c:v>
                </c:pt>
                <c:pt idx="78">
                  <c:v>1580</c:v>
                </c:pt>
                <c:pt idx="79">
                  <c:v>1600</c:v>
                </c:pt>
                <c:pt idx="80">
                  <c:v>1620</c:v>
                </c:pt>
                <c:pt idx="81">
                  <c:v>1640</c:v>
                </c:pt>
                <c:pt idx="82">
                  <c:v>1660</c:v>
                </c:pt>
                <c:pt idx="83">
                  <c:v>1680</c:v>
                </c:pt>
                <c:pt idx="84">
                  <c:v>1700</c:v>
                </c:pt>
                <c:pt idx="85">
                  <c:v>1720</c:v>
                </c:pt>
                <c:pt idx="86">
                  <c:v>1740</c:v>
                </c:pt>
                <c:pt idx="87">
                  <c:v>1760</c:v>
                </c:pt>
                <c:pt idx="88">
                  <c:v>1780</c:v>
                </c:pt>
                <c:pt idx="89">
                  <c:v>1800</c:v>
                </c:pt>
                <c:pt idx="90">
                  <c:v>1820</c:v>
                </c:pt>
                <c:pt idx="91">
                  <c:v>1840</c:v>
                </c:pt>
                <c:pt idx="92">
                  <c:v>1860</c:v>
                </c:pt>
                <c:pt idx="93">
                  <c:v>1880</c:v>
                </c:pt>
                <c:pt idx="94">
                  <c:v>1900</c:v>
                </c:pt>
                <c:pt idx="95">
                  <c:v>1920</c:v>
                </c:pt>
                <c:pt idx="96">
                  <c:v>1940</c:v>
                </c:pt>
                <c:pt idx="97">
                  <c:v>1960</c:v>
                </c:pt>
                <c:pt idx="98">
                  <c:v>1980</c:v>
                </c:pt>
                <c:pt idx="99">
                  <c:v>2000</c:v>
                </c:pt>
                <c:pt idx="100">
                  <c:v>2020</c:v>
                </c:pt>
                <c:pt idx="101">
                  <c:v>2040</c:v>
                </c:pt>
                <c:pt idx="102">
                  <c:v>2060</c:v>
                </c:pt>
                <c:pt idx="103">
                  <c:v>2080</c:v>
                </c:pt>
                <c:pt idx="104">
                  <c:v>2100</c:v>
                </c:pt>
                <c:pt idx="105">
                  <c:v>2120</c:v>
                </c:pt>
                <c:pt idx="106">
                  <c:v>2140</c:v>
                </c:pt>
                <c:pt idx="107">
                  <c:v>2160</c:v>
                </c:pt>
                <c:pt idx="108">
                  <c:v>2180</c:v>
                </c:pt>
                <c:pt idx="109">
                  <c:v>2200</c:v>
                </c:pt>
                <c:pt idx="110">
                  <c:v>2220</c:v>
                </c:pt>
                <c:pt idx="111">
                  <c:v>2240</c:v>
                </c:pt>
                <c:pt idx="112">
                  <c:v>2260</c:v>
                </c:pt>
                <c:pt idx="113">
                  <c:v>2280</c:v>
                </c:pt>
                <c:pt idx="114">
                  <c:v>2300</c:v>
                </c:pt>
                <c:pt idx="115">
                  <c:v>2320</c:v>
                </c:pt>
                <c:pt idx="116">
                  <c:v>2340</c:v>
                </c:pt>
                <c:pt idx="117">
                  <c:v>2360</c:v>
                </c:pt>
                <c:pt idx="118">
                  <c:v>2380</c:v>
                </c:pt>
                <c:pt idx="119">
                  <c:v>2400</c:v>
                </c:pt>
                <c:pt idx="120">
                  <c:v>2420</c:v>
                </c:pt>
                <c:pt idx="121">
                  <c:v>2440</c:v>
                </c:pt>
                <c:pt idx="122">
                  <c:v>2460</c:v>
                </c:pt>
                <c:pt idx="123">
                  <c:v>2480</c:v>
                </c:pt>
                <c:pt idx="124">
                  <c:v>2500</c:v>
                </c:pt>
                <c:pt idx="125">
                  <c:v>2520</c:v>
                </c:pt>
                <c:pt idx="126">
                  <c:v>2540</c:v>
                </c:pt>
                <c:pt idx="127">
                  <c:v>2560</c:v>
                </c:pt>
                <c:pt idx="128">
                  <c:v>2580</c:v>
                </c:pt>
                <c:pt idx="129">
                  <c:v>2600</c:v>
                </c:pt>
                <c:pt idx="130">
                  <c:v>2620</c:v>
                </c:pt>
                <c:pt idx="131">
                  <c:v>2640</c:v>
                </c:pt>
                <c:pt idx="132">
                  <c:v>2660</c:v>
                </c:pt>
                <c:pt idx="133">
                  <c:v>2680</c:v>
                </c:pt>
                <c:pt idx="134">
                  <c:v>2700</c:v>
                </c:pt>
                <c:pt idx="135">
                  <c:v>2720</c:v>
                </c:pt>
                <c:pt idx="136">
                  <c:v>2740</c:v>
                </c:pt>
                <c:pt idx="137">
                  <c:v>2760</c:v>
                </c:pt>
                <c:pt idx="138">
                  <c:v>2780</c:v>
                </c:pt>
                <c:pt idx="139">
                  <c:v>2800</c:v>
                </c:pt>
                <c:pt idx="140">
                  <c:v>2820</c:v>
                </c:pt>
                <c:pt idx="141">
                  <c:v>2840</c:v>
                </c:pt>
                <c:pt idx="142">
                  <c:v>2860</c:v>
                </c:pt>
                <c:pt idx="143">
                  <c:v>2880</c:v>
                </c:pt>
                <c:pt idx="144">
                  <c:v>2900</c:v>
                </c:pt>
                <c:pt idx="145">
                  <c:v>2920</c:v>
                </c:pt>
                <c:pt idx="146">
                  <c:v>2940</c:v>
                </c:pt>
                <c:pt idx="147">
                  <c:v>2960</c:v>
                </c:pt>
                <c:pt idx="148">
                  <c:v>2980</c:v>
                </c:pt>
                <c:pt idx="149">
                  <c:v>3000</c:v>
                </c:pt>
                <c:pt idx="150">
                  <c:v>3020</c:v>
                </c:pt>
                <c:pt idx="151">
                  <c:v>3040</c:v>
                </c:pt>
                <c:pt idx="152">
                  <c:v>3060</c:v>
                </c:pt>
                <c:pt idx="153">
                  <c:v>3080</c:v>
                </c:pt>
                <c:pt idx="154">
                  <c:v>3100</c:v>
                </c:pt>
                <c:pt idx="155">
                  <c:v>3120</c:v>
                </c:pt>
                <c:pt idx="156">
                  <c:v>3140</c:v>
                </c:pt>
                <c:pt idx="157">
                  <c:v>3160</c:v>
                </c:pt>
                <c:pt idx="158">
                  <c:v>3180</c:v>
                </c:pt>
                <c:pt idx="159">
                  <c:v>3200</c:v>
                </c:pt>
                <c:pt idx="160">
                  <c:v>3220</c:v>
                </c:pt>
                <c:pt idx="161">
                  <c:v>3240</c:v>
                </c:pt>
                <c:pt idx="162">
                  <c:v>3260</c:v>
                </c:pt>
                <c:pt idx="163">
                  <c:v>3280</c:v>
                </c:pt>
                <c:pt idx="164">
                  <c:v>3300</c:v>
                </c:pt>
                <c:pt idx="165">
                  <c:v>3320</c:v>
                </c:pt>
                <c:pt idx="166">
                  <c:v>3340</c:v>
                </c:pt>
                <c:pt idx="167">
                  <c:v>3360</c:v>
                </c:pt>
                <c:pt idx="168">
                  <c:v>3380</c:v>
                </c:pt>
                <c:pt idx="169">
                  <c:v>3400</c:v>
                </c:pt>
                <c:pt idx="170">
                  <c:v>3420</c:v>
                </c:pt>
                <c:pt idx="171">
                  <c:v>3440</c:v>
                </c:pt>
                <c:pt idx="172">
                  <c:v>3460</c:v>
                </c:pt>
                <c:pt idx="173">
                  <c:v>3480</c:v>
                </c:pt>
                <c:pt idx="174">
                  <c:v>3500</c:v>
                </c:pt>
                <c:pt idx="175">
                  <c:v>3520</c:v>
                </c:pt>
                <c:pt idx="176">
                  <c:v>3540</c:v>
                </c:pt>
                <c:pt idx="177">
                  <c:v>3560</c:v>
                </c:pt>
                <c:pt idx="178">
                  <c:v>3580</c:v>
                </c:pt>
                <c:pt idx="179">
                  <c:v>3600</c:v>
                </c:pt>
                <c:pt idx="180">
                  <c:v>3620</c:v>
                </c:pt>
                <c:pt idx="181">
                  <c:v>3640</c:v>
                </c:pt>
                <c:pt idx="182">
                  <c:v>3660</c:v>
                </c:pt>
                <c:pt idx="183">
                  <c:v>3680</c:v>
                </c:pt>
                <c:pt idx="184">
                  <c:v>3700</c:v>
                </c:pt>
                <c:pt idx="185">
                  <c:v>3720</c:v>
                </c:pt>
                <c:pt idx="186">
                  <c:v>3740</c:v>
                </c:pt>
                <c:pt idx="187">
                  <c:v>3760</c:v>
                </c:pt>
                <c:pt idx="188">
                  <c:v>3780</c:v>
                </c:pt>
                <c:pt idx="189">
                  <c:v>3800</c:v>
                </c:pt>
                <c:pt idx="190">
                  <c:v>3820</c:v>
                </c:pt>
                <c:pt idx="191">
                  <c:v>3840</c:v>
                </c:pt>
                <c:pt idx="192">
                  <c:v>3860</c:v>
                </c:pt>
                <c:pt idx="193">
                  <c:v>3880</c:v>
                </c:pt>
                <c:pt idx="194">
                  <c:v>3900</c:v>
                </c:pt>
                <c:pt idx="195">
                  <c:v>3920</c:v>
                </c:pt>
                <c:pt idx="196">
                  <c:v>3940</c:v>
                </c:pt>
                <c:pt idx="197">
                  <c:v>3960</c:v>
                </c:pt>
                <c:pt idx="198">
                  <c:v>3980</c:v>
                </c:pt>
                <c:pt idx="199">
                  <c:v>4000</c:v>
                </c:pt>
                <c:pt idx="200">
                  <c:v>4020</c:v>
                </c:pt>
                <c:pt idx="201">
                  <c:v>4040</c:v>
                </c:pt>
                <c:pt idx="202">
                  <c:v>4060</c:v>
                </c:pt>
                <c:pt idx="203">
                  <c:v>4080</c:v>
                </c:pt>
                <c:pt idx="204">
                  <c:v>4100</c:v>
                </c:pt>
                <c:pt idx="205">
                  <c:v>4120</c:v>
                </c:pt>
                <c:pt idx="206">
                  <c:v>4140</c:v>
                </c:pt>
                <c:pt idx="207">
                  <c:v>4160</c:v>
                </c:pt>
                <c:pt idx="208">
                  <c:v>4180</c:v>
                </c:pt>
                <c:pt idx="209">
                  <c:v>4200</c:v>
                </c:pt>
                <c:pt idx="210">
                  <c:v>4220</c:v>
                </c:pt>
                <c:pt idx="211">
                  <c:v>4240</c:v>
                </c:pt>
                <c:pt idx="212">
                  <c:v>4260</c:v>
                </c:pt>
                <c:pt idx="213">
                  <c:v>4280</c:v>
                </c:pt>
                <c:pt idx="214">
                  <c:v>4300</c:v>
                </c:pt>
                <c:pt idx="215">
                  <c:v>4320</c:v>
                </c:pt>
                <c:pt idx="216">
                  <c:v>4340</c:v>
                </c:pt>
                <c:pt idx="217">
                  <c:v>4360</c:v>
                </c:pt>
                <c:pt idx="218">
                  <c:v>4380</c:v>
                </c:pt>
                <c:pt idx="219">
                  <c:v>4400</c:v>
                </c:pt>
                <c:pt idx="220">
                  <c:v>4420</c:v>
                </c:pt>
                <c:pt idx="221">
                  <c:v>4440</c:v>
                </c:pt>
                <c:pt idx="222">
                  <c:v>4460</c:v>
                </c:pt>
                <c:pt idx="223">
                  <c:v>4480</c:v>
                </c:pt>
                <c:pt idx="224">
                  <c:v>4500</c:v>
                </c:pt>
                <c:pt idx="225">
                  <c:v>4520</c:v>
                </c:pt>
                <c:pt idx="226">
                  <c:v>4540</c:v>
                </c:pt>
                <c:pt idx="227">
                  <c:v>4560</c:v>
                </c:pt>
                <c:pt idx="228">
                  <c:v>4580</c:v>
                </c:pt>
                <c:pt idx="229">
                  <c:v>4600</c:v>
                </c:pt>
                <c:pt idx="230">
                  <c:v>4620</c:v>
                </c:pt>
                <c:pt idx="231">
                  <c:v>4640</c:v>
                </c:pt>
                <c:pt idx="232">
                  <c:v>4660</c:v>
                </c:pt>
                <c:pt idx="233">
                  <c:v>4680</c:v>
                </c:pt>
                <c:pt idx="234">
                  <c:v>4700</c:v>
                </c:pt>
                <c:pt idx="235">
                  <c:v>4720</c:v>
                </c:pt>
                <c:pt idx="236">
                  <c:v>4740</c:v>
                </c:pt>
                <c:pt idx="237">
                  <c:v>4760</c:v>
                </c:pt>
                <c:pt idx="238">
                  <c:v>4780</c:v>
                </c:pt>
                <c:pt idx="239">
                  <c:v>4800</c:v>
                </c:pt>
                <c:pt idx="240">
                  <c:v>4820</c:v>
                </c:pt>
                <c:pt idx="241">
                  <c:v>4840</c:v>
                </c:pt>
                <c:pt idx="242">
                  <c:v>4860</c:v>
                </c:pt>
                <c:pt idx="243">
                  <c:v>4880</c:v>
                </c:pt>
                <c:pt idx="244">
                  <c:v>4900</c:v>
                </c:pt>
                <c:pt idx="245">
                  <c:v>4920</c:v>
                </c:pt>
                <c:pt idx="246">
                  <c:v>4940</c:v>
                </c:pt>
                <c:pt idx="247">
                  <c:v>4960</c:v>
                </c:pt>
                <c:pt idx="248">
                  <c:v>4980</c:v>
                </c:pt>
                <c:pt idx="249">
                  <c:v>5000</c:v>
                </c:pt>
                <c:pt idx="250">
                  <c:v>5020</c:v>
                </c:pt>
                <c:pt idx="251">
                  <c:v>5040</c:v>
                </c:pt>
                <c:pt idx="252">
                  <c:v>5060</c:v>
                </c:pt>
                <c:pt idx="253">
                  <c:v>5080</c:v>
                </c:pt>
                <c:pt idx="254">
                  <c:v>5100</c:v>
                </c:pt>
                <c:pt idx="255">
                  <c:v>5120</c:v>
                </c:pt>
                <c:pt idx="256">
                  <c:v>5140</c:v>
                </c:pt>
                <c:pt idx="257">
                  <c:v>5160</c:v>
                </c:pt>
                <c:pt idx="258">
                  <c:v>5180</c:v>
                </c:pt>
                <c:pt idx="259">
                  <c:v>5200</c:v>
                </c:pt>
                <c:pt idx="260">
                  <c:v>5220</c:v>
                </c:pt>
                <c:pt idx="261">
                  <c:v>5240</c:v>
                </c:pt>
                <c:pt idx="262">
                  <c:v>5260</c:v>
                </c:pt>
                <c:pt idx="263">
                  <c:v>5280</c:v>
                </c:pt>
                <c:pt idx="264">
                  <c:v>5300</c:v>
                </c:pt>
                <c:pt idx="265">
                  <c:v>5320</c:v>
                </c:pt>
                <c:pt idx="266">
                  <c:v>5340</c:v>
                </c:pt>
                <c:pt idx="267">
                  <c:v>5360</c:v>
                </c:pt>
                <c:pt idx="268">
                  <c:v>5380</c:v>
                </c:pt>
                <c:pt idx="269">
                  <c:v>5400</c:v>
                </c:pt>
                <c:pt idx="270">
                  <c:v>5420</c:v>
                </c:pt>
                <c:pt idx="271">
                  <c:v>5440</c:v>
                </c:pt>
                <c:pt idx="272">
                  <c:v>5460</c:v>
                </c:pt>
                <c:pt idx="273">
                  <c:v>5480</c:v>
                </c:pt>
                <c:pt idx="274">
                  <c:v>5500</c:v>
                </c:pt>
                <c:pt idx="275">
                  <c:v>5520</c:v>
                </c:pt>
                <c:pt idx="276">
                  <c:v>5540</c:v>
                </c:pt>
                <c:pt idx="277">
                  <c:v>5560</c:v>
                </c:pt>
                <c:pt idx="278">
                  <c:v>5580</c:v>
                </c:pt>
                <c:pt idx="279">
                  <c:v>5600</c:v>
                </c:pt>
                <c:pt idx="280">
                  <c:v>5620</c:v>
                </c:pt>
                <c:pt idx="281">
                  <c:v>5640</c:v>
                </c:pt>
                <c:pt idx="282">
                  <c:v>5660</c:v>
                </c:pt>
                <c:pt idx="283">
                  <c:v>5680</c:v>
                </c:pt>
                <c:pt idx="284">
                  <c:v>5700</c:v>
                </c:pt>
                <c:pt idx="285">
                  <c:v>5720</c:v>
                </c:pt>
                <c:pt idx="286">
                  <c:v>5740</c:v>
                </c:pt>
                <c:pt idx="287">
                  <c:v>5760</c:v>
                </c:pt>
                <c:pt idx="288">
                  <c:v>5780</c:v>
                </c:pt>
                <c:pt idx="289">
                  <c:v>5800</c:v>
                </c:pt>
                <c:pt idx="290">
                  <c:v>5820</c:v>
                </c:pt>
                <c:pt idx="291">
                  <c:v>5840</c:v>
                </c:pt>
                <c:pt idx="292">
                  <c:v>5860</c:v>
                </c:pt>
                <c:pt idx="293">
                  <c:v>5880</c:v>
                </c:pt>
                <c:pt idx="294">
                  <c:v>5900</c:v>
                </c:pt>
                <c:pt idx="295">
                  <c:v>5920</c:v>
                </c:pt>
                <c:pt idx="296">
                  <c:v>5940</c:v>
                </c:pt>
                <c:pt idx="297">
                  <c:v>5960</c:v>
                </c:pt>
                <c:pt idx="298">
                  <c:v>5980</c:v>
                </c:pt>
                <c:pt idx="299">
                  <c:v>6000</c:v>
                </c:pt>
                <c:pt idx="300">
                  <c:v>6020</c:v>
                </c:pt>
                <c:pt idx="301">
                  <c:v>6040</c:v>
                </c:pt>
                <c:pt idx="302">
                  <c:v>6060</c:v>
                </c:pt>
                <c:pt idx="303">
                  <c:v>6080</c:v>
                </c:pt>
                <c:pt idx="304">
                  <c:v>6100</c:v>
                </c:pt>
                <c:pt idx="305">
                  <c:v>6120</c:v>
                </c:pt>
                <c:pt idx="306">
                  <c:v>6140</c:v>
                </c:pt>
                <c:pt idx="307">
                  <c:v>6160</c:v>
                </c:pt>
                <c:pt idx="308">
                  <c:v>6180</c:v>
                </c:pt>
                <c:pt idx="309">
                  <c:v>6200</c:v>
                </c:pt>
                <c:pt idx="310">
                  <c:v>6220</c:v>
                </c:pt>
                <c:pt idx="311">
                  <c:v>6240</c:v>
                </c:pt>
                <c:pt idx="312">
                  <c:v>6260</c:v>
                </c:pt>
                <c:pt idx="313">
                  <c:v>6280</c:v>
                </c:pt>
                <c:pt idx="314">
                  <c:v>6300</c:v>
                </c:pt>
                <c:pt idx="315">
                  <c:v>6320</c:v>
                </c:pt>
                <c:pt idx="316">
                  <c:v>6340</c:v>
                </c:pt>
                <c:pt idx="317">
                  <c:v>6360</c:v>
                </c:pt>
                <c:pt idx="318">
                  <c:v>6380</c:v>
                </c:pt>
                <c:pt idx="319">
                  <c:v>6400</c:v>
                </c:pt>
                <c:pt idx="320">
                  <c:v>6420</c:v>
                </c:pt>
                <c:pt idx="321">
                  <c:v>6440</c:v>
                </c:pt>
                <c:pt idx="322">
                  <c:v>6460</c:v>
                </c:pt>
                <c:pt idx="323">
                  <c:v>6480</c:v>
                </c:pt>
                <c:pt idx="324">
                  <c:v>6500</c:v>
                </c:pt>
                <c:pt idx="325">
                  <c:v>6520</c:v>
                </c:pt>
                <c:pt idx="326">
                  <c:v>6540</c:v>
                </c:pt>
                <c:pt idx="327">
                  <c:v>6560</c:v>
                </c:pt>
                <c:pt idx="328">
                  <c:v>6580</c:v>
                </c:pt>
                <c:pt idx="329">
                  <c:v>6600</c:v>
                </c:pt>
                <c:pt idx="330">
                  <c:v>6620</c:v>
                </c:pt>
                <c:pt idx="331">
                  <c:v>6640</c:v>
                </c:pt>
                <c:pt idx="332">
                  <c:v>6660</c:v>
                </c:pt>
                <c:pt idx="333">
                  <c:v>6680</c:v>
                </c:pt>
                <c:pt idx="334">
                  <c:v>6700</c:v>
                </c:pt>
                <c:pt idx="335">
                  <c:v>6720</c:v>
                </c:pt>
                <c:pt idx="336">
                  <c:v>6740</c:v>
                </c:pt>
                <c:pt idx="337">
                  <c:v>6760</c:v>
                </c:pt>
                <c:pt idx="338">
                  <c:v>6780</c:v>
                </c:pt>
                <c:pt idx="339">
                  <c:v>6800</c:v>
                </c:pt>
                <c:pt idx="340">
                  <c:v>6820</c:v>
                </c:pt>
                <c:pt idx="341">
                  <c:v>6840</c:v>
                </c:pt>
                <c:pt idx="342">
                  <c:v>6860</c:v>
                </c:pt>
                <c:pt idx="343">
                  <c:v>6880</c:v>
                </c:pt>
                <c:pt idx="344">
                  <c:v>6900</c:v>
                </c:pt>
                <c:pt idx="345">
                  <c:v>6920</c:v>
                </c:pt>
                <c:pt idx="346">
                  <c:v>6940</c:v>
                </c:pt>
                <c:pt idx="347">
                  <c:v>6960</c:v>
                </c:pt>
                <c:pt idx="348">
                  <c:v>6980</c:v>
                </c:pt>
                <c:pt idx="349">
                  <c:v>7000</c:v>
                </c:pt>
                <c:pt idx="350">
                  <c:v>7020</c:v>
                </c:pt>
                <c:pt idx="351">
                  <c:v>7040</c:v>
                </c:pt>
                <c:pt idx="352">
                  <c:v>7060</c:v>
                </c:pt>
                <c:pt idx="353">
                  <c:v>7080</c:v>
                </c:pt>
                <c:pt idx="354">
                  <c:v>7100</c:v>
                </c:pt>
                <c:pt idx="355">
                  <c:v>7120</c:v>
                </c:pt>
                <c:pt idx="356">
                  <c:v>7140</c:v>
                </c:pt>
                <c:pt idx="357">
                  <c:v>7160</c:v>
                </c:pt>
                <c:pt idx="358">
                  <c:v>7180</c:v>
                </c:pt>
                <c:pt idx="359">
                  <c:v>7200</c:v>
                </c:pt>
                <c:pt idx="360">
                  <c:v>7220</c:v>
                </c:pt>
                <c:pt idx="361">
                  <c:v>7240</c:v>
                </c:pt>
                <c:pt idx="362">
                  <c:v>7260</c:v>
                </c:pt>
                <c:pt idx="363">
                  <c:v>7280</c:v>
                </c:pt>
                <c:pt idx="364">
                  <c:v>7300</c:v>
                </c:pt>
                <c:pt idx="365">
                  <c:v>7320</c:v>
                </c:pt>
                <c:pt idx="366">
                  <c:v>7340</c:v>
                </c:pt>
                <c:pt idx="367">
                  <c:v>7360</c:v>
                </c:pt>
                <c:pt idx="368">
                  <c:v>7380</c:v>
                </c:pt>
                <c:pt idx="369">
                  <c:v>7400</c:v>
                </c:pt>
                <c:pt idx="370">
                  <c:v>7420</c:v>
                </c:pt>
                <c:pt idx="371">
                  <c:v>7440</c:v>
                </c:pt>
                <c:pt idx="372">
                  <c:v>7460</c:v>
                </c:pt>
                <c:pt idx="373">
                  <c:v>7480</c:v>
                </c:pt>
                <c:pt idx="374">
                  <c:v>7500</c:v>
                </c:pt>
                <c:pt idx="375">
                  <c:v>7520</c:v>
                </c:pt>
                <c:pt idx="376">
                  <c:v>7540</c:v>
                </c:pt>
                <c:pt idx="377">
                  <c:v>7560</c:v>
                </c:pt>
                <c:pt idx="378">
                  <c:v>7580</c:v>
                </c:pt>
                <c:pt idx="379">
                  <c:v>7600</c:v>
                </c:pt>
                <c:pt idx="380">
                  <c:v>7620</c:v>
                </c:pt>
                <c:pt idx="381">
                  <c:v>7640</c:v>
                </c:pt>
                <c:pt idx="382">
                  <c:v>7660</c:v>
                </c:pt>
                <c:pt idx="383">
                  <c:v>7680</c:v>
                </c:pt>
                <c:pt idx="384">
                  <c:v>7700</c:v>
                </c:pt>
                <c:pt idx="385">
                  <c:v>7720</c:v>
                </c:pt>
                <c:pt idx="386">
                  <c:v>7740</c:v>
                </c:pt>
                <c:pt idx="387">
                  <c:v>7760</c:v>
                </c:pt>
                <c:pt idx="388">
                  <c:v>7780</c:v>
                </c:pt>
                <c:pt idx="389">
                  <c:v>7800</c:v>
                </c:pt>
                <c:pt idx="390">
                  <c:v>7820</c:v>
                </c:pt>
                <c:pt idx="391">
                  <c:v>7840</c:v>
                </c:pt>
                <c:pt idx="392">
                  <c:v>7860</c:v>
                </c:pt>
                <c:pt idx="393">
                  <c:v>7880</c:v>
                </c:pt>
                <c:pt idx="394">
                  <c:v>7900</c:v>
                </c:pt>
                <c:pt idx="395">
                  <c:v>7920</c:v>
                </c:pt>
                <c:pt idx="396">
                  <c:v>7940</c:v>
                </c:pt>
                <c:pt idx="397">
                  <c:v>7960</c:v>
                </c:pt>
                <c:pt idx="398">
                  <c:v>7980</c:v>
                </c:pt>
                <c:pt idx="399">
                  <c:v>8000</c:v>
                </c:pt>
                <c:pt idx="400">
                  <c:v>8020</c:v>
                </c:pt>
                <c:pt idx="401">
                  <c:v>8040</c:v>
                </c:pt>
                <c:pt idx="402">
                  <c:v>8060</c:v>
                </c:pt>
                <c:pt idx="403">
                  <c:v>8080</c:v>
                </c:pt>
                <c:pt idx="404">
                  <c:v>8100</c:v>
                </c:pt>
                <c:pt idx="405">
                  <c:v>8120</c:v>
                </c:pt>
                <c:pt idx="406">
                  <c:v>8140</c:v>
                </c:pt>
                <c:pt idx="407">
                  <c:v>8160</c:v>
                </c:pt>
                <c:pt idx="408">
                  <c:v>8180</c:v>
                </c:pt>
                <c:pt idx="409">
                  <c:v>8200</c:v>
                </c:pt>
                <c:pt idx="410">
                  <c:v>8220</c:v>
                </c:pt>
                <c:pt idx="411">
                  <c:v>8240</c:v>
                </c:pt>
                <c:pt idx="412">
                  <c:v>8260</c:v>
                </c:pt>
                <c:pt idx="413">
                  <c:v>8280</c:v>
                </c:pt>
                <c:pt idx="414">
                  <c:v>8300</c:v>
                </c:pt>
                <c:pt idx="415">
                  <c:v>8320</c:v>
                </c:pt>
                <c:pt idx="416">
                  <c:v>8340</c:v>
                </c:pt>
                <c:pt idx="417">
                  <c:v>8360</c:v>
                </c:pt>
                <c:pt idx="418">
                  <c:v>8380</c:v>
                </c:pt>
                <c:pt idx="419">
                  <c:v>8400</c:v>
                </c:pt>
                <c:pt idx="420">
                  <c:v>8420</c:v>
                </c:pt>
                <c:pt idx="421">
                  <c:v>8440</c:v>
                </c:pt>
                <c:pt idx="422">
                  <c:v>8460</c:v>
                </c:pt>
                <c:pt idx="423">
                  <c:v>8480</c:v>
                </c:pt>
                <c:pt idx="424">
                  <c:v>8500</c:v>
                </c:pt>
                <c:pt idx="425">
                  <c:v>8520</c:v>
                </c:pt>
                <c:pt idx="426">
                  <c:v>8540</c:v>
                </c:pt>
                <c:pt idx="427">
                  <c:v>8560</c:v>
                </c:pt>
                <c:pt idx="428">
                  <c:v>8580</c:v>
                </c:pt>
                <c:pt idx="429">
                  <c:v>8600</c:v>
                </c:pt>
                <c:pt idx="430">
                  <c:v>8620</c:v>
                </c:pt>
                <c:pt idx="431">
                  <c:v>8640</c:v>
                </c:pt>
                <c:pt idx="432">
                  <c:v>8660</c:v>
                </c:pt>
                <c:pt idx="433">
                  <c:v>8680</c:v>
                </c:pt>
                <c:pt idx="434">
                  <c:v>8700</c:v>
                </c:pt>
                <c:pt idx="435">
                  <c:v>8720</c:v>
                </c:pt>
                <c:pt idx="436">
                  <c:v>8740</c:v>
                </c:pt>
                <c:pt idx="437">
                  <c:v>8760</c:v>
                </c:pt>
                <c:pt idx="438">
                  <c:v>8780</c:v>
                </c:pt>
                <c:pt idx="439">
                  <c:v>8800</c:v>
                </c:pt>
                <c:pt idx="440">
                  <c:v>8820</c:v>
                </c:pt>
                <c:pt idx="441">
                  <c:v>8840</c:v>
                </c:pt>
                <c:pt idx="442">
                  <c:v>8860</c:v>
                </c:pt>
                <c:pt idx="443">
                  <c:v>8880</c:v>
                </c:pt>
                <c:pt idx="444">
                  <c:v>8900</c:v>
                </c:pt>
                <c:pt idx="445">
                  <c:v>8920</c:v>
                </c:pt>
                <c:pt idx="446">
                  <c:v>8940</c:v>
                </c:pt>
                <c:pt idx="447">
                  <c:v>8960</c:v>
                </c:pt>
                <c:pt idx="448">
                  <c:v>8980</c:v>
                </c:pt>
                <c:pt idx="449">
                  <c:v>9000</c:v>
                </c:pt>
                <c:pt idx="450">
                  <c:v>9020</c:v>
                </c:pt>
                <c:pt idx="451">
                  <c:v>9040</c:v>
                </c:pt>
                <c:pt idx="452">
                  <c:v>9060</c:v>
                </c:pt>
                <c:pt idx="453">
                  <c:v>9080</c:v>
                </c:pt>
                <c:pt idx="454">
                  <c:v>9100</c:v>
                </c:pt>
                <c:pt idx="455">
                  <c:v>9120</c:v>
                </c:pt>
                <c:pt idx="456">
                  <c:v>9140</c:v>
                </c:pt>
                <c:pt idx="457">
                  <c:v>9160</c:v>
                </c:pt>
                <c:pt idx="458">
                  <c:v>9180</c:v>
                </c:pt>
                <c:pt idx="459">
                  <c:v>9200</c:v>
                </c:pt>
                <c:pt idx="460">
                  <c:v>9220</c:v>
                </c:pt>
                <c:pt idx="461">
                  <c:v>9240</c:v>
                </c:pt>
                <c:pt idx="462">
                  <c:v>9260</c:v>
                </c:pt>
                <c:pt idx="463">
                  <c:v>9280</c:v>
                </c:pt>
                <c:pt idx="464">
                  <c:v>9300</c:v>
                </c:pt>
                <c:pt idx="465">
                  <c:v>9320</c:v>
                </c:pt>
                <c:pt idx="466">
                  <c:v>9340</c:v>
                </c:pt>
                <c:pt idx="467">
                  <c:v>9360</c:v>
                </c:pt>
                <c:pt idx="468">
                  <c:v>9380</c:v>
                </c:pt>
                <c:pt idx="469">
                  <c:v>9400</c:v>
                </c:pt>
                <c:pt idx="470">
                  <c:v>9420</c:v>
                </c:pt>
                <c:pt idx="471">
                  <c:v>9440</c:v>
                </c:pt>
                <c:pt idx="472">
                  <c:v>9460</c:v>
                </c:pt>
                <c:pt idx="473">
                  <c:v>9480</c:v>
                </c:pt>
                <c:pt idx="474">
                  <c:v>9500</c:v>
                </c:pt>
                <c:pt idx="475">
                  <c:v>9520</c:v>
                </c:pt>
                <c:pt idx="476">
                  <c:v>9540</c:v>
                </c:pt>
                <c:pt idx="477">
                  <c:v>9560</c:v>
                </c:pt>
                <c:pt idx="478">
                  <c:v>9580</c:v>
                </c:pt>
                <c:pt idx="479">
                  <c:v>9600</c:v>
                </c:pt>
                <c:pt idx="480">
                  <c:v>9620</c:v>
                </c:pt>
                <c:pt idx="481">
                  <c:v>9640</c:v>
                </c:pt>
                <c:pt idx="482">
                  <c:v>9660</c:v>
                </c:pt>
                <c:pt idx="483">
                  <c:v>9680</c:v>
                </c:pt>
                <c:pt idx="484">
                  <c:v>9700</c:v>
                </c:pt>
                <c:pt idx="485">
                  <c:v>9720</c:v>
                </c:pt>
                <c:pt idx="486">
                  <c:v>9740</c:v>
                </c:pt>
                <c:pt idx="487">
                  <c:v>9760</c:v>
                </c:pt>
                <c:pt idx="488">
                  <c:v>9780</c:v>
                </c:pt>
                <c:pt idx="489">
                  <c:v>9800</c:v>
                </c:pt>
                <c:pt idx="490">
                  <c:v>9820</c:v>
                </c:pt>
                <c:pt idx="491">
                  <c:v>9840</c:v>
                </c:pt>
                <c:pt idx="492">
                  <c:v>9860</c:v>
                </c:pt>
                <c:pt idx="493">
                  <c:v>9880</c:v>
                </c:pt>
                <c:pt idx="494">
                  <c:v>9900</c:v>
                </c:pt>
                <c:pt idx="495">
                  <c:v>9920</c:v>
                </c:pt>
                <c:pt idx="496">
                  <c:v>9940</c:v>
                </c:pt>
                <c:pt idx="497">
                  <c:v>9960</c:v>
                </c:pt>
                <c:pt idx="498">
                  <c:v>9980</c:v>
                </c:pt>
                <c:pt idx="499">
                  <c:v>10000</c:v>
                </c:pt>
                <c:pt idx="500">
                  <c:v>10020</c:v>
                </c:pt>
                <c:pt idx="501">
                  <c:v>10040</c:v>
                </c:pt>
                <c:pt idx="502">
                  <c:v>10060</c:v>
                </c:pt>
                <c:pt idx="503">
                  <c:v>10080</c:v>
                </c:pt>
                <c:pt idx="504">
                  <c:v>10100</c:v>
                </c:pt>
                <c:pt idx="505">
                  <c:v>10120</c:v>
                </c:pt>
                <c:pt idx="506">
                  <c:v>10140</c:v>
                </c:pt>
                <c:pt idx="507">
                  <c:v>10160</c:v>
                </c:pt>
                <c:pt idx="508">
                  <c:v>10180</c:v>
                </c:pt>
                <c:pt idx="509">
                  <c:v>10200</c:v>
                </c:pt>
                <c:pt idx="510">
                  <c:v>10220</c:v>
                </c:pt>
                <c:pt idx="511">
                  <c:v>10240</c:v>
                </c:pt>
                <c:pt idx="512">
                  <c:v>10260</c:v>
                </c:pt>
                <c:pt idx="513">
                  <c:v>10280</c:v>
                </c:pt>
                <c:pt idx="514">
                  <c:v>10300</c:v>
                </c:pt>
                <c:pt idx="515">
                  <c:v>10320</c:v>
                </c:pt>
                <c:pt idx="516">
                  <c:v>10340</c:v>
                </c:pt>
                <c:pt idx="517">
                  <c:v>10360</c:v>
                </c:pt>
                <c:pt idx="518">
                  <c:v>10380</c:v>
                </c:pt>
                <c:pt idx="519">
                  <c:v>10400</c:v>
                </c:pt>
                <c:pt idx="520">
                  <c:v>10420</c:v>
                </c:pt>
                <c:pt idx="521">
                  <c:v>10440</c:v>
                </c:pt>
                <c:pt idx="522">
                  <c:v>10460</c:v>
                </c:pt>
                <c:pt idx="523">
                  <c:v>10480</c:v>
                </c:pt>
                <c:pt idx="524">
                  <c:v>10500</c:v>
                </c:pt>
                <c:pt idx="525">
                  <c:v>10520</c:v>
                </c:pt>
                <c:pt idx="526">
                  <c:v>10540</c:v>
                </c:pt>
                <c:pt idx="527">
                  <c:v>10560</c:v>
                </c:pt>
                <c:pt idx="528">
                  <c:v>10580</c:v>
                </c:pt>
                <c:pt idx="529">
                  <c:v>10600</c:v>
                </c:pt>
                <c:pt idx="530">
                  <c:v>10620</c:v>
                </c:pt>
                <c:pt idx="531">
                  <c:v>10640</c:v>
                </c:pt>
                <c:pt idx="532">
                  <c:v>10660</c:v>
                </c:pt>
                <c:pt idx="533">
                  <c:v>10680</c:v>
                </c:pt>
                <c:pt idx="534">
                  <c:v>10700</c:v>
                </c:pt>
                <c:pt idx="535">
                  <c:v>10720</c:v>
                </c:pt>
                <c:pt idx="536">
                  <c:v>10740</c:v>
                </c:pt>
                <c:pt idx="537">
                  <c:v>10760</c:v>
                </c:pt>
                <c:pt idx="538">
                  <c:v>10780</c:v>
                </c:pt>
                <c:pt idx="539">
                  <c:v>10800</c:v>
                </c:pt>
                <c:pt idx="540">
                  <c:v>10820</c:v>
                </c:pt>
                <c:pt idx="541">
                  <c:v>10840</c:v>
                </c:pt>
                <c:pt idx="542">
                  <c:v>10860</c:v>
                </c:pt>
                <c:pt idx="543">
                  <c:v>10880</c:v>
                </c:pt>
                <c:pt idx="544">
                  <c:v>10900</c:v>
                </c:pt>
                <c:pt idx="545">
                  <c:v>10920</c:v>
                </c:pt>
                <c:pt idx="546">
                  <c:v>10940</c:v>
                </c:pt>
                <c:pt idx="547">
                  <c:v>10960</c:v>
                </c:pt>
                <c:pt idx="548">
                  <c:v>10980</c:v>
                </c:pt>
                <c:pt idx="549">
                  <c:v>11000</c:v>
                </c:pt>
                <c:pt idx="550">
                  <c:v>11020</c:v>
                </c:pt>
                <c:pt idx="551">
                  <c:v>11040</c:v>
                </c:pt>
                <c:pt idx="552">
                  <c:v>11060</c:v>
                </c:pt>
                <c:pt idx="553">
                  <c:v>11080</c:v>
                </c:pt>
                <c:pt idx="554">
                  <c:v>11100</c:v>
                </c:pt>
                <c:pt idx="555">
                  <c:v>11120</c:v>
                </c:pt>
                <c:pt idx="556">
                  <c:v>11140</c:v>
                </c:pt>
                <c:pt idx="557">
                  <c:v>11160</c:v>
                </c:pt>
                <c:pt idx="558">
                  <c:v>11180</c:v>
                </c:pt>
                <c:pt idx="559">
                  <c:v>11200</c:v>
                </c:pt>
                <c:pt idx="560">
                  <c:v>11220</c:v>
                </c:pt>
                <c:pt idx="561">
                  <c:v>11240</c:v>
                </c:pt>
                <c:pt idx="562">
                  <c:v>11260</c:v>
                </c:pt>
                <c:pt idx="563">
                  <c:v>11280</c:v>
                </c:pt>
                <c:pt idx="564">
                  <c:v>11300</c:v>
                </c:pt>
                <c:pt idx="565">
                  <c:v>11320</c:v>
                </c:pt>
                <c:pt idx="566">
                  <c:v>11340</c:v>
                </c:pt>
                <c:pt idx="567">
                  <c:v>11360</c:v>
                </c:pt>
                <c:pt idx="568">
                  <c:v>11380</c:v>
                </c:pt>
                <c:pt idx="569">
                  <c:v>11400</c:v>
                </c:pt>
                <c:pt idx="570">
                  <c:v>11420</c:v>
                </c:pt>
                <c:pt idx="571">
                  <c:v>11440</c:v>
                </c:pt>
                <c:pt idx="572">
                  <c:v>11460</c:v>
                </c:pt>
                <c:pt idx="573">
                  <c:v>11480</c:v>
                </c:pt>
                <c:pt idx="574">
                  <c:v>11500</c:v>
                </c:pt>
                <c:pt idx="575">
                  <c:v>11520</c:v>
                </c:pt>
                <c:pt idx="576">
                  <c:v>11540</c:v>
                </c:pt>
                <c:pt idx="577">
                  <c:v>11560</c:v>
                </c:pt>
                <c:pt idx="578">
                  <c:v>11580</c:v>
                </c:pt>
                <c:pt idx="579">
                  <c:v>11600</c:v>
                </c:pt>
                <c:pt idx="580">
                  <c:v>11620</c:v>
                </c:pt>
                <c:pt idx="581">
                  <c:v>11640</c:v>
                </c:pt>
                <c:pt idx="582">
                  <c:v>11660</c:v>
                </c:pt>
                <c:pt idx="583">
                  <c:v>11680</c:v>
                </c:pt>
                <c:pt idx="584">
                  <c:v>11700</c:v>
                </c:pt>
                <c:pt idx="585">
                  <c:v>11720</c:v>
                </c:pt>
                <c:pt idx="586">
                  <c:v>11740</c:v>
                </c:pt>
                <c:pt idx="587">
                  <c:v>11760</c:v>
                </c:pt>
                <c:pt idx="588">
                  <c:v>11780</c:v>
                </c:pt>
                <c:pt idx="589">
                  <c:v>11800</c:v>
                </c:pt>
                <c:pt idx="590">
                  <c:v>11820</c:v>
                </c:pt>
                <c:pt idx="591">
                  <c:v>11840</c:v>
                </c:pt>
                <c:pt idx="592">
                  <c:v>11860</c:v>
                </c:pt>
                <c:pt idx="593">
                  <c:v>11880</c:v>
                </c:pt>
                <c:pt idx="594">
                  <c:v>11900</c:v>
                </c:pt>
                <c:pt idx="595">
                  <c:v>11920</c:v>
                </c:pt>
                <c:pt idx="596">
                  <c:v>11940</c:v>
                </c:pt>
                <c:pt idx="597">
                  <c:v>11960</c:v>
                </c:pt>
                <c:pt idx="598">
                  <c:v>11980</c:v>
                </c:pt>
                <c:pt idx="599">
                  <c:v>12000</c:v>
                </c:pt>
                <c:pt idx="600">
                  <c:v>12020</c:v>
                </c:pt>
                <c:pt idx="601">
                  <c:v>12040</c:v>
                </c:pt>
                <c:pt idx="602">
                  <c:v>12060</c:v>
                </c:pt>
                <c:pt idx="603">
                  <c:v>12080</c:v>
                </c:pt>
                <c:pt idx="604">
                  <c:v>12100</c:v>
                </c:pt>
                <c:pt idx="605">
                  <c:v>12120</c:v>
                </c:pt>
                <c:pt idx="606">
                  <c:v>12140</c:v>
                </c:pt>
                <c:pt idx="607">
                  <c:v>12160</c:v>
                </c:pt>
                <c:pt idx="608">
                  <c:v>12180</c:v>
                </c:pt>
                <c:pt idx="609">
                  <c:v>12200</c:v>
                </c:pt>
                <c:pt idx="610">
                  <c:v>12220</c:v>
                </c:pt>
                <c:pt idx="611">
                  <c:v>12240</c:v>
                </c:pt>
                <c:pt idx="612">
                  <c:v>12260</c:v>
                </c:pt>
                <c:pt idx="613">
                  <c:v>12280</c:v>
                </c:pt>
                <c:pt idx="614">
                  <c:v>12300</c:v>
                </c:pt>
                <c:pt idx="615">
                  <c:v>12320</c:v>
                </c:pt>
                <c:pt idx="616">
                  <c:v>12340</c:v>
                </c:pt>
                <c:pt idx="617">
                  <c:v>12360</c:v>
                </c:pt>
                <c:pt idx="618">
                  <c:v>12380</c:v>
                </c:pt>
                <c:pt idx="619">
                  <c:v>12400</c:v>
                </c:pt>
                <c:pt idx="620">
                  <c:v>12420</c:v>
                </c:pt>
                <c:pt idx="621">
                  <c:v>12440</c:v>
                </c:pt>
                <c:pt idx="622">
                  <c:v>12460</c:v>
                </c:pt>
                <c:pt idx="623">
                  <c:v>12480</c:v>
                </c:pt>
                <c:pt idx="624">
                  <c:v>12500</c:v>
                </c:pt>
                <c:pt idx="625">
                  <c:v>12520</c:v>
                </c:pt>
                <c:pt idx="626">
                  <c:v>12540</c:v>
                </c:pt>
                <c:pt idx="627">
                  <c:v>12560</c:v>
                </c:pt>
                <c:pt idx="628">
                  <c:v>12580</c:v>
                </c:pt>
                <c:pt idx="629">
                  <c:v>12600</c:v>
                </c:pt>
                <c:pt idx="630">
                  <c:v>12620</c:v>
                </c:pt>
                <c:pt idx="631">
                  <c:v>12640</c:v>
                </c:pt>
                <c:pt idx="632">
                  <c:v>12660</c:v>
                </c:pt>
                <c:pt idx="633">
                  <c:v>12680</c:v>
                </c:pt>
                <c:pt idx="634">
                  <c:v>12700</c:v>
                </c:pt>
                <c:pt idx="635">
                  <c:v>12720</c:v>
                </c:pt>
                <c:pt idx="636">
                  <c:v>12740</c:v>
                </c:pt>
                <c:pt idx="637">
                  <c:v>12760</c:v>
                </c:pt>
                <c:pt idx="638">
                  <c:v>12780</c:v>
                </c:pt>
                <c:pt idx="639">
                  <c:v>12800</c:v>
                </c:pt>
                <c:pt idx="640">
                  <c:v>12820</c:v>
                </c:pt>
                <c:pt idx="641">
                  <c:v>12840</c:v>
                </c:pt>
                <c:pt idx="642">
                  <c:v>12860</c:v>
                </c:pt>
                <c:pt idx="643">
                  <c:v>12880</c:v>
                </c:pt>
                <c:pt idx="644">
                  <c:v>12900</c:v>
                </c:pt>
                <c:pt idx="645">
                  <c:v>12920</c:v>
                </c:pt>
                <c:pt idx="646">
                  <c:v>12940</c:v>
                </c:pt>
                <c:pt idx="647">
                  <c:v>12960</c:v>
                </c:pt>
                <c:pt idx="648">
                  <c:v>12980</c:v>
                </c:pt>
                <c:pt idx="649">
                  <c:v>13000</c:v>
                </c:pt>
                <c:pt idx="650">
                  <c:v>13020</c:v>
                </c:pt>
                <c:pt idx="651">
                  <c:v>13040</c:v>
                </c:pt>
                <c:pt idx="652">
                  <c:v>13060</c:v>
                </c:pt>
                <c:pt idx="653">
                  <c:v>13080</c:v>
                </c:pt>
                <c:pt idx="654">
                  <c:v>13100</c:v>
                </c:pt>
                <c:pt idx="655">
                  <c:v>13120</c:v>
                </c:pt>
                <c:pt idx="656">
                  <c:v>13140</c:v>
                </c:pt>
                <c:pt idx="657">
                  <c:v>13160</c:v>
                </c:pt>
                <c:pt idx="658">
                  <c:v>13180</c:v>
                </c:pt>
                <c:pt idx="659">
                  <c:v>13200</c:v>
                </c:pt>
                <c:pt idx="660">
                  <c:v>13220</c:v>
                </c:pt>
                <c:pt idx="661">
                  <c:v>13240</c:v>
                </c:pt>
                <c:pt idx="662">
                  <c:v>13260</c:v>
                </c:pt>
                <c:pt idx="663">
                  <c:v>13280</c:v>
                </c:pt>
                <c:pt idx="664">
                  <c:v>13300</c:v>
                </c:pt>
                <c:pt idx="665">
                  <c:v>13320</c:v>
                </c:pt>
                <c:pt idx="666">
                  <c:v>13340</c:v>
                </c:pt>
                <c:pt idx="667">
                  <c:v>13360</c:v>
                </c:pt>
                <c:pt idx="668">
                  <c:v>13380</c:v>
                </c:pt>
                <c:pt idx="669">
                  <c:v>13400</c:v>
                </c:pt>
                <c:pt idx="670">
                  <c:v>13420</c:v>
                </c:pt>
                <c:pt idx="671">
                  <c:v>13440</c:v>
                </c:pt>
                <c:pt idx="672">
                  <c:v>13460</c:v>
                </c:pt>
                <c:pt idx="673">
                  <c:v>13480</c:v>
                </c:pt>
                <c:pt idx="674">
                  <c:v>13500</c:v>
                </c:pt>
                <c:pt idx="675">
                  <c:v>13520</c:v>
                </c:pt>
                <c:pt idx="676">
                  <c:v>13540</c:v>
                </c:pt>
                <c:pt idx="677">
                  <c:v>13560</c:v>
                </c:pt>
                <c:pt idx="678">
                  <c:v>13580</c:v>
                </c:pt>
                <c:pt idx="679">
                  <c:v>13600</c:v>
                </c:pt>
                <c:pt idx="680">
                  <c:v>13620</c:v>
                </c:pt>
                <c:pt idx="681">
                  <c:v>13640</c:v>
                </c:pt>
                <c:pt idx="682">
                  <c:v>13660</c:v>
                </c:pt>
                <c:pt idx="683">
                  <c:v>13680</c:v>
                </c:pt>
                <c:pt idx="684">
                  <c:v>13700</c:v>
                </c:pt>
                <c:pt idx="685">
                  <c:v>13720</c:v>
                </c:pt>
                <c:pt idx="686">
                  <c:v>13740</c:v>
                </c:pt>
                <c:pt idx="687">
                  <c:v>13760</c:v>
                </c:pt>
                <c:pt idx="688">
                  <c:v>13780</c:v>
                </c:pt>
                <c:pt idx="689">
                  <c:v>13800</c:v>
                </c:pt>
                <c:pt idx="690">
                  <c:v>13820</c:v>
                </c:pt>
                <c:pt idx="691">
                  <c:v>13840</c:v>
                </c:pt>
                <c:pt idx="692">
                  <c:v>13860</c:v>
                </c:pt>
                <c:pt idx="693">
                  <c:v>13880</c:v>
                </c:pt>
                <c:pt idx="694">
                  <c:v>13900</c:v>
                </c:pt>
                <c:pt idx="695">
                  <c:v>13920</c:v>
                </c:pt>
                <c:pt idx="696">
                  <c:v>13940</c:v>
                </c:pt>
                <c:pt idx="697">
                  <c:v>13960</c:v>
                </c:pt>
                <c:pt idx="698">
                  <c:v>13980</c:v>
                </c:pt>
                <c:pt idx="699">
                  <c:v>14000</c:v>
                </c:pt>
                <c:pt idx="700">
                  <c:v>14020</c:v>
                </c:pt>
                <c:pt idx="701">
                  <c:v>14040</c:v>
                </c:pt>
                <c:pt idx="702">
                  <c:v>14060</c:v>
                </c:pt>
                <c:pt idx="703">
                  <c:v>14080</c:v>
                </c:pt>
                <c:pt idx="704">
                  <c:v>14100</c:v>
                </c:pt>
                <c:pt idx="705">
                  <c:v>14120</c:v>
                </c:pt>
                <c:pt idx="706">
                  <c:v>14140</c:v>
                </c:pt>
                <c:pt idx="707">
                  <c:v>14160</c:v>
                </c:pt>
                <c:pt idx="708">
                  <c:v>14180</c:v>
                </c:pt>
                <c:pt idx="709">
                  <c:v>14200</c:v>
                </c:pt>
                <c:pt idx="710">
                  <c:v>14220</c:v>
                </c:pt>
                <c:pt idx="711">
                  <c:v>14240</c:v>
                </c:pt>
                <c:pt idx="712">
                  <c:v>14260</c:v>
                </c:pt>
                <c:pt idx="713">
                  <c:v>14280</c:v>
                </c:pt>
                <c:pt idx="714">
                  <c:v>14300</c:v>
                </c:pt>
                <c:pt idx="715">
                  <c:v>14320</c:v>
                </c:pt>
                <c:pt idx="716">
                  <c:v>14340</c:v>
                </c:pt>
                <c:pt idx="717">
                  <c:v>14360</c:v>
                </c:pt>
                <c:pt idx="718">
                  <c:v>14380</c:v>
                </c:pt>
                <c:pt idx="719">
                  <c:v>14400</c:v>
                </c:pt>
                <c:pt idx="720">
                  <c:v>14420</c:v>
                </c:pt>
                <c:pt idx="721">
                  <c:v>14440</c:v>
                </c:pt>
                <c:pt idx="722">
                  <c:v>14460</c:v>
                </c:pt>
                <c:pt idx="723">
                  <c:v>14480</c:v>
                </c:pt>
                <c:pt idx="724">
                  <c:v>14500</c:v>
                </c:pt>
                <c:pt idx="725">
                  <c:v>14520</c:v>
                </c:pt>
                <c:pt idx="726">
                  <c:v>14540</c:v>
                </c:pt>
                <c:pt idx="727">
                  <c:v>14560</c:v>
                </c:pt>
                <c:pt idx="728">
                  <c:v>14580</c:v>
                </c:pt>
                <c:pt idx="729">
                  <c:v>14600</c:v>
                </c:pt>
                <c:pt idx="730">
                  <c:v>14620</c:v>
                </c:pt>
                <c:pt idx="731">
                  <c:v>14640</c:v>
                </c:pt>
                <c:pt idx="732">
                  <c:v>14660</c:v>
                </c:pt>
                <c:pt idx="733">
                  <c:v>14680</c:v>
                </c:pt>
                <c:pt idx="734">
                  <c:v>14700</c:v>
                </c:pt>
                <c:pt idx="735">
                  <c:v>14720</c:v>
                </c:pt>
                <c:pt idx="736">
                  <c:v>14740</c:v>
                </c:pt>
                <c:pt idx="737">
                  <c:v>14760</c:v>
                </c:pt>
                <c:pt idx="738">
                  <c:v>14780</c:v>
                </c:pt>
                <c:pt idx="739">
                  <c:v>14800</c:v>
                </c:pt>
                <c:pt idx="740">
                  <c:v>14820</c:v>
                </c:pt>
                <c:pt idx="741">
                  <c:v>14840</c:v>
                </c:pt>
                <c:pt idx="742">
                  <c:v>14860</c:v>
                </c:pt>
                <c:pt idx="743">
                  <c:v>14880</c:v>
                </c:pt>
                <c:pt idx="744">
                  <c:v>14900</c:v>
                </c:pt>
                <c:pt idx="745">
                  <c:v>14920</c:v>
                </c:pt>
                <c:pt idx="746">
                  <c:v>14940</c:v>
                </c:pt>
                <c:pt idx="747">
                  <c:v>14960</c:v>
                </c:pt>
                <c:pt idx="748">
                  <c:v>14980</c:v>
                </c:pt>
                <c:pt idx="749">
                  <c:v>15000</c:v>
                </c:pt>
                <c:pt idx="750">
                  <c:v>15020</c:v>
                </c:pt>
                <c:pt idx="751">
                  <c:v>15040</c:v>
                </c:pt>
                <c:pt idx="752">
                  <c:v>15060</c:v>
                </c:pt>
                <c:pt idx="753">
                  <c:v>15080</c:v>
                </c:pt>
                <c:pt idx="754">
                  <c:v>15100</c:v>
                </c:pt>
                <c:pt idx="755">
                  <c:v>15120</c:v>
                </c:pt>
                <c:pt idx="756">
                  <c:v>15140</c:v>
                </c:pt>
                <c:pt idx="757">
                  <c:v>15160</c:v>
                </c:pt>
                <c:pt idx="758">
                  <c:v>15180</c:v>
                </c:pt>
                <c:pt idx="759">
                  <c:v>15200</c:v>
                </c:pt>
                <c:pt idx="760">
                  <c:v>15220</c:v>
                </c:pt>
                <c:pt idx="761">
                  <c:v>15240</c:v>
                </c:pt>
                <c:pt idx="762">
                  <c:v>15260</c:v>
                </c:pt>
                <c:pt idx="763">
                  <c:v>15280</c:v>
                </c:pt>
                <c:pt idx="764">
                  <c:v>15300</c:v>
                </c:pt>
                <c:pt idx="765">
                  <c:v>15320</c:v>
                </c:pt>
                <c:pt idx="766">
                  <c:v>15340</c:v>
                </c:pt>
                <c:pt idx="767">
                  <c:v>15360</c:v>
                </c:pt>
                <c:pt idx="768">
                  <c:v>15380</c:v>
                </c:pt>
                <c:pt idx="769">
                  <c:v>15400</c:v>
                </c:pt>
                <c:pt idx="770">
                  <c:v>15420</c:v>
                </c:pt>
                <c:pt idx="771">
                  <c:v>15440</c:v>
                </c:pt>
                <c:pt idx="772">
                  <c:v>15460</c:v>
                </c:pt>
                <c:pt idx="773">
                  <c:v>15480</c:v>
                </c:pt>
                <c:pt idx="774">
                  <c:v>15500</c:v>
                </c:pt>
                <c:pt idx="775">
                  <c:v>15520</c:v>
                </c:pt>
                <c:pt idx="776">
                  <c:v>15540</c:v>
                </c:pt>
                <c:pt idx="777">
                  <c:v>15560</c:v>
                </c:pt>
                <c:pt idx="778">
                  <c:v>15580</c:v>
                </c:pt>
                <c:pt idx="779">
                  <c:v>15600</c:v>
                </c:pt>
                <c:pt idx="780">
                  <c:v>15620</c:v>
                </c:pt>
                <c:pt idx="781">
                  <c:v>15640</c:v>
                </c:pt>
                <c:pt idx="782">
                  <c:v>15660</c:v>
                </c:pt>
                <c:pt idx="783">
                  <c:v>15680</c:v>
                </c:pt>
                <c:pt idx="784">
                  <c:v>15700</c:v>
                </c:pt>
                <c:pt idx="785">
                  <c:v>15720</c:v>
                </c:pt>
                <c:pt idx="786">
                  <c:v>15740</c:v>
                </c:pt>
                <c:pt idx="787">
                  <c:v>15760</c:v>
                </c:pt>
                <c:pt idx="788">
                  <c:v>15780</c:v>
                </c:pt>
                <c:pt idx="789">
                  <c:v>15800</c:v>
                </c:pt>
                <c:pt idx="790">
                  <c:v>15820</c:v>
                </c:pt>
                <c:pt idx="791">
                  <c:v>15840</c:v>
                </c:pt>
                <c:pt idx="792">
                  <c:v>15860</c:v>
                </c:pt>
                <c:pt idx="793">
                  <c:v>15880</c:v>
                </c:pt>
                <c:pt idx="794">
                  <c:v>15900</c:v>
                </c:pt>
                <c:pt idx="795">
                  <c:v>15920</c:v>
                </c:pt>
                <c:pt idx="796">
                  <c:v>15940</c:v>
                </c:pt>
                <c:pt idx="797">
                  <c:v>15960</c:v>
                </c:pt>
                <c:pt idx="798">
                  <c:v>15980</c:v>
                </c:pt>
                <c:pt idx="799">
                  <c:v>16000</c:v>
                </c:pt>
                <c:pt idx="800">
                  <c:v>16020</c:v>
                </c:pt>
                <c:pt idx="801">
                  <c:v>16040</c:v>
                </c:pt>
                <c:pt idx="802">
                  <c:v>16060</c:v>
                </c:pt>
                <c:pt idx="803">
                  <c:v>16080</c:v>
                </c:pt>
                <c:pt idx="804">
                  <c:v>16100</c:v>
                </c:pt>
                <c:pt idx="805">
                  <c:v>16120</c:v>
                </c:pt>
                <c:pt idx="806">
                  <c:v>16140</c:v>
                </c:pt>
                <c:pt idx="807">
                  <c:v>16160</c:v>
                </c:pt>
                <c:pt idx="808">
                  <c:v>16180</c:v>
                </c:pt>
                <c:pt idx="809">
                  <c:v>16200</c:v>
                </c:pt>
                <c:pt idx="810">
                  <c:v>16220</c:v>
                </c:pt>
                <c:pt idx="811">
                  <c:v>16240</c:v>
                </c:pt>
                <c:pt idx="812">
                  <c:v>16260</c:v>
                </c:pt>
                <c:pt idx="813">
                  <c:v>16280</c:v>
                </c:pt>
                <c:pt idx="814">
                  <c:v>16300</c:v>
                </c:pt>
                <c:pt idx="815">
                  <c:v>16320</c:v>
                </c:pt>
                <c:pt idx="816">
                  <c:v>16340</c:v>
                </c:pt>
                <c:pt idx="817">
                  <c:v>16360</c:v>
                </c:pt>
                <c:pt idx="818">
                  <c:v>16380</c:v>
                </c:pt>
                <c:pt idx="819">
                  <c:v>16400</c:v>
                </c:pt>
                <c:pt idx="820">
                  <c:v>16420</c:v>
                </c:pt>
                <c:pt idx="821">
                  <c:v>16440</c:v>
                </c:pt>
                <c:pt idx="822">
                  <c:v>16460</c:v>
                </c:pt>
                <c:pt idx="823">
                  <c:v>16480</c:v>
                </c:pt>
                <c:pt idx="824">
                  <c:v>16500</c:v>
                </c:pt>
                <c:pt idx="825">
                  <c:v>16520</c:v>
                </c:pt>
                <c:pt idx="826">
                  <c:v>16540</c:v>
                </c:pt>
                <c:pt idx="827">
                  <c:v>16560</c:v>
                </c:pt>
                <c:pt idx="828">
                  <c:v>16580</c:v>
                </c:pt>
                <c:pt idx="829">
                  <c:v>16600</c:v>
                </c:pt>
                <c:pt idx="830">
                  <c:v>16620</c:v>
                </c:pt>
                <c:pt idx="831">
                  <c:v>16640</c:v>
                </c:pt>
                <c:pt idx="832">
                  <c:v>16660</c:v>
                </c:pt>
                <c:pt idx="833">
                  <c:v>16680</c:v>
                </c:pt>
                <c:pt idx="834">
                  <c:v>16700</c:v>
                </c:pt>
                <c:pt idx="835">
                  <c:v>16720</c:v>
                </c:pt>
                <c:pt idx="836">
                  <c:v>16740</c:v>
                </c:pt>
                <c:pt idx="837">
                  <c:v>16760</c:v>
                </c:pt>
                <c:pt idx="838">
                  <c:v>16780</c:v>
                </c:pt>
                <c:pt idx="839">
                  <c:v>16800</c:v>
                </c:pt>
                <c:pt idx="840">
                  <c:v>16820</c:v>
                </c:pt>
                <c:pt idx="841">
                  <c:v>16840</c:v>
                </c:pt>
                <c:pt idx="842">
                  <c:v>16860</c:v>
                </c:pt>
                <c:pt idx="843">
                  <c:v>16880</c:v>
                </c:pt>
                <c:pt idx="844">
                  <c:v>16900</c:v>
                </c:pt>
                <c:pt idx="845">
                  <c:v>16920</c:v>
                </c:pt>
                <c:pt idx="846">
                  <c:v>16940</c:v>
                </c:pt>
                <c:pt idx="847">
                  <c:v>16960</c:v>
                </c:pt>
                <c:pt idx="848">
                  <c:v>16980</c:v>
                </c:pt>
                <c:pt idx="849">
                  <c:v>17000</c:v>
                </c:pt>
                <c:pt idx="850">
                  <c:v>17020</c:v>
                </c:pt>
                <c:pt idx="851">
                  <c:v>17040</c:v>
                </c:pt>
                <c:pt idx="852">
                  <c:v>17060</c:v>
                </c:pt>
                <c:pt idx="853">
                  <c:v>17080</c:v>
                </c:pt>
                <c:pt idx="854">
                  <c:v>17100</c:v>
                </c:pt>
                <c:pt idx="855">
                  <c:v>17120</c:v>
                </c:pt>
                <c:pt idx="856">
                  <c:v>17140</c:v>
                </c:pt>
                <c:pt idx="857">
                  <c:v>17160</c:v>
                </c:pt>
                <c:pt idx="858">
                  <c:v>17180</c:v>
                </c:pt>
                <c:pt idx="859">
                  <c:v>17200</c:v>
                </c:pt>
                <c:pt idx="860">
                  <c:v>17220</c:v>
                </c:pt>
                <c:pt idx="861">
                  <c:v>17240</c:v>
                </c:pt>
                <c:pt idx="862">
                  <c:v>17260</c:v>
                </c:pt>
                <c:pt idx="863">
                  <c:v>17280</c:v>
                </c:pt>
                <c:pt idx="864">
                  <c:v>17300</c:v>
                </c:pt>
                <c:pt idx="865">
                  <c:v>17320</c:v>
                </c:pt>
                <c:pt idx="866">
                  <c:v>17340</c:v>
                </c:pt>
                <c:pt idx="867">
                  <c:v>17360</c:v>
                </c:pt>
                <c:pt idx="868">
                  <c:v>17380</c:v>
                </c:pt>
                <c:pt idx="869">
                  <c:v>17400</c:v>
                </c:pt>
                <c:pt idx="870">
                  <c:v>17420</c:v>
                </c:pt>
                <c:pt idx="871">
                  <c:v>17440</c:v>
                </c:pt>
                <c:pt idx="872">
                  <c:v>17460</c:v>
                </c:pt>
                <c:pt idx="873">
                  <c:v>17480</c:v>
                </c:pt>
                <c:pt idx="874">
                  <c:v>17500</c:v>
                </c:pt>
                <c:pt idx="875">
                  <c:v>17520</c:v>
                </c:pt>
                <c:pt idx="876">
                  <c:v>17540</c:v>
                </c:pt>
                <c:pt idx="877">
                  <c:v>17560</c:v>
                </c:pt>
                <c:pt idx="878">
                  <c:v>17580</c:v>
                </c:pt>
                <c:pt idx="879">
                  <c:v>17600</c:v>
                </c:pt>
                <c:pt idx="880">
                  <c:v>17620</c:v>
                </c:pt>
                <c:pt idx="881">
                  <c:v>17640</c:v>
                </c:pt>
                <c:pt idx="882">
                  <c:v>17660</c:v>
                </c:pt>
                <c:pt idx="883">
                  <c:v>17680</c:v>
                </c:pt>
                <c:pt idx="884">
                  <c:v>17700</c:v>
                </c:pt>
                <c:pt idx="885">
                  <c:v>17720</c:v>
                </c:pt>
                <c:pt idx="886">
                  <c:v>17740</c:v>
                </c:pt>
                <c:pt idx="887">
                  <c:v>17760</c:v>
                </c:pt>
                <c:pt idx="888">
                  <c:v>17780</c:v>
                </c:pt>
                <c:pt idx="889">
                  <c:v>17800</c:v>
                </c:pt>
                <c:pt idx="890">
                  <c:v>17820</c:v>
                </c:pt>
                <c:pt idx="891">
                  <c:v>17840</c:v>
                </c:pt>
                <c:pt idx="892">
                  <c:v>17860</c:v>
                </c:pt>
                <c:pt idx="893">
                  <c:v>17880</c:v>
                </c:pt>
                <c:pt idx="894">
                  <c:v>17900</c:v>
                </c:pt>
                <c:pt idx="895">
                  <c:v>17920</c:v>
                </c:pt>
                <c:pt idx="896">
                  <c:v>17940</c:v>
                </c:pt>
                <c:pt idx="897">
                  <c:v>17960</c:v>
                </c:pt>
                <c:pt idx="898">
                  <c:v>17980</c:v>
                </c:pt>
                <c:pt idx="899">
                  <c:v>18000</c:v>
                </c:pt>
                <c:pt idx="900">
                  <c:v>18020</c:v>
                </c:pt>
                <c:pt idx="901">
                  <c:v>18040</c:v>
                </c:pt>
                <c:pt idx="902">
                  <c:v>18060</c:v>
                </c:pt>
                <c:pt idx="903">
                  <c:v>18080</c:v>
                </c:pt>
                <c:pt idx="904">
                  <c:v>18100</c:v>
                </c:pt>
                <c:pt idx="905">
                  <c:v>18120</c:v>
                </c:pt>
                <c:pt idx="906">
                  <c:v>18140</c:v>
                </c:pt>
                <c:pt idx="907">
                  <c:v>18160</c:v>
                </c:pt>
                <c:pt idx="908">
                  <c:v>18180</c:v>
                </c:pt>
                <c:pt idx="909">
                  <c:v>18200</c:v>
                </c:pt>
                <c:pt idx="910">
                  <c:v>18220</c:v>
                </c:pt>
                <c:pt idx="911">
                  <c:v>18240</c:v>
                </c:pt>
                <c:pt idx="912">
                  <c:v>18260</c:v>
                </c:pt>
                <c:pt idx="913">
                  <c:v>18280</c:v>
                </c:pt>
                <c:pt idx="914">
                  <c:v>18300</c:v>
                </c:pt>
                <c:pt idx="915">
                  <c:v>18320</c:v>
                </c:pt>
                <c:pt idx="916">
                  <c:v>18340</c:v>
                </c:pt>
                <c:pt idx="917">
                  <c:v>18360</c:v>
                </c:pt>
                <c:pt idx="918">
                  <c:v>18380</c:v>
                </c:pt>
                <c:pt idx="919">
                  <c:v>18400</c:v>
                </c:pt>
                <c:pt idx="920">
                  <c:v>18420</c:v>
                </c:pt>
                <c:pt idx="921">
                  <c:v>18440</c:v>
                </c:pt>
                <c:pt idx="922">
                  <c:v>18460</c:v>
                </c:pt>
                <c:pt idx="923">
                  <c:v>18480</c:v>
                </c:pt>
                <c:pt idx="924">
                  <c:v>18500</c:v>
                </c:pt>
                <c:pt idx="925">
                  <c:v>18520</c:v>
                </c:pt>
                <c:pt idx="926">
                  <c:v>18540</c:v>
                </c:pt>
                <c:pt idx="927">
                  <c:v>18560</c:v>
                </c:pt>
                <c:pt idx="928">
                  <c:v>18580</c:v>
                </c:pt>
                <c:pt idx="929">
                  <c:v>18600</c:v>
                </c:pt>
                <c:pt idx="930">
                  <c:v>18620</c:v>
                </c:pt>
                <c:pt idx="931">
                  <c:v>18640</c:v>
                </c:pt>
                <c:pt idx="932">
                  <c:v>18660</c:v>
                </c:pt>
                <c:pt idx="933">
                  <c:v>18680</c:v>
                </c:pt>
                <c:pt idx="934">
                  <c:v>18700</c:v>
                </c:pt>
                <c:pt idx="935">
                  <c:v>18720</c:v>
                </c:pt>
                <c:pt idx="936">
                  <c:v>18740</c:v>
                </c:pt>
                <c:pt idx="937">
                  <c:v>18760</c:v>
                </c:pt>
                <c:pt idx="938">
                  <c:v>18780</c:v>
                </c:pt>
                <c:pt idx="939">
                  <c:v>18800</c:v>
                </c:pt>
                <c:pt idx="940">
                  <c:v>18820</c:v>
                </c:pt>
                <c:pt idx="941">
                  <c:v>18840</c:v>
                </c:pt>
                <c:pt idx="942">
                  <c:v>18860</c:v>
                </c:pt>
                <c:pt idx="943">
                  <c:v>18880</c:v>
                </c:pt>
                <c:pt idx="944">
                  <c:v>18900</c:v>
                </c:pt>
                <c:pt idx="945">
                  <c:v>18920</c:v>
                </c:pt>
                <c:pt idx="946">
                  <c:v>18940</c:v>
                </c:pt>
                <c:pt idx="947">
                  <c:v>18960</c:v>
                </c:pt>
                <c:pt idx="948">
                  <c:v>18980</c:v>
                </c:pt>
                <c:pt idx="949">
                  <c:v>19000</c:v>
                </c:pt>
                <c:pt idx="950">
                  <c:v>19020</c:v>
                </c:pt>
                <c:pt idx="951">
                  <c:v>19040</c:v>
                </c:pt>
                <c:pt idx="952">
                  <c:v>19060</c:v>
                </c:pt>
                <c:pt idx="953">
                  <c:v>19080</c:v>
                </c:pt>
                <c:pt idx="954">
                  <c:v>19100</c:v>
                </c:pt>
                <c:pt idx="955">
                  <c:v>19120</c:v>
                </c:pt>
                <c:pt idx="956">
                  <c:v>19140</c:v>
                </c:pt>
                <c:pt idx="957">
                  <c:v>19160</c:v>
                </c:pt>
                <c:pt idx="958">
                  <c:v>19180</c:v>
                </c:pt>
                <c:pt idx="959">
                  <c:v>19200</c:v>
                </c:pt>
                <c:pt idx="960">
                  <c:v>19220</c:v>
                </c:pt>
                <c:pt idx="961">
                  <c:v>19240</c:v>
                </c:pt>
                <c:pt idx="962">
                  <c:v>19260</c:v>
                </c:pt>
                <c:pt idx="963">
                  <c:v>19280</c:v>
                </c:pt>
                <c:pt idx="964">
                  <c:v>19300</c:v>
                </c:pt>
                <c:pt idx="965">
                  <c:v>19320</c:v>
                </c:pt>
                <c:pt idx="966">
                  <c:v>19340</c:v>
                </c:pt>
                <c:pt idx="967">
                  <c:v>19360</c:v>
                </c:pt>
                <c:pt idx="968">
                  <c:v>19380</c:v>
                </c:pt>
                <c:pt idx="969">
                  <c:v>19400</c:v>
                </c:pt>
                <c:pt idx="970">
                  <c:v>19420</c:v>
                </c:pt>
                <c:pt idx="971">
                  <c:v>19440</c:v>
                </c:pt>
                <c:pt idx="972">
                  <c:v>19460</c:v>
                </c:pt>
                <c:pt idx="973">
                  <c:v>19480</c:v>
                </c:pt>
                <c:pt idx="974">
                  <c:v>19500</c:v>
                </c:pt>
                <c:pt idx="975">
                  <c:v>19520</c:v>
                </c:pt>
                <c:pt idx="976">
                  <c:v>19540</c:v>
                </c:pt>
                <c:pt idx="977">
                  <c:v>19560</c:v>
                </c:pt>
                <c:pt idx="978">
                  <c:v>19580</c:v>
                </c:pt>
                <c:pt idx="979">
                  <c:v>19600</c:v>
                </c:pt>
                <c:pt idx="980">
                  <c:v>19620</c:v>
                </c:pt>
                <c:pt idx="981">
                  <c:v>19640</c:v>
                </c:pt>
                <c:pt idx="982">
                  <c:v>19660</c:v>
                </c:pt>
                <c:pt idx="983">
                  <c:v>19680</c:v>
                </c:pt>
                <c:pt idx="984">
                  <c:v>19700</c:v>
                </c:pt>
                <c:pt idx="985">
                  <c:v>19720</c:v>
                </c:pt>
                <c:pt idx="986">
                  <c:v>19740</c:v>
                </c:pt>
                <c:pt idx="987">
                  <c:v>19760</c:v>
                </c:pt>
                <c:pt idx="988">
                  <c:v>19780</c:v>
                </c:pt>
                <c:pt idx="989">
                  <c:v>19800</c:v>
                </c:pt>
                <c:pt idx="990">
                  <c:v>19820</c:v>
                </c:pt>
                <c:pt idx="991">
                  <c:v>19840</c:v>
                </c:pt>
                <c:pt idx="992">
                  <c:v>19860</c:v>
                </c:pt>
                <c:pt idx="993">
                  <c:v>19880</c:v>
                </c:pt>
                <c:pt idx="994">
                  <c:v>19900</c:v>
                </c:pt>
                <c:pt idx="995">
                  <c:v>19920</c:v>
                </c:pt>
                <c:pt idx="996">
                  <c:v>19940</c:v>
                </c:pt>
                <c:pt idx="997">
                  <c:v>19960</c:v>
                </c:pt>
                <c:pt idx="998">
                  <c:v>19980</c:v>
                </c:pt>
                <c:pt idx="999">
                  <c:v>20000</c:v>
                </c:pt>
                <c:pt idx="1000">
                  <c:v>20020</c:v>
                </c:pt>
                <c:pt idx="1001">
                  <c:v>20040</c:v>
                </c:pt>
                <c:pt idx="1002">
                  <c:v>20060</c:v>
                </c:pt>
                <c:pt idx="1003">
                  <c:v>20080</c:v>
                </c:pt>
                <c:pt idx="1004">
                  <c:v>20100</c:v>
                </c:pt>
                <c:pt idx="1005">
                  <c:v>20120</c:v>
                </c:pt>
                <c:pt idx="1006">
                  <c:v>20140</c:v>
                </c:pt>
                <c:pt idx="1007">
                  <c:v>20160</c:v>
                </c:pt>
                <c:pt idx="1008">
                  <c:v>20180</c:v>
                </c:pt>
                <c:pt idx="1009">
                  <c:v>20200</c:v>
                </c:pt>
                <c:pt idx="1010">
                  <c:v>20220</c:v>
                </c:pt>
                <c:pt idx="1011">
                  <c:v>20240</c:v>
                </c:pt>
                <c:pt idx="1012">
                  <c:v>20260</c:v>
                </c:pt>
                <c:pt idx="1013">
                  <c:v>20280</c:v>
                </c:pt>
                <c:pt idx="1014">
                  <c:v>20300</c:v>
                </c:pt>
                <c:pt idx="1015">
                  <c:v>20320</c:v>
                </c:pt>
                <c:pt idx="1016">
                  <c:v>20340</c:v>
                </c:pt>
                <c:pt idx="1017">
                  <c:v>20360</c:v>
                </c:pt>
                <c:pt idx="1018">
                  <c:v>20380</c:v>
                </c:pt>
                <c:pt idx="1019">
                  <c:v>20400</c:v>
                </c:pt>
                <c:pt idx="1020">
                  <c:v>20420</c:v>
                </c:pt>
                <c:pt idx="1021">
                  <c:v>20440</c:v>
                </c:pt>
                <c:pt idx="1022">
                  <c:v>20460</c:v>
                </c:pt>
                <c:pt idx="1023">
                  <c:v>20480</c:v>
                </c:pt>
                <c:pt idx="1024">
                  <c:v>20500</c:v>
                </c:pt>
                <c:pt idx="1025">
                  <c:v>20520</c:v>
                </c:pt>
                <c:pt idx="1026">
                  <c:v>20540</c:v>
                </c:pt>
                <c:pt idx="1027">
                  <c:v>20560</c:v>
                </c:pt>
                <c:pt idx="1028">
                  <c:v>20580</c:v>
                </c:pt>
                <c:pt idx="1029">
                  <c:v>20600</c:v>
                </c:pt>
                <c:pt idx="1030">
                  <c:v>20620</c:v>
                </c:pt>
                <c:pt idx="1031">
                  <c:v>20640</c:v>
                </c:pt>
                <c:pt idx="1032">
                  <c:v>20660</c:v>
                </c:pt>
                <c:pt idx="1033">
                  <c:v>20680</c:v>
                </c:pt>
                <c:pt idx="1034">
                  <c:v>20700</c:v>
                </c:pt>
                <c:pt idx="1035">
                  <c:v>20720</c:v>
                </c:pt>
                <c:pt idx="1036">
                  <c:v>20740</c:v>
                </c:pt>
                <c:pt idx="1037">
                  <c:v>20760</c:v>
                </c:pt>
                <c:pt idx="1038">
                  <c:v>20780</c:v>
                </c:pt>
                <c:pt idx="1039">
                  <c:v>20800</c:v>
                </c:pt>
                <c:pt idx="1040">
                  <c:v>20820</c:v>
                </c:pt>
                <c:pt idx="1041">
                  <c:v>20840</c:v>
                </c:pt>
                <c:pt idx="1042">
                  <c:v>20860</c:v>
                </c:pt>
                <c:pt idx="1043">
                  <c:v>20880</c:v>
                </c:pt>
                <c:pt idx="1044">
                  <c:v>20900</c:v>
                </c:pt>
                <c:pt idx="1045">
                  <c:v>20920</c:v>
                </c:pt>
                <c:pt idx="1046">
                  <c:v>20940</c:v>
                </c:pt>
                <c:pt idx="1047">
                  <c:v>20960</c:v>
                </c:pt>
                <c:pt idx="1048">
                  <c:v>20980</c:v>
                </c:pt>
                <c:pt idx="1049">
                  <c:v>21000</c:v>
                </c:pt>
                <c:pt idx="1050">
                  <c:v>21020</c:v>
                </c:pt>
                <c:pt idx="1051">
                  <c:v>21040</c:v>
                </c:pt>
                <c:pt idx="1052">
                  <c:v>21060</c:v>
                </c:pt>
                <c:pt idx="1053">
                  <c:v>21080</c:v>
                </c:pt>
                <c:pt idx="1054">
                  <c:v>21100</c:v>
                </c:pt>
                <c:pt idx="1055">
                  <c:v>21120</c:v>
                </c:pt>
                <c:pt idx="1056">
                  <c:v>21140</c:v>
                </c:pt>
                <c:pt idx="1057">
                  <c:v>21160</c:v>
                </c:pt>
                <c:pt idx="1058">
                  <c:v>21180</c:v>
                </c:pt>
                <c:pt idx="1059">
                  <c:v>21200</c:v>
                </c:pt>
                <c:pt idx="1060">
                  <c:v>21220</c:v>
                </c:pt>
                <c:pt idx="1061">
                  <c:v>21240</c:v>
                </c:pt>
                <c:pt idx="1062">
                  <c:v>21260</c:v>
                </c:pt>
                <c:pt idx="1063">
                  <c:v>21280</c:v>
                </c:pt>
                <c:pt idx="1064">
                  <c:v>21300</c:v>
                </c:pt>
                <c:pt idx="1065">
                  <c:v>21320</c:v>
                </c:pt>
                <c:pt idx="1066">
                  <c:v>21340</c:v>
                </c:pt>
                <c:pt idx="1067">
                  <c:v>21360</c:v>
                </c:pt>
                <c:pt idx="1068">
                  <c:v>21380</c:v>
                </c:pt>
                <c:pt idx="1069">
                  <c:v>21400</c:v>
                </c:pt>
                <c:pt idx="1070">
                  <c:v>21420</c:v>
                </c:pt>
                <c:pt idx="1071">
                  <c:v>21440</c:v>
                </c:pt>
                <c:pt idx="1072">
                  <c:v>21460</c:v>
                </c:pt>
                <c:pt idx="1073">
                  <c:v>21480</c:v>
                </c:pt>
                <c:pt idx="1074">
                  <c:v>21500</c:v>
                </c:pt>
                <c:pt idx="1075">
                  <c:v>21520</c:v>
                </c:pt>
                <c:pt idx="1076">
                  <c:v>21540</c:v>
                </c:pt>
                <c:pt idx="1077">
                  <c:v>21560</c:v>
                </c:pt>
                <c:pt idx="1078">
                  <c:v>21580</c:v>
                </c:pt>
                <c:pt idx="1079">
                  <c:v>21600</c:v>
                </c:pt>
                <c:pt idx="1080">
                  <c:v>21620</c:v>
                </c:pt>
                <c:pt idx="1081">
                  <c:v>21640</c:v>
                </c:pt>
                <c:pt idx="1082">
                  <c:v>21660</c:v>
                </c:pt>
                <c:pt idx="1083">
                  <c:v>21680</c:v>
                </c:pt>
                <c:pt idx="1084">
                  <c:v>21700</c:v>
                </c:pt>
                <c:pt idx="1085">
                  <c:v>21720</c:v>
                </c:pt>
                <c:pt idx="1086">
                  <c:v>21740</c:v>
                </c:pt>
                <c:pt idx="1087">
                  <c:v>21760</c:v>
                </c:pt>
                <c:pt idx="1088">
                  <c:v>21780</c:v>
                </c:pt>
                <c:pt idx="1089">
                  <c:v>21800</c:v>
                </c:pt>
                <c:pt idx="1090">
                  <c:v>21820</c:v>
                </c:pt>
                <c:pt idx="1091">
                  <c:v>21840</c:v>
                </c:pt>
                <c:pt idx="1092">
                  <c:v>21860</c:v>
                </c:pt>
                <c:pt idx="1093">
                  <c:v>21880</c:v>
                </c:pt>
                <c:pt idx="1094">
                  <c:v>21900</c:v>
                </c:pt>
                <c:pt idx="1095">
                  <c:v>21920</c:v>
                </c:pt>
                <c:pt idx="1096">
                  <c:v>21940</c:v>
                </c:pt>
                <c:pt idx="1097">
                  <c:v>21960</c:v>
                </c:pt>
                <c:pt idx="1098">
                  <c:v>21980</c:v>
                </c:pt>
                <c:pt idx="1099">
                  <c:v>22000</c:v>
                </c:pt>
                <c:pt idx="1100">
                  <c:v>22020</c:v>
                </c:pt>
                <c:pt idx="1101">
                  <c:v>22040</c:v>
                </c:pt>
                <c:pt idx="1102">
                  <c:v>22060</c:v>
                </c:pt>
                <c:pt idx="1103">
                  <c:v>22080</c:v>
                </c:pt>
                <c:pt idx="1104">
                  <c:v>22100</c:v>
                </c:pt>
                <c:pt idx="1105">
                  <c:v>22120</c:v>
                </c:pt>
                <c:pt idx="1106">
                  <c:v>22140</c:v>
                </c:pt>
                <c:pt idx="1107">
                  <c:v>22160</c:v>
                </c:pt>
                <c:pt idx="1108">
                  <c:v>22180</c:v>
                </c:pt>
                <c:pt idx="1109">
                  <c:v>22200</c:v>
                </c:pt>
                <c:pt idx="1110">
                  <c:v>22220</c:v>
                </c:pt>
                <c:pt idx="1111">
                  <c:v>22240</c:v>
                </c:pt>
                <c:pt idx="1112">
                  <c:v>22260</c:v>
                </c:pt>
                <c:pt idx="1113">
                  <c:v>22280</c:v>
                </c:pt>
                <c:pt idx="1114">
                  <c:v>22300</c:v>
                </c:pt>
                <c:pt idx="1115">
                  <c:v>22320</c:v>
                </c:pt>
                <c:pt idx="1116">
                  <c:v>22340</c:v>
                </c:pt>
                <c:pt idx="1117">
                  <c:v>22360</c:v>
                </c:pt>
                <c:pt idx="1118">
                  <c:v>22380</c:v>
                </c:pt>
                <c:pt idx="1119">
                  <c:v>22400</c:v>
                </c:pt>
                <c:pt idx="1120">
                  <c:v>22420</c:v>
                </c:pt>
                <c:pt idx="1121">
                  <c:v>22440</c:v>
                </c:pt>
                <c:pt idx="1122">
                  <c:v>22460</c:v>
                </c:pt>
                <c:pt idx="1123">
                  <c:v>22480</c:v>
                </c:pt>
                <c:pt idx="1124">
                  <c:v>22500</c:v>
                </c:pt>
                <c:pt idx="1125">
                  <c:v>22520</c:v>
                </c:pt>
                <c:pt idx="1126">
                  <c:v>22540</c:v>
                </c:pt>
                <c:pt idx="1127">
                  <c:v>22560</c:v>
                </c:pt>
                <c:pt idx="1128">
                  <c:v>22580</c:v>
                </c:pt>
                <c:pt idx="1129">
                  <c:v>22600</c:v>
                </c:pt>
                <c:pt idx="1130">
                  <c:v>22620</c:v>
                </c:pt>
                <c:pt idx="1131">
                  <c:v>22640</c:v>
                </c:pt>
                <c:pt idx="1132">
                  <c:v>22660</c:v>
                </c:pt>
                <c:pt idx="1133">
                  <c:v>22680</c:v>
                </c:pt>
                <c:pt idx="1134">
                  <c:v>22700</c:v>
                </c:pt>
                <c:pt idx="1135">
                  <c:v>22720</c:v>
                </c:pt>
                <c:pt idx="1136">
                  <c:v>22740</c:v>
                </c:pt>
                <c:pt idx="1137">
                  <c:v>22760</c:v>
                </c:pt>
                <c:pt idx="1138">
                  <c:v>22780</c:v>
                </c:pt>
                <c:pt idx="1139">
                  <c:v>22800</c:v>
                </c:pt>
                <c:pt idx="1140">
                  <c:v>22820</c:v>
                </c:pt>
                <c:pt idx="1141">
                  <c:v>22840</c:v>
                </c:pt>
                <c:pt idx="1142">
                  <c:v>22860</c:v>
                </c:pt>
                <c:pt idx="1143">
                  <c:v>22880</c:v>
                </c:pt>
                <c:pt idx="1144">
                  <c:v>22900</c:v>
                </c:pt>
                <c:pt idx="1145">
                  <c:v>22920</c:v>
                </c:pt>
                <c:pt idx="1146">
                  <c:v>22940</c:v>
                </c:pt>
                <c:pt idx="1147">
                  <c:v>22960</c:v>
                </c:pt>
                <c:pt idx="1148">
                  <c:v>22980</c:v>
                </c:pt>
                <c:pt idx="1149">
                  <c:v>23000</c:v>
                </c:pt>
                <c:pt idx="1150">
                  <c:v>23020</c:v>
                </c:pt>
                <c:pt idx="1151">
                  <c:v>23040</c:v>
                </c:pt>
                <c:pt idx="1152">
                  <c:v>23060</c:v>
                </c:pt>
                <c:pt idx="1153">
                  <c:v>23080</c:v>
                </c:pt>
                <c:pt idx="1154">
                  <c:v>23100</c:v>
                </c:pt>
                <c:pt idx="1155">
                  <c:v>23120</c:v>
                </c:pt>
                <c:pt idx="1156">
                  <c:v>23140</c:v>
                </c:pt>
                <c:pt idx="1157">
                  <c:v>23160</c:v>
                </c:pt>
                <c:pt idx="1158">
                  <c:v>23180</c:v>
                </c:pt>
                <c:pt idx="1159">
                  <c:v>23200</c:v>
                </c:pt>
                <c:pt idx="1160">
                  <c:v>23220</c:v>
                </c:pt>
                <c:pt idx="1161">
                  <c:v>23240</c:v>
                </c:pt>
                <c:pt idx="1162">
                  <c:v>23260</c:v>
                </c:pt>
                <c:pt idx="1163">
                  <c:v>23280</c:v>
                </c:pt>
                <c:pt idx="1164">
                  <c:v>23300</c:v>
                </c:pt>
                <c:pt idx="1165">
                  <c:v>23320</c:v>
                </c:pt>
                <c:pt idx="1166">
                  <c:v>23340</c:v>
                </c:pt>
                <c:pt idx="1167">
                  <c:v>23360</c:v>
                </c:pt>
                <c:pt idx="1168">
                  <c:v>23380</c:v>
                </c:pt>
                <c:pt idx="1169">
                  <c:v>23400</c:v>
                </c:pt>
                <c:pt idx="1170">
                  <c:v>23420</c:v>
                </c:pt>
                <c:pt idx="1171">
                  <c:v>23440</c:v>
                </c:pt>
                <c:pt idx="1172">
                  <c:v>23460</c:v>
                </c:pt>
                <c:pt idx="1173">
                  <c:v>23480</c:v>
                </c:pt>
                <c:pt idx="1174">
                  <c:v>23500</c:v>
                </c:pt>
                <c:pt idx="1175">
                  <c:v>23520</c:v>
                </c:pt>
                <c:pt idx="1176">
                  <c:v>23540</c:v>
                </c:pt>
                <c:pt idx="1177">
                  <c:v>23560</c:v>
                </c:pt>
                <c:pt idx="1178">
                  <c:v>23580</c:v>
                </c:pt>
                <c:pt idx="1179">
                  <c:v>23600</c:v>
                </c:pt>
                <c:pt idx="1180">
                  <c:v>23620</c:v>
                </c:pt>
                <c:pt idx="1181">
                  <c:v>23640</c:v>
                </c:pt>
                <c:pt idx="1182">
                  <c:v>23660</c:v>
                </c:pt>
                <c:pt idx="1183">
                  <c:v>23680</c:v>
                </c:pt>
                <c:pt idx="1184">
                  <c:v>23700</c:v>
                </c:pt>
                <c:pt idx="1185">
                  <c:v>23720</c:v>
                </c:pt>
                <c:pt idx="1186">
                  <c:v>23740</c:v>
                </c:pt>
                <c:pt idx="1187">
                  <c:v>23760</c:v>
                </c:pt>
                <c:pt idx="1188">
                  <c:v>23780</c:v>
                </c:pt>
                <c:pt idx="1189">
                  <c:v>23800</c:v>
                </c:pt>
                <c:pt idx="1190">
                  <c:v>23820</c:v>
                </c:pt>
                <c:pt idx="1191">
                  <c:v>23840</c:v>
                </c:pt>
                <c:pt idx="1192">
                  <c:v>23860</c:v>
                </c:pt>
                <c:pt idx="1193">
                  <c:v>23880</c:v>
                </c:pt>
                <c:pt idx="1194">
                  <c:v>23900</c:v>
                </c:pt>
                <c:pt idx="1195">
                  <c:v>23920</c:v>
                </c:pt>
                <c:pt idx="1196">
                  <c:v>23940</c:v>
                </c:pt>
                <c:pt idx="1197">
                  <c:v>23960</c:v>
                </c:pt>
                <c:pt idx="1198">
                  <c:v>23980</c:v>
                </c:pt>
                <c:pt idx="1199">
                  <c:v>24000</c:v>
                </c:pt>
                <c:pt idx="1200">
                  <c:v>24020</c:v>
                </c:pt>
                <c:pt idx="1201">
                  <c:v>24040</c:v>
                </c:pt>
                <c:pt idx="1202">
                  <c:v>24060</c:v>
                </c:pt>
                <c:pt idx="1203">
                  <c:v>24080</c:v>
                </c:pt>
                <c:pt idx="1204">
                  <c:v>24100</c:v>
                </c:pt>
                <c:pt idx="1205">
                  <c:v>24120</c:v>
                </c:pt>
                <c:pt idx="1206">
                  <c:v>24140</c:v>
                </c:pt>
                <c:pt idx="1207">
                  <c:v>24160</c:v>
                </c:pt>
                <c:pt idx="1208">
                  <c:v>24180</c:v>
                </c:pt>
                <c:pt idx="1209">
                  <c:v>24200</c:v>
                </c:pt>
                <c:pt idx="1210">
                  <c:v>24220</c:v>
                </c:pt>
                <c:pt idx="1211">
                  <c:v>24240</c:v>
                </c:pt>
                <c:pt idx="1212">
                  <c:v>24260</c:v>
                </c:pt>
                <c:pt idx="1213">
                  <c:v>24280</c:v>
                </c:pt>
                <c:pt idx="1214">
                  <c:v>24300</c:v>
                </c:pt>
                <c:pt idx="1215">
                  <c:v>24320</c:v>
                </c:pt>
                <c:pt idx="1216">
                  <c:v>24340</c:v>
                </c:pt>
                <c:pt idx="1217">
                  <c:v>24360</c:v>
                </c:pt>
                <c:pt idx="1218">
                  <c:v>24380</c:v>
                </c:pt>
                <c:pt idx="1219">
                  <c:v>24400</c:v>
                </c:pt>
                <c:pt idx="1220">
                  <c:v>24420</c:v>
                </c:pt>
                <c:pt idx="1221">
                  <c:v>24440</c:v>
                </c:pt>
                <c:pt idx="1222">
                  <c:v>24460</c:v>
                </c:pt>
                <c:pt idx="1223">
                  <c:v>24480</c:v>
                </c:pt>
                <c:pt idx="1224">
                  <c:v>24500</c:v>
                </c:pt>
                <c:pt idx="1225">
                  <c:v>24520</c:v>
                </c:pt>
                <c:pt idx="1226">
                  <c:v>24540</c:v>
                </c:pt>
                <c:pt idx="1227">
                  <c:v>24560</c:v>
                </c:pt>
                <c:pt idx="1228">
                  <c:v>24580</c:v>
                </c:pt>
                <c:pt idx="1229">
                  <c:v>24600</c:v>
                </c:pt>
                <c:pt idx="1230">
                  <c:v>24620</c:v>
                </c:pt>
                <c:pt idx="1231">
                  <c:v>24640</c:v>
                </c:pt>
                <c:pt idx="1232">
                  <c:v>24660</c:v>
                </c:pt>
                <c:pt idx="1233">
                  <c:v>24680</c:v>
                </c:pt>
                <c:pt idx="1234">
                  <c:v>24700</c:v>
                </c:pt>
                <c:pt idx="1235">
                  <c:v>24720</c:v>
                </c:pt>
                <c:pt idx="1236">
                  <c:v>24740</c:v>
                </c:pt>
                <c:pt idx="1237">
                  <c:v>24760</c:v>
                </c:pt>
                <c:pt idx="1238">
                  <c:v>24780</c:v>
                </c:pt>
                <c:pt idx="1239">
                  <c:v>24800</c:v>
                </c:pt>
                <c:pt idx="1240">
                  <c:v>24820</c:v>
                </c:pt>
                <c:pt idx="1241">
                  <c:v>24840</c:v>
                </c:pt>
                <c:pt idx="1242">
                  <c:v>24860</c:v>
                </c:pt>
                <c:pt idx="1243">
                  <c:v>24880</c:v>
                </c:pt>
                <c:pt idx="1244">
                  <c:v>24900</c:v>
                </c:pt>
                <c:pt idx="1245">
                  <c:v>24920</c:v>
                </c:pt>
                <c:pt idx="1246">
                  <c:v>24940</c:v>
                </c:pt>
                <c:pt idx="1247">
                  <c:v>24960</c:v>
                </c:pt>
                <c:pt idx="1248">
                  <c:v>24980</c:v>
                </c:pt>
                <c:pt idx="1249">
                  <c:v>25000</c:v>
                </c:pt>
                <c:pt idx="1250">
                  <c:v>25020</c:v>
                </c:pt>
                <c:pt idx="1251">
                  <c:v>25040</c:v>
                </c:pt>
                <c:pt idx="1252">
                  <c:v>25060</c:v>
                </c:pt>
                <c:pt idx="1253">
                  <c:v>25080</c:v>
                </c:pt>
                <c:pt idx="1254">
                  <c:v>25100</c:v>
                </c:pt>
                <c:pt idx="1255">
                  <c:v>25120</c:v>
                </c:pt>
                <c:pt idx="1256">
                  <c:v>25140</c:v>
                </c:pt>
                <c:pt idx="1257">
                  <c:v>25160</c:v>
                </c:pt>
                <c:pt idx="1258">
                  <c:v>25180</c:v>
                </c:pt>
                <c:pt idx="1259">
                  <c:v>25200</c:v>
                </c:pt>
                <c:pt idx="1260">
                  <c:v>25220</c:v>
                </c:pt>
                <c:pt idx="1261">
                  <c:v>25240</c:v>
                </c:pt>
                <c:pt idx="1262">
                  <c:v>25260</c:v>
                </c:pt>
                <c:pt idx="1263">
                  <c:v>25280</c:v>
                </c:pt>
                <c:pt idx="1264">
                  <c:v>25300</c:v>
                </c:pt>
                <c:pt idx="1265">
                  <c:v>25320</c:v>
                </c:pt>
                <c:pt idx="1266">
                  <c:v>25340</c:v>
                </c:pt>
                <c:pt idx="1267">
                  <c:v>25360</c:v>
                </c:pt>
                <c:pt idx="1268">
                  <c:v>25380</c:v>
                </c:pt>
                <c:pt idx="1269">
                  <c:v>25400</c:v>
                </c:pt>
                <c:pt idx="1270">
                  <c:v>25420</c:v>
                </c:pt>
                <c:pt idx="1271">
                  <c:v>25440</c:v>
                </c:pt>
                <c:pt idx="1272">
                  <c:v>25460</c:v>
                </c:pt>
                <c:pt idx="1273">
                  <c:v>25480</c:v>
                </c:pt>
                <c:pt idx="1274">
                  <c:v>25500</c:v>
                </c:pt>
                <c:pt idx="1275">
                  <c:v>25520</c:v>
                </c:pt>
                <c:pt idx="1276">
                  <c:v>25540</c:v>
                </c:pt>
                <c:pt idx="1277">
                  <c:v>25560</c:v>
                </c:pt>
                <c:pt idx="1278">
                  <c:v>25580</c:v>
                </c:pt>
                <c:pt idx="1279">
                  <c:v>25600</c:v>
                </c:pt>
                <c:pt idx="1280">
                  <c:v>25620</c:v>
                </c:pt>
                <c:pt idx="1281">
                  <c:v>25640</c:v>
                </c:pt>
                <c:pt idx="1282">
                  <c:v>25660</c:v>
                </c:pt>
                <c:pt idx="1283">
                  <c:v>25680</c:v>
                </c:pt>
                <c:pt idx="1284">
                  <c:v>25700</c:v>
                </c:pt>
                <c:pt idx="1285">
                  <c:v>25720</c:v>
                </c:pt>
                <c:pt idx="1286">
                  <c:v>25740</c:v>
                </c:pt>
                <c:pt idx="1287">
                  <c:v>25760</c:v>
                </c:pt>
                <c:pt idx="1288">
                  <c:v>25780</c:v>
                </c:pt>
                <c:pt idx="1289">
                  <c:v>25800</c:v>
                </c:pt>
                <c:pt idx="1290">
                  <c:v>25820</c:v>
                </c:pt>
                <c:pt idx="1291">
                  <c:v>25840</c:v>
                </c:pt>
                <c:pt idx="1292">
                  <c:v>25860</c:v>
                </c:pt>
                <c:pt idx="1293">
                  <c:v>25880</c:v>
                </c:pt>
                <c:pt idx="1294">
                  <c:v>25900</c:v>
                </c:pt>
                <c:pt idx="1295">
                  <c:v>25920</c:v>
                </c:pt>
                <c:pt idx="1296">
                  <c:v>25940</c:v>
                </c:pt>
                <c:pt idx="1297">
                  <c:v>25960</c:v>
                </c:pt>
                <c:pt idx="1298">
                  <c:v>25980</c:v>
                </c:pt>
                <c:pt idx="1299">
                  <c:v>26000</c:v>
                </c:pt>
                <c:pt idx="1300">
                  <c:v>26020</c:v>
                </c:pt>
                <c:pt idx="1301">
                  <c:v>26040</c:v>
                </c:pt>
                <c:pt idx="1302">
                  <c:v>26060</c:v>
                </c:pt>
                <c:pt idx="1303">
                  <c:v>26080</c:v>
                </c:pt>
                <c:pt idx="1304">
                  <c:v>26100</c:v>
                </c:pt>
                <c:pt idx="1305">
                  <c:v>26120</c:v>
                </c:pt>
                <c:pt idx="1306">
                  <c:v>26140</c:v>
                </c:pt>
                <c:pt idx="1307">
                  <c:v>26160</c:v>
                </c:pt>
                <c:pt idx="1308">
                  <c:v>26180</c:v>
                </c:pt>
                <c:pt idx="1309">
                  <c:v>26200</c:v>
                </c:pt>
                <c:pt idx="1310">
                  <c:v>26220</c:v>
                </c:pt>
                <c:pt idx="1311">
                  <c:v>26240</c:v>
                </c:pt>
                <c:pt idx="1312">
                  <c:v>26260</c:v>
                </c:pt>
                <c:pt idx="1313">
                  <c:v>26280</c:v>
                </c:pt>
                <c:pt idx="1314">
                  <c:v>26300</c:v>
                </c:pt>
                <c:pt idx="1315">
                  <c:v>26320</c:v>
                </c:pt>
                <c:pt idx="1316">
                  <c:v>26340</c:v>
                </c:pt>
                <c:pt idx="1317">
                  <c:v>26360</c:v>
                </c:pt>
                <c:pt idx="1318">
                  <c:v>26380</c:v>
                </c:pt>
                <c:pt idx="1319">
                  <c:v>26400</c:v>
                </c:pt>
                <c:pt idx="1320">
                  <c:v>26420</c:v>
                </c:pt>
                <c:pt idx="1321">
                  <c:v>26440</c:v>
                </c:pt>
                <c:pt idx="1322">
                  <c:v>26460</c:v>
                </c:pt>
                <c:pt idx="1323">
                  <c:v>26480</c:v>
                </c:pt>
                <c:pt idx="1324">
                  <c:v>26500</c:v>
                </c:pt>
                <c:pt idx="1325">
                  <c:v>26520</c:v>
                </c:pt>
                <c:pt idx="1326">
                  <c:v>26540</c:v>
                </c:pt>
                <c:pt idx="1327">
                  <c:v>26560</c:v>
                </c:pt>
                <c:pt idx="1328">
                  <c:v>26580</c:v>
                </c:pt>
                <c:pt idx="1329">
                  <c:v>26600</c:v>
                </c:pt>
                <c:pt idx="1330">
                  <c:v>26620</c:v>
                </c:pt>
                <c:pt idx="1331">
                  <c:v>26640</c:v>
                </c:pt>
                <c:pt idx="1332">
                  <c:v>26660</c:v>
                </c:pt>
                <c:pt idx="1333">
                  <c:v>26680</c:v>
                </c:pt>
                <c:pt idx="1334">
                  <c:v>26700</c:v>
                </c:pt>
                <c:pt idx="1335">
                  <c:v>26720</c:v>
                </c:pt>
                <c:pt idx="1336">
                  <c:v>26740</c:v>
                </c:pt>
                <c:pt idx="1337">
                  <c:v>26760</c:v>
                </c:pt>
                <c:pt idx="1338">
                  <c:v>26780</c:v>
                </c:pt>
                <c:pt idx="1339">
                  <c:v>26800</c:v>
                </c:pt>
                <c:pt idx="1340">
                  <c:v>26820</c:v>
                </c:pt>
                <c:pt idx="1341">
                  <c:v>26840</c:v>
                </c:pt>
                <c:pt idx="1342">
                  <c:v>26860</c:v>
                </c:pt>
                <c:pt idx="1343">
                  <c:v>26880</c:v>
                </c:pt>
                <c:pt idx="1344">
                  <c:v>26900</c:v>
                </c:pt>
                <c:pt idx="1345">
                  <c:v>26920</c:v>
                </c:pt>
                <c:pt idx="1346">
                  <c:v>26940</c:v>
                </c:pt>
                <c:pt idx="1347">
                  <c:v>26960</c:v>
                </c:pt>
                <c:pt idx="1348">
                  <c:v>26980</c:v>
                </c:pt>
                <c:pt idx="1349">
                  <c:v>27000</c:v>
                </c:pt>
                <c:pt idx="1350">
                  <c:v>27020</c:v>
                </c:pt>
                <c:pt idx="1351">
                  <c:v>27040</c:v>
                </c:pt>
                <c:pt idx="1352">
                  <c:v>27060</c:v>
                </c:pt>
                <c:pt idx="1353">
                  <c:v>27080</c:v>
                </c:pt>
                <c:pt idx="1354">
                  <c:v>27100</c:v>
                </c:pt>
                <c:pt idx="1355">
                  <c:v>27120</c:v>
                </c:pt>
                <c:pt idx="1356">
                  <c:v>27140</c:v>
                </c:pt>
                <c:pt idx="1357">
                  <c:v>27160</c:v>
                </c:pt>
                <c:pt idx="1358">
                  <c:v>27180</c:v>
                </c:pt>
                <c:pt idx="1359">
                  <c:v>27200</c:v>
                </c:pt>
                <c:pt idx="1360">
                  <c:v>27220</c:v>
                </c:pt>
                <c:pt idx="1361">
                  <c:v>27240</c:v>
                </c:pt>
                <c:pt idx="1362">
                  <c:v>27260</c:v>
                </c:pt>
                <c:pt idx="1363">
                  <c:v>27280</c:v>
                </c:pt>
                <c:pt idx="1364">
                  <c:v>27300</c:v>
                </c:pt>
                <c:pt idx="1365">
                  <c:v>27320</c:v>
                </c:pt>
                <c:pt idx="1366">
                  <c:v>27340</c:v>
                </c:pt>
                <c:pt idx="1367">
                  <c:v>27360</c:v>
                </c:pt>
                <c:pt idx="1368">
                  <c:v>27380</c:v>
                </c:pt>
                <c:pt idx="1369">
                  <c:v>27400</c:v>
                </c:pt>
                <c:pt idx="1370">
                  <c:v>27420</c:v>
                </c:pt>
                <c:pt idx="1371">
                  <c:v>27440</c:v>
                </c:pt>
                <c:pt idx="1372">
                  <c:v>27460</c:v>
                </c:pt>
                <c:pt idx="1373">
                  <c:v>27480</c:v>
                </c:pt>
                <c:pt idx="1374">
                  <c:v>27500</c:v>
                </c:pt>
                <c:pt idx="1375">
                  <c:v>27520</c:v>
                </c:pt>
                <c:pt idx="1376">
                  <c:v>27540</c:v>
                </c:pt>
                <c:pt idx="1377">
                  <c:v>27560</c:v>
                </c:pt>
                <c:pt idx="1378">
                  <c:v>27580</c:v>
                </c:pt>
                <c:pt idx="1379">
                  <c:v>27600</c:v>
                </c:pt>
                <c:pt idx="1380">
                  <c:v>27620</c:v>
                </c:pt>
                <c:pt idx="1381">
                  <c:v>27640</c:v>
                </c:pt>
                <c:pt idx="1382">
                  <c:v>27660</c:v>
                </c:pt>
                <c:pt idx="1383">
                  <c:v>27680</c:v>
                </c:pt>
                <c:pt idx="1384">
                  <c:v>27700</c:v>
                </c:pt>
                <c:pt idx="1385">
                  <c:v>27720</c:v>
                </c:pt>
                <c:pt idx="1386">
                  <c:v>27740</c:v>
                </c:pt>
                <c:pt idx="1387">
                  <c:v>27760</c:v>
                </c:pt>
                <c:pt idx="1388">
                  <c:v>27780</c:v>
                </c:pt>
                <c:pt idx="1389">
                  <c:v>27800</c:v>
                </c:pt>
                <c:pt idx="1390">
                  <c:v>27820</c:v>
                </c:pt>
                <c:pt idx="1391">
                  <c:v>27840</c:v>
                </c:pt>
                <c:pt idx="1392">
                  <c:v>27860</c:v>
                </c:pt>
                <c:pt idx="1393">
                  <c:v>27880</c:v>
                </c:pt>
                <c:pt idx="1394">
                  <c:v>27900</c:v>
                </c:pt>
                <c:pt idx="1395">
                  <c:v>27920</c:v>
                </c:pt>
                <c:pt idx="1396">
                  <c:v>27940</c:v>
                </c:pt>
                <c:pt idx="1397">
                  <c:v>27960</c:v>
                </c:pt>
                <c:pt idx="1398">
                  <c:v>27980</c:v>
                </c:pt>
                <c:pt idx="1399">
                  <c:v>28000</c:v>
                </c:pt>
                <c:pt idx="1400">
                  <c:v>28020</c:v>
                </c:pt>
                <c:pt idx="1401">
                  <c:v>28040</c:v>
                </c:pt>
                <c:pt idx="1402">
                  <c:v>28060</c:v>
                </c:pt>
                <c:pt idx="1403">
                  <c:v>28080</c:v>
                </c:pt>
                <c:pt idx="1404">
                  <c:v>28100</c:v>
                </c:pt>
                <c:pt idx="1405">
                  <c:v>28120</c:v>
                </c:pt>
                <c:pt idx="1406">
                  <c:v>28140</c:v>
                </c:pt>
                <c:pt idx="1407">
                  <c:v>28160</c:v>
                </c:pt>
                <c:pt idx="1408">
                  <c:v>28180</c:v>
                </c:pt>
                <c:pt idx="1409">
                  <c:v>28200</c:v>
                </c:pt>
                <c:pt idx="1410">
                  <c:v>28220</c:v>
                </c:pt>
                <c:pt idx="1411">
                  <c:v>28240</c:v>
                </c:pt>
                <c:pt idx="1412">
                  <c:v>28260</c:v>
                </c:pt>
                <c:pt idx="1413">
                  <c:v>28280</c:v>
                </c:pt>
                <c:pt idx="1414">
                  <c:v>28300</c:v>
                </c:pt>
                <c:pt idx="1415">
                  <c:v>28320</c:v>
                </c:pt>
                <c:pt idx="1416">
                  <c:v>28340</c:v>
                </c:pt>
                <c:pt idx="1417">
                  <c:v>28360</c:v>
                </c:pt>
                <c:pt idx="1418">
                  <c:v>28380</c:v>
                </c:pt>
                <c:pt idx="1419">
                  <c:v>28400</c:v>
                </c:pt>
                <c:pt idx="1420">
                  <c:v>28420</c:v>
                </c:pt>
                <c:pt idx="1421">
                  <c:v>28440</c:v>
                </c:pt>
                <c:pt idx="1422">
                  <c:v>28460</c:v>
                </c:pt>
                <c:pt idx="1423">
                  <c:v>28480</c:v>
                </c:pt>
                <c:pt idx="1424">
                  <c:v>28500</c:v>
                </c:pt>
                <c:pt idx="1425">
                  <c:v>28520</c:v>
                </c:pt>
                <c:pt idx="1426">
                  <c:v>28540</c:v>
                </c:pt>
                <c:pt idx="1427">
                  <c:v>28560</c:v>
                </c:pt>
                <c:pt idx="1428">
                  <c:v>28580</c:v>
                </c:pt>
                <c:pt idx="1429">
                  <c:v>28600</c:v>
                </c:pt>
                <c:pt idx="1430">
                  <c:v>28620</c:v>
                </c:pt>
                <c:pt idx="1431">
                  <c:v>28640</c:v>
                </c:pt>
                <c:pt idx="1432">
                  <c:v>28660</c:v>
                </c:pt>
                <c:pt idx="1433">
                  <c:v>28680</c:v>
                </c:pt>
                <c:pt idx="1434">
                  <c:v>28700</c:v>
                </c:pt>
                <c:pt idx="1435">
                  <c:v>28720</c:v>
                </c:pt>
                <c:pt idx="1436">
                  <c:v>28740</c:v>
                </c:pt>
                <c:pt idx="1437">
                  <c:v>28760</c:v>
                </c:pt>
                <c:pt idx="1438">
                  <c:v>28780</c:v>
                </c:pt>
                <c:pt idx="1439">
                  <c:v>28800</c:v>
                </c:pt>
                <c:pt idx="1440">
                  <c:v>28820</c:v>
                </c:pt>
                <c:pt idx="1441">
                  <c:v>28840</c:v>
                </c:pt>
                <c:pt idx="1442">
                  <c:v>28860</c:v>
                </c:pt>
                <c:pt idx="1443">
                  <c:v>28880</c:v>
                </c:pt>
                <c:pt idx="1444">
                  <c:v>28900</c:v>
                </c:pt>
                <c:pt idx="1445">
                  <c:v>28920</c:v>
                </c:pt>
                <c:pt idx="1446">
                  <c:v>28940</c:v>
                </c:pt>
                <c:pt idx="1447">
                  <c:v>28960</c:v>
                </c:pt>
                <c:pt idx="1448">
                  <c:v>28980</c:v>
                </c:pt>
                <c:pt idx="1449">
                  <c:v>29000</c:v>
                </c:pt>
                <c:pt idx="1450">
                  <c:v>29020</c:v>
                </c:pt>
                <c:pt idx="1451">
                  <c:v>29040</c:v>
                </c:pt>
                <c:pt idx="1452">
                  <c:v>29060</c:v>
                </c:pt>
                <c:pt idx="1453">
                  <c:v>29080</c:v>
                </c:pt>
                <c:pt idx="1454">
                  <c:v>29100</c:v>
                </c:pt>
                <c:pt idx="1455">
                  <c:v>29120</c:v>
                </c:pt>
                <c:pt idx="1456">
                  <c:v>29140</c:v>
                </c:pt>
                <c:pt idx="1457">
                  <c:v>29160</c:v>
                </c:pt>
                <c:pt idx="1458">
                  <c:v>29180</c:v>
                </c:pt>
                <c:pt idx="1459">
                  <c:v>29200</c:v>
                </c:pt>
                <c:pt idx="1460">
                  <c:v>29220</c:v>
                </c:pt>
                <c:pt idx="1461">
                  <c:v>29240</c:v>
                </c:pt>
                <c:pt idx="1462">
                  <c:v>29260</c:v>
                </c:pt>
                <c:pt idx="1463">
                  <c:v>29280</c:v>
                </c:pt>
                <c:pt idx="1464">
                  <c:v>29300</c:v>
                </c:pt>
                <c:pt idx="1465">
                  <c:v>29320</c:v>
                </c:pt>
                <c:pt idx="1466">
                  <c:v>29340</c:v>
                </c:pt>
                <c:pt idx="1467">
                  <c:v>29360</c:v>
                </c:pt>
                <c:pt idx="1468">
                  <c:v>29380</c:v>
                </c:pt>
                <c:pt idx="1469">
                  <c:v>29400</c:v>
                </c:pt>
                <c:pt idx="1470">
                  <c:v>29420</c:v>
                </c:pt>
                <c:pt idx="1471">
                  <c:v>29440</c:v>
                </c:pt>
                <c:pt idx="1472">
                  <c:v>29460</c:v>
                </c:pt>
                <c:pt idx="1473">
                  <c:v>29480</c:v>
                </c:pt>
                <c:pt idx="1474">
                  <c:v>29500</c:v>
                </c:pt>
                <c:pt idx="1475">
                  <c:v>29520</c:v>
                </c:pt>
                <c:pt idx="1476">
                  <c:v>29540</c:v>
                </c:pt>
                <c:pt idx="1477">
                  <c:v>29560</c:v>
                </c:pt>
                <c:pt idx="1478">
                  <c:v>29580</c:v>
                </c:pt>
                <c:pt idx="1479">
                  <c:v>29600</c:v>
                </c:pt>
                <c:pt idx="1480">
                  <c:v>29620</c:v>
                </c:pt>
                <c:pt idx="1481">
                  <c:v>29640</c:v>
                </c:pt>
                <c:pt idx="1482">
                  <c:v>29660</c:v>
                </c:pt>
                <c:pt idx="1483">
                  <c:v>29680</c:v>
                </c:pt>
                <c:pt idx="1484">
                  <c:v>29700</c:v>
                </c:pt>
                <c:pt idx="1485">
                  <c:v>29720</c:v>
                </c:pt>
                <c:pt idx="1486">
                  <c:v>29740</c:v>
                </c:pt>
                <c:pt idx="1487">
                  <c:v>29760</c:v>
                </c:pt>
                <c:pt idx="1488">
                  <c:v>29780</c:v>
                </c:pt>
                <c:pt idx="1489">
                  <c:v>29800</c:v>
                </c:pt>
                <c:pt idx="1490">
                  <c:v>29820</c:v>
                </c:pt>
                <c:pt idx="1491">
                  <c:v>29840</c:v>
                </c:pt>
                <c:pt idx="1492">
                  <c:v>29860</c:v>
                </c:pt>
                <c:pt idx="1493">
                  <c:v>29880</c:v>
                </c:pt>
                <c:pt idx="1494">
                  <c:v>29900</c:v>
                </c:pt>
                <c:pt idx="1495">
                  <c:v>29920</c:v>
                </c:pt>
                <c:pt idx="1496">
                  <c:v>29940</c:v>
                </c:pt>
                <c:pt idx="1497">
                  <c:v>29960</c:v>
                </c:pt>
                <c:pt idx="1498">
                  <c:v>29980</c:v>
                </c:pt>
                <c:pt idx="1499">
                  <c:v>30000</c:v>
                </c:pt>
                <c:pt idx="1500">
                  <c:v>30020</c:v>
                </c:pt>
                <c:pt idx="1501">
                  <c:v>30040</c:v>
                </c:pt>
                <c:pt idx="1502">
                  <c:v>30060</c:v>
                </c:pt>
                <c:pt idx="1503">
                  <c:v>30080</c:v>
                </c:pt>
                <c:pt idx="1504">
                  <c:v>30100</c:v>
                </c:pt>
                <c:pt idx="1505">
                  <c:v>30120</c:v>
                </c:pt>
                <c:pt idx="1506">
                  <c:v>30140</c:v>
                </c:pt>
                <c:pt idx="1507">
                  <c:v>30160</c:v>
                </c:pt>
                <c:pt idx="1508">
                  <c:v>30180</c:v>
                </c:pt>
                <c:pt idx="1509">
                  <c:v>30200</c:v>
                </c:pt>
                <c:pt idx="1510">
                  <c:v>30220</c:v>
                </c:pt>
                <c:pt idx="1511">
                  <c:v>30240</c:v>
                </c:pt>
                <c:pt idx="1512">
                  <c:v>30260</c:v>
                </c:pt>
                <c:pt idx="1513">
                  <c:v>30280</c:v>
                </c:pt>
                <c:pt idx="1514">
                  <c:v>30300</c:v>
                </c:pt>
                <c:pt idx="1515">
                  <c:v>30320</c:v>
                </c:pt>
                <c:pt idx="1516">
                  <c:v>30340</c:v>
                </c:pt>
                <c:pt idx="1517">
                  <c:v>30360</c:v>
                </c:pt>
                <c:pt idx="1518">
                  <c:v>30380</c:v>
                </c:pt>
                <c:pt idx="1519">
                  <c:v>30400</c:v>
                </c:pt>
                <c:pt idx="1520">
                  <c:v>30420</c:v>
                </c:pt>
                <c:pt idx="1521">
                  <c:v>30440</c:v>
                </c:pt>
                <c:pt idx="1522">
                  <c:v>30460</c:v>
                </c:pt>
                <c:pt idx="1523">
                  <c:v>30480</c:v>
                </c:pt>
                <c:pt idx="1524">
                  <c:v>30500</c:v>
                </c:pt>
                <c:pt idx="1525">
                  <c:v>30520</c:v>
                </c:pt>
                <c:pt idx="1526">
                  <c:v>30540</c:v>
                </c:pt>
                <c:pt idx="1527">
                  <c:v>30560</c:v>
                </c:pt>
                <c:pt idx="1528">
                  <c:v>30580</c:v>
                </c:pt>
                <c:pt idx="1529">
                  <c:v>30600</c:v>
                </c:pt>
                <c:pt idx="1530">
                  <c:v>30620</c:v>
                </c:pt>
                <c:pt idx="1531">
                  <c:v>30640</c:v>
                </c:pt>
                <c:pt idx="1532">
                  <c:v>30660</c:v>
                </c:pt>
                <c:pt idx="1533">
                  <c:v>30680</c:v>
                </c:pt>
                <c:pt idx="1534">
                  <c:v>30700</c:v>
                </c:pt>
                <c:pt idx="1535">
                  <c:v>30720</c:v>
                </c:pt>
                <c:pt idx="1536">
                  <c:v>30740</c:v>
                </c:pt>
                <c:pt idx="1537">
                  <c:v>30760</c:v>
                </c:pt>
                <c:pt idx="1538">
                  <c:v>30780</c:v>
                </c:pt>
                <c:pt idx="1539">
                  <c:v>30800</c:v>
                </c:pt>
                <c:pt idx="1540">
                  <c:v>30820</c:v>
                </c:pt>
                <c:pt idx="1541">
                  <c:v>30840</c:v>
                </c:pt>
                <c:pt idx="1542">
                  <c:v>30860</c:v>
                </c:pt>
                <c:pt idx="1543">
                  <c:v>30880</c:v>
                </c:pt>
                <c:pt idx="1544">
                  <c:v>30900</c:v>
                </c:pt>
                <c:pt idx="1545">
                  <c:v>30920</c:v>
                </c:pt>
                <c:pt idx="1546">
                  <c:v>30940</c:v>
                </c:pt>
                <c:pt idx="1547">
                  <c:v>30960</c:v>
                </c:pt>
                <c:pt idx="1548">
                  <c:v>30980</c:v>
                </c:pt>
                <c:pt idx="1549">
                  <c:v>31000</c:v>
                </c:pt>
                <c:pt idx="1550">
                  <c:v>31020</c:v>
                </c:pt>
                <c:pt idx="1551">
                  <c:v>31040</c:v>
                </c:pt>
                <c:pt idx="1552">
                  <c:v>31060</c:v>
                </c:pt>
                <c:pt idx="1553">
                  <c:v>31080</c:v>
                </c:pt>
                <c:pt idx="1554">
                  <c:v>31100</c:v>
                </c:pt>
                <c:pt idx="1555">
                  <c:v>31120</c:v>
                </c:pt>
                <c:pt idx="1556">
                  <c:v>31140</c:v>
                </c:pt>
                <c:pt idx="1557">
                  <c:v>31160</c:v>
                </c:pt>
                <c:pt idx="1558">
                  <c:v>31180</c:v>
                </c:pt>
                <c:pt idx="1559">
                  <c:v>31200</c:v>
                </c:pt>
                <c:pt idx="1560">
                  <c:v>31220</c:v>
                </c:pt>
                <c:pt idx="1561">
                  <c:v>31240</c:v>
                </c:pt>
                <c:pt idx="1562">
                  <c:v>31260</c:v>
                </c:pt>
                <c:pt idx="1563">
                  <c:v>31280</c:v>
                </c:pt>
                <c:pt idx="1564">
                  <c:v>31300</c:v>
                </c:pt>
                <c:pt idx="1565">
                  <c:v>31320</c:v>
                </c:pt>
                <c:pt idx="1566">
                  <c:v>31340</c:v>
                </c:pt>
                <c:pt idx="1567">
                  <c:v>31360</c:v>
                </c:pt>
                <c:pt idx="1568">
                  <c:v>31380</c:v>
                </c:pt>
                <c:pt idx="1569">
                  <c:v>31400</c:v>
                </c:pt>
                <c:pt idx="1570">
                  <c:v>31420</c:v>
                </c:pt>
                <c:pt idx="1571">
                  <c:v>31440</c:v>
                </c:pt>
                <c:pt idx="1572">
                  <c:v>31460</c:v>
                </c:pt>
                <c:pt idx="1573">
                  <c:v>31480</c:v>
                </c:pt>
                <c:pt idx="1574">
                  <c:v>31500</c:v>
                </c:pt>
                <c:pt idx="1575">
                  <c:v>31520</c:v>
                </c:pt>
                <c:pt idx="1576">
                  <c:v>31540</c:v>
                </c:pt>
                <c:pt idx="1577">
                  <c:v>31560</c:v>
                </c:pt>
                <c:pt idx="1578">
                  <c:v>31580</c:v>
                </c:pt>
                <c:pt idx="1579">
                  <c:v>31600</c:v>
                </c:pt>
                <c:pt idx="1580">
                  <c:v>31620</c:v>
                </c:pt>
                <c:pt idx="1581">
                  <c:v>31640</c:v>
                </c:pt>
                <c:pt idx="1582">
                  <c:v>31660</c:v>
                </c:pt>
                <c:pt idx="1583">
                  <c:v>31680</c:v>
                </c:pt>
                <c:pt idx="1584">
                  <c:v>31700</c:v>
                </c:pt>
                <c:pt idx="1585">
                  <c:v>31720</c:v>
                </c:pt>
                <c:pt idx="1586">
                  <c:v>31740</c:v>
                </c:pt>
                <c:pt idx="1587">
                  <c:v>31760</c:v>
                </c:pt>
                <c:pt idx="1588">
                  <c:v>31780</c:v>
                </c:pt>
                <c:pt idx="1589">
                  <c:v>31800</c:v>
                </c:pt>
                <c:pt idx="1590">
                  <c:v>31820</c:v>
                </c:pt>
                <c:pt idx="1591">
                  <c:v>31840</c:v>
                </c:pt>
                <c:pt idx="1592">
                  <c:v>31860</c:v>
                </c:pt>
                <c:pt idx="1593">
                  <c:v>31880</c:v>
                </c:pt>
                <c:pt idx="1594">
                  <c:v>31900</c:v>
                </c:pt>
                <c:pt idx="1595">
                  <c:v>31920</c:v>
                </c:pt>
                <c:pt idx="1596">
                  <c:v>31940</c:v>
                </c:pt>
                <c:pt idx="1597">
                  <c:v>31960</c:v>
                </c:pt>
                <c:pt idx="1598">
                  <c:v>31980</c:v>
                </c:pt>
                <c:pt idx="1599">
                  <c:v>32000</c:v>
                </c:pt>
                <c:pt idx="1600">
                  <c:v>32020</c:v>
                </c:pt>
                <c:pt idx="1601">
                  <c:v>32040</c:v>
                </c:pt>
                <c:pt idx="1602">
                  <c:v>32060</c:v>
                </c:pt>
                <c:pt idx="1603">
                  <c:v>32080</c:v>
                </c:pt>
                <c:pt idx="1604">
                  <c:v>32100</c:v>
                </c:pt>
                <c:pt idx="1605">
                  <c:v>32120</c:v>
                </c:pt>
                <c:pt idx="1606">
                  <c:v>32140</c:v>
                </c:pt>
                <c:pt idx="1607">
                  <c:v>32160</c:v>
                </c:pt>
                <c:pt idx="1608">
                  <c:v>32180</c:v>
                </c:pt>
                <c:pt idx="1609">
                  <c:v>32200</c:v>
                </c:pt>
                <c:pt idx="1610">
                  <c:v>32220</c:v>
                </c:pt>
                <c:pt idx="1611">
                  <c:v>32240</c:v>
                </c:pt>
                <c:pt idx="1612">
                  <c:v>32260</c:v>
                </c:pt>
                <c:pt idx="1613">
                  <c:v>32280</c:v>
                </c:pt>
                <c:pt idx="1614">
                  <c:v>32300</c:v>
                </c:pt>
                <c:pt idx="1615">
                  <c:v>32320</c:v>
                </c:pt>
                <c:pt idx="1616">
                  <c:v>32340</c:v>
                </c:pt>
                <c:pt idx="1617">
                  <c:v>32360</c:v>
                </c:pt>
                <c:pt idx="1618">
                  <c:v>32380</c:v>
                </c:pt>
                <c:pt idx="1619">
                  <c:v>32400</c:v>
                </c:pt>
                <c:pt idx="1620">
                  <c:v>32420</c:v>
                </c:pt>
                <c:pt idx="1621">
                  <c:v>32440</c:v>
                </c:pt>
                <c:pt idx="1622">
                  <c:v>32460</c:v>
                </c:pt>
                <c:pt idx="1623">
                  <c:v>32480</c:v>
                </c:pt>
                <c:pt idx="1624">
                  <c:v>32500</c:v>
                </c:pt>
                <c:pt idx="1625">
                  <c:v>32520</c:v>
                </c:pt>
                <c:pt idx="1626">
                  <c:v>32540</c:v>
                </c:pt>
                <c:pt idx="1627">
                  <c:v>32560</c:v>
                </c:pt>
                <c:pt idx="1628">
                  <c:v>32580</c:v>
                </c:pt>
                <c:pt idx="1629">
                  <c:v>32600</c:v>
                </c:pt>
                <c:pt idx="1630">
                  <c:v>32620</c:v>
                </c:pt>
                <c:pt idx="1631">
                  <c:v>32640</c:v>
                </c:pt>
                <c:pt idx="1632">
                  <c:v>32660</c:v>
                </c:pt>
                <c:pt idx="1633">
                  <c:v>32680</c:v>
                </c:pt>
                <c:pt idx="1634">
                  <c:v>32700</c:v>
                </c:pt>
                <c:pt idx="1635">
                  <c:v>32720</c:v>
                </c:pt>
                <c:pt idx="1636">
                  <c:v>32740</c:v>
                </c:pt>
                <c:pt idx="1637">
                  <c:v>32760</c:v>
                </c:pt>
                <c:pt idx="1638">
                  <c:v>32780</c:v>
                </c:pt>
                <c:pt idx="1639">
                  <c:v>32800</c:v>
                </c:pt>
                <c:pt idx="1640">
                  <c:v>32820</c:v>
                </c:pt>
                <c:pt idx="1641">
                  <c:v>32840</c:v>
                </c:pt>
                <c:pt idx="1642">
                  <c:v>32860</c:v>
                </c:pt>
                <c:pt idx="1643">
                  <c:v>32880</c:v>
                </c:pt>
                <c:pt idx="1644">
                  <c:v>32900</c:v>
                </c:pt>
                <c:pt idx="1645">
                  <c:v>32920</c:v>
                </c:pt>
                <c:pt idx="1646">
                  <c:v>32940</c:v>
                </c:pt>
                <c:pt idx="1647">
                  <c:v>32960</c:v>
                </c:pt>
                <c:pt idx="1648">
                  <c:v>32980</c:v>
                </c:pt>
                <c:pt idx="1649">
                  <c:v>33000</c:v>
                </c:pt>
                <c:pt idx="1650">
                  <c:v>33020</c:v>
                </c:pt>
                <c:pt idx="1651">
                  <c:v>33040</c:v>
                </c:pt>
                <c:pt idx="1652">
                  <c:v>33060</c:v>
                </c:pt>
                <c:pt idx="1653">
                  <c:v>33080</c:v>
                </c:pt>
                <c:pt idx="1654">
                  <c:v>33100</c:v>
                </c:pt>
                <c:pt idx="1655">
                  <c:v>33120</c:v>
                </c:pt>
                <c:pt idx="1656">
                  <c:v>33140</c:v>
                </c:pt>
                <c:pt idx="1657">
                  <c:v>33160</c:v>
                </c:pt>
                <c:pt idx="1658">
                  <c:v>33180</c:v>
                </c:pt>
                <c:pt idx="1659">
                  <c:v>33200</c:v>
                </c:pt>
                <c:pt idx="1660">
                  <c:v>33220</c:v>
                </c:pt>
                <c:pt idx="1661">
                  <c:v>33240</c:v>
                </c:pt>
                <c:pt idx="1662">
                  <c:v>33260</c:v>
                </c:pt>
                <c:pt idx="1663">
                  <c:v>33280</c:v>
                </c:pt>
                <c:pt idx="1664">
                  <c:v>33300</c:v>
                </c:pt>
                <c:pt idx="1665">
                  <c:v>33320</c:v>
                </c:pt>
                <c:pt idx="1666">
                  <c:v>33340</c:v>
                </c:pt>
                <c:pt idx="1667">
                  <c:v>33360</c:v>
                </c:pt>
                <c:pt idx="1668">
                  <c:v>33380</c:v>
                </c:pt>
                <c:pt idx="1669">
                  <c:v>33400</c:v>
                </c:pt>
                <c:pt idx="1670">
                  <c:v>33420</c:v>
                </c:pt>
                <c:pt idx="1671">
                  <c:v>33440</c:v>
                </c:pt>
                <c:pt idx="1672">
                  <c:v>33460</c:v>
                </c:pt>
                <c:pt idx="1673">
                  <c:v>33480</c:v>
                </c:pt>
                <c:pt idx="1674">
                  <c:v>33500</c:v>
                </c:pt>
                <c:pt idx="1675">
                  <c:v>33520</c:v>
                </c:pt>
                <c:pt idx="1676">
                  <c:v>33540</c:v>
                </c:pt>
                <c:pt idx="1677">
                  <c:v>33560</c:v>
                </c:pt>
                <c:pt idx="1678">
                  <c:v>33580</c:v>
                </c:pt>
                <c:pt idx="1679">
                  <c:v>33600</c:v>
                </c:pt>
                <c:pt idx="1680">
                  <c:v>33620</c:v>
                </c:pt>
                <c:pt idx="1681">
                  <c:v>33640</c:v>
                </c:pt>
                <c:pt idx="1682">
                  <c:v>33660</c:v>
                </c:pt>
                <c:pt idx="1683">
                  <c:v>33680</c:v>
                </c:pt>
                <c:pt idx="1684">
                  <c:v>33700</c:v>
                </c:pt>
                <c:pt idx="1685">
                  <c:v>33720</c:v>
                </c:pt>
                <c:pt idx="1686">
                  <c:v>33740</c:v>
                </c:pt>
                <c:pt idx="1687">
                  <c:v>33760</c:v>
                </c:pt>
                <c:pt idx="1688">
                  <c:v>33780</c:v>
                </c:pt>
                <c:pt idx="1689">
                  <c:v>33800</c:v>
                </c:pt>
                <c:pt idx="1690">
                  <c:v>33820</c:v>
                </c:pt>
                <c:pt idx="1691">
                  <c:v>33840</c:v>
                </c:pt>
                <c:pt idx="1692">
                  <c:v>33860</c:v>
                </c:pt>
                <c:pt idx="1693">
                  <c:v>33880</c:v>
                </c:pt>
                <c:pt idx="1694">
                  <c:v>33900</c:v>
                </c:pt>
                <c:pt idx="1695">
                  <c:v>33920</c:v>
                </c:pt>
                <c:pt idx="1696">
                  <c:v>33940</c:v>
                </c:pt>
                <c:pt idx="1697">
                  <c:v>33960</c:v>
                </c:pt>
                <c:pt idx="1698">
                  <c:v>33980</c:v>
                </c:pt>
                <c:pt idx="1699">
                  <c:v>34000</c:v>
                </c:pt>
                <c:pt idx="1700">
                  <c:v>34020</c:v>
                </c:pt>
                <c:pt idx="1701">
                  <c:v>34040</c:v>
                </c:pt>
                <c:pt idx="1702">
                  <c:v>34060</c:v>
                </c:pt>
                <c:pt idx="1703">
                  <c:v>34080</c:v>
                </c:pt>
                <c:pt idx="1704">
                  <c:v>34100</c:v>
                </c:pt>
                <c:pt idx="1705">
                  <c:v>34120</c:v>
                </c:pt>
                <c:pt idx="1706">
                  <c:v>34140</c:v>
                </c:pt>
                <c:pt idx="1707">
                  <c:v>34160</c:v>
                </c:pt>
                <c:pt idx="1708">
                  <c:v>34180</c:v>
                </c:pt>
                <c:pt idx="1709">
                  <c:v>34200</c:v>
                </c:pt>
                <c:pt idx="1710">
                  <c:v>34220</c:v>
                </c:pt>
                <c:pt idx="1711">
                  <c:v>34240</c:v>
                </c:pt>
                <c:pt idx="1712">
                  <c:v>34260</c:v>
                </c:pt>
                <c:pt idx="1713">
                  <c:v>34280</c:v>
                </c:pt>
                <c:pt idx="1714">
                  <c:v>34300</c:v>
                </c:pt>
                <c:pt idx="1715">
                  <c:v>34320</c:v>
                </c:pt>
                <c:pt idx="1716">
                  <c:v>34340</c:v>
                </c:pt>
                <c:pt idx="1717">
                  <c:v>34360</c:v>
                </c:pt>
                <c:pt idx="1718">
                  <c:v>34380</c:v>
                </c:pt>
                <c:pt idx="1719">
                  <c:v>34400</c:v>
                </c:pt>
                <c:pt idx="1720">
                  <c:v>34420</c:v>
                </c:pt>
                <c:pt idx="1721">
                  <c:v>34440</c:v>
                </c:pt>
                <c:pt idx="1722">
                  <c:v>34460</c:v>
                </c:pt>
                <c:pt idx="1723">
                  <c:v>34480</c:v>
                </c:pt>
                <c:pt idx="1724">
                  <c:v>34500</c:v>
                </c:pt>
                <c:pt idx="1725">
                  <c:v>34520</c:v>
                </c:pt>
                <c:pt idx="1726">
                  <c:v>34540</c:v>
                </c:pt>
                <c:pt idx="1727">
                  <c:v>34560</c:v>
                </c:pt>
                <c:pt idx="1728">
                  <c:v>34580</c:v>
                </c:pt>
                <c:pt idx="1729">
                  <c:v>34600</c:v>
                </c:pt>
                <c:pt idx="1730">
                  <c:v>34620</c:v>
                </c:pt>
                <c:pt idx="1731">
                  <c:v>34640</c:v>
                </c:pt>
                <c:pt idx="1732">
                  <c:v>34660</c:v>
                </c:pt>
                <c:pt idx="1733">
                  <c:v>34680</c:v>
                </c:pt>
                <c:pt idx="1734">
                  <c:v>34700</c:v>
                </c:pt>
                <c:pt idx="1735">
                  <c:v>34720</c:v>
                </c:pt>
                <c:pt idx="1736">
                  <c:v>34740</c:v>
                </c:pt>
                <c:pt idx="1737">
                  <c:v>34760</c:v>
                </c:pt>
                <c:pt idx="1738">
                  <c:v>34780</c:v>
                </c:pt>
                <c:pt idx="1739">
                  <c:v>34800</c:v>
                </c:pt>
                <c:pt idx="1740">
                  <c:v>34820</c:v>
                </c:pt>
                <c:pt idx="1741">
                  <c:v>34840</c:v>
                </c:pt>
                <c:pt idx="1742">
                  <c:v>34860</c:v>
                </c:pt>
                <c:pt idx="1743">
                  <c:v>34880</c:v>
                </c:pt>
                <c:pt idx="1744">
                  <c:v>34900</c:v>
                </c:pt>
                <c:pt idx="1745">
                  <c:v>34920</c:v>
                </c:pt>
                <c:pt idx="1746">
                  <c:v>34940</c:v>
                </c:pt>
                <c:pt idx="1747">
                  <c:v>34960</c:v>
                </c:pt>
                <c:pt idx="1748">
                  <c:v>34980</c:v>
                </c:pt>
                <c:pt idx="1749">
                  <c:v>35000</c:v>
                </c:pt>
                <c:pt idx="1750">
                  <c:v>35020</c:v>
                </c:pt>
                <c:pt idx="1751">
                  <c:v>35040</c:v>
                </c:pt>
                <c:pt idx="1752">
                  <c:v>35060</c:v>
                </c:pt>
                <c:pt idx="1753">
                  <c:v>35080</c:v>
                </c:pt>
                <c:pt idx="1754">
                  <c:v>35100</c:v>
                </c:pt>
                <c:pt idx="1755">
                  <c:v>35120</c:v>
                </c:pt>
                <c:pt idx="1756">
                  <c:v>35140</c:v>
                </c:pt>
                <c:pt idx="1757">
                  <c:v>35160</c:v>
                </c:pt>
                <c:pt idx="1758">
                  <c:v>35180</c:v>
                </c:pt>
                <c:pt idx="1759">
                  <c:v>35200</c:v>
                </c:pt>
                <c:pt idx="1760">
                  <c:v>35220</c:v>
                </c:pt>
                <c:pt idx="1761">
                  <c:v>35240</c:v>
                </c:pt>
                <c:pt idx="1762">
                  <c:v>35260</c:v>
                </c:pt>
                <c:pt idx="1763">
                  <c:v>35280</c:v>
                </c:pt>
                <c:pt idx="1764">
                  <c:v>35300</c:v>
                </c:pt>
                <c:pt idx="1765">
                  <c:v>35320</c:v>
                </c:pt>
                <c:pt idx="1766">
                  <c:v>35340</c:v>
                </c:pt>
                <c:pt idx="1767">
                  <c:v>35360</c:v>
                </c:pt>
                <c:pt idx="1768">
                  <c:v>35380</c:v>
                </c:pt>
                <c:pt idx="1769">
                  <c:v>35400</c:v>
                </c:pt>
                <c:pt idx="1770">
                  <c:v>35420</c:v>
                </c:pt>
                <c:pt idx="1771">
                  <c:v>35440</c:v>
                </c:pt>
                <c:pt idx="1772">
                  <c:v>35460</c:v>
                </c:pt>
                <c:pt idx="1773">
                  <c:v>35480</c:v>
                </c:pt>
                <c:pt idx="1774">
                  <c:v>35500</c:v>
                </c:pt>
                <c:pt idx="1775">
                  <c:v>35520</c:v>
                </c:pt>
                <c:pt idx="1776">
                  <c:v>35540</c:v>
                </c:pt>
                <c:pt idx="1777">
                  <c:v>35560</c:v>
                </c:pt>
                <c:pt idx="1778">
                  <c:v>35580</c:v>
                </c:pt>
                <c:pt idx="1779">
                  <c:v>35600</c:v>
                </c:pt>
                <c:pt idx="1780">
                  <c:v>35620</c:v>
                </c:pt>
                <c:pt idx="1781">
                  <c:v>35640</c:v>
                </c:pt>
                <c:pt idx="1782">
                  <c:v>35660</c:v>
                </c:pt>
                <c:pt idx="1783">
                  <c:v>35680</c:v>
                </c:pt>
                <c:pt idx="1784">
                  <c:v>35700</c:v>
                </c:pt>
                <c:pt idx="1785">
                  <c:v>35720</c:v>
                </c:pt>
                <c:pt idx="1786">
                  <c:v>35740</c:v>
                </c:pt>
                <c:pt idx="1787">
                  <c:v>35760</c:v>
                </c:pt>
                <c:pt idx="1788">
                  <c:v>35780</c:v>
                </c:pt>
                <c:pt idx="1789">
                  <c:v>35800</c:v>
                </c:pt>
                <c:pt idx="1790">
                  <c:v>35820</c:v>
                </c:pt>
                <c:pt idx="1791">
                  <c:v>35840</c:v>
                </c:pt>
                <c:pt idx="1792">
                  <c:v>35860</c:v>
                </c:pt>
                <c:pt idx="1793">
                  <c:v>35880</c:v>
                </c:pt>
                <c:pt idx="1794">
                  <c:v>35900</c:v>
                </c:pt>
                <c:pt idx="1795">
                  <c:v>35920</c:v>
                </c:pt>
                <c:pt idx="1796">
                  <c:v>35940</c:v>
                </c:pt>
                <c:pt idx="1797">
                  <c:v>35960</c:v>
                </c:pt>
                <c:pt idx="1798">
                  <c:v>35980</c:v>
                </c:pt>
                <c:pt idx="1799">
                  <c:v>36000</c:v>
                </c:pt>
                <c:pt idx="1800">
                  <c:v>36020</c:v>
                </c:pt>
                <c:pt idx="1801">
                  <c:v>36040</c:v>
                </c:pt>
                <c:pt idx="1802">
                  <c:v>36060</c:v>
                </c:pt>
                <c:pt idx="1803">
                  <c:v>36080</c:v>
                </c:pt>
                <c:pt idx="1804">
                  <c:v>36100</c:v>
                </c:pt>
                <c:pt idx="1805">
                  <c:v>36120</c:v>
                </c:pt>
                <c:pt idx="1806">
                  <c:v>36140</c:v>
                </c:pt>
                <c:pt idx="1807">
                  <c:v>36160</c:v>
                </c:pt>
                <c:pt idx="1808">
                  <c:v>36180</c:v>
                </c:pt>
                <c:pt idx="1809">
                  <c:v>36200</c:v>
                </c:pt>
                <c:pt idx="1810">
                  <c:v>36220</c:v>
                </c:pt>
                <c:pt idx="1811">
                  <c:v>36240</c:v>
                </c:pt>
                <c:pt idx="1812">
                  <c:v>36260</c:v>
                </c:pt>
                <c:pt idx="1813">
                  <c:v>36280</c:v>
                </c:pt>
                <c:pt idx="1814">
                  <c:v>36300</c:v>
                </c:pt>
                <c:pt idx="1815">
                  <c:v>36320</c:v>
                </c:pt>
                <c:pt idx="1816">
                  <c:v>36340</c:v>
                </c:pt>
                <c:pt idx="1817">
                  <c:v>36360</c:v>
                </c:pt>
                <c:pt idx="1818">
                  <c:v>36380</c:v>
                </c:pt>
                <c:pt idx="1819">
                  <c:v>36400</c:v>
                </c:pt>
                <c:pt idx="1820">
                  <c:v>36420</c:v>
                </c:pt>
                <c:pt idx="1821">
                  <c:v>36440</c:v>
                </c:pt>
                <c:pt idx="1822">
                  <c:v>36460</c:v>
                </c:pt>
                <c:pt idx="1823">
                  <c:v>36480</c:v>
                </c:pt>
                <c:pt idx="1824">
                  <c:v>36500</c:v>
                </c:pt>
                <c:pt idx="1825">
                  <c:v>36520</c:v>
                </c:pt>
                <c:pt idx="1826">
                  <c:v>36540</c:v>
                </c:pt>
                <c:pt idx="1827">
                  <c:v>36560</c:v>
                </c:pt>
                <c:pt idx="1828">
                  <c:v>36580</c:v>
                </c:pt>
                <c:pt idx="1829">
                  <c:v>36600</c:v>
                </c:pt>
                <c:pt idx="1830">
                  <c:v>36620</c:v>
                </c:pt>
                <c:pt idx="1831">
                  <c:v>36640</c:v>
                </c:pt>
                <c:pt idx="1832">
                  <c:v>36660</c:v>
                </c:pt>
                <c:pt idx="1833">
                  <c:v>36680</c:v>
                </c:pt>
                <c:pt idx="1834">
                  <c:v>36700</c:v>
                </c:pt>
                <c:pt idx="1835">
                  <c:v>36720</c:v>
                </c:pt>
                <c:pt idx="1836">
                  <c:v>36740</c:v>
                </c:pt>
                <c:pt idx="1837">
                  <c:v>36760</c:v>
                </c:pt>
                <c:pt idx="1838">
                  <c:v>36780</c:v>
                </c:pt>
                <c:pt idx="1839">
                  <c:v>36800</c:v>
                </c:pt>
                <c:pt idx="1840">
                  <c:v>36820</c:v>
                </c:pt>
                <c:pt idx="1841">
                  <c:v>36840</c:v>
                </c:pt>
                <c:pt idx="1842">
                  <c:v>36860</c:v>
                </c:pt>
                <c:pt idx="1843">
                  <c:v>36880</c:v>
                </c:pt>
                <c:pt idx="1844">
                  <c:v>36900</c:v>
                </c:pt>
                <c:pt idx="1845">
                  <c:v>36920</c:v>
                </c:pt>
                <c:pt idx="1846">
                  <c:v>36940</c:v>
                </c:pt>
                <c:pt idx="1847">
                  <c:v>36960</c:v>
                </c:pt>
                <c:pt idx="1848">
                  <c:v>36980</c:v>
                </c:pt>
                <c:pt idx="1849">
                  <c:v>37000</c:v>
                </c:pt>
                <c:pt idx="1850">
                  <c:v>37020</c:v>
                </c:pt>
                <c:pt idx="1851">
                  <c:v>37040</c:v>
                </c:pt>
                <c:pt idx="1852">
                  <c:v>37060</c:v>
                </c:pt>
                <c:pt idx="1853">
                  <c:v>37080</c:v>
                </c:pt>
                <c:pt idx="1854">
                  <c:v>37100</c:v>
                </c:pt>
                <c:pt idx="1855">
                  <c:v>37120</c:v>
                </c:pt>
                <c:pt idx="1856">
                  <c:v>37140</c:v>
                </c:pt>
                <c:pt idx="1857">
                  <c:v>37160</c:v>
                </c:pt>
                <c:pt idx="1858">
                  <c:v>37180</c:v>
                </c:pt>
                <c:pt idx="1859">
                  <c:v>37200</c:v>
                </c:pt>
                <c:pt idx="1860">
                  <c:v>37220</c:v>
                </c:pt>
                <c:pt idx="1861">
                  <c:v>37240</c:v>
                </c:pt>
                <c:pt idx="1862">
                  <c:v>37260</c:v>
                </c:pt>
                <c:pt idx="1863">
                  <c:v>37280</c:v>
                </c:pt>
                <c:pt idx="1864">
                  <c:v>37300</c:v>
                </c:pt>
                <c:pt idx="1865">
                  <c:v>37320</c:v>
                </c:pt>
                <c:pt idx="1866">
                  <c:v>37340</c:v>
                </c:pt>
                <c:pt idx="1867">
                  <c:v>37360</c:v>
                </c:pt>
                <c:pt idx="1868">
                  <c:v>37380</c:v>
                </c:pt>
                <c:pt idx="1869">
                  <c:v>37400</c:v>
                </c:pt>
                <c:pt idx="1870">
                  <c:v>37420</c:v>
                </c:pt>
                <c:pt idx="1871">
                  <c:v>37440</c:v>
                </c:pt>
                <c:pt idx="1872">
                  <c:v>37460</c:v>
                </c:pt>
                <c:pt idx="1873">
                  <c:v>37480</c:v>
                </c:pt>
                <c:pt idx="1874">
                  <c:v>37500</c:v>
                </c:pt>
                <c:pt idx="1875">
                  <c:v>37520</c:v>
                </c:pt>
                <c:pt idx="1876">
                  <c:v>37540</c:v>
                </c:pt>
                <c:pt idx="1877">
                  <c:v>37560</c:v>
                </c:pt>
                <c:pt idx="1878">
                  <c:v>37580</c:v>
                </c:pt>
                <c:pt idx="1879">
                  <c:v>37600</c:v>
                </c:pt>
                <c:pt idx="1880">
                  <c:v>37620</c:v>
                </c:pt>
                <c:pt idx="1881">
                  <c:v>37640</c:v>
                </c:pt>
                <c:pt idx="1882">
                  <c:v>37660</c:v>
                </c:pt>
                <c:pt idx="1883">
                  <c:v>37680</c:v>
                </c:pt>
                <c:pt idx="1884">
                  <c:v>37700</c:v>
                </c:pt>
                <c:pt idx="1885">
                  <c:v>37720</c:v>
                </c:pt>
                <c:pt idx="1886">
                  <c:v>37740</c:v>
                </c:pt>
                <c:pt idx="1887">
                  <c:v>37760</c:v>
                </c:pt>
                <c:pt idx="1888">
                  <c:v>37780</c:v>
                </c:pt>
                <c:pt idx="1889">
                  <c:v>37800</c:v>
                </c:pt>
                <c:pt idx="1890">
                  <c:v>37820</c:v>
                </c:pt>
                <c:pt idx="1891">
                  <c:v>37840</c:v>
                </c:pt>
                <c:pt idx="1892">
                  <c:v>37860</c:v>
                </c:pt>
                <c:pt idx="1893">
                  <c:v>37880</c:v>
                </c:pt>
                <c:pt idx="1894">
                  <c:v>37900</c:v>
                </c:pt>
                <c:pt idx="1895">
                  <c:v>37920</c:v>
                </c:pt>
                <c:pt idx="1896">
                  <c:v>37940</c:v>
                </c:pt>
                <c:pt idx="1897">
                  <c:v>37960</c:v>
                </c:pt>
                <c:pt idx="1898">
                  <c:v>37980</c:v>
                </c:pt>
                <c:pt idx="1899">
                  <c:v>38000</c:v>
                </c:pt>
                <c:pt idx="1900">
                  <c:v>38020</c:v>
                </c:pt>
                <c:pt idx="1901">
                  <c:v>38040</c:v>
                </c:pt>
                <c:pt idx="1902">
                  <c:v>38060</c:v>
                </c:pt>
                <c:pt idx="1903">
                  <c:v>38080</c:v>
                </c:pt>
                <c:pt idx="1904">
                  <c:v>38100</c:v>
                </c:pt>
                <c:pt idx="1905">
                  <c:v>38120</c:v>
                </c:pt>
                <c:pt idx="1906">
                  <c:v>38140</c:v>
                </c:pt>
                <c:pt idx="1907">
                  <c:v>38160</c:v>
                </c:pt>
                <c:pt idx="1908">
                  <c:v>38180</c:v>
                </c:pt>
                <c:pt idx="1909">
                  <c:v>38200</c:v>
                </c:pt>
                <c:pt idx="1910">
                  <c:v>38220</c:v>
                </c:pt>
                <c:pt idx="1911">
                  <c:v>38240</c:v>
                </c:pt>
                <c:pt idx="1912">
                  <c:v>38260</c:v>
                </c:pt>
                <c:pt idx="1913">
                  <c:v>38280</c:v>
                </c:pt>
                <c:pt idx="1914">
                  <c:v>38300</c:v>
                </c:pt>
                <c:pt idx="1915">
                  <c:v>38320</c:v>
                </c:pt>
                <c:pt idx="1916">
                  <c:v>38340</c:v>
                </c:pt>
                <c:pt idx="1917">
                  <c:v>38360</c:v>
                </c:pt>
                <c:pt idx="1918">
                  <c:v>38380</c:v>
                </c:pt>
                <c:pt idx="1919">
                  <c:v>38400</c:v>
                </c:pt>
                <c:pt idx="1920">
                  <c:v>38420</c:v>
                </c:pt>
                <c:pt idx="1921">
                  <c:v>38440</c:v>
                </c:pt>
                <c:pt idx="1922">
                  <c:v>38460</c:v>
                </c:pt>
                <c:pt idx="1923">
                  <c:v>38480</c:v>
                </c:pt>
                <c:pt idx="1924">
                  <c:v>38500</c:v>
                </c:pt>
                <c:pt idx="1925">
                  <c:v>38520</c:v>
                </c:pt>
                <c:pt idx="1926">
                  <c:v>38540</c:v>
                </c:pt>
                <c:pt idx="1927">
                  <c:v>38560</c:v>
                </c:pt>
                <c:pt idx="1928">
                  <c:v>38580</c:v>
                </c:pt>
                <c:pt idx="1929">
                  <c:v>38600</c:v>
                </c:pt>
                <c:pt idx="1930">
                  <c:v>38620</c:v>
                </c:pt>
                <c:pt idx="1931">
                  <c:v>38640</c:v>
                </c:pt>
                <c:pt idx="1932">
                  <c:v>38660</c:v>
                </c:pt>
                <c:pt idx="1933">
                  <c:v>38680</c:v>
                </c:pt>
                <c:pt idx="1934">
                  <c:v>38700</c:v>
                </c:pt>
                <c:pt idx="1935">
                  <c:v>38720</c:v>
                </c:pt>
                <c:pt idx="1936">
                  <c:v>38740</c:v>
                </c:pt>
                <c:pt idx="1937">
                  <c:v>38760</c:v>
                </c:pt>
                <c:pt idx="1938">
                  <c:v>38780</c:v>
                </c:pt>
                <c:pt idx="1939">
                  <c:v>38800</c:v>
                </c:pt>
                <c:pt idx="1940">
                  <c:v>38820</c:v>
                </c:pt>
                <c:pt idx="1941">
                  <c:v>38840</c:v>
                </c:pt>
                <c:pt idx="1942">
                  <c:v>38860</c:v>
                </c:pt>
                <c:pt idx="1943">
                  <c:v>38880</c:v>
                </c:pt>
                <c:pt idx="1944">
                  <c:v>38900</c:v>
                </c:pt>
                <c:pt idx="1945">
                  <c:v>38920</c:v>
                </c:pt>
                <c:pt idx="1946">
                  <c:v>38940</c:v>
                </c:pt>
                <c:pt idx="1947">
                  <c:v>38960</c:v>
                </c:pt>
                <c:pt idx="1948">
                  <c:v>38980</c:v>
                </c:pt>
                <c:pt idx="1949">
                  <c:v>39000</c:v>
                </c:pt>
                <c:pt idx="1950">
                  <c:v>39020</c:v>
                </c:pt>
                <c:pt idx="1951">
                  <c:v>39040</c:v>
                </c:pt>
                <c:pt idx="1952">
                  <c:v>39060</c:v>
                </c:pt>
                <c:pt idx="1953">
                  <c:v>39080</c:v>
                </c:pt>
                <c:pt idx="1954">
                  <c:v>39100</c:v>
                </c:pt>
                <c:pt idx="1955">
                  <c:v>39120</c:v>
                </c:pt>
                <c:pt idx="1956">
                  <c:v>39140</c:v>
                </c:pt>
                <c:pt idx="1957">
                  <c:v>39160</c:v>
                </c:pt>
                <c:pt idx="1958">
                  <c:v>39180</c:v>
                </c:pt>
                <c:pt idx="1959">
                  <c:v>39200</c:v>
                </c:pt>
                <c:pt idx="1960">
                  <c:v>39220</c:v>
                </c:pt>
                <c:pt idx="1961">
                  <c:v>39240</c:v>
                </c:pt>
                <c:pt idx="1962">
                  <c:v>39260</c:v>
                </c:pt>
                <c:pt idx="1963">
                  <c:v>39280</c:v>
                </c:pt>
                <c:pt idx="1964">
                  <c:v>39300</c:v>
                </c:pt>
                <c:pt idx="1965">
                  <c:v>39320</c:v>
                </c:pt>
                <c:pt idx="1966">
                  <c:v>39340</c:v>
                </c:pt>
                <c:pt idx="1967">
                  <c:v>39360</c:v>
                </c:pt>
                <c:pt idx="1968">
                  <c:v>39380</c:v>
                </c:pt>
                <c:pt idx="1969">
                  <c:v>39400</c:v>
                </c:pt>
                <c:pt idx="1970">
                  <c:v>39420</c:v>
                </c:pt>
                <c:pt idx="1971">
                  <c:v>39440</c:v>
                </c:pt>
                <c:pt idx="1972">
                  <c:v>39460</c:v>
                </c:pt>
                <c:pt idx="1973">
                  <c:v>39480</c:v>
                </c:pt>
                <c:pt idx="1974">
                  <c:v>39500</c:v>
                </c:pt>
                <c:pt idx="1975">
                  <c:v>39520</c:v>
                </c:pt>
                <c:pt idx="1976">
                  <c:v>39540</c:v>
                </c:pt>
                <c:pt idx="1977">
                  <c:v>39560</c:v>
                </c:pt>
                <c:pt idx="1978">
                  <c:v>39580</c:v>
                </c:pt>
                <c:pt idx="1979">
                  <c:v>39600</c:v>
                </c:pt>
                <c:pt idx="1980">
                  <c:v>39620</c:v>
                </c:pt>
                <c:pt idx="1981">
                  <c:v>39640</c:v>
                </c:pt>
                <c:pt idx="1982">
                  <c:v>39660</c:v>
                </c:pt>
                <c:pt idx="1983">
                  <c:v>39680</c:v>
                </c:pt>
                <c:pt idx="1984">
                  <c:v>39700</c:v>
                </c:pt>
                <c:pt idx="1985">
                  <c:v>39720</c:v>
                </c:pt>
                <c:pt idx="1986">
                  <c:v>39740</c:v>
                </c:pt>
                <c:pt idx="1987">
                  <c:v>39760</c:v>
                </c:pt>
                <c:pt idx="1988">
                  <c:v>39780</c:v>
                </c:pt>
                <c:pt idx="1989">
                  <c:v>39800</c:v>
                </c:pt>
                <c:pt idx="1990">
                  <c:v>39820</c:v>
                </c:pt>
                <c:pt idx="1991">
                  <c:v>39840</c:v>
                </c:pt>
                <c:pt idx="1992">
                  <c:v>39860</c:v>
                </c:pt>
                <c:pt idx="1993">
                  <c:v>39880</c:v>
                </c:pt>
                <c:pt idx="1994">
                  <c:v>39900</c:v>
                </c:pt>
                <c:pt idx="1995">
                  <c:v>39920</c:v>
                </c:pt>
                <c:pt idx="1996">
                  <c:v>39940</c:v>
                </c:pt>
                <c:pt idx="1997">
                  <c:v>39960</c:v>
                </c:pt>
                <c:pt idx="1998">
                  <c:v>39980</c:v>
                </c:pt>
                <c:pt idx="1999">
                  <c:v>40000</c:v>
                </c:pt>
              </c:numCache>
            </c:numRef>
          </c:xVal>
          <c:yVal>
            <c:numRef>
              <c:f>Sheet1!$B$2:$B$2001</c:f>
              <c:numCache>
                <c:formatCode>General</c:formatCode>
                <c:ptCount val="2000"/>
                <c:pt idx="0">
                  <c:v>70</c:v>
                </c:pt>
                <c:pt idx="1">
                  <c:v>70</c:v>
                </c:pt>
                <c:pt idx="2">
                  <c:v>69</c:v>
                </c:pt>
                <c:pt idx="3">
                  <c:v>70</c:v>
                </c:pt>
                <c:pt idx="4">
                  <c:v>71</c:v>
                </c:pt>
                <c:pt idx="5">
                  <c:v>70</c:v>
                </c:pt>
                <c:pt idx="6">
                  <c:v>70</c:v>
                </c:pt>
                <c:pt idx="7">
                  <c:v>71</c:v>
                </c:pt>
                <c:pt idx="8">
                  <c:v>71</c:v>
                </c:pt>
                <c:pt idx="9">
                  <c:v>70</c:v>
                </c:pt>
                <c:pt idx="10">
                  <c:v>72</c:v>
                </c:pt>
                <c:pt idx="11">
                  <c:v>70</c:v>
                </c:pt>
                <c:pt idx="12">
                  <c:v>71</c:v>
                </c:pt>
                <c:pt idx="13">
                  <c:v>72</c:v>
                </c:pt>
                <c:pt idx="14">
                  <c:v>72</c:v>
                </c:pt>
                <c:pt idx="15">
                  <c:v>72</c:v>
                </c:pt>
                <c:pt idx="16">
                  <c:v>72</c:v>
                </c:pt>
                <c:pt idx="17">
                  <c:v>71</c:v>
                </c:pt>
                <c:pt idx="18">
                  <c:v>73</c:v>
                </c:pt>
                <c:pt idx="19">
                  <c:v>72</c:v>
                </c:pt>
                <c:pt idx="20">
                  <c:v>72</c:v>
                </c:pt>
                <c:pt idx="21">
                  <c:v>71</c:v>
                </c:pt>
                <c:pt idx="22">
                  <c:v>72</c:v>
                </c:pt>
                <c:pt idx="23">
                  <c:v>71</c:v>
                </c:pt>
                <c:pt idx="24">
                  <c:v>73</c:v>
                </c:pt>
                <c:pt idx="25">
                  <c:v>71</c:v>
                </c:pt>
                <c:pt idx="26">
                  <c:v>72</c:v>
                </c:pt>
                <c:pt idx="27">
                  <c:v>71</c:v>
                </c:pt>
                <c:pt idx="28">
                  <c:v>72</c:v>
                </c:pt>
                <c:pt idx="29">
                  <c:v>72</c:v>
                </c:pt>
                <c:pt idx="30">
                  <c:v>71</c:v>
                </c:pt>
                <c:pt idx="31">
                  <c:v>72</c:v>
                </c:pt>
                <c:pt idx="32">
                  <c:v>71</c:v>
                </c:pt>
                <c:pt idx="33">
                  <c:v>72</c:v>
                </c:pt>
                <c:pt idx="34">
                  <c:v>72</c:v>
                </c:pt>
                <c:pt idx="35">
                  <c:v>71</c:v>
                </c:pt>
                <c:pt idx="36">
                  <c:v>72</c:v>
                </c:pt>
                <c:pt idx="37">
                  <c:v>71</c:v>
                </c:pt>
                <c:pt idx="38">
                  <c:v>71</c:v>
                </c:pt>
                <c:pt idx="39">
                  <c:v>71</c:v>
                </c:pt>
                <c:pt idx="40">
                  <c:v>72</c:v>
                </c:pt>
                <c:pt idx="41">
                  <c:v>72</c:v>
                </c:pt>
                <c:pt idx="42">
                  <c:v>72</c:v>
                </c:pt>
                <c:pt idx="43">
                  <c:v>72</c:v>
                </c:pt>
                <c:pt idx="44">
                  <c:v>72</c:v>
                </c:pt>
                <c:pt idx="45">
                  <c:v>71</c:v>
                </c:pt>
                <c:pt idx="46">
                  <c:v>72</c:v>
                </c:pt>
                <c:pt idx="47">
                  <c:v>72</c:v>
                </c:pt>
                <c:pt idx="48">
                  <c:v>73</c:v>
                </c:pt>
                <c:pt idx="49">
                  <c:v>72</c:v>
                </c:pt>
                <c:pt idx="50">
                  <c:v>73</c:v>
                </c:pt>
                <c:pt idx="51">
                  <c:v>72</c:v>
                </c:pt>
                <c:pt idx="52">
                  <c:v>73</c:v>
                </c:pt>
                <c:pt idx="53">
                  <c:v>72</c:v>
                </c:pt>
                <c:pt idx="54">
                  <c:v>72</c:v>
                </c:pt>
                <c:pt idx="55">
                  <c:v>73</c:v>
                </c:pt>
                <c:pt idx="56">
                  <c:v>73</c:v>
                </c:pt>
                <c:pt idx="57">
                  <c:v>73</c:v>
                </c:pt>
                <c:pt idx="58">
                  <c:v>73</c:v>
                </c:pt>
                <c:pt idx="59">
                  <c:v>74</c:v>
                </c:pt>
                <c:pt idx="60">
                  <c:v>73</c:v>
                </c:pt>
                <c:pt idx="61">
                  <c:v>73</c:v>
                </c:pt>
                <c:pt idx="62">
                  <c:v>74</c:v>
                </c:pt>
                <c:pt idx="63">
                  <c:v>73</c:v>
                </c:pt>
                <c:pt idx="64">
                  <c:v>73</c:v>
                </c:pt>
                <c:pt idx="65">
                  <c:v>74</c:v>
                </c:pt>
                <c:pt idx="66">
                  <c:v>73</c:v>
                </c:pt>
                <c:pt idx="67">
                  <c:v>74</c:v>
                </c:pt>
                <c:pt idx="68">
                  <c:v>74</c:v>
                </c:pt>
                <c:pt idx="69">
                  <c:v>74</c:v>
                </c:pt>
                <c:pt idx="70">
                  <c:v>74</c:v>
                </c:pt>
                <c:pt idx="71">
                  <c:v>74</c:v>
                </c:pt>
                <c:pt idx="72">
                  <c:v>74</c:v>
                </c:pt>
                <c:pt idx="73">
                  <c:v>74</c:v>
                </c:pt>
                <c:pt idx="74">
                  <c:v>74</c:v>
                </c:pt>
                <c:pt idx="75">
                  <c:v>74</c:v>
                </c:pt>
                <c:pt idx="76">
                  <c:v>74</c:v>
                </c:pt>
                <c:pt idx="77">
                  <c:v>75</c:v>
                </c:pt>
                <c:pt idx="78">
                  <c:v>75</c:v>
                </c:pt>
                <c:pt idx="79">
                  <c:v>74</c:v>
                </c:pt>
                <c:pt idx="80">
                  <c:v>74</c:v>
                </c:pt>
                <c:pt idx="81">
                  <c:v>75</c:v>
                </c:pt>
                <c:pt idx="82">
                  <c:v>75</c:v>
                </c:pt>
                <c:pt idx="83">
                  <c:v>75</c:v>
                </c:pt>
                <c:pt idx="84">
                  <c:v>76</c:v>
                </c:pt>
                <c:pt idx="85">
                  <c:v>76</c:v>
                </c:pt>
                <c:pt idx="86">
                  <c:v>77</c:v>
                </c:pt>
                <c:pt idx="87">
                  <c:v>77</c:v>
                </c:pt>
                <c:pt idx="88">
                  <c:v>76</c:v>
                </c:pt>
                <c:pt idx="89">
                  <c:v>76</c:v>
                </c:pt>
                <c:pt idx="90">
                  <c:v>76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76</c:v>
                </c:pt>
                <c:pt idx="95">
                  <c:v>76</c:v>
                </c:pt>
                <c:pt idx="96">
                  <c:v>75</c:v>
                </c:pt>
                <c:pt idx="97">
                  <c:v>76</c:v>
                </c:pt>
                <c:pt idx="98">
                  <c:v>76</c:v>
                </c:pt>
                <c:pt idx="99">
                  <c:v>76</c:v>
                </c:pt>
                <c:pt idx="100">
                  <c:v>76</c:v>
                </c:pt>
                <c:pt idx="101">
                  <c:v>76</c:v>
                </c:pt>
                <c:pt idx="102">
                  <c:v>75</c:v>
                </c:pt>
                <c:pt idx="103">
                  <c:v>76</c:v>
                </c:pt>
                <c:pt idx="104">
                  <c:v>77</c:v>
                </c:pt>
                <c:pt idx="105">
                  <c:v>75</c:v>
                </c:pt>
                <c:pt idx="106">
                  <c:v>76</c:v>
                </c:pt>
                <c:pt idx="107">
                  <c:v>77</c:v>
                </c:pt>
                <c:pt idx="108">
                  <c:v>77</c:v>
                </c:pt>
                <c:pt idx="109">
                  <c:v>74</c:v>
                </c:pt>
                <c:pt idx="110">
                  <c:v>75</c:v>
                </c:pt>
                <c:pt idx="111">
                  <c:v>76</c:v>
                </c:pt>
                <c:pt idx="112">
                  <c:v>76</c:v>
                </c:pt>
                <c:pt idx="113">
                  <c:v>76</c:v>
                </c:pt>
                <c:pt idx="114">
                  <c:v>77</c:v>
                </c:pt>
                <c:pt idx="115">
                  <c:v>77</c:v>
                </c:pt>
                <c:pt idx="116">
                  <c:v>77</c:v>
                </c:pt>
                <c:pt idx="117">
                  <c:v>76</c:v>
                </c:pt>
                <c:pt idx="118">
                  <c:v>75</c:v>
                </c:pt>
                <c:pt idx="119">
                  <c:v>75</c:v>
                </c:pt>
                <c:pt idx="120">
                  <c:v>77</c:v>
                </c:pt>
                <c:pt idx="121">
                  <c:v>75</c:v>
                </c:pt>
                <c:pt idx="122">
                  <c:v>76</c:v>
                </c:pt>
                <c:pt idx="123">
                  <c:v>76</c:v>
                </c:pt>
                <c:pt idx="124">
                  <c:v>76</c:v>
                </c:pt>
                <c:pt idx="125">
                  <c:v>77</c:v>
                </c:pt>
                <c:pt idx="126">
                  <c:v>76</c:v>
                </c:pt>
                <c:pt idx="127">
                  <c:v>76</c:v>
                </c:pt>
                <c:pt idx="128">
                  <c:v>76</c:v>
                </c:pt>
                <c:pt idx="129">
                  <c:v>75</c:v>
                </c:pt>
                <c:pt idx="130">
                  <c:v>76</c:v>
                </c:pt>
                <c:pt idx="131">
                  <c:v>74</c:v>
                </c:pt>
                <c:pt idx="132">
                  <c:v>76</c:v>
                </c:pt>
                <c:pt idx="133">
                  <c:v>77</c:v>
                </c:pt>
                <c:pt idx="134">
                  <c:v>77</c:v>
                </c:pt>
                <c:pt idx="135">
                  <c:v>77</c:v>
                </c:pt>
                <c:pt idx="136">
                  <c:v>75</c:v>
                </c:pt>
                <c:pt idx="137">
                  <c:v>76</c:v>
                </c:pt>
                <c:pt idx="138">
                  <c:v>76</c:v>
                </c:pt>
                <c:pt idx="139">
                  <c:v>78</c:v>
                </c:pt>
                <c:pt idx="140">
                  <c:v>77</c:v>
                </c:pt>
                <c:pt idx="141">
                  <c:v>76</c:v>
                </c:pt>
                <c:pt idx="142">
                  <c:v>77</c:v>
                </c:pt>
                <c:pt idx="143">
                  <c:v>76</c:v>
                </c:pt>
                <c:pt idx="144">
                  <c:v>76</c:v>
                </c:pt>
                <c:pt idx="145">
                  <c:v>79</c:v>
                </c:pt>
                <c:pt idx="146">
                  <c:v>80</c:v>
                </c:pt>
                <c:pt idx="147">
                  <c:v>81</c:v>
                </c:pt>
                <c:pt idx="148">
                  <c:v>81</c:v>
                </c:pt>
                <c:pt idx="149">
                  <c:v>81</c:v>
                </c:pt>
                <c:pt idx="150">
                  <c:v>81</c:v>
                </c:pt>
                <c:pt idx="151">
                  <c:v>82</c:v>
                </c:pt>
                <c:pt idx="152">
                  <c:v>83</c:v>
                </c:pt>
                <c:pt idx="153">
                  <c:v>82</c:v>
                </c:pt>
                <c:pt idx="154">
                  <c:v>83</c:v>
                </c:pt>
                <c:pt idx="155">
                  <c:v>82</c:v>
                </c:pt>
                <c:pt idx="156">
                  <c:v>84</c:v>
                </c:pt>
                <c:pt idx="157">
                  <c:v>83</c:v>
                </c:pt>
                <c:pt idx="158">
                  <c:v>84</c:v>
                </c:pt>
                <c:pt idx="159">
                  <c:v>83</c:v>
                </c:pt>
                <c:pt idx="160">
                  <c:v>82</c:v>
                </c:pt>
                <c:pt idx="161">
                  <c:v>83</c:v>
                </c:pt>
                <c:pt idx="162">
                  <c:v>84</c:v>
                </c:pt>
                <c:pt idx="163">
                  <c:v>83</c:v>
                </c:pt>
                <c:pt idx="164">
                  <c:v>83</c:v>
                </c:pt>
                <c:pt idx="165">
                  <c:v>83</c:v>
                </c:pt>
                <c:pt idx="166">
                  <c:v>82</c:v>
                </c:pt>
                <c:pt idx="167">
                  <c:v>81</c:v>
                </c:pt>
                <c:pt idx="168">
                  <c:v>83</c:v>
                </c:pt>
                <c:pt idx="169">
                  <c:v>82</c:v>
                </c:pt>
                <c:pt idx="170">
                  <c:v>82</c:v>
                </c:pt>
                <c:pt idx="171">
                  <c:v>82</c:v>
                </c:pt>
                <c:pt idx="172">
                  <c:v>80</c:v>
                </c:pt>
                <c:pt idx="173">
                  <c:v>81</c:v>
                </c:pt>
                <c:pt idx="174">
                  <c:v>81</c:v>
                </c:pt>
                <c:pt idx="175">
                  <c:v>82</c:v>
                </c:pt>
                <c:pt idx="176">
                  <c:v>82</c:v>
                </c:pt>
                <c:pt idx="177">
                  <c:v>81</c:v>
                </c:pt>
                <c:pt idx="178">
                  <c:v>81</c:v>
                </c:pt>
                <c:pt idx="179">
                  <c:v>81</c:v>
                </c:pt>
                <c:pt idx="180">
                  <c:v>81</c:v>
                </c:pt>
                <c:pt idx="181">
                  <c:v>81</c:v>
                </c:pt>
                <c:pt idx="182">
                  <c:v>81</c:v>
                </c:pt>
                <c:pt idx="183">
                  <c:v>80</c:v>
                </c:pt>
                <c:pt idx="184">
                  <c:v>80</c:v>
                </c:pt>
                <c:pt idx="185">
                  <c:v>82</c:v>
                </c:pt>
                <c:pt idx="186">
                  <c:v>81</c:v>
                </c:pt>
                <c:pt idx="187">
                  <c:v>80</c:v>
                </c:pt>
                <c:pt idx="188">
                  <c:v>79</c:v>
                </c:pt>
                <c:pt idx="189">
                  <c:v>80</c:v>
                </c:pt>
                <c:pt idx="190">
                  <c:v>82</c:v>
                </c:pt>
                <c:pt idx="191">
                  <c:v>81</c:v>
                </c:pt>
                <c:pt idx="192">
                  <c:v>81</c:v>
                </c:pt>
                <c:pt idx="193">
                  <c:v>81</c:v>
                </c:pt>
                <c:pt idx="194">
                  <c:v>82</c:v>
                </c:pt>
                <c:pt idx="195">
                  <c:v>80</c:v>
                </c:pt>
                <c:pt idx="196">
                  <c:v>81</c:v>
                </c:pt>
                <c:pt idx="197">
                  <c:v>81</c:v>
                </c:pt>
                <c:pt idx="198">
                  <c:v>81</c:v>
                </c:pt>
                <c:pt idx="199">
                  <c:v>80</c:v>
                </c:pt>
                <c:pt idx="200">
                  <c:v>80</c:v>
                </c:pt>
                <c:pt idx="201">
                  <c:v>82</c:v>
                </c:pt>
                <c:pt idx="202">
                  <c:v>81</c:v>
                </c:pt>
                <c:pt idx="203">
                  <c:v>80</c:v>
                </c:pt>
                <c:pt idx="204">
                  <c:v>80</c:v>
                </c:pt>
                <c:pt idx="205">
                  <c:v>81</c:v>
                </c:pt>
                <c:pt idx="206">
                  <c:v>80</c:v>
                </c:pt>
                <c:pt idx="207">
                  <c:v>80</c:v>
                </c:pt>
                <c:pt idx="208">
                  <c:v>80</c:v>
                </c:pt>
                <c:pt idx="209">
                  <c:v>81</c:v>
                </c:pt>
                <c:pt idx="210">
                  <c:v>79</c:v>
                </c:pt>
                <c:pt idx="211">
                  <c:v>80</c:v>
                </c:pt>
                <c:pt idx="212">
                  <c:v>80</c:v>
                </c:pt>
                <c:pt idx="213">
                  <c:v>81</c:v>
                </c:pt>
                <c:pt idx="214">
                  <c:v>80</c:v>
                </c:pt>
                <c:pt idx="215">
                  <c:v>81</c:v>
                </c:pt>
                <c:pt idx="216">
                  <c:v>80</c:v>
                </c:pt>
                <c:pt idx="217">
                  <c:v>81</c:v>
                </c:pt>
                <c:pt idx="218">
                  <c:v>80</c:v>
                </c:pt>
                <c:pt idx="219">
                  <c:v>80</c:v>
                </c:pt>
                <c:pt idx="220">
                  <c:v>79</c:v>
                </c:pt>
                <c:pt idx="221">
                  <c:v>80</c:v>
                </c:pt>
                <c:pt idx="222">
                  <c:v>80</c:v>
                </c:pt>
                <c:pt idx="223">
                  <c:v>81</c:v>
                </c:pt>
                <c:pt idx="224">
                  <c:v>80</c:v>
                </c:pt>
                <c:pt idx="225">
                  <c:v>80</c:v>
                </c:pt>
                <c:pt idx="226">
                  <c:v>80</c:v>
                </c:pt>
                <c:pt idx="227">
                  <c:v>80</c:v>
                </c:pt>
                <c:pt idx="228">
                  <c:v>79</c:v>
                </c:pt>
                <c:pt idx="229">
                  <c:v>80</c:v>
                </c:pt>
                <c:pt idx="230">
                  <c:v>81</c:v>
                </c:pt>
                <c:pt idx="231">
                  <c:v>80</c:v>
                </c:pt>
                <c:pt idx="232">
                  <c:v>81</c:v>
                </c:pt>
                <c:pt idx="233">
                  <c:v>81</c:v>
                </c:pt>
                <c:pt idx="234">
                  <c:v>80</c:v>
                </c:pt>
                <c:pt idx="235">
                  <c:v>80</c:v>
                </c:pt>
                <c:pt idx="236">
                  <c:v>79</c:v>
                </c:pt>
                <c:pt idx="237">
                  <c:v>80</c:v>
                </c:pt>
                <c:pt idx="238">
                  <c:v>81</c:v>
                </c:pt>
                <c:pt idx="239">
                  <c:v>80</c:v>
                </c:pt>
                <c:pt idx="240">
                  <c:v>80</c:v>
                </c:pt>
                <c:pt idx="241">
                  <c:v>80</c:v>
                </c:pt>
                <c:pt idx="242">
                  <c:v>80</c:v>
                </c:pt>
                <c:pt idx="243">
                  <c:v>80</c:v>
                </c:pt>
                <c:pt idx="244">
                  <c:v>80</c:v>
                </c:pt>
                <c:pt idx="245">
                  <c:v>80</c:v>
                </c:pt>
                <c:pt idx="246">
                  <c:v>82</c:v>
                </c:pt>
                <c:pt idx="247">
                  <c:v>81</c:v>
                </c:pt>
                <c:pt idx="248">
                  <c:v>81</c:v>
                </c:pt>
                <c:pt idx="249">
                  <c:v>80</c:v>
                </c:pt>
                <c:pt idx="250">
                  <c:v>81</c:v>
                </c:pt>
                <c:pt idx="251">
                  <c:v>81</c:v>
                </c:pt>
                <c:pt idx="252">
                  <c:v>81</c:v>
                </c:pt>
                <c:pt idx="253">
                  <c:v>81</c:v>
                </c:pt>
                <c:pt idx="254">
                  <c:v>81</c:v>
                </c:pt>
                <c:pt idx="255">
                  <c:v>80</c:v>
                </c:pt>
                <c:pt idx="256">
                  <c:v>83</c:v>
                </c:pt>
                <c:pt idx="257">
                  <c:v>82</c:v>
                </c:pt>
                <c:pt idx="258">
                  <c:v>83</c:v>
                </c:pt>
                <c:pt idx="259">
                  <c:v>84</c:v>
                </c:pt>
                <c:pt idx="260">
                  <c:v>83</c:v>
                </c:pt>
                <c:pt idx="261">
                  <c:v>83</c:v>
                </c:pt>
                <c:pt idx="262">
                  <c:v>84</c:v>
                </c:pt>
                <c:pt idx="263">
                  <c:v>84</c:v>
                </c:pt>
                <c:pt idx="264">
                  <c:v>83</c:v>
                </c:pt>
                <c:pt idx="265">
                  <c:v>84</c:v>
                </c:pt>
                <c:pt idx="266">
                  <c:v>84</c:v>
                </c:pt>
                <c:pt idx="267">
                  <c:v>83</c:v>
                </c:pt>
                <c:pt idx="268">
                  <c:v>84</c:v>
                </c:pt>
                <c:pt idx="269">
                  <c:v>85</c:v>
                </c:pt>
                <c:pt idx="270">
                  <c:v>84</c:v>
                </c:pt>
                <c:pt idx="271">
                  <c:v>83</c:v>
                </c:pt>
                <c:pt idx="272">
                  <c:v>83</c:v>
                </c:pt>
                <c:pt idx="273">
                  <c:v>84</c:v>
                </c:pt>
                <c:pt idx="274">
                  <c:v>82</c:v>
                </c:pt>
                <c:pt idx="275">
                  <c:v>83</c:v>
                </c:pt>
                <c:pt idx="276">
                  <c:v>83</c:v>
                </c:pt>
                <c:pt idx="277">
                  <c:v>83</c:v>
                </c:pt>
                <c:pt idx="278">
                  <c:v>82</c:v>
                </c:pt>
                <c:pt idx="279">
                  <c:v>83</c:v>
                </c:pt>
                <c:pt idx="280">
                  <c:v>82</c:v>
                </c:pt>
                <c:pt idx="281">
                  <c:v>82</c:v>
                </c:pt>
                <c:pt idx="282">
                  <c:v>82</c:v>
                </c:pt>
                <c:pt idx="283">
                  <c:v>83</c:v>
                </c:pt>
                <c:pt idx="284">
                  <c:v>82</c:v>
                </c:pt>
                <c:pt idx="285">
                  <c:v>81</c:v>
                </c:pt>
                <c:pt idx="286">
                  <c:v>82</c:v>
                </c:pt>
                <c:pt idx="287">
                  <c:v>82</c:v>
                </c:pt>
                <c:pt idx="288">
                  <c:v>81</c:v>
                </c:pt>
                <c:pt idx="289">
                  <c:v>82</c:v>
                </c:pt>
                <c:pt idx="290">
                  <c:v>82</c:v>
                </c:pt>
                <c:pt idx="291">
                  <c:v>81</c:v>
                </c:pt>
                <c:pt idx="292">
                  <c:v>82</c:v>
                </c:pt>
                <c:pt idx="293">
                  <c:v>82</c:v>
                </c:pt>
                <c:pt idx="294">
                  <c:v>81</c:v>
                </c:pt>
                <c:pt idx="295">
                  <c:v>82</c:v>
                </c:pt>
                <c:pt idx="296">
                  <c:v>82</c:v>
                </c:pt>
                <c:pt idx="297">
                  <c:v>81</c:v>
                </c:pt>
                <c:pt idx="298">
                  <c:v>81</c:v>
                </c:pt>
                <c:pt idx="299">
                  <c:v>82</c:v>
                </c:pt>
                <c:pt idx="300">
                  <c:v>81</c:v>
                </c:pt>
                <c:pt idx="301">
                  <c:v>82</c:v>
                </c:pt>
                <c:pt idx="302">
                  <c:v>82</c:v>
                </c:pt>
                <c:pt idx="303">
                  <c:v>82</c:v>
                </c:pt>
                <c:pt idx="304">
                  <c:v>82</c:v>
                </c:pt>
                <c:pt idx="305">
                  <c:v>81</c:v>
                </c:pt>
                <c:pt idx="306">
                  <c:v>82</c:v>
                </c:pt>
                <c:pt idx="307">
                  <c:v>81</c:v>
                </c:pt>
                <c:pt idx="308">
                  <c:v>81</c:v>
                </c:pt>
                <c:pt idx="309">
                  <c:v>82</c:v>
                </c:pt>
                <c:pt idx="310">
                  <c:v>82</c:v>
                </c:pt>
                <c:pt idx="311">
                  <c:v>82</c:v>
                </c:pt>
                <c:pt idx="312">
                  <c:v>82</c:v>
                </c:pt>
                <c:pt idx="313">
                  <c:v>82</c:v>
                </c:pt>
                <c:pt idx="314">
                  <c:v>82</c:v>
                </c:pt>
                <c:pt idx="315">
                  <c:v>82</c:v>
                </c:pt>
                <c:pt idx="316">
                  <c:v>83</c:v>
                </c:pt>
                <c:pt idx="317">
                  <c:v>82</c:v>
                </c:pt>
                <c:pt idx="318">
                  <c:v>82</c:v>
                </c:pt>
                <c:pt idx="319">
                  <c:v>81</c:v>
                </c:pt>
                <c:pt idx="320">
                  <c:v>81</c:v>
                </c:pt>
                <c:pt idx="321">
                  <c:v>82</c:v>
                </c:pt>
                <c:pt idx="322">
                  <c:v>81</c:v>
                </c:pt>
                <c:pt idx="323">
                  <c:v>81</c:v>
                </c:pt>
                <c:pt idx="324">
                  <c:v>82</c:v>
                </c:pt>
                <c:pt idx="325">
                  <c:v>82</c:v>
                </c:pt>
                <c:pt idx="326">
                  <c:v>81</c:v>
                </c:pt>
                <c:pt idx="327">
                  <c:v>82</c:v>
                </c:pt>
                <c:pt idx="328">
                  <c:v>82</c:v>
                </c:pt>
                <c:pt idx="329">
                  <c:v>81</c:v>
                </c:pt>
                <c:pt idx="330">
                  <c:v>82</c:v>
                </c:pt>
                <c:pt idx="331">
                  <c:v>81</c:v>
                </c:pt>
                <c:pt idx="332">
                  <c:v>82</c:v>
                </c:pt>
                <c:pt idx="333">
                  <c:v>83</c:v>
                </c:pt>
                <c:pt idx="334">
                  <c:v>82</c:v>
                </c:pt>
                <c:pt idx="335">
                  <c:v>82</c:v>
                </c:pt>
                <c:pt idx="336">
                  <c:v>82</c:v>
                </c:pt>
                <c:pt idx="337">
                  <c:v>82</c:v>
                </c:pt>
                <c:pt idx="338">
                  <c:v>82</c:v>
                </c:pt>
                <c:pt idx="339">
                  <c:v>81</c:v>
                </c:pt>
                <c:pt idx="340">
                  <c:v>82</c:v>
                </c:pt>
                <c:pt idx="341">
                  <c:v>82</c:v>
                </c:pt>
                <c:pt idx="342">
                  <c:v>82</c:v>
                </c:pt>
                <c:pt idx="343">
                  <c:v>81</c:v>
                </c:pt>
                <c:pt idx="344">
                  <c:v>82</c:v>
                </c:pt>
                <c:pt idx="345">
                  <c:v>82</c:v>
                </c:pt>
                <c:pt idx="346">
                  <c:v>81</c:v>
                </c:pt>
                <c:pt idx="347">
                  <c:v>82</c:v>
                </c:pt>
                <c:pt idx="348">
                  <c:v>83</c:v>
                </c:pt>
                <c:pt idx="349">
                  <c:v>82</c:v>
                </c:pt>
                <c:pt idx="350">
                  <c:v>81</c:v>
                </c:pt>
                <c:pt idx="351">
                  <c:v>82</c:v>
                </c:pt>
                <c:pt idx="352">
                  <c:v>82</c:v>
                </c:pt>
                <c:pt idx="353">
                  <c:v>82</c:v>
                </c:pt>
                <c:pt idx="354">
                  <c:v>81</c:v>
                </c:pt>
                <c:pt idx="355">
                  <c:v>81</c:v>
                </c:pt>
                <c:pt idx="356">
                  <c:v>82</c:v>
                </c:pt>
                <c:pt idx="357">
                  <c:v>82</c:v>
                </c:pt>
                <c:pt idx="358">
                  <c:v>80</c:v>
                </c:pt>
                <c:pt idx="359">
                  <c:v>81</c:v>
                </c:pt>
                <c:pt idx="360">
                  <c:v>81</c:v>
                </c:pt>
                <c:pt idx="361">
                  <c:v>81</c:v>
                </c:pt>
                <c:pt idx="362">
                  <c:v>82</c:v>
                </c:pt>
                <c:pt idx="363">
                  <c:v>81</c:v>
                </c:pt>
                <c:pt idx="364">
                  <c:v>82</c:v>
                </c:pt>
                <c:pt idx="365">
                  <c:v>82</c:v>
                </c:pt>
                <c:pt idx="366">
                  <c:v>83</c:v>
                </c:pt>
                <c:pt idx="367">
                  <c:v>80</c:v>
                </c:pt>
                <c:pt idx="368">
                  <c:v>81</c:v>
                </c:pt>
                <c:pt idx="369">
                  <c:v>80</c:v>
                </c:pt>
                <c:pt idx="370">
                  <c:v>82</c:v>
                </c:pt>
                <c:pt idx="371">
                  <c:v>82</c:v>
                </c:pt>
                <c:pt idx="372">
                  <c:v>81</c:v>
                </c:pt>
                <c:pt idx="373">
                  <c:v>82</c:v>
                </c:pt>
                <c:pt idx="374">
                  <c:v>81</c:v>
                </c:pt>
                <c:pt idx="375">
                  <c:v>82</c:v>
                </c:pt>
                <c:pt idx="376">
                  <c:v>82</c:v>
                </c:pt>
                <c:pt idx="377">
                  <c:v>81</c:v>
                </c:pt>
                <c:pt idx="378">
                  <c:v>82</c:v>
                </c:pt>
                <c:pt idx="379">
                  <c:v>81</c:v>
                </c:pt>
                <c:pt idx="380">
                  <c:v>82</c:v>
                </c:pt>
                <c:pt idx="381">
                  <c:v>82</c:v>
                </c:pt>
                <c:pt idx="382">
                  <c:v>81</c:v>
                </c:pt>
                <c:pt idx="383">
                  <c:v>81</c:v>
                </c:pt>
                <c:pt idx="384">
                  <c:v>80</c:v>
                </c:pt>
                <c:pt idx="385">
                  <c:v>82</c:v>
                </c:pt>
                <c:pt idx="386">
                  <c:v>82</c:v>
                </c:pt>
                <c:pt idx="387">
                  <c:v>82</c:v>
                </c:pt>
                <c:pt idx="388">
                  <c:v>81</c:v>
                </c:pt>
                <c:pt idx="389">
                  <c:v>82</c:v>
                </c:pt>
                <c:pt idx="390">
                  <c:v>82</c:v>
                </c:pt>
                <c:pt idx="391">
                  <c:v>81</c:v>
                </c:pt>
                <c:pt idx="392">
                  <c:v>82</c:v>
                </c:pt>
                <c:pt idx="393">
                  <c:v>80</c:v>
                </c:pt>
                <c:pt idx="394">
                  <c:v>81</c:v>
                </c:pt>
                <c:pt idx="395">
                  <c:v>82</c:v>
                </c:pt>
                <c:pt idx="396">
                  <c:v>82</c:v>
                </c:pt>
                <c:pt idx="397">
                  <c:v>82</c:v>
                </c:pt>
                <c:pt idx="398">
                  <c:v>82</c:v>
                </c:pt>
                <c:pt idx="399">
                  <c:v>81</c:v>
                </c:pt>
                <c:pt idx="400">
                  <c:v>82</c:v>
                </c:pt>
                <c:pt idx="401">
                  <c:v>83</c:v>
                </c:pt>
                <c:pt idx="402">
                  <c:v>81</c:v>
                </c:pt>
                <c:pt idx="403">
                  <c:v>81</c:v>
                </c:pt>
                <c:pt idx="404">
                  <c:v>81</c:v>
                </c:pt>
                <c:pt idx="405">
                  <c:v>82</c:v>
                </c:pt>
                <c:pt idx="406">
                  <c:v>82</c:v>
                </c:pt>
                <c:pt idx="407">
                  <c:v>82</c:v>
                </c:pt>
                <c:pt idx="408">
                  <c:v>82</c:v>
                </c:pt>
                <c:pt idx="409">
                  <c:v>81</c:v>
                </c:pt>
                <c:pt idx="410">
                  <c:v>80</c:v>
                </c:pt>
                <c:pt idx="411">
                  <c:v>83</c:v>
                </c:pt>
                <c:pt idx="412">
                  <c:v>81</c:v>
                </c:pt>
                <c:pt idx="413">
                  <c:v>81</c:v>
                </c:pt>
                <c:pt idx="414">
                  <c:v>82</c:v>
                </c:pt>
                <c:pt idx="415">
                  <c:v>83</c:v>
                </c:pt>
                <c:pt idx="416">
                  <c:v>84</c:v>
                </c:pt>
                <c:pt idx="417">
                  <c:v>85</c:v>
                </c:pt>
                <c:pt idx="418">
                  <c:v>83</c:v>
                </c:pt>
                <c:pt idx="419">
                  <c:v>84</c:v>
                </c:pt>
                <c:pt idx="420">
                  <c:v>84</c:v>
                </c:pt>
                <c:pt idx="421">
                  <c:v>84</c:v>
                </c:pt>
                <c:pt idx="422">
                  <c:v>82</c:v>
                </c:pt>
                <c:pt idx="423">
                  <c:v>85</c:v>
                </c:pt>
                <c:pt idx="424">
                  <c:v>84</c:v>
                </c:pt>
                <c:pt idx="425">
                  <c:v>85</c:v>
                </c:pt>
                <c:pt idx="426">
                  <c:v>84</c:v>
                </c:pt>
                <c:pt idx="427">
                  <c:v>84</c:v>
                </c:pt>
                <c:pt idx="428">
                  <c:v>85</c:v>
                </c:pt>
                <c:pt idx="429">
                  <c:v>83</c:v>
                </c:pt>
                <c:pt idx="430">
                  <c:v>85</c:v>
                </c:pt>
                <c:pt idx="431">
                  <c:v>84</c:v>
                </c:pt>
                <c:pt idx="432">
                  <c:v>85</c:v>
                </c:pt>
                <c:pt idx="433">
                  <c:v>83</c:v>
                </c:pt>
                <c:pt idx="434">
                  <c:v>83</c:v>
                </c:pt>
                <c:pt idx="435">
                  <c:v>85</c:v>
                </c:pt>
                <c:pt idx="436">
                  <c:v>84</c:v>
                </c:pt>
                <c:pt idx="437">
                  <c:v>84</c:v>
                </c:pt>
                <c:pt idx="438">
                  <c:v>85</c:v>
                </c:pt>
                <c:pt idx="439">
                  <c:v>84</c:v>
                </c:pt>
                <c:pt idx="440">
                  <c:v>85</c:v>
                </c:pt>
                <c:pt idx="441">
                  <c:v>83</c:v>
                </c:pt>
                <c:pt idx="442">
                  <c:v>83</c:v>
                </c:pt>
                <c:pt idx="443">
                  <c:v>83</c:v>
                </c:pt>
                <c:pt idx="444">
                  <c:v>83</c:v>
                </c:pt>
                <c:pt idx="445">
                  <c:v>84</c:v>
                </c:pt>
                <c:pt idx="446">
                  <c:v>83</c:v>
                </c:pt>
                <c:pt idx="447">
                  <c:v>83</c:v>
                </c:pt>
                <c:pt idx="448">
                  <c:v>82</c:v>
                </c:pt>
                <c:pt idx="449">
                  <c:v>82</c:v>
                </c:pt>
                <c:pt idx="450">
                  <c:v>82</c:v>
                </c:pt>
                <c:pt idx="451">
                  <c:v>82</c:v>
                </c:pt>
                <c:pt idx="452">
                  <c:v>83</c:v>
                </c:pt>
                <c:pt idx="453">
                  <c:v>82</c:v>
                </c:pt>
                <c:pt idx="454">
                  <c:v>83</c:v>
                </c:pt>
                <c:pt idx="455">
                  <c:v>82</c:v>
                </c:pt>
                <c:pt idx="456">
                  <c:v>82</c:v>
                </c:pt>
                <c:pt idx="457">
                  <c:v>82</c:v>
                </c:pt>
                <c:pt idx="458">
                  <c:v>82</c:v>
                </c:pt>
                <c:pt idx="459">
                  <c:v>82</c:v>
                </c:pt>
                <c:pt idx="460">
                  <c:v>82</c:v>
                </c:pt>
                <c:pt idx="461">
                  <c:v>82</c:v>
                </c:pt>
                <c:pt idx="462">
                  <c:v>82</c:v>
                </c:pt>
                <c:pt idx="463">
                  <c:v>82</c:v>
                </c:pt>
                <c:pt idx="464">
                  <c:v>82</c:v>
                </c:pt>
                <c:pt idx="465">
                  <c:v>81</c:v>
                </c:pt>
                <c:pt idx="466">
                  <c:v>82</c:v>
                </c:pt>
                <c:pt idx="467">
                  <c:v>82</c:v>
                </c:pt>
                <c:pt idx="468">
                  <c:v>82</c:v>
                </c:pt>
                <c:pt idx="469">
                  <c:v>82</c:v>
                </c:pt>
                <c:pt idx="470">
                  <c:v>81</c:v>
                </c:pt>
                <c:pt idx="471">
                  <c:v>83</c:v>
                </c:pt>
                <c:pt idx="472">
                  <c:v>82</c:v>
                </c:pt>
                <c:pt idx="473">
                  <c:v>82</c:v>
                </c:pt>
                <c:pt idx="474">
                  <c:v>81</c:v>
                </c:pt>
                <c:pt idx="475">
                  <c:v>82</c:v>
                </c:pt>
                <c:pt idx="476">
                  <c:v>83</c:v>
                </c:pt>
                <c:pt idx="477">
                  <c:v>82</c:v>
                </c:pt>
                <c:pt idx="478">
                  <c:v>83</c:v>
                </c:pt>
                <c:pt idx="479">
                  <c:v>82</c:v>
                </c:pt>
                <c:pt idx="480">
                  <c:v>81</c:v>
                </c:pt>
                <c:pt idx="481">
                  <c:v>83</c:v>
                </c:pt>
                <c:pt idx="482">
                  <c:v>83</c:v>
                </c:pt>
                <c:pt idx="483">
                  <c:v>84</c:v>
                </c:pt>
                <c:pt idx="484">
                  <c:v>83</c:v>
                </c:pt>
                <c:pt idx="485">
                  <c:v>83</c:v>
                </c:pt>
                <c:pt idx="486">
                  <c:v>84</c:v>
                </c:pt>
                <c:pt idx="487">
                  <c:v>83</c:v>
                </c:pt>
                <c:pt idx="488">
                  <c:v>85</c:v>
                </c:pt>
                <c:pt idx="489">
                  <c:v>84</c:v>
                </c:pt>
                <c:pt idx="490">
                  <c:v>84</c:v>
                </c:pt>
                <c:pt idx="491">
                  <c:v>84</c:v>
                </c:pt>
                <c:pt idx="492">
                  <c:v>85</c:v>
                </c:pt>
                <c:pt idx="493">
                  <c:v>84</c:v>
                </c:pt>
                <c:pt idx="494">
                  <c:v>84</c:v>
                </c:pt>
                <c:pt idx="495">
                  <c:v>86</c:v>
                </c:pt>
                <c:pt idx="496">
                  <c:v>84</c:v>
                </c:pt>
                <c:pt idx="497">
                  <c:v>85</c:v>
                </c:pt>
                <c:pt idx="498">
                  <c:v>84</c:v>
                </c:pt>
                <c:pt idx="499">
                  <c:v>85</c:v>
                </c:pt>
                <c:pt idx="500">
                  <c:v>85</c:v>
                </c:pt>
                <c:pt idx="501">
                  <c:v>84</c:v>
                </c:pt>
                <c:pt idx="502">
                  <c:v>83</c:v>
                </c:pt>
                <c:pt idx="503">
                  <c:v>84</c:v>
                </c:pt>
                <c:pt idx="504">
                  <c:v>84</c:v>
                </c:pt>
                <c:pt idx="505">
                  <c:v>84</c:v>
                </c:pt>
                <c:pt idx="506">
                  <c:v>83</c:v>
                </c:pt>
                <c:pt idx="507">
                  <c:v>83</c:v>
                </c:pt>
                <c:pt idx="508">
                  <c:v>83</c:v>
                </c:pt>
                <c:pt idx="509">
                  <c:v>83</c:v>
                </c:pt>
                <c:pt idx="510">
                  <c:v>83</c:v>
                </c:pt>
                <c:pt idx="511">
                  <c:v>83</c:v>
                </c:pt>
                <c:pt idx="512">
                  <c:v>84</c:v>
                </c:pt>
                <c:pt idx="513">
                  <c:v>82</c:v>
                </c:pt>
                <c:pt idx="514">
                  <c:v>82</c:v>
                </c:pt>
                <c:pt idx="515">
                  <c:v>82</c:v>
                </c:pt>
                <c:pt idx="516">
                  <c:v>83</c:v>
                </c:pt>
                <c:pt idx="517">
                  <c:v>82</c:v>
                </c:pt>
                <c:pt idx="518">
                  <c:v>84</c:v>
                </c:pt>
                <c:pt idx="519">
                  <c:v>83</c:v>
                </c:pt>
                <c:pt idx="520">
                  <c:v>82</c:v>
                </c:pt>
                <c:pt idx="521">
                  <c:v>82</c:v>
                </c:pt>
                <c:pt idx="522">
                  <c:v>83</c:v>
                </c:pt>
                <c:pt idx="523">
                  <c:v>83</c:v>
                </c:pt>
                <c:pt idx="524">
                  <c:v>82</c:v>
                </c:pt>
                <c:pt idx="525">
                  <c:v>83</c:v>
                </c:pt>
                <c:pt idx="526">
                  <c:v>82</c:v>
                </c:pt>
                <c:pt idx="527">
                  <c:v>82</c:v>
                </c:pt>
                <c:pt idx="528">
                  <c:v>83</c:v>
                </c:pt>
                <c:pt idx="529">
                  <c:v>81</c:v>
                </c:pt>
                <c:pt idx="530">
                  <c:v>82</c:v>
                </c:pt>
                <c:pt idx="531">
                  <c:v>82</c:v>
                </c:pt>
                <c:pt idx="532">
                  <c:v>81</c:v>
                </c:pt>
                <c:pt idx="533">
                  <c:v>81</c:v>
                </c:pt>
                <c:pt idx="534">
                  <c:v>83</c:v>
                </c:pt>
                <c:pt idx="535">
                  <c:v>82</c:v>
                </c:pt>
                <c:pt idx="536">
                  <c:v>82</c:v>
                </c:pt>
                <c:pt idx="537">
                  <c:v>83</c:v>
                </c:pt>
                <c:pt idx="538">
                  <c:v>82</c:v>
                </c:pt>
                <c:pt idx="539">
                  <c:v>82</c:v>
                </c:pt>
                <c:pt idx="540">
                  <c:v>83</c:v>
                </c:pt>
                <c:pt idx="541">
                  <c:v>83</c:v>
                </c:pt>
                <c:pt idx="542">
                  <c:v>83</c:v>
                </c:pt>
                <c:pt idx="543">
                  <c:v>83</c:v>
                </c:pt>
                <c:pt idx="544">
                  <c:v>82</c:v>
                </c:pt>
                <c:pt idx="545">
                  <c:v>82</c:v>
                </c:pt>
                <c:pt idx="546">
                  <c:v>83</c:v>
                </c:pt>
                <c:pt idx="547">
                  <c:v>83</c:v>
                </c:pt>
                <c:pt idx="548">
                  <c:v>82</c:v>
                </c:pt>
                <c:pt idx="549">
                  <c:v>81</c:v>
                </c:pt>
                <c:pt idx="550">
                  <c:v>82</c:v>
                </c:pt>
                <c:pt idx="551">
                  <c:v>82</c:v>
                </c:pt>
                <c:pt idx="552">
                  <c:v>82</c:v>
                </c:pt>
                <c:pt idx="553">
                  <c:v>83</c:v>
                </c:pt>
                <c:pt idx="554">
                  <c:v>82</c:v>
                </c:pt>
                <c:pt idx="555">
                  <c:v>82</c:v>
                </c:pt>
                <c:pt idx="556">
                  <c:v>82</c:v>
                </c:pt>
                <c:pt idx="557">
                  <c:v>82</c:v>
                </c:pt>
                <c:pt idx="558">
                  <c:v>82</c:v>
                </c:pt>
                <c:pt idx="559">
                  <c:v>82</c:v>
                </c:pt>
                <c:pt idx="560">
                  <c:v>82</c:v>
                </c:pt>
                <c:pt idx="561">
                  <c:v>82</c:v>
                </c:pt>
                <c:pt idx="562">
                  <c:v>82</c:v>
                </c:pt>
                <c:pt idx="563">
                  <c:v>82</c:v>
                </c:pt>
                <c:pt idx="564">
                  <c:v>83</c:v>
                </c:pt>
                <c:pt idx="565">
                  <c:v>82</c:v>
                </c:pt>
                <c:pt idx="566">
                  <c:v>82</c:v>
                </c:pt>
                <c:pt idx="567">
                  <c:v>83</c:v>
                </c:pt>
                <c:pt idx="568">
                  <c:v>82</c:v>
                </c:pt>
                <c:pt idx="569">
                  <c:v>83</c:v>
                </c:pt>
                <c:pt idx="570">
                  <c:v>82</c:v>
                </c:pt>
                <c:pt idx="571">
                  <c:v>82</c:v>
                </c:pt>
                <c:pt idx="572">
                  <c:v>82</c:v>
                </c:pt>
                <c:pt idx="573">
                  <c:v>82</c:v>
                </c:pt>
                <c:pt idx="574">
                  <c:v>83</c:v>
                </c:pt>
                <c:pt idx="575">
                  <c:v>81</c:v>
                </c:pt>
                <c:pt idx="576">
                  <c:v>82</c:v>
                </c:pt>
                <c:pt idx="577">
                  <c:v>82</c:v>
                </c:pt>
                <c:pt idx="578">
                  <c:v>81</c:v>
                </c:pt>
                <c:pt idx="579">
                  <c:v>81</c:v>
                </c:pt>
                <c:pt idx="580">
                  <c:v>82</c:v>
                </c:pt>
                <c:pt idx="581">
                  <c:v>83</c:v>
                </c:pt>
                <c:pt idx="582">
                  <c:v>83</c:v>
                </c:pt>
                <c:pt idx="583">
                  <c:v>82</c:v>
                </c:pt>
                <c:pt idx="584">
                  <c:v>82</c:v>
                </c:pt>
                <c:pt idx="585">
                  <c:v>81</c:v>
                </c:pt>
                <c:pt idx="586">
                  <c:v>82</c:v>
                </c:pt>
                <c:pt idx="587">
                  <c:v>82</c:v>
                </c:pt>
                <c:pt idx="588">
                  <c:v>83</c:v>
                </c:pt>
                <c:pt idx="589">
                  <c:v>83</c:v>
                </c:pt>
                <c:pt idx="590">
                  <c:v>81</c:v>
                </c:pt>
                <c:pt idx="591">
                  <c:v>82</c:v>
                </c:pt>
                <c:pt idx="592">
                  <c:v>82</c:v>
                </c:pt>
                <c:pt idx="593">
                  <c:v>83</c:v>
                </c:pt>
                <c:pt idx="594">
                  <c:v>82</c:v>
                </c:pt>
                <c:pt idx="595">
                  <c:v>83</c:v>
                </c:pt>
                <c:pt idx="596">
                  <c:v>81</c:v>
                </c:pt>
                <c:pt idx="597">
                  <c:v>82</c:v>
                </c:pt>
                <c:pt idx="598">
                  <c:v>81</c:v>
                </c:pt>
                <c:pt idx="599">
                  <c:v>82</c:v>
                </c:pt>
                <c:pt idx="600">
                  <c:v>82</c:v>
                </c:pt>
                <c:pt idx="601">
                  <c:v>82</c:v>
                </c:pt>
                <c:pt idx="602">
                  <c:v>82</c:v>
                </c:pt>
                <c:pt idx="603">
                  <c:v>83</c:v>
                </c:pt>
                <c:pt idx="604">
                  <c:v>82</c:v>
                </c:pt>
                <c:pt idx="605">
                  <c:v>82</c:v>
                </c:pt>
                <c:pt idx="606">
                  <c:v>82</c:v>
                </c:pt>
                <c:pt idx="607">
                  <c:v>84</c:v>
                </c:pt>
                <c:pt idx="608">
                  <c:v>83</c:v>
                </c:pt>
                <c:pt idx="609">
                  <c:v>83</c:v>
                </c:pt>
                <c:pt idx="610">
                  <c:v>82</c:v>
                </c:pt>
                <c:pt idx="611">
                  <c:v>82</c:v>
                </c:pt>
                <c:pt idx="612">
                  <c:v>82</c:v>
                </c:pt>
                <c:pt idx="613">
                  <c:v>82</c:v>
                </c:pt>
                <c:pt idx="614">
                  <c:v>82</c:v>
                </c:pt>
                <c:pt idx="615">
                  <c:v>82</c:v>
                </c:pt>
                <c:pt idx="616">
                  <c:v>82</c:v>
                </c:pt>
                <c:pt idx="617">
                  <c:v>82</c:v>
                </c:pt>
                <c:pt idx="618">
                  <c:v>82</c:v>
                </c:pt>
                <c:pt idx="619">
                  <c:v>82</c:v>
                </c:pt>
                <c:pt idx="620">
                  <c:v>82</c:v>
                </c:pt>
                <c:pt idx="621">
                  <c:v>85</c:v>
                </c:pt>
                <c:pt idx="622">
                  <c:v>83</c:v>
                </c:pt>
                <c:pt idx="623">
                  <c:v>83</c:v>
                </c:pt>
                <c:pt idx="624">
                  <c:v>84</c:v>
                </c:pt>
                <c:pt idx="625">
                  <c:v>83</c:v>
                </c:pt>
                <c:pt idx="626">
                  <c:v>83</c:v>
                </c:pt>
                <c:pt idx="627">
                  <c:v>84</c:v>
                </c:pt>
                <c:pt idx="628">
                  <c:v>85</c:v>
                </c:pt>
                <c:pt idx="629">
                  <c:v>84</c:v>
                </c:pt>
                <c:pt idx="630">
                  <c:v>84</c:v>
                </c:pt>
                <c:pt idx="631">
                  <c:v>85</c:v>
                </c:pt>
                <c:pt idx="632">
                  <c:v>83</c:v>
                </c:pt>
                <c:pt idx="633">
                  <c:v>84</c:v>
                </c:pt>
                <c:pt idx="634">
                  <c:v>84</c:v>
                </c:pt>
                <c:pt idx="635">
                  <c:v>84</c:v>
                </c:pt>
                <c:pt idx="636">
                  <c:v>85</c:v>
                </c:pt>
                <c:pt idx="637">
                  <c:v>84</c:v>
                </c:pt>
                <c:pt idx="638">
                  <c:v>84</c:v>
                </c:pt>
                <c:pt idx="639">
                  <c:v>84</c:v>
                </c:pt>
                <c:pt idx="640">
                  <c:v>85</c:v>
                </c:pt>
                <c:pt idx="641">
                  <c:v>84</c:v>
                </c:pt>
                <c:pt idx="642">
                  <c:v>84</c:v>
                </c:pt>
                <c:pt idx="643">
                  <c:v>84</c:v>
                </c:pt>
                <c:pt idx="644">
                  <c:v>84</c:v>
                </c:pt>
                <c:pt idx="645">
                  <c:v>85</c:v>
                </c:pt>
                <c:pt idx="646">
                  <c:v>84</c:v>
                </c:pt>
                <c:pt idx="647">
                  <c:v>85</c:v>
                </c:pt>
                <c:pt idx="648">
                  <c:v>85</c:v>
                </c:pt>
                <c:pt idx="649">
                  <c:v>84</c:v>
                </c:pt>
                <c:pt idx="650">
                  <c:v>85</c:v>
                </c:pt>
                <c:pt idx="651">
                  <c:v>84</c:v>
                </c:pt>
                <c:pt idx="652">
                  <c:v>84</c:v>
                </c:pt>
                <c:pt idx="653">
                  <c:v>83</c:v>
                </c:pt>
                <c:pt idx="654">
                  <c:v>83</c:v>
                </c:pt>
                <c:pt idx="655">
                  <c:v>84</c:v>
                </c:pt>
                <c:pt idx="656">
                  <c:v>83</c:v>
                </c:pt>
                <c:pt idx="657">
                  <c:v>84</c:v>
                </c:pt>
                <c:pt idx="658">
                  <c:v>82</c:v>
                </c:pt>
                <c:pt idx="659">
                  <c:v>84</c:v>
                </c:pt>
                <c:pt idx="660">
                  <c:v>83</c:v>
                </c:pt>
                <c:pt idx="661">
                  <c:v>85</c:v>
                </c:pt>
                <c:pt idx="662">
                  <c:v>84</c:v>
                </c:pt>
                <c:pt idx="663">
                  <c:v>84</c:v>
                </c:pt>
                <c:pt idx="664">
                  <c:v>84</c:v>
                </c:pt>
                <c:pt idx="665">
                  <c:v>85</c:v>
                </c:pt>
                <c:pt idx="666">
                  <c:v>85</c:v>
                </c:pt>
                <c:pt idx="667">
                  <c:v>86</c:v>
                </c:pt>
                <c:pt idx="668">
                  <c:v>85</c:v>
                </c:pt>
                <c:pt idx="669">
                  <c:v>84</c:v>
                </c:pt>
                <c:pt idx="670">
                  <c:v>84</c:v>
                </c:pt>
                <c:pt idx="671">
                  <c:v>85</c:v>
                </c:pt>
                <c:pt idx="672">
                  <c:v>85</c:v>
                </c:pt>
                <c:pt idx="673">
                  <c:v>85</c:v>
                </c:pt>
                <c:pt idx="674">
                  <c:v>84</c:v>
                </c:pt>
                <c:pt idx="675">
                  <c:v>85</c:v>
                </c:pt>
                <c:pt idx="676">
                  <c:v>85</c:v>
                </c:pt>
                <c:pt idx="677">
                  <c:v>85</c:v>
                </c:pt>
                <c:pt idx="678">
                  <c:v>86</c:v>
                </c:pt>
                <c:pt idx="679">
                  <c:v>86</c:v>
                </c:pt>
                <c:pt idx="680">
                  <c:v>86</c:v>
                </c:pt>
                <c:pt idx="681">
                  <c:v>85</c:v>
                </c:pt>
                <c:pt idx="682">
                  <c:v>85</c:v>
                </c:pt>
                <c:pt idx="683">
                  <c:v>85</c:v>
                </c:pt>
                <c:pt idx="684">
                  <c:v>85</c:v>
                </c:pt>
                <c:pt idx="685">
                  <c:v>83</c:v>
                </c:pt>
                <c:pt idx="686">
                  <c:v>84</c:v>
                </c:pt>
                <c:pt idx="687">
                  <c:v>84</c:v>
                </c:pt>
                <c:pt idx="688">
                  <c:v>85</c:v>
                </c:pt>
                <c:pt idx="689">
                  <c:v>85</c:v>
                </c:pt>
                <c:pt idx="690">
                  <c:v>85</c:v>
                </c:pt>
                <c:pt idx="691">
                  <c:v>85</c:v>
                </c:pt>
                <c:pt idx="692">
                  <c:v>86</c:v>
                </c:pt>
                <c:pt idx="693">
                  <c:v>85</c:v>
                </c:pt>
                <c:pt idx="694">
                  <c:v>85</c:v>
                </c:pt>
                <c:pt idx="695">
                  <c:v>84</c:v>
                </c:pt>
                <c:pt idx="696">
                  <c:v>85</c:v>
                </c:pt>
                <c:pt idx="697">
                  <c:v>86</c:v>
                </c:pt>
                <c:pt idx="698">
                  <c:v>86</c:v>
                </c:pt>
                <c:pt idx="699">
                  <c:v>86</c:v>
                </c:pt>
                <c:pt idx="700">
                  <c:v>86</c:v>
                </c:pt>
                <c:pt idx="701">
                  <c:v>84</c:v>
                </c:pt>
                <c:pt idx="702">
                  <c:v>85</c:v>
                </c:pt>
                <c:pt idx="703">
                  <c:v>85</c:v>
                </c:pt>
                <c:pt idx="704">
                  <c:v>84</c:v>
                </c:pt>
                <c:pt idx="705">
                  <c:v>84</c:v>
                </c:pt>
                <c:pt idx="706">
                  <c:v>84</c:v>
                </c:pt>
                <c:pt idx="707">
                  <c:v>84</c:v>
                </c:pt>
                <c:pt idx="708">
                  <c:v>84</c:v>
                </c:pt>
                <c:pt idx="709">
                  <c:v>83</c:v>
                </c:pt>
                <c:pt idx="710">
                  <c:v>83</c:v>
                </c:pt>
                <c:pt idx="711">
                  <c:v>83</c:v>
                </c:pt>
                <c:pt idx="712">
                  <c:v>83</c:v>
                </c:pt>
                <c:pt idx="713">
                  <c:v>84</c:v>
                </c:pt>
                <c:pt idx="714">
                  <c:v>85</c:v>
                </c:pt>
                <c:pt idx="715">
                  <c:v>86</c:v>
                </c:pt>
                <c:pt idx="716">
                  <c:v>86</c:v>
                </c:pt>
                <c:pt idx="717">
                  <c:v>85</c:v>
                </c:pt>
                <c:pt idx="718">
                  <c:v>85</c:v>
                </c:pt>
                <c:pt idx="719">
                  <c:v>86</c:v>
                </c:pt>
                <c:pt idx="720">
                  <c:v>85</c:v>
                </c:pt>
                <c:pt idx="721">
                  <c:v>86</c:v>
                </c:pt>
                <c:pt idx="722">
                  <c:v>86</c:v>
                </c:pt>
                <c:pt idx="723">
                  <c:v>86</c:v>
                </c:pt>
                <c:pt idx="724">
                  <c:v>87</c:v>
                </c:pt>
                <c:pt idx="725">
                  <c:v>86</c:v>
                </c:pt>
                <c:pt idx="726">
                  <c:v>85</c:v>
                </c:pt>
                <c:pt idx="727">
                  <c:v>85</c:v>
                </c:pt>
                <c:pt idx="728">
                  <c:v>85</c:v>
                </c:pt>
                <c:pt idx="729">
                  <c:v>84</c:v>
                </c:pt>
                <c:pt idx="730">
                  <c:v>86</c:v>
                </c:pt>
                <c:pt idx="731">
                  <c:v>85</c:v>
                </c:pt>
                <c:pt idx="732">
                  <c:v>87</c:v>
                </c:pt>
                <c:pt idx="733">
                  <c:v>85</c:v>
                </c:pt>
                <c:pt idx="734">
                  <c:v>86</c:v>
                </c:pt>
                <c:pt idx="735">
                  <c:v>85</c:v>
                </c:pt>
                <c:pt idx="736">
                  <c:v>85</c:v>
                </c:pt>
                <c:pt idx="737">
                  <c:v>86</c:v>
                </c:pt>
                <c:pt idx="738">
                  <c:v>86</c:v>
                </c:pt>
                <c:pt idx="739">
                  <c:v>85</c:v>
                </c:pt>
                <c:pt idx="740">
                  <c:v>85</c:v>
                </c:pt>
                <c:pt idx="741">
                  <c:v>85</c:v>
                </c:pt>
                <c:pt idx="742">
                  <c:v>86</c:v>
                </c:pt>
                <c:pt idx="743">
                  <c:v>85</c:v>
                </c:pt>
                <c:pt idx="744">
                  <c:v>86</c:v>
                </c:pt>
                <c:pt idx="745">
                  <c:v>85</c:v>
                </c:pt>
                <c:pt idx="746">
                  <c:v>86</c:v>
                </c:pt>
                <c:pt idx="747">
                  <c:v>86</c:v>
                </c:pt>
                <c:pt idx="748">
                  <c:v>86</c:v>
                </c:pt>
                <c:pt idx="749">
                  <c:v>85</c:v>
                </c:pt>
                <c:pt idx="750">
                  <c:v>87</c:v>
                </c:pt>
                <c:pt idx="751">
                  <c:v>86</c:v>
                </c:pt>
                <c:pt idx="752">
                  <c:v>84</c:v>
                </c:pt>
                <c:pt idx="753">
                  <c:v>85</c:v>
                </c:pt>
                <c:pt idx="754">
                  <c:v>85</c:v>
                </c:pt>
                <c:pt idx="755">
                  <c:v>85</c:v>
                </c:pt>
                <c:pt idx="756">
                  <c:v>85</c:v>
                </c:pt>
                <c:pt idx="757">
                  <c:v>85</c:v>
                </c:pt>
                <c:pt idx="758">
                  <c:v>87</c:v>
                </c:pt>
                <c:pt idx="759">
                  <c:v>85</c:v>
                </c:pt>
                <c:pt idx="760">
                  <c:v>86</c:v>
                </c:pt>
                <c:pt idx="761">
                  <c:v>86</c:v>
                </c:pt>
                <c:pt idx="762">
                  <c:v>86</c:v>
                </c:pt>
                <c:pt idx="763">
                  <c:v>86</c:v>
                </c:pt>
                <c:pt idx="764">
                  <c:v>85</c:v>
                </c:pt>
                <c:pt idx="765">
                  <c:v>85</c:v>
                </c:pt>
                <c:pt idx="766">
                  <c:v>86</c:v>
                </c:pt>
                <c:pt idx="767">
                  <c:v>85</c:v>
                </c:pt>
                <c:pt idx="768">
                  <c:v>84</c:v>
                </c:pt>
                <c:pt idx="769">
                  <c:v>84</c:v>
                </c:pt>
                <c:pt idx="770">
                  <c:v>83</c:v>
                </c:pt>
                <c:pt idx="771">
                  <c:v>84</c:v>
                </c:pt>
                <c:pt idx="772">
                  <c:v>85</c:v>
                </c:pt>
                <c:pt idx="773">
                  <c:v>84</c:v>
                </c:pt>
                <c:pt idx="774">
                  <c:v>84</c:v>
                </c:pt>
                <c:pt idx="775">
                  <c:v>83</c:v>
                </c:pt>
                <c:pt idx="776">
                  <c:v>84</c:v>
                </c:pt>
                <c:pt idx="777">
                  <c:v>84</c:v>
                </c:pt>
                <c:pt idx="778">
                  <c:v>83</c:v>
                </c:pt>
                <c:pt idx="779">
                  <c:v>83</c:v>
                </c:pt>
                <c:pt idx="780">
                  <c:v>84</c:v>
                </c:pt>
                <c:pt idx="781">
                  <c:v>84</c:v>
                </c:pt>
                <c:pt idx="782">
                  <c:v>82</c:v>
                </c:pt>
                <c:pt idx="783">
                  <c:v>82</c:v>
                </c:pt>
                <c:pt idx="784">
                  <c:v>84</c:v>
                </c:pt>
                <c:pt idx="785">
                  <c:v>83</c:v>
                </c:pt>
                <c:pt idx="786">
                  <c:v>83</c:v>
                </c:pt>
                <c:pt idx="787">
                  <c:v>83</c:v>
                </c:pt>
                <c:pt idx="788">
                  <c:v>82</c:v>
                </c:pt>
                <c:pt idx="789">
                  <c:v>83</c:v>
                </c:pt>
                <c:pt idx="790">
                  <c:v>83</c:v>
                </c:pt>
                <c:pt idx="791">
                  <c:v>83</c:v>
                </c:pt>
                <c:pt idx="792">
                  <c:v>83</c:v>
                </c:pt>
                <c:pt idx="793">
                  <c:v>82</c:v>
                </c:pt>
                <c:pt idx="794">
                  <c:v>82</c:v>
                </c:pt>
                <c:pt idx="795">
                  <c:v>82</c:v>
                </c:pt>
                <c:pt idx="796">
                  <c:v>82</c:v>
                </c:pt>
                <c:pt idx="797">
                  <c:v>83</c:v>
                </c:pt>
                <c:pt idx="798">
                  <c:v>83</c:v>
                </c:pt>
                <c:pt idx="799">
                  <c:v>82</c:v>
                </c:pt>
                <c:pt idx="800">
                  <c:v>83</c:v>
                </c:pt>
                <c:pt idx="801">
                  <c:v>83</c:v>
                </c:pt>
                <c:pt idx="802">
                  <c:v>85</c:v>
                </c:pt>
                <c:pt idx="803">
                  <c:v>84</c:v>
                </c:pt>
                <c:pt idx="804">
                  <c:v>85</c:v>
                </c:pt>
                <c:pt idx="805">
                  <c:v>84</c:v>
                </c:pt>
                <c:pt idx="806">
                  <c:v>85</c:v>
                </c:pt>
                <c:pt idx="807">
                  <c:v>85</c:v>
                </c:pt>
                <c:pt idx="808">
                  <c:v>85</c:v>
                </c:pt>
                <c:pt idx="809">
                  <c:v>86</c:v>
                </c:pt>
                <c:pt idx="810">
                  <c:v>84</c:v>
                </c:pt>
                <c:pt idx="811">
                  <c:v>87</c:v>
                </c:pt>
                <c:pt idx="812">
                  <c:v>85</c:v>
                </c:pt>
                <c:pt idx="813">
                  <c:v>85</c:v>
                </c:pt>
                <c:pt idx="814">
                  <c:v>86</c:v>
                </c:pt>
                <c:pt idx="815">
                  <c:v>85</c:v>
                </c:pt>
                <c:pt idx="816">
                  <c:v>86</c:v>
                </c:pt>
                <c:pt idx="817">
                  <c:v>86</c:v>
                </c:pt>
                <c:pt idx="818">
                  <c:v>85</c:v>
                </c:pt>
                <c:pt idx="819">
                  <c:v>85</c:v>
                </c:pt>
                <c:pt idx="820">
                  <c:v>85</c:v>
                </c:pt>
                <c:pt idx="821">
                  <c:v>86</c:v>
                </c:pt>
                <c:pt idx="822">
                  <c:v>85</c:v>
                </c:pt>
                <c:pt idx="823">
                  <c:v>85</c:v>
                </c:pt>
                <c:pt idx="824">
                  <c:v>85</c:v>
                </c:pt>
                <c:pt idx="825">
                  <c:v>85</c:v>
                </c:pt>
                <c:pt idx="826">
                  <c:v>84</c:v>
                </c:pt>
                <c:pt idx="827">
                  <c:v>85</c:v>
                </c:pt>
                <c:pt idx="828">
                  <c:v>84</c:v>
                </c:pt>
                <c:pt idx="829">
                  <c:v>84</c:v>
                </c:pt>
                <c:pt idx="830">
                  <c:v>84</c:v>
                </c:pt>
                <c:pt idx="831">
                  <c:v>83</c:v>
                </c:pt>
                <c:pt idx="832">
                  <c:v>85</c:v>
                </c:pt>
                <c:pt idx="833">
                  <c:v>85</c:v>
                </c:pt>
                <c:pt idx="834">
                  <c:v>86</c:v>
                </c:pt>
                <c:pt idx="835">
                  <c:v>86</c:v>
                </c:pt>
                <c:pt idx="836">
                  <c:v>86</c:v>
                </c:pt>
                <c:pt idx="837">
                  <c:v>85</c:v>
                </c:pt>
                <c:pt idx="838">
                  <c:v>86</c:v>
                </c:pt>
                <c:pt idx="839">
                  <c:v>85</c:v>
                </c:pt>
                <c:pt idx="840">
                  <c:v>86</c:v>
                </c:pt>
                <c:pt idx="841">
                  <c:v>85</c:v>
                </c:pt>
                <c:pt idx="842">
                  <c:v>86</c:v>
                </c:pt>
                <c:pt idx="843">
                  <c:v>85</c:v>
                </c:pt>
                <c:pt idx="844">
                  <c:v>86</c:v>
                </c:pt>
                <c:pt idx="845">
                  <c:v>85</c:v>
                </c:pt>
                <c:pt idx="846">
                  <c:v>85</c:v>
                </c:pt>
                <c:pt idx="847">
                  <c:v>86</c:v>
                </c:pt>
                <c:pt idx="848">
                  <c:v>86</c:v>
                </c:pt>
                <c:pt idx="849">
                  <c:v>86</c:v>
                </c:pt>
                <c:pt idx="850">
                  <c:v>86</c:v>
                </c:pt>
                <c:pt idx="851">
                  <c:v>84</c:v>
                </c:pt>
                <c:pt idx="852">
                  <c:v>84</c:v>
                </c:pt>
                <c:pt idx="853">
                  <c:v>84</c:v>
                </c:pt>
                <c:pt idx="854">
                  <c:v>84</c:v>
                </c:pt>
                <c:pt idx="855">
                  <c:v>83</c:v>
                </c:pt>
                <c:pt idx="856">
                  <c:v>83</c:v>
                </c:pt>
                <c:pt idx="857">
                  <c:v>84</c:v>
                </c:pt>
                <c:pt idx="858">
                  <c:v>83</c:v>
                </c:pt>
                <c:pt idx="859">
                  <c:v>84</c:v>
                </c:pt>
                <c:pt idx="860">
                  <c:v>83</c:v>
                </c:pt>
                <c:pt idx="861">
                  <c:v>83</c:v>
                </c:pt>
                <c:pt idx="862">
                  <c:v>83</c:v>
                </c:pt>
                <c:pt idx="863">
                  <c:v>82</c:v>
                </c:pt>
                <c:pt idx="864">
                  <c:v>83</c:v>
                </c:pt>
                <c:pt idx="865">
                  <c:v>84</c:v>
                </c:pt>
                <c:pt idx="866">
                  <c:v>84</c:v>
                </c:pt>
                <c:pt idx="867">
                  <c:v>83</c:v>
                </c:pt>
                <c:pt idx="868">
                  <c:v>84</c:v>
                </c:pt>
                <c:pt idx="869">
                  <c:v>85</c:v>
                </c:pt>
                <c:pt idx="870">
                  <c:v>86</c:v>
                </c:pt>
                <c:pt idx="871">
                  <c:v>85</c:v>
                </c:pt>
                <c:pt idx="872">
                  <c:v>84</c:v>
                </c:pt>
                <c:pt idx="873">
                  <c:v>86</c:v>
                </c:pt>
                <c:pt idx="874">
                  <c:v>85</c:v>
                </c:pt>
                <c:pt idx="875">
                  <c:v>85</c:v>
                </c:pt>
                <c:pt idx="876">
                  <c:v>85</c:v>
                </c:pt>
                <c:pt idx="877">
                  <c:v>86</c:v>
                </c:pt>
                <c:pt idx="878">
                  <c:v>86</c:v>
                </c:pt>
                <c:pt idx="879">
                  <c:v>85</c:v>
                </c:pt>
                <c:pt idx="880">
                  <c:v>85</c:v>
                </c:pt>
                <c:pt idx="881">
                  <c:v>85</c:v>
                </c:pt>
                <c:pt idx="882">
                  <c:v>85</c:v>
                </c:pt>
                <c:pt idx="883">
                  <c:v>87</c:v>
                </c:pt>
                <c:pt idx="884">
                  <c:v>86</c:v>
                </c:pt>
                <c:pt idx="885">
                  <c:v>84</c:v>
                </c:pt>
                <c:pt idx="886">
                  <c:v>86</c:v>
                </c:pt>
                <c:pt idx="887">
                  <c:v>86</c:v>
                </c:pt>
                <c:pt idx="888">
                  <c:v>86</c:v>
                </c:pt>
                <c:pt idx="889">
                  <c:v>85</c:v>
                </c:pt>
                <c:pt idx="890">
                  <c:v>85</c:v>
                </c:pt>
                <c:pt idx="891">
                  <c:v>84</c:v>
                </c:pt>
                <c:pt idx="892">
                  <c:v>85</c:v>
                </c:pt>
                <c:pt idx="893">
                  <c:v>86</c:v>
                </c:pt>
                <c:pt idx="894">
                  <c:v>86</c:v>
                </c:pt>
                <c:pt idx="895">
                  <c:v>86</c:v>
                </c:pt>
                <c:pt idx="896">
                  <c:v>85</c:v>
                </c:pt>
                <c:pt idx="897">
                  <c:v>85</c:v>
                </c:pt>
                <c:pt idx="898">
                  <c:v>86</c:v>
                </c:pt>
                <c:pt idx="899">
                  <c:v>85</c:v>
                </c:pt>
                <c:pt idx="900">
                  <c:v>86</c:v>
                </c:pt>
                <c:pt idx="901">
                  <c:v>85</c:v>
                </c:pt>
                <c:pt idx="902">
                  <c:v>85</c:v>
                </c:pt>
                <c:pt idx="903">
                  <c:v>86</c:v>
                </c:pt>
                <c:pt idx="904">
                  <c:v>87</c:v>
                </c:pt>
                <c:pt idx="905">
                  <c:v>85</c:v>
                </c:pt>
                <c:pt idx="906">
                  <c:v>86</c:v>
                </c:pt>
                <c:pt idx="907">
                  <c:v>86</c:v>
                </c:pt>
                <c:pt idx="908">
                  <c:v>85</c:v>
                </c:pt>
                <c:pt idx="909">
                  <c:v>85</c:v>
                </c:pt>
                <c:pt idx="910">
                  <c:v>86</c:v>
                </c:pt>
                <c:pt idx="911">
                  <c:v>85</c:v>
                </c:pt>
                <c:pt idx="912">
                  <c:v>85</c:v>
                </c:pt>
                <c:pt idx="913">
                  <c:v>85</c:v>
                </c:pt>
                <c:pt idx="914">
                  <c:v>86</c:v>
                </c:pt>
                <c:pt idx="915">
                  <c:v>85</c:v>
                </c:pt>
                <c:pt idx="916">
                  <c:v>85</c:v>
                </c:pt>
                <c:pt idx="917">
                  <c:v>86</c:v>
                </c:pt>
                <c:pt idx="918">
                  <c:v>86</c:v>
                </c:pt>
                <c:pt idx="919">
                  <c:v>85</c:v>
                </c:pt>
                <c:pt idx="920">
                  <c:v>85</c:v>
                </c:pt>
                <c:pt idx="921">
                  <c:v>85</c:v>
                </c:pt>
                <c:pt idx="922">
                  <c:v>86</c:v>
                </c:pt>
                <c:pt idx="923">
                  <c:v>86</c:v>
                </c:pt>
                <c:pt idx="924">
                  <c:v>86</c:v>
                </c:pt>
                <c:pt idx="925">
                  <c:v>86</c:v>
                </c:pt>
                <c:pt idx="926">
                  <c:v>86</c:v>
                </c:pt>
                <c:pt idx="927">
                  <c:v>86</c:v>
                </c:pt>
                <c:pt idx="928">
                  <c:v>86</c:v>
                </c:pt>
                <c:pt idx="929">
                  <c:v>85</c:v>
                </c:pt>
                <c:pt idx="930">
                  <c:v>85</c:v>
                </c:pt>
                <c:pt idx="931">
                  <c:v>86</c:v>
                </c:pt>
                <c:pt idx="932">
                  <c:v>85</c:v>
                </c:pt>
                <c:pt idx="933">
                  <c:v>86</c:v>
                </c:pt>
                <c:pt idx="934">
                  <c:v>84</c:v>
                </c:pt>
                <c:pt idx="935">
                  <c:v>85</c:v>
                </c:pt>
                <c:pt idx="936">
                  <c:v>85</c:v>
                </c:pt>
                <c:pt idx="937">
                  <c:v>85</c:v>
                </c:pt>
                <c:pt idx="938">
                  <c:v>84</c:v>
                </c:pt>
                <c:pt idx="939">
                  <c:v>84</c:v>
                </c:pt>
                <c:pt idx="940">
                  <c:v>85</c:v>
                </c:pt>
                <c:pt idx="941">
                  <c:v>84</c:v>
                </c:pt>
                <c:pt idx="942">
                  <c:v>84</c:v>
                </c:pt>
                <c:pt idx="943">
                  <c:v>84</c:v>
                </c:pt>
                <c:pt idx="944">
                  <c:v>84</c:v>
                </c:pt>
                <c:pt idx="945">
                  <c:v>83</c:v>
                </c:pt>
                <c:pt idx="946">
                  <c:v>84</c:v>
                </c:pt>
                <c:pt idx="947">
                  <c:v>83</c:v>
                </c:pt>
                <c:pt idx="948">
                  <c:v>84</c:v>
                </c:pt>
                <c:pt idx="949">
                  <c:v>83</c:v>
                </c:pt>
                <c:pt idx="950">
                  <c:v>84</c:v>
                </c:pt>
                <c:pt idx="951">
                  <c:v>83</c:v>
                </c:pt>
                <c:pt idx="952">
                  <c:v>84</c:v>
                </c:pt>
                <c:pt idx="953">
                  <c:v>84</c:v>
                </c:pt>
                <c:pt idx="954">
                  <c:v>84</c:v>
                </c:pt>
                <c:pt idx="955">
                  <c:v>82</c:v>
                </c:pt>
                <c:pt idx="956">
                  <c:v>84</c:v>
                </c:pt>
                <c:pt idx="957">
                  <c:v>84</c:v>
                </c:pt>
                <c:pt idx="958">
                  <c:v>83</c:v>
                </c:pt>
                <c:pt idx="959">
                  <c:v>83</c:v>
                </c:pt>
                <c:pt idx="960">
                  <c:v>83</c:v>
                </c:pt>
                <c:pt idx="961">
                  <c:v>83</c:v>
                </c:pt>
                <c:pt idx="962">
                  <c:v>83</c:v>
                </c:pt>
                <c:pt idx="963">
                  <c:v>83</c:v>
                </c:pt>
                <c:pt idx="964">
                  <c:v>84</c:v>
                </c:pt>
                <c:pt idx="965">
                  <c:v>82</c:v>
                </c:pt>
                <c:pt idx="966">
                  <c:v>83</c:v>
                </c:pt>
                <c:pt idx="967">
                  <c:v>83</c:v>
                </c:pt>
                <c:pt idx="968">
                  <c:v>82</c:v>
                </c:pt>
                <c:pt idx="969">
                  <c:v>84</c:v>
                </c:pt>
                <c:pt idx="970">
                  <c:v>82</c:v>
                </c:pt>
                <c:pt idx="971">
                  <c:v>84</c:v>
                </c:pt>
                <c:pt idx="972">
                  <c:v>84</c:v>
                </c:pt>
                <c:pt idx="973">
                  <c:v>85</c:v>
                </c:pt>
                <c:pt idx="974">
                  <c:v>84</c:v>
                </c:pt>
                <c:pt idx="975">
                  <c:v>85</c:v>
                </c:pt>
                <c:pt idx="976">
                  <c:v>85</c:v>
                </c:pt>
                <c:pt idx="977">
                  <c:v>83</c:v>
                </c:pt>
                <c:pt idx="978">
                  <c:v>84</c:v>
                </c:pt>
                <c:pt idx="979">
                  <c:v>85</c:v>
                </c:pt>
                <c:pt idx="980">
                  <c:v>83</c:v>
                </c:pt>
                <c:pt idx="981">
                  <c:v>84</c:v>
                </c:pt>
                <c:pt idx="982">
                  <c:v>85</c:v>
                </c:pt>
                <c:pt idx="983">
                  <c:v>85</c:v>
                </c:pt>
                <c:pt idx="984">
                  <c:v>87</c:v>
                </c:pt>
                <c:pt idx="985">
                  <c:v>86</c:v>
                </c:pt>
                <c:pt idx="986">
                  <c:v>87</c:v>
                </c:pt>
                <c:pt idx="987">
                  <c:v>86</c:v>
                </c:pt>
                <c:pt idx="988">
                  <c:v>86</c:v>
                </c:pt>
                <c:pt idx="989">
                  <c:v>85</c:v>
                </c:pt>
                <c:pt idx="990">
                  <c:v>85</c:v>
                </c:pt>
                <c:pt idx="991">
                  <c:v>86</c:v>
                </c:pt>
                <c:pt idx="992">
                  <c:v>85</c:v>
                </c:pt>
                <c:pt idx="993">
                  <c:v>87</c:v>
                </c:pt>
                <c:pt idx="994">
                  <c:v>86</c:v>
                </c:pt>
                <c:pt idx="995">
                  <c:v>85</c:v>
                </c:pt>
                <c:pt idx="996">
                  <c:v>86</c:v>
                </c:pt>
                <c:pt idx="997">
                  <c:v>86</c:v>
                </c:pt>
                <c:pt idx="998">
                  <c:v>85</c:v>
                </c:pt>
                <c:pt idx="999">
                  <c:v>86</c:v>
                </c:pt>
                <c:pt idx="1000">
                  <c:v>85</c:v>
                </c:pt>
                <c:pt idx="1001">
                  <c:v>86</c:v>
                </c:pt>
                <c:pt idx="1002">
                  <c:v>85</c:v>
                </c:pt>
                <c:pt idx="1003">
                  <c:v>86</c:v>
                </c:pt>
                <c:pt idx="1004">
                  <c:v>85</c:v>
                </c:pt>
                <c:pt idx="1005">
                  <c:v>86</c:v>
                </c:pt>
                <c:pt idx="1006">
                  <c:v>85</c:v>
                </c:pt>
                <c:pt idx="1007">
                  <c:v>86</c:v>
                </c:pt>
                <c:pt idx="1008">
                  <c:v>85</c:v>
                </c:pt>
                <c:pt idx="1009">
                  <c:v>85</c:v>
                </c:pt>
                <c:pt idx="1010">
                  <c:v>85</c:v>
                </c:pt>
                <c:pt idx="1011">
                  <c:v>86</c:v>
                </c:pt>
                <c:pt idx="1012">
                  <c:v>85</c:v>
                </c:pt>
                <c:pt idx="1013">
                  <c:v>86</c:v>
                </c:pt>
                <c:pt idx="1014">
                  <c:v>86</c:v>
                </c:pt>
                <c:pt idx="1015">
                  <c:v>85</c:v>
                </c:pt>
                <c:pt idx="1016">
                  <c:v>86</c:v>
                </c:pt>
                <c:pt idx="1017">
                  <c:v>86</c:v>
                </c:pt>
                <c:pt idx="1018">
                  <c:v>85</c:v>
                </c:pt>
                <c:pt idx="1019">
                  <c:v>86</c:v>
                </c:pt>
                <c:pt idx="1020">
                  <c:v>85</c:v>
                </c:pt>
                <c:pt idx="1021">
                  <c:v>84</c:v>
                </c:pt>
                <c:pt idx="1022">
                  <c:v>85</c:v>
                </c:pt>
                <c:pt idx="1023">
                  <c:v>84</c:v>
                </c:pt>
                <c:pt idx="1024">
                  <c:v>84</c:v>
                </c:pt>
                <c:pt idx="1025">
                  <c:v>84</c:v>
                </c:pt>
                <c:pt idx="1026">
                  <c:v>84</c:v>
                </c:pt>
                <c:pt idx="1027">
                  <c:v>84</c:v>
                </c:pt>
                <c:pt idx="1028">
                  <c:v>84</c:v>
                </c:pt>
                <c:pt idx="1029">
                  <c:v>85</c:v>
                </c:pt>
                <c:pt idx="1030">
                  <c:v>84</c:v>
                </c:pt>
                <c:pt idx="1031">
                  <c:v>83</c:v>
                </c:pt>
                <c:pt idx="1032">
                  <c:v>84</c:v>
                </c:pt>
                <c:pt idx="1033">
                  <c:v>82</c:v>
                </c:pt>
                <c:pt idx="1034">
                  <c:v>83</c:v>
                </c:pt>
                <c:pt idx="1035">
                  <c:v>84</c:v>
                </c:pt>
                <c:pt idx="1036">
                  <c:v>84</c:v>
                </c:pt>
                <c:pt idx="1037">
                  <c:v>83</c:v>
                </c:pt>
                <c:pt idx="1038">
                  <c:v>82</c:v>
                </c:pt>
                <c:pt idx="1039">
                  <c:v>82</c:v>
                </c:pt>
                <c:pt idx="1040">
                  <c:v>83</c:v>
                </c:pt>
                <c:pt idx="1041">
                  <c:v>84</c:v>
                </c:pt>
                <c:pt idx="1042">
                  <c:v>83</c:v>
                </c:pt>
                <c:pt idx="1043">
                  <c:v>83</c:v>
                </c:pt>
                <c:pt idx="1044">
                  <c:v>83</c:v>
                </c:pt>
                <c:pt idx="1045">
                  <c:v>84</c:v>
                </c:pt>
                <c:pt idx="1046">
                  <c:v>84</c:v>
                </c:pt>
                <c:pt idx="1047">
                  <c:v>83</c:v>
                </c:pt>
                <c:pt idx="1048">
                  <c:v>82</c:v>
                </c:pt>
                <c:pt idx="1049">
                  <c:v>83</c:v>
                </c:pt>
                <c:pt idx="1050">
                  <c:v>83</c:v>
                </c:pt>
                <c:pt idx="1051">
                  <c:v>83</c:v>
                </c:pt>
                <c:pt idx="1052">
                  <c:v>84</c:v>
                </c:pt>
                <c:pt idx="1053">
                  <c:v>85</c:v>
                </c:pt>
                <c:pt idx="1054">
                  <c:v>85</c:v>
                </c:pt>
                <c:pt idx="1055">
                  <c:v>85</c:v>
                </c:pt>
                <c:pt idx="1056">
                  <c:v>84</c:v>
                </c:pt>
                <c:pt idx="1057">
                  <c:v>84</c:v>
                </c:pt>
                <c:pt idx="1058">
                  <c:v>85</c:v>
                </c:pt>
                <c:pt idx="1059">
                  <c:v>85</c:v>
                </c:pt>
                <c:pt idx="1060">
                  <c:v>85</c:v>
                </c:pt>
                <c:pt idx="1061">
                  <c:v>85</c:v>
                </c:pt>
                <c:pt idx="1062">
                  <c:v>85</c:v>
                </c:pt>
                <c:pt idx="1063">
                  <c:v>85</c:v>
                </c:pt>
                <c:pt idx="1064">
                  <c:v>84</c:v>
                </c:pt>
                <c:pt idx="1065">
                  <c:v>85</c:v>
                </c:pt>
                <c:pt idx="1066">
                  <c:v>85</c:v>
                </c:pt>
                <c:pt idx="1067">
                  <c:v>85</c:v>
                </c:pt>
                <c:pt idx="1068">
                  <c:v>87</c:v>
                </c:pt>
                <c:pt idx="1069">
                  <c:v>84</c:v>
                </c:pt>
                <c:pt idx="1070">
                  <c:v>84</c:v>
                </c:pt>
                <c:pt idx="1071">
                  <c:v>84</c:v>
                </c:pt>
                <c:pt idx="1072">
                  <c:v>84</c:v>
                </c:pt>
                <c:pt idx="1073">
                  <c:v>85</c:v>
                </c:pt>
                <c:pt idx="1074">
                  <c:v>85</c:v>
                </c:pt>
                <c:pt idx="1075">
                  <c:v>86</c:v>
                </c:pt>
                <c:pt idx="1076">
                  <c:v>85</c:v>
                </c:pt>
                <c:pt idx="1077">
                  <c:v>86</c:v>
                </c:pt>
                <c:pt idx="1078">
                  <c:v>85</c:v>
                </c:pt>
                <c:pt idx="1079">
                  <c:v>84</c:v>
                </c:pt>
                <c:pt idx="1080">
                  <c:v>84</c:v>
                </c:pt>
                <c:pt idx="1081">
                  <c:v>85</c:v>
                </c:pt>
                <c:pt idx="1082">
                  <c:v>85</c:v>
                </c:pt>
                <c:pt idx="1083">
                  <c:v>85</c:v>
                </c:pt>
                <c:pt idx="1084">
                  <c:v>85</c:v>
                </c:pt>
                <c:pt idx="1085">
                  <c:v>85</c:v>
                </c:pt>
                <c:pt idx="1086">
                  <c:v>84</c:v>
                </c:pt>
                <c:pt idx="1087">
                  <c:v>84</c:v>
                </c:pt>
                <c:pt idx="1088">
                  <c:v>84</c:v>
                </c:pt>
                <c:pt idx="1089">
                  <c:v>85</c:v>
                </c:pt>
                <c:pt idx="1090">
                  <c:v>84</c:v>
                </c:pt>
                <c:pt idx="1091">
                  <c:v>83</c:v>
                </c:pt>
                <c:pt idx="1092">
                  <c:v>85</c:v>
                </c:pt>
                <c:pt idx="1093">
                  <c:v>83</c:v>
                </c:pt>
                <c:pt idx="1094">
                  <c:v>84</c:v>
                </c:pt>
                <c:pt idx="1095">
                  <c:v>84</c:v>
                </c:pt>
                <c:pt idx="1096">
                  <c:v>84</c:v>
                </c:pt>
                <c:pt idx="1097">
                  <c:v>84</c:v>
                </c:pt>
                <c:pt idx="1098">
                  <c:v>83</c:v>
                </c:pt>
                <c:pt idx="1099">
                  <c:v>84</c:v>
                </c:pt>
                <c:pt idx="1100">
                  <c:v>83</c:v>
                </c:pt>
                <c:pt idx="1101">
                  <c:v>84</c:v>
                </c:pt>
                <c:pt idx="1102">
                  <c:v>83</c:v>
                </c:pt>
                <c:pt idx="1103">
                  <c:v>83</c:v>
                </c:pt>
                <c:pt idx="1104">
                  <c:v>83</c:v>
                </c:pt>
                <c:pt idx="1105">
                  <c:v>83</c:v>
                </c:pt>
                <c:pt idx="1106">
                  <c:v>82</c:v>
                </c:pt>
                <c:pt idx="1107">
                  <c:v>84</c:v>
                </c:pt>
                <c:pt idx="1108">
                  <c:v>82</c:v>
                </c:pt>
                <c:pt idx="1109">
                  <c:v>83</c:v>
                </c:pt>
                <c:pt idx="1110">
                  <c:v>84</c:v>
                </c:pt>
                <c:pt idx="1111">
                  <c:v>83</c:v>
                </c:pt>
                <c:pt idx="1112">
                  <c:v>83</c:v>
                </c:pt>
                <c:pt idx="1113">
                  <c:v>83</c:v>
                </c:pt>
                <c:pt idx="1114">
                  <c:v>83</c:v>
                </c:pt>
                <c:pt idx="1115">
                  <c:v>84</c:v>
                </c:pt>
                <c:pt idx="1116">
                  <c:v>82</c:v>
                </c:pt>
                <c:pt idx="1117">
                  <c:v>83</c:v>
                </c:pt>
                <c:pt idx="1118">
                  <c:v>83</c:v>
                </c:pt>
                <c:pt idx="1119">
                  <c:v>83</c:v>
                </c:pt>
                <c:pt idx="1120">
                  <c:v>83</c:v>
                </c:pt>
                <c:pt idx="1121">
                  <c:v>84</c:v>
                </c:pt>
                <c:pt idx="1122">
                  <c:v>83</c:v>
                </c:pt>
                <c:pt idx="1123">
                  <c:v>84</c:v>
                </c:pt>
                <c:pt idx="1124">
                  <c:v>82</c:v>
                </c:pt>
                <c:pt idx="1125">
                  <c:v>83</c:v>
                </c:pt>
                <c:pt idx="1126">
                  <c:v>84</c:v>
                </c:pt>
                <c:pt idx="1127">
                  <c:v>83</c:v>
                </c:pt>
                <c:pt idx="1128">
                  <c:v>83</c:v>
                </c:pt>
                <c:pt idx="1129">
                  <c:v>82</c:v>
                </c:pt>
                <c:pt idx="1130">
                  <c:v>83</c:v>
                </c:pt>
                <c:pt idx="1131">
                  <c:v>83</c:v>
                </c:pt>
                <c:pt idx="1132">
                  <c:v>82</c:v>
                </c:pt>
                <c:pt idx="1133">
                  <c:v>82</c:v>
                </c:pt>
                <c:pt idx="1134">
                  <c:v>83</c:v>
                </c:pt>
                <c:pt idx="1135">
                  <c:v>83</c:v>
                </c:pt>
                <c:pt idx="1136">
                  <c:v>83</c:v>
                </c:pt>
                <c:pt idx="1137">
                  <c:v>83</c:v>
                </c:pt>
                <c:pt idx="1138">
                  <c:v>83</c:v>
                </c:pt>
                <c:pt idx="1139">
                  <c:v>83</c:v>
                </c:pt>
                <c:pt idx="1140">
                  <c:v>84</c:v>
                </c:pt>
                <c:pt idx="1141">
                  <c:v>86</c:v>
                </c:pt>
                <c:pt idx="1142">
                  <c:v>85</c:v>
                </c:pt>
                <c:pt idx="1143">
                  <c:v>84</c:v>
                </c:pt>
                <c:pt idx="1144">
                  <c:v>85</c:v>
                </c:pt>
                <c:pt idx="1145">
                  <c:v>84</c:v>
                </c:pt>
                <c:pt idx="1146">
                  <c:v>85</c:v>
                </c:pt>
                <c:pt idx="1147">
                  <c:v>85</c:v>
                </c:pt>
                <c:pt idx="1148">
                  <c:v>84</c:v>
                </c:pt>
                <c:pt idx="1149">
                  <c:v>86</c:v>
                </c:pt>
                <c:pt idx="1150">
                  <c:v>86</c:v>
                </c:pt>
                <c:pt idx="1151">
                  <c:v>86</c:v>
                </c:pt>
                <c:pt idx="1152">
                  <c:v>85</c:v>
                </c:pt>
                <c:pt idx="1153">
                  <c:v>86</c:v>
                </c:pt>
                <c:pt idx="1154">
                  <c:v>86</c:v>
                </c:pt>
                <c:pt idx="1155">
                  <c:v>85</c:v>
                </c:pt>
                <c:pt idx="1156">
                  <c:v>85</c:v>
                </c:pt>
                <c:pt idx="1157">
                  <c:v>86</c:v>
                </c:pt>
                <c:pt idx="1158">
                  <c:v>86</c:v>
                </c:pt>
                <c:pt idx="1159">
                  <c:v>86</c:v>
                </c:pt>
                <c:pt idx="1160">
                  <c:v>86</c:v>
                </c:pt>
                <c:pt idx="1161">
                  <c:v>87</c:v>
                </c:pt>
                <c:pt idx="1162">
                  <c:v>85</c:v>
                </c:pt>
                <c:pt idx="1163">
                  <c:v>85</c:v>
                </c:pt>
                <c:pt idx="1164">
                  <c:v>86</c:v>
                </c:pt>
                <c:pt idx="1165">
                  <c:v>86</c:v>
                </c:pt>
                <c:pt idx="1166">
                  <c:v>86</c:v>
                </c:pt>
                <c:pt idx="1167">
                  <c:v>86</c:v>
                </c:pt>
                <c:pt idx="1168">
                  <c:v>85</c:v>
                </c:pt>
                <c:pt idx="1169">
                  <c:v>87</c:v>
                </c:pt>
                <c:pt idx="1170">
                  <c:v>85</c:v>
                </c:pt>
                <c:pt idx="1171">
                  <c:v>85</c:v>
                </c:pt>
                <c:pt idx="1172">
                  <c:v>85</c:v>
                </c:pt>
                <c:pt idx="1173">
                  <c:v>86</c:v>
                </c:pt>
                <c:pt idx="1174">
                  <c:v>86</c:v>
                </c:pt>
                <c:pt idx="1175">
                  <c:v>85</c:v>
                </c:pt>
                <c:pt idx="1176">
                  <c:v>86</c:v>
                </c:pt>
                <c:pt idx="1177">
                  <c:v>85</c:v>
                </c:pt>
                <c:pt idx="1178">
                  <c:v>86</c:v>
                </c:pt>
                <c:pt idx="1179">
                  <c:v>86</c:v>
                </c:pt>
                <c:pt idx="1180">
                  <c:v>86</c:v>
                </c:pt>
                <c:pt idx="1181">
                  <c:v>85</c:v>
                </c:pt>
                <c:pt idx="1182">
                  <c:v>86</c:v>
                </c:pt>
                <c:pt idx="1183">
                  <c:v>86</c:v>
                </c:pt>
                <c:pt idx="1184">
                  <c:v>86</c:v>
                </c:pt>
                <c:pt idx="1185">
                  <c:v>87</c:v>
                </c:pt>
                <c:pt idx="1186">
                  <c:v>86</c:v>
                </c:pt>
                <c:pt idx="1187">
                  <c:v>85</c:v>
                </c:pt>
                <c:pt idx="1188">
                  <c:v>86</c:v>
                </c:pt>
                <c:pt idx="1189">
                  <c:v>85</c:v>
                </c:pt>
                <c:pt idx="1190">
                  <c:v>85</c:v>
                </c:pt>
                <c:pt idx="1191">
                  <c:v>86</c:v>
                </c:pt>
                <c:pt idx="1192">
                  <c:v>85</c:v>
                </c:pt>
                <c:pt idx="1193">
                  <c:v>86</c:v>
                </c:pt>
                <c:pt idx="1194">
                  <c:v>86</c:v>
                </c:pt>
                <c:pt idx="1195">
                  <c:v>85</c:v>
                </c:pt>
                <c:pt idx="1196">
                  <c:v>85</c:v>
                </c:pt>
                <c:pt idx="1197">
                  <c:v>85</c:v>
                </c:pt>
                <c:pt idx="1198">
                  <c:v>85</c:v>
                </c:pt>
                <c:pt idx="1199">
                  <c:v>84</c:v>
                </c:pt>
                <c:pt idx="1200">
                  <c:v>86</c:v>
                </c:pt>
                <c:pt idx="1201">
                  <c:v>86</c:v>
                </c:pt>
                <c:pt idx="1202">
                  <c:v>86</c:v>
                </c:pt>
                <c:pt idx="1203">
                  <c:v>86</c:v>
                </c:pt>
                <c:pt idx="1204">
                  <c:v>85</c:v>
                </c:pt>
                <c:pt idx="1205">
                  <c:v>85</c:v>
                </c:pt>
                <c:pt idx="1206">
                  <c:v>85</c:v>
                </c:pt>
                <c:pt idx="1207">
                  <c:v>85</c:v>
                </c:pt>
                <c:pt idx="1208">
                  <c:v>85</c:v>
                </c:pt>
                <c:pt idx="1209">
                  <c:v>86</c:v>
                </c:pt>
                <c:pt idx="1210">
                  <c:v>86</c:v>
                </c:pt>
                <c:pt idx="1211">
                  <c:v>86</c:v>
                </c:pt>
                <c:pt idx="1212">
                  <c:v>85</c:v>
                </c:pt>
                <c:pt idx="1213">
                  <c:v>85</c:v>
                </c:pt>
                <c:pt idx="1214">
                  <c:v>85</c:v>
                </c:pt>
                <c:pt idx="1215">
                  <c:v>86</c:v>
                </c:pt>
                <c:pt idx="1216">
                  <c:v>86</c:v>
                </c:pt>
                <c:pt idx="1217">
                  <c:v>86</c:v>
                </c:pt>
                <c:pt idx="1218">
                  <c:v>85</c:v>
                </c:pt>
                <c:pt idx="1219">
                  <c:v>85</c:v>
                </c:pt>
                <c:pt idx="1220">
                  <c:v>84</c:v>
                </c:pt>
                <c:pt idx="1221">
                  <c:v>84</c:v>
                </c:pt>
                <c:pt idx="1222">
                  <c:v>86</c:v>
                </c:pt>
                <c:pt idx="1223">
                  <c:v>84</c:v>
                </c:pt>
                <c:pt idx="1224">
                  <c:v>84</c:v>
                </c:pt>
                <c:pt idx="1225">
                  <c:v>84</c:v>
                </c:pt>
                <c:pt idx="1226">
                  <c:v>83</c:v>
                </c:pt>
                <c:pt idx="1227">
                  <c:v>85</c:v>
                </c:pt>
                <c:pt idx="1228">
                  <c:v>83</c:v>
                </c:pt>
                <c:pt idx="1229">
                  <c:v>83</c:v>
                </c:pt>
                <c:pt idx="1230">
                  <c:v>84</c:v>
                </c:pt>
                <c:pt idx="1231">
                  <c:v>83</c:v>
                </c:pt>
                <c:pt idx="1232">
                  <c:v>84</c:v>
                </c:pt>
                <c:pt idx="1233">
                  <c:v>83</c:v>
                </c:pt>
                <c:pt idx="1234">
                  <c:v>84</c:v>
                </c:pt>
                <c:pt idx="1235">
                  <c:v>84</c:v>
                </c:pt>
                <c:pt idx="1236">
                  <c:v>83</c:v>
                </c:pt>
                <c:pt idx="1237">
                  <c:v>83</c:v>
                </c:pt>
                <c:pt idx="1238">
                  <c:v>83</c:v>
                </c:pt>
                <c:pt idx="1239">
                  <c:v>84</c:v>
                </c:pt>
                <c:pt idx="1240">
                  <c:v>84</c:v>
                </c:pt>
                <c:pt idx="1241">
                  <c:v>83</c:v>
                </c:pt>
                <c:pt idx="1242">
                  <c:v>84</c:v>
                </c:pt>
                <c:pt idx="1243">
                  <c:v>84</c:v>
                </c:pt>
                <c:pt idx="1244">
                  <c:v>83</c:v>
                </c:pt>
                <c:pt idx="1245">
                  <c:v>83</c:v>
                </c:pt>
                <c:pt idx="1246">
                  <c:v>84</c:v>
                </c:pt>
                <c:pt idx="1247">
                  <c:v>82</c:v>
                </c:pt>
                <c:pt idx="1248">
                  <c:v>83</c:v>
                </c:pt>
                <c:pt idx="1249">
                  <c:v>84</c:v>
                </c:pt>
                <c:pt idx="1250">
                  <c:v>83</c:v>
                </c:pt>
                <c:pt idx="1251">
                  <c:v>82</c:v>
                </c:pt>
                <c:pt idx="1252">
                  <c:v>83</c:v>
                </c:pt>
                <c:pt idx="1253">
                  <c:v>83</c:v>
                </c:pt>
                <c:pt idx="1254">
                  <c:v>83</c:v>
                </c:pt>
                <c:pt idx="1255">
                  <c:v>83</c:v>
                </c:pt>
                <c:pt idx="1256">
                  <c:v>82</c:v>
                </c:pt>
                <c:pt idx="1257">
                  <c:v>83</c:v>
                </c:pt>
                <c:pt idx="1258">
                  <c:v>82</c:v>
                </c:pt>
                <c:pt idx="1259">
                  <c:v>85</c:v>
                </c:pt>
                <c:pt idx="1260">
                  <c:v>82</c:v>
                </c:pt>
                <c:pt idx="1261">
                  <c:v>83</c:v>
                </c:pt>
                <c:pt idx="1262">
                  <c:v>83</c:v>
                </c:pt>
                <c:pt idx="1263">
                  <c:v>83</c:v>
                </c:pt>
                <c:pt idx="1264">
                  <c:v>84</c:v>
                </c:pt>
                <c:pt idx="1265">
                  <c:v>83</c:v>
                </c:pt>
                <c:pt idx="1266">
                  <c:v>82</c:v>
                </c:pt>
                <c:pt idx="1267">
                  <c:v>83</c:v>
                </c:pt>
                <c:pt idx="1268">
                  <c:v>83</c:v>
                </c:pt>
                <c:pt idx="1269">
                  <c:v>83</c:v>
                </c:pt>
                <c:pt idx="1270">
                  <c:v>82</c:v>
                </c:pt>
                <c:pt idx="1271">
                  <c:v>82</c:v>
                </c:pt>
                <c:pt idx="1272">
                  <c:v>83</c:v>
                </c:pt>
                <c:pt idx="1273">
                  <c:v>83</c:v>
                </c:pt>
                <c:pt idx="1274">
                  <c:v>82</c:v>
                </c:pt>
                <c:pt idx="1275">
                  <c:v>83</c:v>
                </c:pt>
                <c:pt idx="1276">
                  <c:v>83</c:v>
                </c:pt>
                <c:pt idx="1277">
                  <c:v>82</c:v>
                </c:pt>
                <c:pt idx="1278">
                  <c:v>83</c:v>
                </c:pt>
                <c:pt idx="1279">
                  <c:v>83</c:v>
                </c:pt>
                <c:pt idx="1280">
                  <c:v>84</c:v>
                </c:pt>
                <c:pt idx="1281">
                  <c:v>83</c:v>
                </c:pt>
                <c:pt idx="1282">
                  <c:v>84</c:v>
                </c:pt>
                <c:pt idx="1283">
                  <c:v>81</c:v>
                </c:pt>
                <c:pt idx="1284">
                  <c:v>82</c:v>
                </c:pt>
                <c:pt idx="1285">
                  <c:v>82</c:v>
                </c:pt>
                <c:pt idx="1286">
                  <c:v>83</c:v>
                </c:pt>
                <c:pt idx="1287">
                  <c:v>83</c:v>
                </c:pt>
                <c:pt idx="1288">
                  <c:v>84</c:v>
                </c:pt>
                <c:pt idx="1289">
                  <c:v>81</c:v>
                </c:pt>
                <c:pt idx="1290">
                  <c:v>83</c:v>
                </c:pt>
                <c:pt idx="1291">
                  <c:v>83</c:v>
                </c:pt>
                <c:pt idx="1292">
                  <c:v>84</c:v>
                </c:pt>
                <c:pt idx="1293">
                  <c:v>81</c:v>
                </c:pt>
                <c:pt idx="1294">
                  <c:v>83</c:v>
                </c:pt>
                <c:pt idx="1295">
                  <c:v>83</c:v>
                </c:pt>
                <c:pt idx="1296">
                  <c:v>84</c:v>
                </c:pt>
                <c:pt idx="1297">
                  <c:v>83</c:v>
                </c:pt>
                <c:pt idx="1298">
                  <c:v>84</c:v>
                </c:pt>
                <c:pt idx="1299">
                  <c:v>84</c:v>
                </c:pt>
                <c:pt idx="1300">
                  <c:v>83</c:v>
                </c:pt>
                <c:pt idx="1301">
                  <c:v>84</c:v>
                </c:pt>
                <c:pt idx="1302">
                  <c:v>83</c:v>
                </c:pt>
                <c:pt idx="1303">
                  <c:v>82</c:v>
                </c:pt>
                <c:pt idx="1304">
                  <c:v>83</c:v>
                </c:pt>
                <c:pt idx="1305">
                  <c:v>83</c:v>
                </c:pt>
                <c:pt idx="1306">
                  <c:v>83</c:v>
                </c:pt>
                <c:pt idx="1307">
                  <c:v>83</c:v>
                </c:pt>
                <c:pt idx="1308">
                  <c:v>84</c:v>
                </c:pt>
                <c:pt idx="1309">
                  <c:v>83</c:v>
                </c:pt>
                <c:pt idx="1310">
                  <c:v>84</c:v>
                </c:pt>
                <c:pt idx="1311">
                  <c:v>83</c:v>
                </c:pt>
                <c:pt idx="1312">
                  <c:v>84</c:v>
                </c:pt>
                <c:pt idx="1313">
                  <c:v>82</c:v>
                </c:pt>
                <c:pt idx="1314">
                  <c:v>83</c:v>
                </c:pt>
                <c:pt idx="1315">
                  <c:v>84</c:v>
                </c:pt>
                <c:pt idx="1316">
                  <c:v>82</c:v>
                </c:pt>
                <c:pt idx="1317">
                  <c:v>82</c:v>
                </c:pt>
                <c:pt idx="1318">
                  <c:v>83</c:v>
                </c:pt>
                <c:pt idx="1319">
                  <c:v>83</c:v>
                </c:pt>
                <c:pt idx="1320">
                  <c:v>82</c:v>
                </c:pt>
                <c:pt idx="1321">
                  <c:v>83</c:v>
                </c:pt>
                <c:pt idx="1322">
                  <c:v>83</c:v>
                </c:pt>
                <c:pt idx="1323">
                  <c:v>83</c:v>
                </c:pt>
                <c:pt idx="1324">
                  <c:v>85</c:v>
                </c:pt>
                <c:pt idx="1325">
                  <c:v>86</c:v>
                </c:pt>
                <c:pt idx="1326">
                  <c:v>86</c:v>
                </c:pt>
                <c:pt idx="1327">
                  <c:v>85</c:v>
                </c:pt>
                <c:pt idx="1328">
                  <c:v>86</c:v>
                </c:pt>
                <c:pt idx="1329">
                  <c:v>85</c:v>
                </c:pt>
                <c:pt idx="1330">
                  <c:v>85</c:v>
                </c:pt>
                <c:pt idx="1331">
                  <c:v>86</c:v>
                </c:pt>
                <c:pt idx="1332">
                  <c:v>85</c:v>
                </c:pt>
                <c:pt idx="1333">
                  <c:v>85</c:v>
                </c:pt>
                <c:pt idx="1334">
                  <c:v>85</c:v>
                </c:pt>
                <c:pt idx="1335">
                  <c:v>86</c:v>
                </c:pt>
                <c:pt idx="1336">
                  <c:v>86</c:v>
                </c:pt>
                <c:pt idx="1337">
                  <c:v>86</c:v>
                </c:pt>
                <c:pt idx="1338">
                  <c:v>87</c:v>
                </c:pt>
                <c:pt idx="1339">
                  <c:v>85</c:v>
                </c:pt>
                <c:pt idx="1340">
                  <c:v>85</c:v>
                </c:pt>
                <c:pt idx="1341">
                  <c:v>85</c:v>
                </c:pt>
                <c:pt idx="1342">
                  <c:v>85</c:v>
                </c:pt>
                <c:pt idx="1343">
                  <c:v>86</c:v>
                </c:pt>
                <c:pt idx="1344">
                  <c:v>86</c:v>
                </c:pt>
                <c:pt idx="1345">
                  <c:v>86</c:v>
                </c:pt>
                <c:pt idx="1346">
                  <c:v>86</c:v>
                </c:pt>
                <c:pt idx="1347">
                  <c:v>85</c:v>
                </c:pt>
                <c:pt idx="1348">
                  <c:v>86</c:v>
                </c:pt>
                <c:pt idx="1349">
                  <c:v>85</c:v>
                </c:pt>
                <c:pt idx="1350">
                  <c:v>85</c:v>
                </c:pt>
                <c:pt idx="1351">
                  <c:v>85</c:v>
                </c:pt>
                <c:pt idx="1352">
                  <c:v>85</c:v>
                </c:pt>
                <c:pt idx="1353">
                  <c:v>86</c:v>
                </c:pt>
                <c:pt idx="1354">
                  <c:v>86</c:v>
                </c:pt>
                <c:pt idx="1355">
                  <c:v>85</c:v>
                </c:pt>
                <c:pt idx="1356">
                  <c:v>86</c:v>
                </c:pt>
                <c:pt idx="1357">
                  <c:v>85</c:v>
                </c:pt>
                <c:pt idx="1358">
                  <c:v>85</c:v>
                </c:pt>
                <c:pt idx="1359">
                  <c:v>85</c:v>
                </c:pt>
                <c:pt idx="1360">
                  <c:v>86</c:v>
                </c:pt>
                <c:pt idx="1361">
                  <c:v>85</c:v>
                </c:pt>
                <c:pt idx="1362">
                  <c:v>85</c:v>
                </c:pt>
                <c:pt idx="1363">
                  <c:v>88</c:v>
                </c:pt>
                <c:pt idx="1364">
                  <c:v>86</c:v>
                </c:pt>
                <c:pt idx="1365">
                  <c:v>85</c:v>
                </c:pt>
                <c:pt idx="1366">
                  <c:v>86</c:v>
                </c:pt>
                <c:pt idx="1367">
                  <c:v>86</c:v>
                </c:pt>
                <c:pt idx="1368">
                  <c:v>86</c:v>
                </c:pt>
                <c:pt idx="1369">
                  <c:v>86</c:v>
                </c:pt>
                <c:pt idx="1370">
                  <c:v>87</c:v>
                </c:pt>
                <c:pt idx="1371">
                  <c:v>85</c:v>
                </c:pt>
                <c:pt idx="1372">
                  <c:v>85</c:v>
                </c:pt>
                <c:pt idx="1373">
                  <c:v>85</c:v>
                </c:pt>
                <c:pt idx="1374">
                  <c:v>86</c:v>
                </c:pt>
                <c:pt idx="1375">
                  <c:v>85</c:v>
                </c:pt>
                <c:pt idx="1376">
                  <c:v>86</c:v>
                </c:pt>
                <c:pt idx="1377">
                  <c:v>86</c:v>
                </c:pt>
                <c:pt idx="1378">
                  <c:v>86</c:v>
                </c:pt>
                <c:pt idx="1379">
                  <c:v>87</c:v>
                </c:pt>
                <c:pt idx="1380">
                  <c:v>86</c:v>
                </c:pt>
                <c:pt idx="1381">
                  <c:v>86</c:v>
                </c:pt>
                <c:pt idx="1382">
                  <c:v>86</c:v>
                </c:pt>
                <c:pt idx="1383">
                  <c:v>86</c:v>
                </c:pt>
                <c:pt idx="1384">
                  <c:v>85</c:v>
                </c:pt>
                <c:pt idx="1385">
                  <c:v>86</c:v>
                </c:pt>
                <c:pt idx="1386">
                  <c:v>84</c:v>
                </c:pt>
                <c:pt idx="1387">
                  <c:v>84</c:v>
                </c:pt>
                <c:pt idx="1388">
                  <c:v>84</c:v>
                </c:pt>
                <c:pt idx="1389">
                  <c:v>84</c:v>
                </c:pt>
                <c:pt idx="1390">
                  <c:v>84</c:v>
                </c:pt>
                <c:pt idx="1391">
                  <c:v>84</c:v>
                </c:pt>
                <c:pt idx="1392">
                  <c:v>84</c:v>
                </c:pt>
                <c:pt idx="1393">
                  <c:v>84</c:v>
                </c:pt>
                <c:pt idx="1394">
                  <c:v>84</c:v>
                </c:pt>
                <c:pt idx="1395">
                  <c:v>85</c:v>
                </c:pt>
                <c:pt idx="1396">
                  <c:v>84</c:v>
                </c:pt>
                <c:pt idx="1397">
                  <c:v>84</c:v>
                </c:pt>
                <c:pt idx="1398">
                  <c:v>83</c:v>
                </c:pt>
                <c:pt idx="1399">
                  <c:v>84</c:v>
                </c:pt>
                <c:pt idx="1400">
                  <c:v>84</c:v>
                </c:pt>
                <c:pt idx="1401">
                  <c:v>82</c:v>
                </c:pt>
                <c:pt idx="1402">
                  <c:v>82</c:v>
                </c:pt>
                <c:pt idx="1403">
                  <c:v>84</c:v>
                </c:pt>
                <c:pt idx="1404">
                  <c:v>84</c:v>
                </c:pt>
                <c:pt idx="1405">
                  <c:v>84</c:v>
                </c:pt>
                <c:pt idx="1406">
                  <c:v>84</c:v>
                </c:pt>
                <c:pt idx="1407">
                  <c:v>84</c:v>
                </c:pt>
                <c:pt idx="1408">
                  <c:v>84</c:v>
                </c:pt>
                <c:pt idx="1409">
                  <c:v>83</c:v>
                </c:pt>
                <c:pt idx="1410">
                  <c:v>84</c:v>
                </c:pt>
                <c:pt idx="1411">
                  <c:v>83</c:v>
                </c:pt>
                <c:pt idx="1412">
                  <c:v>84</c:v>
                </c:pt>
                <c:pt idx="1413">
                  <c:v>83</c:v>
                </c:pt>
                <c:pt idx="1414">
                  <c:v>84</c:v>
                </c:pt>
                <c:pt idx="1415">
                  <c:v>84</c:v>
                </c:pt>
                <c:pt idx="1416">
                  <c:v>84</c:v>
                </c:pt>
                <c:pt idx="1417">
                  <c:v>83</c:v>
                </c:pt>
                <c:pt idx="1418">
                  <c:v>83</c:v>
                </c:pt>
                <c:pt idx="1419">
                  <c:v>82</c:v>
                </c:pt>
                <c:pt idx="1420">
                  <c:v>83</c:v>
                </c:pt>
                <c:pt idx="1421">
                  <c:v>83</c:v>
                </c:pt>
                <c:pt idx="1422">
                  <c:v>84</c:v>
                </c:pt>
                <c:pt idx="1423">
                  <c:v>83</c:v>
                </c:pt>
                <c:pt idx="1424">
                  <c:v>83</c:v>
                </c:pt>
                <c:pt idx="1425">
                  <c:v>83</c:v>
                </c:pt>
                <c:pt idx="1426">
                  <c:v>83</c:v>
                </c:pt>
                <c:pt idx="1427">
                  <c:v>84</c:v>
                </c:pt>
                <c:pt idx="1428">
                  <c:v>82</c:v>
                </c:pt>
                <c:pt idx="1429">
                  <c:v>82</c:v>
                </c:pt>
                <c:pt idx="1430">
                  <c:v>84</c:v>
                </c:pt>
                <c:pt idx="1431">
                  <c:v>84</c:v>
                </c:pt>
                <c:pt idx="1432">
                  <c:v>83</c:v>
                </c:pt>
                <c:pt idx="1433">
                  <c:v>84</c:v>
                </c:pt>
                <c:pt idx="1434">
                  <c:v>82</c:v>
                </c:pt>
                <c:pt idx="1435">
                  <c:v>83</c:v>
                </c:pt>
                <c:pt idx="1436">
                  <c:v>83</c:v>
                </c:pt>
                <c:pt idx="1437">
                  <c:v>82</c:v>
                </c:pt>
                <c:pt idx="1438">
                  <c:v>83</c:v>
                </c:pt>
                <c:pt idx="1439">
                  <c:v>83</c:v>
                </c:pt>
                <c:pt idx="1440">
                  <c:v>82</c:v>
                </c:pt>
                <c:pt idx="1441">
                  <c:v>84</c:v>
                </c:pt>
                <c:pt idx="1442">
                  <c:v>83</c:v>
                </c:pt>
                <c:pt idx="1443">
                  <c:v>83</c:v>
                </c:pt>
                <c:pt idx="1444">
                  <c:v>84</c:v>
                </c:pt>
                <c:pt idx="1445">
                  <c:v>83</c:v>
                </c:pt>
                <c:pt idx="1446">
                  <c:v>83</c:v>
                </c:pt>
                <c:pt idx="1447">
                  <c:v>82</c:v>
                </c:pt>
                <c:pt idx="1448">
                  <c:v>83</c:v>
                </c:pt>
                <c:pt idx="1449">
                  <c:v>83</c:v>
                </c:pt>
                <c:pt idx="1450">
                  <c:v>83</c:v>
                </c:pt>
                <c:pt idx="1451">
                  <c:v>83</c:v>
                </c:pt>
                <c:pt idx="1452">
                  <c:v>84</c:v>
                </c:pt>
                <c:pt idx="1453">
                  <c:v>83</c:v>
                </c:pt>
                <c:pt idx="1454">
                  <c:v>84</c:v>
                </c:pt>
                <c:pt idx="1455">
                  <c:v>81</c:v>
                </c:pt>
                <c:pt idx="1456">
                  <c:v>83</c:v>
                </c:pt>
                <c:pt idx="1457">
                  <c:v>84</c:v>
                </c:pt>
                <c:pt idx="1458">
                  <c:v>83</c:v>
                </c:pt>
                <c:pt idx="1459">
                  <c:v>82</c:v>
                </c:pt>
                <c:pt idx="1460">
                  <c:v>82</c:v>
                </c:pt>
                <c:pt idx="1461">
                  <c:v>83</c:v>
                </c:pt>
                <c:pt idx="1462">
                  <c:v>83</c:v>
                </c:pt>
                <c:pt idx="1463">
                  <c:v>83</c:v>
                </c:pt>
                <c:pt idx="1464">
                  <c:v>83</c:v>
                </c:pt>
                <c:pt idx="1465">
                  <c:v>83</c:v>
                </c:pt>
                <c:pt idx="1466">
                  <c:v>83</c:v>
                </c:pt>
                <c:pt idx="1467">
                  <c:v>84</c:v>
                </c:pt>
                <c:pt idx="1468">
                  <c:v>83</c:v>
                </c:pt>
                <c:pt idx="1469">
                  <c:v>84</c:v>
                </c:pt>
                <c:pt idx="1470">
                  <c:v>83</c:v>
                </c:pt>
                <c:pt idx="1471">
                  <c:v>82</c:v>
                </c:pt>
                <c:pt idx="1472">
                  <c:v>83</c:v>
                </c:pt>
                <c:pt idx="1473">
                  <c:v>83</c:v>
                </c:pt>
                <c:pt idx="1474">
                  <c:v>83</c:v>
                </c:pt>
                <c:pt idx="1475">
                  <c:v>82</c:v>
                </c:pt>
                <c:pt idx="1476">
                  <c:v>84</c:v>
                </c:pt>
                <c:pt idx="1477">
                  <c:v>83</c:v>
                </c:pt>
                <c:pt idx="1478">
                  <c:v>83</c:v>
                </c:pt>
                <c:pt idx="1479">
                  <c:v>83</c:v>
                </c:pt>
                <c:pt idx="1480">
                  <c:v>82</c:v>
                </c:pt>
                <c:pt idx="1481">
                  <c:v>83</c:v>
                </c:pt>
                <c:pt idx="1482">
                  <c:v>82</c:v>
                </c:pt>
                <c:pt idx="1483">
                  <c:v>82</c:v>
                </c:pt>
                <c:pt idx="1484">
                  <c:v>83</c:v>
                </c:pt>
                <c:pt idx="1485">
                  <c:v>83</c:v>
                </c:pt>
                <c:pt idx="1486">
                  <c:v>83</c:v>
                </c:pt>
                <c:pt idx="1487">
                  <c:v>83</c:v>
                </c:pt>
                <c:pt idx="1488">
                  <c:v>83</c:v>
                </c:pt>
                <c:pt idx="1489">
                  <c:v>82</c:v>
                </c:pt>
                <c:pt idx="1490">
                  <c:v>82</c:v>
                </c:pt>
                <c:pt idx="1491">
                  <c:v>82</c:v>
                </c:pt>
                <c:pt idx="1492">
                  <c:v>81</c:v>
                </c:pt>
                <c:pt idx="1493">
                  <c:v>82</c:v>
                </c:pt>
                <c:pt idx="1494">
                  <c:v>83</c:v>
                </c:pt>
                <c:pt idx="1495">
                  <c:v>83</c:v>
                </c:pt>
                <c:pt idx="1496">
                  <c:v>84</c:v>
                </c:pt>
                <c:pt idx="1497">
                  <c:v>82</c:v>
                </c:pt>
                <c:pt idx="1498">
                  <c:v>82</c:v>
                </c:pt>
                <c:pt idx="1499">
                  <c:v>83</c:v>
                </c:pt>
                <c:pt idx="1500">
                  <c:v>82</c:v>
                </c:pt>
                <c:pt idx="1501">
                  <c:v>83</c:v>
                </c:pt>
                <c:pt idx="1502">
                  <c:v>83</c:v>
                </c:pt>
                <c:pt idx="1503">
                  <c:v>82</c:v>
                </c:pt>
                <c:pt idx="1504">
                  <c:v>83</c:v>
                </c:pt>
                <c:pt idx="1505">
                  <c:v>83</c:v>
                </c:pt>
                <c:pt idx="1506">
                  <c:v>83</c:v>
                </c:pt>
                <c:pt idx="1507">
                  <c:v>83</c:v>
                </c:pt>
                <c:pt idx="1508">
                  <c:v>82</c:v>
                </c:pt>
                <c:pt idx="1509">
                  <c:v>82</c:v>
                </c:pt>
                <c:pt idx="1510">
                  <c:v>82</c:v>
                </c:pt>
                <c:pt idx="1511">
                  <c:v>82</c:v>
                </c:pt>
                <c:pt idx="1512">
                  <c:v>83</c:v>
                </c:pt>
                <c:pt idx="1513">
                  <c:v>83</c:v>
                </c:pt>
                <c:pt idx="1514">
                  <c:v>82</c:v>
                </c:pt>
                <c:pt idx="1515">
                  <c:v>82</c:v>
                </c:pt>
                <c:pt idx="1516">
                  <c:v>83</c:v>
                </c:pt>
                <c:pt idx="1517">
                  <c:v>82</c:v>
                </c:pt>
                <c:pt idx="1518">
                  <c:v>83</c:v>
                </c:pt>
                <c:pt idx="1519">
                  <c:v>84</c:v>
                </c:pt>
                <c:pt idx="1520">
                  <c:v>83</c:v>
                </c:pt>
                <c:pt idx="1521">
                  <c:v>83</c:v>
                </c:pt>
                <c:pt idx="1522">
                  <c:v>83</c:v>
                </c:pt>
                <c:pt idx="1523">
                  <c:v>82</c:v>
                </c:pt>
                <c:pt idx="1524">
                  <c:v>82</c:v>
                </c:pt>
                <c:pt idx="1525">
                  <c:v>83</c:v>
                </c:pt>
                <c:pt idx="1526">
                  <c:v>83</c:v>
                </c:pt>
                <c:pt idx="1527">
                  <c:v>81</c:v>
                </c:pt>
                <c:pt idx="1528">
                  <c:v>82</c:v>
                </c:pt>
                <c:pt idx="1529">
                  <c:v>82</c:v>
                </c:pt>
                <c:pt idx="1530">
                  <c:v>83</c:v>
                </c:pt>
                <c:pt idx="1531">
                  <c:v>82</c:v>
                </c:pt>
                <c:pt idx="1532">
                  <c:v>82</c:v>
                </c:pt>
                <c:pt idx="1533">
                  <c:v>82</c:v>
                </c:pt>
                <c:pt idx="1534">
                  <c:v>83</c:v>
                </c:pt>
                <c:pt idx="1535">
                  <c:v>83</c:v>
                </c:pt>
                <c:pt idx="1536">
                  <c:v>83</c:v>
                </c:pt>
                <c:pt idx="1537">
                  <c:v>82</c:v>
                </c:pt>
                <c:pt idx="1538">
                  <c:v>82</c:v>
                </c:pt>
                <c:pt idx="1539">
                  <c:v>82</c:v>
                </c:pt>
                <c:pt idx="1540">
                  <c:v>83</c:v>
                </c:pt>
                <c:pt idx="1541">
                  <c:v>83</c:v>
                </c:pt>
                <c:pt idx="1542">
                  <c:v>84</c:v>
                </c:pt>
                <c:pt idx="1543">
                  <c:v>82</c:v>
                </c:pt>
                <c:pt idx="1544">
                  <c:v>82</c:v>
                </c:pt>
                <c:pt idx="1545">
                  <c:v>83</c:v>
                </c:pt>
                <c:pt idx="1546">
                  <c:v>83</c:v>
                </c:pt>
                <c:pt idx="1547">
                  <c:v>83</c:v>
                </c:pt>
                <c:pt idx="1548">
                  <c:v>82</c:v>
                </c:pt>
                <c:pt idx="1549">
                  <c:v>83</c:v>
                </c:pt>
                <c:pt idx="1550">
                  <c:v>83</c:v>
                </c:pt>
                <c:pt idx="1551">
                  <c:v>82</c:v>
                </c:pt>
                <c:pt idx="1552">
                  <c:v>83</c:v>
                </c:pt>
                <c:pt idx="1553">
                  <c:v>82</c:v>
                </c:pt>
                <c:pt idx="1554">
                  <c:v>83</c:v>
                </c:pt>
                <c:pt idx="1555">
                  <c:v>83</c:v>
                </c:pt>
                <c:pt idx="1556">
                  <c:v>82</c:v>
                </c:pt>
                <c:pt idx="1557">
                  <c:v>83</c:v>
                </c:pt>
                <c:pt idx="1558">
                  <c:v>82</c:v>
                </c:pt>
                <c:pt idx="1559">
                  <c:v>82</c:v>
                </c:pt>
                <c:pt idx="1560">
                  <c:v>83</c:v>
                </c:pt>
                <c:pt idx="1561">
                  <c:v>82</c:v>
                </c:pt>
                <c:pt idx="1562">
                  <c:v>82</c:v>
                </c:pt>
                <c:pt idx="1563">
                  <c:v>85</c:v>
                </c:pt>
                <c:pt idx="1564">
                  <c:v>82</c:v>
                </c:pt>
                <c:pt idx="1565">
                  <c:v>84</c:v>
                </c:pt>
                <c:pt idx="1566">
                  <c:v>82</c:v>
                </c:pt>
                <c:pt idx="1567">
                  <c:v>83</c:v>
                </c:pt>
                <c:pt idx="1568">
                  <c:v>83</c:v>
                </c:pt>
                <c:pt idx="1569">
                  <c:v>82</c:v>
                </c:pt>
                <c:pt idx="1570">
                  <c:v>82</c:v>
                </c:pt>
                <c:pt idx="1571">
                  <c:v>82</c:v>
                </c:pt>
                <c:pt idx="1572">
                  <c:v>83</c:v>
                </c:pt>
                <c:pt idx="1573">
                  <c:v>83</c:v>
                </c:pt>
                <c:pt idx="1574">
                  <c:v>82</c:v>
                </c:pt>
                <c:pt idx="1575">
                  <c:v>83</c:v>
                </c:pt>
                <c:pt idx="1576">
                  <c:v>81</c:v>
                </c:pt>
                <c:pt idx="1577">
                  <c:v>81</c:v>
                </c:pt>
                <c:pt idx="1578">
                  <c:v>82</c:v>
                </c:pt>
                <c:pt idx="1579">
                  <c:v>83</c:v>
                </c:pt>
                <c:pt idx="1580">
                  <c:v>83</c:v>
                </c:pt>
                <c:pt idx="1581">
                  <c:v>82</c:v>
                </c:pt>
                <c:pt idx="1582">
                  <c:v>83</c:v>
                </c:pt>
                <c:pt idx="1583">
                  <c:v>83</c:v>
                </c:pt>
                <c:pt idx="1584">
                  <c:v>83</c:v>
                </c:pt>
                <c:pt idx="1585">
                  <c:v>83</c:v>
                </c:pt>
                <c:pt idx="1586">
                  <c:v>83</c:v>
                </c:pt>
                <c:pt idx="1587">
                  <c:v>83</c:v>
                </c:pt>
                <c:pt idx="1588">
                  <c:v>83</c:v>
                </c:pt>
                <c:pt idx="1589">
                  <c:v>82</c:v>
                </c:pt>
                <c:pt idx="1590">
                  <c:v>81</c:v>
                </c:pt>
                <c:pt idx="1591">
                  <c:v>84</c:v>
                </c:pt>
                <c:pt idx="1592">
                  <c:v>83</c:v>
                </c:pt>
                <c:pt idx="1593">
                  <c:v>83</c:v>
                </c:pt>
                <c:pt idx="1594">
                  <c:v>83</c:v>
                </c:pt>
                <c:pt idx="1595">
                  <c:v>83</c:v>
                </c:pt>
                <c:pt idx="1596">
                  <c:v>83</c:v>
                </c:pt>
                <c:pt idx="1597">
                  <c:v>83</c:v>
                </c:pt>
                <c:pt idx="1598">
                  <c:v>82</c:v>
                </c:pt>
                <c:pt idx="1599">
                  <c:v>83</c:v>
                </c:pt>
                <c:pt idx="1600">
                  <c:v>82</c:v>
                </c:pt>
                <c:pt idx="1601">
                  <c:v>83</c:v>
                </c:pt>
                <c:pt idx="1602">
                  <c:v>83</c:v>
                </c:pt>
                <c:pt idx="1603">
                  <c:v>83</c:v>
                </c:pt>
                <c:pt idx="1604">
                  <c:v>82</c:v>
                </c:pt>
                <c:pt idx="1605">
                  <c:v>82</c:v>
                </c:pt>
                <c:pt idx="1606">
                  <c:v>83</c:v>
                </c:pt>
                <c:pt idx="1607">
                  <c:v>82</c:v>
                </c:pt>
                <c:pt idx="1608">
                  <c:v>83</c:v>
                </c:pt>
                <c:pt idx="1609">
                  <c:v>83</c:v>
                </c:pt>
                <c:pt idx="1610">
                  <c:v>83</c:v>
                </c:pt>
                <c:pt idx="1611">
                  <c:v>83</c:v>
                </c:pt>
                <c:pt idx="1612">
                  <c:v>84</c:v>
                </c:pt>
                <c:pt idx="1613">
                  <c:v>83</c:v>
                </c:pt>
                <c:pt idx="1614">
                  <c:v>82</c:v>
                </c:pt>
                <c:pt idx="1615">
                  <c:v>84</c:v>
                </c:pt>
                <c:pt idx="1616">
                  <c:v>82</c:v>
                </c:pt>
                <c:pt idx="1617">
                  <c:v>82</c:v>
                </c:pt>
                <c:pt idx="1618">
                  <c:v>82</c:v>
                </c:pt>
                <c:pt idx="1619">
                  <c:v>83</c:v>
                </c:pt>
                <c:pt idx="1620">
                  <c:v>83</c:v>
                </c:pt>
                <c:pt idx="1621">
                  <c:v>83</c:v>
                </c:pt>
                <c:pt idx="1622">
                  <c:v>82</c:v>
                </c:pt>
                <c:pt idx="1623">
                  <c:v>82</c:v>
                </c:pt>
                <c:pt idx="1624">
                  <c:v>82</c:v>
                </c:pt>
                <c:pt idx="1625">
                  <c:v>83</c:v>
                </c:pt>
                <c:pt idx="1626">
                  <c:v>83</c:v>
                </c:pt>
                <c:pt idx="1627">
                  <c:v>82</c:v>
                </c:pt>
                <c:pt idx="1628">
                  <c:v>83</c:v>
                </c:pt>
                <c:pt idx="1629">
                  <c:v>82</c:v>
                </c:pt>
                <c:pt idx="1630">
                  <c:v>83</c:v>
                </c:pt>
                <c:pt idx="1631">
                  <c:v>83</c:v>
                </c:pt>
                <c:pt idx="1632">
                  <c:v>83</c:v>
                </c:pt>
                <c:pt idx="1633">
                  <c:v>82</c:v>
                </c:pt>
                <c:pt idx="1634">
                  <c:v>82</c:v>
                </c:pt>
                <c:pt idx="1635">
                  <c:v>83</c:v>
                </c:pt>
                <c:pt idx="1636">
                  <c:v>83</c:v>
                </c:pt>
                <c:pt idx="1637">
                  <c:v>82</c:v>
                </c:pt>
                <c:pt idx="1638">
                  <c:v>82</c:v>
                </c:pt>
                <c:pt idx="1639">
                  <c:v>83</c:v>
                </c:pt>
                <c:pt idx="1640">
                  <c:v>83</c:v>
                </c:pt>
                <c:pt idx="1641">
                  <c:v>81</c:v>
                </c:pt>
                <c:pt idx="1642">
                  <c:v>83</c:v>
                </c:pt>
                <c:pt idx="1643">
                  <c:v>83</c:v>
                </c:pt>
                <c:pt idx="1644">
                  <c:v>82</c:v>
                </c:pt>
                <c:pt idx="1645">
                  <c:v>83</c:v>
                </c:pt>
                <c:pt idx="1646">
                  <c:v>82</c:v>
                </c:pt>
                <c:pt idx="1647">
                  <c:v>84</c:v>
                </c:pt>
                <c:pt idx="1648">
                  <c:v>83</c:v>
                </c:pt>
                <c:pt idx="1649">
                  <c:v>82</c:v>
                </c:pt>
                <c:pt idx="1650">
                  <c:v>82</c:v>
                </c:pt>
                <c:pt idx="1651">
                  <c:v>82</c:v>
                </c:pt>
                <c:pt idx="1652">
                  <c:v>82</c:v>
                </c:pt>
                <c:pt idx="1653">
                  <c:v>82</c:v>
                </c:pt>
                <c:pt idx="1654">
                  <c:v>83</c:v>
                </c:pt>
                <c:pt idx="1655">
                  <c:v>82</c:v>
                </c:pt>
                <c:pt idx="1656">
                  <c:v>82</c:v>
                </c:pt>
                <c:pt idx="1657">
                  <c:v>83</c:v>
                </c:pt>
                <c:pt idx="1658">
                  <c:v>83</c:v>
                </c:pt>
                <c:pt idx="1659">
                  <c:v>83</c:v>
                </c:pt>
                <c:pt idx="1660">
                  <c:v>83</c:v>
                </c:pt>
                <c:pt idx="1661">
                  <c:v>84</c:v>
                </c:pt>
                <c:pt idx="1662">
                  <c:v>82</c:v>
                </c:pt>
                <c:pt idx="1663">
                  <c:v>81</c:v>
                </c:pt>
                <c:pt idx="1664">
                  <c:v>82</c:v>
                </c:pt>
                <c:pt idx="1665">
                  <c:v>82</c:v>
                </c:pt>
                <c:pt idx="1666">
                  <c:v>82</c:v>
                </c:pt>
                <c:pt idx="1667">
                  <c:v>83</c:v>
                </c:pt>
                <c:pt idx="1668">
                  <c:v>83</c:v>
                </c:pt>
                <c:pt idx="1669">
                  <c:v>82</c:v>
                </c:pt>
                <c:pt idx="1670">
                  <c:v>83</c:v>
                </c:pt>
                <c:pt idx="1671">
                  <c:v>83</c:v>
                </c:pt>
                <c:pt idx="1672">
                  <c:v>82</c:v>
                </c:pt>
                <c:pt idx="1673">
                  <c:v>84</c:v>
                </c:pt>
                <c:pt idx="1674">
                  <c:v>84</c:v>
                </c:pt>
                <c:pt idx="1675">
                  <c:v>83</c:v>
                </c:pt>
                <c:pt idx="1676">
                  <c:v>82</c:v>
                </c:pt>
                <c:pt idx="1677">
                  <c:v>83</c:v>
                </c:pt>
                <c:pt idx="1678">
                  <c:v>83</c:v>
                </c:pt>
                <c:pt idx="1679">
                  <c:v>83</c:v>
                </c:pt>
                <c:pt idx="1680">
                  <c:v>82</c:v>
                </c:pt>
                <c:pt idx="1681">
                  <c:v>83</c:v>
                </c:pt>
                <c:pt idx="1682">
                  <c:v>82</c:v>
                </c:pt>
                <c:pt idx="1683">
                  <c:v>83</c:v>
                </c:pt>
                <c:pt idx="1684">
                  <c:v>82</c:v>
                </c:pt>
                <c:pt idx="1685">
                  <c:v>82</c:v>
                </c:pt>
                <c:pt idx="1686">
                  <c:v>83</c:v>
                </c:pt>
                <c:pt idx="1687">
                  <c:v>82</c:v>
                </c:pt>
                <c:pt idx="1688">
                  <c:v>83</c:v>
                </c:pt>
                <c:pt idx="1689">
                  <c:v>82</c:v>
                </c:pt>
                <c:pt idx="1690">
                  <c:v>82</c:v>
                </c:pt>
                <c:pt idx="1691">
                  <c:v>83</c:v>
                </c:pt>
                <c:pt idx="1692">
                  <c:v>82</c:v>
                </c:pt>
                <c:pt idx="1693">
                  <c:v>82</c:v>
                </c:pt>
                <c:pt idx="1694">
                  <c:v>82</c:v>
                </c:pt>
                <c:pt idx="1695">
                  <c:v>83</c:v>
                </c:pt>
                <c:pt idx="1696">
                  <c:v>82</c:v>
                </c:pt>
                <c:pt idx="1697">
                  <c:v>82</c:v>
                </c:pt>
                <c:pt idx="1698">
                  <c:v>84</c:v>
                </c:pt>
                <c:pt idx="1699">
                  <c:v>84</c:v>
                </c:pt>
                <c:pt idx="1700">
                  <c:v>83</c:v>
                </c:pt>
                <c:pt idx="1701">
                  <c:v>83</c:v>
                </c:pt>
                <c:pt idx="1702">
                  <c:v>83</c:v>
                </c:pt>
                <c:pt idx="1703">
                  <c:v>82</c:v>
                </c:pt>
                <c:pt idx="1704">
                  <c:v>83</c:v>
                </c:pt>
                <c:pt idx="1705">
                  <c:v>83</c:v>
                </c:pt>
                <c:pt idx="1706">
                  <c:v>83</c:v>
                </c:pt>
                <c:pt idx="1707">
                  <c:v>83</c:v>
                </c:pt>
                <c:pt idx="1708">
                  <c:v>83</c:v>
                </c:pt>
                <c:pt idx="1709">
                  <c:v>83</c:v>
                </c:pt>
                <c:pt idx="1710">
                  <c:v>83</c:v>
                </c:pt>
                <c:pt idx="1711">
                  <c:v>83</c:v>
                </c:pt>
                <c:pt idx="1712">
                  <c:v>81</c:v>
                </c:pt>
                <c:pt idx="1713">
                  <c:v>83</c:v>
                </c:pt>
                <c:pt idx="1714">
                  <c:v>82</c:v>
                </c:pt>
                <c:pt idx="1715">
                  <c:v>84</c:v>
                </c:pt>
                <c:pt idx="1716">
                  <c:v>82</c:v>
                </c:pt>
                <c:pt idx="1717">
                  <c:v>82</c:v>
                </c:pt>
                <c:pt idx="1718">
                  <c:v>82</c:v>
                </c:pt>
                <c:pt idx="1719">
                  <c:v>82</c:v>
                </c:pt>
                <c:pt idx="1720">
                  <c:v>81</c:v>
                </c:pt>
                <c:pt idx="1721">
                  <c:v>82</c:v>
                </c:pt>
                <c:pt idx="1722">
                  <c:v>82</c:v>
                </c:pt>
                <c:pt idx="1723">
                  <c:v>83</c:v>
                </c:pt>
                <c:pt idx="1724">
                  <c:v>82</c:v>
                </c:pt>
                <c:pt idx="1725">
                  <c:v>82</c:v>
                </c:pt>
                <c:pt idx="1726">
                  <c:v>83</c:v>
                </c:pt>
                <c:pt idx="1727">
                  <c:v>83</c:v>
                </c:pt>
                <c:pt idx="1728">
                  <c:v>82</c:v>
                </c:pt>
                <c:pt idx="1729">
                  <c:v>82</c:v>
                </c:pt>
                <c:pt idx="1730">
                  <c:v>81</c:v>
                </c:pt>
                <c:pt idx="1731">
                  <c:v>83</c:v>
                </c:pt>
                <c:pt idx="1732">
                  <c:v>82</c:v>
                </c:pt>
                <c:pt idx="1733">
                  <c:v>82</c:v>
                </c:pt>
                <c:pt idx="1734">
                  <c:v>83</c:v>
                </c:pt>
                <c:pt idx="1735">
                  <c:v>83</c:v>
                </c:pt>
                <c:pt idx="1736">
                  <c:v>82</c:v>
                </c:pt>
                <c:pt idx="1737">
                  <c:v>83</c:v>
                </c:pt>
                <c:pt idx="1738">
                  <c:v>81</c:v>
                </c:pt>
                <c:pt idx="1739">
                  <c:v>82</c:v>
                </c:pt>
                <c:pt idx="1740">
                  <c:v>82</c:v>
                </c:pt>
                <c:pt idx="1741">
                  <c:v>82</c:v>
                </c:pt>
                <c:pt idx="1742">
                  <c:v>83</c:v>
                </c:pt>
                <c:pt idx="1743">
                  <c:v>82</c:v>
                </c:pt>
                <c:pt idx="1744">
                  <c:v>82</c:v>
                </c:pt>
                <c:pt idx="1745">
                  <c:v>83</c:v>
                </c:pt>
                <c:pt idx="1746">
                  <c:v>82</c:v>
                </c:pt>
                <c:pt idx="1747">
                  <c:v>83</c:v>
                </c:pt>
                <c:pt idx="1748">
                  <c:v>82</c:v>
                </c:pt>
                <c:pt idx="1749">
                  <c:v>82</c:v>
                </c:pt>
                <c:pt idx="1750">
                  <c:v>83</c:v>
                </c:pt>
                <c:pt idx="1751">
                  <c:v>82</c:v>
                </c:pt>
                <c:pt idx="1752">
                  <c:v>83</c:v>
                </c:pt>
                <c:pt idx="1753">
                  <c:v>82</c:v>
                </c:pt>
                <c:pt idx="1754">
                  <c:v>82</c:v>
                </c:pt>
                <c:pt idx="1755">
                  <c:v>82</c:v>
                </c:pt>
                <c:pt idx="1756">
                  <c:v>83</c:v>
                </c:pt>
                <c:pt idx="1757">
                  <c:v>84</c:v>
                </c:pt>
                <c:pt idx="1758">
                  <c:v>82</c:v>
                </c:pt>
                <c:pt idx="1759">
                  <c:v>82</c:v>
                </c:pt>
                <c:pt idx="1760">
                  <c:v>83</c:v>
                </c:pt>
                <c:pt idx="1761">
                  <c:v>83</c:v>
                </c:pt>
                <c:pt idx="1762">
                  <c:v>84</c:v>
                </c:pt>
                <c:pt idx="1763">
                  <c:v>81</c:v>
                </c:pt>
                <c:pt idx="1764">
                  <c:v>83</c:v>
                </c:pt>
                <c:pt idx="1765">
                  <c:v>83</c:v>
                </c:pt>
                <c:pt idx="1766">
                  <c:v>83</c:v>
                </c:pt>
                <c:pt idx="1767">
                  <c:v>83</c:v>
                </c:pt>
                <c:pt idx="1768">
                  <c:v>82</c:v>
                </c:pt>
                <c:pt idx="1769">
                  <c:v>84</c:v>
                </c:pt>
                <c:pt idx="1770">
                  <c:v>83</c:v>
                </c:pt>
                <c:pt idx="1771">
                  <c:v>82</c:v>
                </c:pt>
                <c:pt idx="1772">
                  <c:v>82</c:v>
                </c:pt>
                <c:pt idx="1773">
                  <c:v>83</c:v>
                </c:pt>
                <c:pt idx="1774">
                  <c:v>83</c:v>
                </c:pt>
                <c:pt idx="1775">
                  <c:v>83</c:v>
                </c:pt>
                <c:pt idx="1776">
                  <c:v>82</c:v>
                </c:pt>
                <c:pt idx="1777">
                  <c:v>83</c:v>
                </c:pt>
                <c:pt idx="1778">
                  <c:v>82</c:v>
                </c:pt>
                <c:pt idx="1779">
                  <c:v>84</c:v>
                </c:pt>
                <c:pt idx="1780">
                  <c:v>82</c:v>
                </c:pt>
                <c:pt idx="1781">
                  <c:v>82</c:v>
                </c:pt>
                <c:pt idx="1782">
                  <c:v>82</c:v>
                </c:pt>
                <c:pt idx="1783">
                  <c:v>82</c:v>
                </c:pt>
                <c:pt idx="1784">
                  <c:v>83</c:v>
                </c:pt>
                <c:pt idx="1785">
                  <c:v>83</c:v>
                </c:pt>
                <c:pt idx="1786">
                  <c:v>83</c:v>
                </c:pt>
                <c:pt idx="1787">
                  <c:v>83</c:v>
                </c:pt>
                <c:pt idx="1788">
                  <c:v>84</c:v>
                </c:pt>
                <c:pt idx="1789">
                  <c:v>83</c:v>
                </c:pt>
                <c:pt idx="1790">
                  <c:v>82</c:v>
                </c:pt>
                <c:pt idx="1791">
                  <c:v>83</c:v>
                </c:pt>
                <c:pt idx="1792">
                  <c:v>82</c:v>
                </c:pt>
                <c:pt idx="1793">
                  <c:v>81</c:v>
                </c:pt>
                <c:pt idx="1794">
                  <c:v>82</c:v>
                </c:pt>
                <c:pt idx="1795">
                  <c:v>83</c:v>
                </c:pt>
                <c:pt idx="1796">
                  <c:v>83</c:v>
                </c:pt>
                <c:pt idx="1797">
                  <c:v>83</c:v>
                </c:pt>
                <c:pt idx="1798">
                  <c:v>82</c:v>
                </c:pt>
                <c:pt idx="1799">
                  <c:v>82</c:v>
                </c:pt>
                <c:pt idx="1800">
                  <c:v>82</c:v>
                </c:pt>
                <c:pt idx="1801">
                  <c:v>82</c:v>
                </c:pt>
                <c:pt idx="1802">
                  <c:v>83</c:v>
                </c:pt>
                <c:pt idx="1803">
                  <c:v>82</c:v>
                </c:pt>
                <c:pt idx="1804">
                  <c:v>83</c:v>
                </c:pt>
                <c:pt idx="1805">
                  <c:v>83</c:v>
                </c:pt>
                <c:pt idx="1806">
                  <c:v>82</c:v>
                </c:pt>
                <c:pt idx="1807">
                  <c:v>82</c:v>
                </c:pt>
                <c:pt idx="1808">
                  <c:v>83</c:v>
                </c:pt>
                <c:pt idx="1809">
                  <c:v>83</c:v>
                </c:pt>
                <c:pt idx="1810">
                  <c:v>83</c:v>
                </c:pt>
                <c:pt idx="1811">
                  <c:v>83</c:v>
                </c:pt>
                <c:pt idx="1812">
                  <c:v>82</c:v>
                </c:pt>
                <c:pt idx="1813">
                  <c:v>82</c:v>
                </c:pt>
                <c:pt idx="1814">
                  <c:v>82</c:v>
                </c:pt>
                <c:pt idx="1815">
                  <c:v>82</c:v>
                </c:pt>
                <c:pt idx="1816">
                  <c:v>83</c:v>
                </c:pt>
                <c:pt idx="1817">
                  <c:v>82</c:v>
                </c:pt>
                <c:pt idx="1818">
                  <c:v>83</c:v>
                </c:pt>
                <c:pt idx="1819">
                  <c:v>82</c:v>
                </c:pt>
                <c:pt idx="1820">
                  <c:v>82</c:v>
                </c:pt>
                <c:pt idx="1821">
                  <c:v>81</c:v>
                </c:pt>
                <c:pt idx="1822">
                  <c:v>82</c:v>
                </c:pt>
                <c:pt idx="1823">
                  <c:v>83</c:v>
                </c:pt>
                <c:pt idx="1824">
                  <c:v>83</c:v>
                </c:pt>
                <c:pt idx="1825">
                  <c:v>82</c:v>
                </c:pt>
                <c:pt idx="1826">
                  <c:v>82</c:v>
                </c:pt>
                <c:pt idx="1827">
                  <c:v>83</c:v>
                </c:pt>
                <c:pt idx="1828">
                  <c:v>82</c:v>
                </c:pt>
                <c:pt idx="1829">
                  <c:v>83</c:v>
                </c:pt>
                <c:pt idx="1830">
                  <c:v>83</c:v>
                </c:pt>
                <c:pt idx="1831">
                  <c:v>82</c:v>
                </c:pt>
                <c:pt idx="1832">
                  <c:v>82</c:v>
                </c:pt>
                <c:pt idx="1833">
                  <c:v>83</c:v>
                </c:pt>
                <c:pt idx="1834">
                  <c:v>83</c:v>
                </c:pt>
                <c:pt idx="1835">
                  <c:v>82</c:v>
                </c:pt>
                <c:pt idx="1836">
                  <c:v>81</c:v>
                </c:pt>
                <c:pt idx="1837">
                  <c:v>83</c:v>
                </c:pt>
                <c:pt idx="1838">
                  <c:v>83</c:v>
                </c:pt>
                <c:pt idx="1839">
                  <c:v>82</c:v>
                </c:pt>
                <c:pt idx="1840">
                  <c:v>83</c:v>
                </c:pt>
                <c:pt idx="1841">
                  <c:v>83</c:v>
                </c:pt>
                <c:pt idx="1842">
                  <c:v>82</c:v>
                </c:pt>
                <c:pt idx="1843">
                  <c:v>82</c:v>
                </c:pt>
                <c:pt idx="1844">
                  <c:v>82</c:v>
                </c:pt>
                <c:pt idx="1845">
                  <c:v>83</c:v>
                </c:pt>
                <c:pt idx="1846">
                  <c:v>82</c:v>
                </c:pt>
                <c:pt idx="1847">
                  <c:v>82</c:v>
                </c:pt>
                <c:pt idx="1848">
                  <c:v>83</c:v>
                </c:pt>
                <c:pt idx="1849">
                  <c:v>83</c:v>
                </c:pt>
                <c:pt idx="1850">
                  <c:v>82</c:v>
                </c:pt>
                <c:pt idx="1851">
                  <c:v>82</c:v>
                </c:pt>
                <c:pt idx="1852">
                  <c:v>83</c:v>
                </c:pt>
                <c:pt idx="1853">
                  <c:v>82</c:v>
                </c:pt>
                <c:pt idx="1854">
                  <c:v>82</c:v>
                </c:pt>
                <c:pt idx="1855">
                  <c:v>82</c:v>
                </c:pt>
                <c:pt idx="1856">
                  <c:v>83</c:v>
                </c:pt>
                <c:pt idx="1857">
                  <c:v>83</c:v>
                </c:pt>
                <c:pt idx="1858">
                  <c:v>83</c:v>
                </c:pt>
                <c:pt idx="1859">
                  <c:v>82</c:v>
                </c:pt>
                <c:pt idx="1860">
                  <c:v>82</c:v>
                </c:pt>
                <c:pt idx="1861">
                  <c:v>82</c:v>
                </c:pt>
                <c:pt idx="1862">
                  <c:v>82</c:v>
                </c:pt>
                <c:pt idx="1863">
                  <c:v>82</c:v>
                </c:pt>
                <c:pt idx="1864">
                  <c:v>81</c:v>
                </c:pt>
                <c:pt idx="1865">
                  <c:v>82</c:v>
                </c:pt>
                <c:pt idx="1866">
                  <c:v>82</c:v>
                </c:pt>
                <c:pt idx="1867">
                  <c:v>83</c:v>
                </c:pt>
                <c:pt idx="1868">
                  <c:v>81</c:v>
                </c:pt>
                <c:pt idx="1869">
                  <c:v>82</c:v>
                </c:pt>
                <c:pt idx="1870">
                  <c:v>82</c:v>
                </c:pt>
                <c:pt idx="1871">
                  <c:v>82</c:v>
                </c:pt>
                <c:pt idx="1872">
                  <c:v>83</c:v>
                </c:pt>
                <c:pt idx="1873">
                  <c:v>83</c:v>
                </c:pt>
                <c:pt idx="1874">
                  <c:v>82</c:v>
                </c:pt>
                <c:pt idx="1875">
                  <c:v>82</c:v>
                </c:pt>
                <c:pt idx="1876">
                  <c:v>82</c:v>
                </c:pt>
                <c:pt idx="1877">
                  <c:v>82</c:v>
                </c:pt>
                <c:pt idx="1878">
                  <c:v>82</c:v>
                </c:pt>
                <c:pt idx="1879">
                  <c:v>82</c:v>
                </c:pt>
                <c:pt idx="1880">
                  <c:v>82</c:v>
                </c:pt>
                <c:pt idx="1881">
                  <c:v>83</c:v>
                </c:pt>
                <c:pt idx="1882">
                  <c:v>82</c:v>
                </c:pt>
                <c:pt idx="1883">
                  <c:v>82</c:v>
                </c:pt>
                <c:pt idx="1884">
                  <c:v>82</c:v>
                </c:pt>
                <c:pt idx="1885">
                  <c:v>82</c:v>
                </c:pt>
                <c:pt idx="1886">
                  <c:v>83</c:v>
                </c:pt>
                <c:pt idx="1887">
                  <c:v>83</c:v>
                </c:pt>
                <c:pt idx="1888">
                  <c:v>82</c:v>
                </c:pt>
                <c:pt idx="1889">
                  <c:v>83</c:v>
                </c:pt>
                <c:pt idx="1890">
                  <c:v>82</c:v>
                </c:pt>
                <c:pt idx="1891">
                  <c:v>82</c:v>
                </c:pt>
                <c:pt idx="1892">
                  <c:v>82</c:v>
                </c:pt>
                <c:pt idx="1893">
                  <c:v>81</c:v>
                </c:pt>
                <c:pt idx="1894">
                  <c:v>83</c:v>
                </c:pt>
                <c:pt idx="1895">
                  <c:v>82</c:v>
                </c:pt>
                <c:pt idx="1896">
                  <c:v>82</c:v>
                </c:pt>
                <c:pt idx="1897">
                  <c:v>82</c:v>
                </c:pt>
                <c:pt idx="1898">
                  <c:v>82</c:v>
                </c:pt>
                <c:pt idx="1899">
                  <c:v>83</c:v>
                </c:pt>
                <c:pt idx="1900">
                  <c:v>83</c:v>
                </c:pt>
                <c:pt idx="1901">
                  <c:v>82</c:v>
                </c:pt>
                <c:pt idx="1902">
                  <c:v>83</c:v>
                </c:pt>
                <c:pt idx="1903">
                  <c:v>81</c:v>
                </c:pt>
                <c:pt idx="1904">
                  <c:v>82</c:v>
                </c:pt>
                <c:pt idx="1905">
                  <c:v>82</c:v>
                </c:pt>
                <c:pt idx="1906">
                  <c:v>83</c:v>
                </c:pt>
                <c:pt idx="1907">
                  <c:v>82</c:v>
                </c:pt>
                <c:pt idx="1908">
                  <c:v>81</c:v>
                </c:pt>
                <c:pt idx="1909">
                  <c:v>82</c:v>
                </c:pt>
                <c:pt idx="1910">
                  <c:v>82</c:v>
                </c:pt>
                <c:pt idx="1911">
                  <c:v>82</c:v>
                </c:pt>
                <c:pt idx="1912">
                  <c:v>82</c:v>
                </c:pt>
                <c:pt idx="1913">
                  <c:v>83</c:v>
                </c:pt>
                <c:pt idx="1914">
                  <c:v>82</c:v>
                </c:pt>
                <c:pt idx="1915">
                  <c:v>81</c:v>
                </c:pt>
                <c:pt idx="1916">
                  <c:v>83</c:v>
                </c:pt>
                <c:pt idx="1917">
                  <c:v>82</c:v>
                </c:pt>
                <c:pt idx="1918">
                  <c:v>82</c:v>
                </c:pt>
                <c:pt idx="1919">
                  <c:v>81</c:v>
                </c:pt>
                <c:pt idx="1920">
                  <c:v>82</c:v>
                </c:pt>
                <c:pt idx="1921">
                  <c:v>82</c:v>
                </c:pt>
                <c:pt idx="1922">
                  <c:v>83</c:v>
                </c:pt>
                <c:pt idx="1923">
                  <c:v>83</c:v>
                </c:pt>
                <c:pt idx="1924">
                  <c:v>81</c:v>
                </c:pt>
                <c:pt idx="1925">
                  <c:v>82</c:v>
                </c:pt>
                <c:pt idx="1926">
                  <c:v>81</c:v>
                </c:pt>
                <c:pt idx="1927">
                  <c:v>82</c:v>
                </c:pt>
                <c:pt idx="1928">
                  <c:v>82</c:v>
                </c:pt>
                <c:pt idx="1929">
                  <c:v>83</c:v>
                </c:pt>
                <c:pt idx="1930">
                  <c:v>82</c:v>
                </c:pt>
                <c:pt idx="1931">
                  <c:v>82</c:v>
                </c:pt>
                <c:pt idx="1932">
                  <c:v>81</c:v>
                </c:pt>
                <c:pt idx="1933">
                  <c:v>83</c:v>
                </c:pt>
                <c:pt idx="1934">
                  <c:v>83</c:v>
                </c:pt>
                <c:pt idx="1935">
                  <c:v>82</c:v>
                </c:pt>
                <c:pt idx="1936">
                  <c:v>83</c:v>
                </c:pt>
                <c:pt idx="1937">
                  <c:v>82</c:v>
                </c:pt>
                <c:pt idx="1938">
                  <c:v>82</c:v>
                </c:pt>
                <c:pt idx="1939">
                  <c:v>82</c:v>
                </c:pt>
                <c:pt idx="1940">
                  <c:v>83</c:v>
                </c:pt>
                <c:pt idx="1941">
                  <c:v>82</c:v>
                </c:pt>
                <c:pt idx="1942">
                  <c:v>82</c:v>
                </c:pt>
                <c:pt idx="1943">
                  <c:v>83</c:v>
                </c:pt>
                <c:pt idx="1944">
                  <c:v>84</c:v>
                </c:pt>
                <c:pt idx="1945">
                  <c:v>82</c:v>
                </c:pt>
                <c:pt idx="1946">
                  <c:v>83</c:v>
                </c:pt>
                <c:pt idx="1947">
                  <c:v>82</c:v>
                </c:pt>
                <c:pt idx="1948">
                  <c:v>82</c:v>
                </c:pt>
                <c:pt idx="1949">
                  <c:v>83</c:v>
                </c:pt>
                <c:pt idx="1950">
                  <c:v>82</c:v>
                </c:pt>
                <c:pt idx="1951">
                  <c:v>82</c:v>
                </c:pt>
                <c:pt idx="1952">
                  <c:v>82</c:v>
                </c:pt>
                <c:pt idx="1953">
                  <c:v>84</c:v>
                </c:pt>
                <c:pt idx="1954">
                  <c:v>81</c:v>
                </c:pt>
                <c:pt idx="1955">
                  <c:v>82</c:v>
                </c:pt>
                <c:pt idx="1956">
                  <c:v>83</c:v>
                </c:pt>
                <c:pt idx="1957">
                  <c:v>81</c:v>
                </c:pt>
                <c:pt idx="1958">
                  <c:v>82</c:v>
                </c:pt>
                <c:pt idx="1959">
                  <c:v>82</c:v>
                </c:pt>
                <c:pt idx="1960">
                  <c:v>82</c:v>
                </c:pt>
                <c:pt idx="1961">
                  <c:v>83</c:v>
                </c:pt>
                <c:pt idx="1962">
                  <c:v>82</c:v>
                </c:pt>
                <c:pt idx="1963">
                  <c:v>83</c:v>
                </c:pt>
                <c:pt idx="1964">
                  <c:v>82</c:v>
                </c:pt>
                <c:pt idx="1965">
                  <c:v>81</c:v>
                </c:pt>
                <c:pt idx="1966">
                  <c:v>82</c:v>
                </c:pt>
                <c:pt idx="1967">
                  <c:v>82</c:v>
                </c:pt>
                <c:pt idx="1968">
                  <c:v>83</c:v>
                </c:pt>
                <c:pt idx="1969">
                  <c:v>82</c:v>
                </c:pt>
                <c:pt idx="1970">
                  <c:v>82</c:v>
                </c:pt>
                <c:pt idx="1971">
                  <c:v>82</c:v>
                </c:pt>
                <c:pt idx="1972">
                  <c:v>84</c:v>
                </c:pt>
                <c:pt idx="1973">
                  <c:v>83</c:v>
                </c:pt>
                <c:pt idx="1974">
                  <c:v>83</c:v>
                </c:pt>
                <c:pt idx="1975">
                  <c:v>83</c:v>
                </c:pt>
                <c:pt idx="1976">
                  <c:v>83</c:v>
                </c:pt>
                <c:pt idx="1977">
                  <c:v>83</c:v>
                </c:pt>
                <c:pt idx="1978">
                  <c:v>82</c:v>
                </c:pt>
                <c:pt idx="1979">
                  <c:v>83</c:v>
                </c:pt>
                <c:pt idx="1980">
                  <c:v>82</c:v>
                </c:pt>
                <c:pt idx="1981">
                  <c:v>83</c:v>
                </c:pt>
                <c:pt idx="1982">
                  <c:v>82</c:v>
                </c:pt>
                <c:pt idx="1983">
                  <c:v>82</c:v>
                </c:pt>
                <c:pt idx="1984">
                  <c:v>82</c:v>
                </c:pt>
                <c:pt idx="1985">
                  <c:v>83</c:v>
                </c:pt>
                <c:pt idx="1986">
                  <c:v>82</c:v>
                </c:pt>
                <c:pt idx="1987">
                  <c:v>83</c:v>
                </c:pt>
                <c:pt idx="1988">
                  <c:v>83</c:v>
                </c:pt>
                <c:pt idx="1989">
                  <c:v>83</c:v>
                </c:pt>
                <c:pt idx="1990">
                  <c:v>83</c:v>
                </c:pt>
                <c:pt idx="1991">
                  <c:v>81</c:v>
                </c:pt>
                <c:pt idx="1992">
                  <c:v>83</c:v>
                </c:pt>
                <c:pt idx="1993">
                  <c:v>81</c:v>
                </c:pt>
                <c:pt idx="1994">
                  <c:v>82</c:v>
                </c:pt>
                <c:pt idx="1995">
                  <c:v>84</c:v>
                </c:pt>
                <c:pt idx="1996">
                  <c:v>83</c:v>
                </c:pt>
                <c:pt idx="1997">
                  <c:v>83</c:v>
                </c:pt>
                <c:pt idx="1998">
                  <c:v>83</c:v>
                </c:pt>
                <c:pt idx="1999">
                  <c:v>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4E4-42CA-AA11-3579C7B0F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2183983"/>
        <c:axId val="582199423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Frequency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3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Sheet1!$A$2:$A$2001</c:f>
              <c:numCache>
                <c:formatCode>General</c:formatCode>
                <c:ptCount val="2000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  <c:pt idx="15">
                  <c:v>320</c:v>
                </c:pt>
                <c:pt idx="16">
                  <c:v>340</c:v>
                </c:pt>
                <c:pt idx="17">
                  <c:v>360</c:v>
                </c:pt>
                <c:pt idx="18">
                  <c:v>380</c:v>
                </c:pt>
                <c:pt idx="19">
                  <c:v>400</c:v>
                </c:pt>
                <c:pt idx="20">
                  <c:v>420</c:v>
                </c:pt>
                <c:pt idx="21">
                  <c:v>440</c:v>
                </c:pt>
                <c:pt idx="22">
                  <c:v>460</c:v>
                </c:pt>
                <c:pt idx="23">
                  <c:v>480</c:v>
                </c:pt>
                <c:pt idx="24">
                  <c:v>500</c:v>
                </c:pt>
                <c:pt idx="25">
                  <c:v>520</c:v>
                </c:pt>
                <c:pt idx="26">
                  <c:v>540</c:v>
                </c:pt>
                <c:pt idx="27">
                  <c:v>560</c:v>
                </c:pt>
                <c:pt idx="28">
                  <c:v>580</c:v>
                </c:pt>
                <c:pt idx="29">
                  <c:v>600</c:v>
                </c:pt>
                <c:pt idx="30">
                  <c:v>620</c:v>
                </c:pt>
                <c:pt idx="31">
                  <c:v>640</c:v>
                </c:pt>
                <c:pt idx="32">
                  <c:v>660</c:v>
                </c:pt>
                <c:pt idx="33">
                  <c:v>680</c:v>
                </c:pt>
                <c:pt idx="34">
                  <c:v>700</c:v>
                </c:pt>
                <c:pt idx="35">
                  <c:v>720</c:v>
                </c:pt>
                <c:pt idx="36">
                  <c:v>740</c:v>
                </c:pt>
                <c:pt idx="37">
                  <c:v>760</c:v>
                </c:pt>
                <c:pt idx="38">
                  <c:v>780</c:v>
                </c:pt>
                <c:pt idx="39">
                  <c:v>800</c:v>
                </c:pt>
                <c:pt idx="40">
                  <c:v>820</c:v>
                </c:pt>
                <c:pt idx="41">
                  <c:v>840</c:v>
                </c:pt>
                <c:pt idx="42">
                  <c:v>860</c:v>
                </c:pt>
                <c:pt idx="43">
                  <c:v>880</c:v>
                </c:pt>
                <c:pt idx="44">
                  <c:v>900</c:v>
                </c:pt>
                <c:pt idx="45">
                  <c:v>920</c:v>
                </c:pt>
                <c:pt idx="46">
                  <c:v>940</c:v>
                </c:pt>
                <c:pt idx="47">
                  <c:v>960</c:v>
                </c:pt>
                <c:pt idx="48">
                  <c:v>980</c:v>
                </c:pt>
                <c:pt idx="49">
                  <c:v>1000</c:v>
                </c:pt>
                <c:pt idx="50">
                  <c:v>1020</c:v>
                </c:pt>
                <c:pt idx="51">
                  <c:v>1040</c:v>
                </c:pt>
                <c:pt idx="52">
                  <c:v>1060</c:v>
                </c:pt>
                <c:pt idx="53">
                  <c:v>1080</c:v>
                </c:pt>
                <c:pt idx="54">
                  <c:v>1100</c:v>
                </c:pt>
                <c:pt idx="55">
                  <c:v>1120</c:v>
                </c:pt>
                <c:pt idx="56">
                  <c:v>1140</c:v>
                </c:pt>
                <c:pt idx="57">
                  <c:v>1160</c:v>
                </c:pt>
                <c:pt idx="58">
                  <c:v>1180</c:v>
                </c:pt>
                <c:pt idx="59">
                  <c:v>1200</c:v>
                </c:pt>
                <c:pt idx="60">
                  <c:v>1220</c:v>
                </c:pt>
                <c:pt idx="61">
                  <c:v>1240</c:v>
                </c:pt>
                <c:pt idx="62">
                  <c:v>1260</c:v>
                </c:pt>
                <c:pt idx="63">
                  <c:v>1280</c:v>
                </c:pt>
                <c:pt idx="64">
                  <c:v>1300</c:v>
                </c:pt>
                <c:pt idx="65">
                  <c:v>1320</c:v>
                </c:pt>
                <c:pt idx="66">
                  <c:v>1340</c:v>
                </c:pt>
                <c:pt idx="67">
                  <c:v>1360</c:v>
                </c:pt>
                <c:pt idx="68">
                  <c:v>1380</c:v>
                </c:pt>
                <c:pt idx="69">
                  <c:v>1400</c:v>
                </c:pt>
                <c:pt idx="70">
                  <c:v>1420</c:v>
                </c:pt>
                <c:pt idx="71">
                  <c:v>1440</c:v>
                </c:pt>
                <c:pt idx="72">
                  <c:v>1460</c:v>
                </c:pt>
                <c:pt idx="73">
                  <c:v>1480</c:v>
                </c:pt>
                <c:pt idx="74">
                  <c:v>1500</c:v>
                </c:pt>
                <c:pt idx="75">
                  <c:v>1520</c:v>
                </c:pt>
                <c:pt idx="76">
                  <c:v>1540</c:v>
                </c:pt>
                <c:pt idx="77">
                  <c:v>1560</c:v>
                </c:pt>
                <c:pt idx="78">
                  <c:v>1580</c:v>
                </c:pt>
                <c:pt idx="79">
                  <c:v>1600</c:v>
                </c:pt>
                <c:pt idx="80">
                  <c:v>1620</c:v>
                </c:pt>
                <c:pt idx="81">
                  <c:v>1640</c:v>
                </c:pt>
                <c:pt idx="82">
                  <c:v>1660</c:v>
                </c:pt>
                <c:pt idx="83">
                  <c:v>1680</c:v>
                </c:pt>
                <c:pt idx="84">
                  <c:v>1700</c:v>
                </c:pt>
                <c:pt idx="85">
                  <c:v>1720</c:v>
                </c:pt>
                <c:pt idx="86">
                  <c:v>1740</c:v>
                </c:pt>
                <c:pt idx="87">
                  <c:v>1760</c:v>
                </c:pt>
                <c:pt idx="88">
                  <c:v>1780</c:v>
                </c:pt>
                <c:pt idx="89">
                  <c:v>1800</c:v>
                </c:pt>
                <c:pt idx="90">
                  <c:v>1820</c:v>
                </c:pt>
                <c:pt idx="91">
                  <c:v>1840</c:v>
                </c:pt>
                <c:pt idx="92">
                  <c:v>1860</c:v>
                </c:pt>
                <c:pt idx="93">
                  <c:v>1880</c:v>
                </c:pt>
                <c:pt idx="94">
                  <c:v>1900</c:v>
                </c:pt>
                <c:pt idx="95">
                  <c:v>1920</c:v>
                </c:pt>
                <c:pt idx="96">
                  <c:v>1940</c:v>
                </c:pt>
                <c:pt idx="97">
                  <c:v>1960</c:v>
                </c:pt>
                <c:pt idx="98">
                  <c:v>1980</c:v>
                </c:pt>
                <c:pt idx="99">
                  <c:v>2000</c:v>
                </c:pt>
                <c:pt idx="100">
                  <c:v>2020</c:v>
                </c:pt>
                <c:pt idx="101">
                  <c:v>2040</c:v>
                </c:pt>
                <c:pt idx="102">
                  <c:v>2060</c:v>
                </c:pt>
                <c:pt idx="103">
                  <c:v>2080</c:v>
                </c:pt>
                <c:pt idx="104">
                  <c:v>2100</c:v>
                </c:pt>
                <c:pt idx="105">
                  <c:v>2120</c:v>
                </c:pt>
                <c:pt idx="106">
                  <c:v>2140</c:v>
                </c:pt>
                <c:pt idx="107">
                  <c:v>2160</c:v>
                </c:pt>
                <c:pt idx="108">
                  <c:v>2180</c:v>
                </c:pt>
                <c:pt idx="109">
                  <c:v>2200</c:v>
                </c:pt>
                <c:pt idx="110">
                  <c:v>2220</c:v>
                </c:pt>
                <c:pt idx="111">
                  <c:v>2240</c:v>
                </c:pt>
                <c:pt idx="112">
                  <c:v>2260</c:v>
                </c:pt>
                <c:pt idx="113">
                  <c:v>2280</c:v>
                </c:pt>
                <c:pt idx="114">
                  <c:v>2300</c:v>
                </c:pt>
                <c:pt idx="115">
                  <c:v>2320</c:v>
                </c:pt>
                <c:pt idx="116">
                  <c:v>2340</c:v>
                </c:pt>
                <c:pt idx="117">
                  <c:v>2360</c:v>
                </c:pt>
                <c:pt idx="118">
                  <c:v>2380</c:v>
                </c:pt>
                <c:pt idx="119">
                  <c:v>2400</c:v>
                </c:pt>
                <c:pt idx="120">
                  <c:v>2420</c:v>
                </c:pt>
                <c:pt idx="121">
                  <c:v>2440</c:v>
                </c:pt>
                <c:pt idx="122">
                  <c:v>2460</c:v>
                </c:pt>
                <c:pt idx="123">
                  <c:v>2480</c:v>
                </c:pt>
                <c:pt idx="124">
                  <c:v>2500</c:v>
                </c:pt>
                <c:pt idx="125">
                  <c:v>2520</c:v>
                </c:pt>
                <c:pt idx="126">
                  <c:v>2540</c:v>
                </c:pt>
                <c:pt idx="127">
                  <c:v>2560</c:v>
                </c:pt>
                <c:pt idx="128">
                  <c:v>2580</c:v>
                </c:pt>
                <c:pt idx="129">
                  <c:v>2600</c:v>
                </c:pt>
                <c:pt idx="130">
                  <c:v>2620</c:v>
                </c:pt>
                <c:pt idx="131">
                  <c:v>2640</c:v>
                </c:pt>
                <c:pt idx="132">
                  <c:v>2660</c:v>
                </c:pt>
                <c:pt idx="133">
                  <c:v>2680</c:v>
                </c:pt>
                <c:pt idx="134">
                  <c:v>2700</c:v>
                </c:pt>
                <c:pt idx="135">
                  <c:v>2720</c:v>
                </c:pt>
                <c:pt idx="136">
                  <c:v>2740</c:v>
                </c:pt>
                <c:pt idx="137">
                  <c:v>2760</c:v>
                </c:pt>
                <c:pt idx="138">
                  <c:v>2780</c:v>
                </c:pt>
                <c:pt idx="139">
                  <c:v>2800</c:v>
                </c:pt>
                <c:pt idx="140">
                  <c:v>2820</c:v>
                </c:pt>
                <c:pt idx="141">
                  <c:v>2840</c:v>
                </c:pt>
                <c:pt idx="142">
                  <c:v>2860</c:v>
                </c:pt>
                <c:pt idx="143">
                  <c:v>2880</c:v>
                </c:pt>
                <c:pt idx="144">
                  <c:v>2900</c:v>
                </c:pt>
                <c:pt idx="145">
                  <c:v>2920</c:v>
                </c:pt>
                <c:pt idx="146">
                  <c:v>2940</c:v>
                </c:pt>
                <c:pt idx="147">
                  <c:v>2960</c:v>
                </c:pt>
                <c:pt idx="148">
                  <c:v>2980</c:v>
                </c:pt>
                <c:pt idx="149">
                  <c:v>3000</c:v>
                </c:pt>
                <c:pt idx="150">
                  <c:v>3020</c:v>
                </c:pt>
                <c:pt idx="151">
                  <c:v>3040</c:v>
                </c:pt>
                <c:pt idx="152">
                  <c:v>3060</c:v>
                </c:pt>
                <c:pt idx="153">
                  <c:v>3080</c:v>
                </c:pt>
                <c:pt idx="154">
                  <c:v>3100</c:v>
                </c:pt>
                <c:pt idx="155">
                  <c:v>3120</c:v>
                </c:pt>
                <c:pt idx="156">
                  <c:v>3140</c:v>
                </c:pt>
                <c:pt idx="157">
                  <c:v>3160</c:v>
                </c:pt>
                <c:pt idx="158">
                  <c:v>3180</c:v>
                </c:pt>
                <c:pt idx="159">
                  <c:v>3200</c:v>
                </c:pt>
                <c:pt idx="160">
                  <c:v>3220</c:v>
                </c:pt>
                <c:pt idx="161">
                  <c:v>3240</c:v>
                </c:pt>
                <c:pt idx="162">
                  <c:v>3260</c:v>
                </c:pt>
                <c:pt idx="163">
                  <c:v>3280</c:v>
                </c:pt>
                <c:pt idx="164">
                  <c:v>3300</c:v>
                </c:pt>
                <c:pt idx="165">
                  <c:v>3320</c:v>
                </c:pt>
                <c:pt idx="166">
                  <c:v>3340</c:v>
                </c:pt>
                <c:pt idx="167">
                  <c:v>3360</c:v>
                </c:pt>
                <c:pt idx="168">
                  <c:v>3380</c:v>
                </c:pt>
                <c:pt idx="169">
                  <c:v>3400</c:v>
                </c:pt>
                <c:pt idx="170">
                  <c:v>3420</c:v>
                </c:pt>
                <c:pt idx="171">
                  <c:v>3440</c:v>
                </c:pt>
                <c:pt idx="172">
                  <c:v>3460</c:v>
                </c:pt>
                <c:pt idx="173">
                  <c:v>3480</c:v>
                </c:pt>
                <c:pt idx="174">
                  <c:v>3500</c:v>
                </c:pt>
                <c:pt idx="175">
                  <c:v>3520</c:v>
                </c:pt>
                <c:pt idx="176">
                  <c:v>3540</c:v>
                </c:pt>
                <c:pt idx="177">
                  <c:v>3560</c:v>
                </c:pt>
                <c:pt idx="178">
                  <c:v>3580</c:v>
                </c:pt>
                <c:pt idx="179">
                  <c:v>3600</c:v>
                </c:pt>
                <c:pt idx="180">
                  <c:v>3620</c:v>
                </c:pt>
                <c:pt idx="181">
                  <c:v>3640</c:v>
                </c:pt>
                <c:pt idx="182">
                  <c:v>3660</c:v>
                </c:pt>
                <c:pt idx="183">
                  <c:v>3680</c:v>
                </c:pt>
                <c:pt idx="184">
                  <c:v>3700</c:v>
                </c:pt>
                <c:pt idx="185">
                  <c:v>3720</c:v>
                </c:pt>
                <c:pt idx="186">
                  <c:v>3740</c:v>
                </c:pt>
                <c:pt idx="187">
                  <c:v>3760</c:v>
                </c:pt>
                <c:pt idx="188">
                  <c:v>3780</c:v>
                </c:pt>
                <c:pt idx="189">
                  <c:v>3800</c:v>
                </c:pt>
                <c:pt idx="190">
                  <c:v>3820</c:v>
                </c:pt>
                <c:pt idx="191">
                  <c:v>3840</c:v>
                </c:pt>
                <c:pt idx="192">
                  <c:v>3860</c:v>
                </c:pt>
                <c:pt idx="193">
                  <c:v>3880</c:v>
                </c:pt>
                <c:pt idx="194">
                  <c:v>3900</c:v>
                </c:pt>
                <c:pt idx="195">
                  <c:v>3920</c:v>
                </c:pt>
                <c:pt idx="196">
                  <c:v>3940</c:v>
                </c:pt>
                <c:pt idx="197">
                  <c:v>3960</c:v>
                </c:pt>
                <c:pt idx="198">
                  <c:v>3980</c:v>
                </c:pt>
                <c:pt idx="199">
                  <c:v>4000</c:v>
                </c:pt>
                <c:pt idx="200">
                  <c:v>4020</c:v>
                </c:pt>
                <c:pt idx="201">
                  <c:v>4040</c:v>
                </c:pt>
                <c:pt idx="202">
                  <c:v>4060</c:v>
                </c:pt>
                <c:pt idx="203">
                  <c:v>4080</c:v>
                </c:pt>
                <c:pt idx="204">
                  <c:v>4100</c:v>
                </c:pt>
                <c:pt idx="205">
                  <c:v>4120</c:v>
                </c:pt>
                <c:pt idx="206">
                  <c:v>4140</c:v>
                </c:pt>
                <c:pt idx="207">
                  <c:v>4160</c:v>
                </c:pt>
                <c:pt idx="208">
                  <c:v>4180</c:v>
                </c:pt>
                <c:pt idx="209">
                  <c:v>4200</c:v>
                </c:pt>
                <c:pt idx="210">
                  <c:v>4220</c:v>
                </c:pt>
                <c:pt idx="211">
                  <c:v>4240</c:v>
                </c:pt>
                <c:pt idx="212">
                  <c:v>4260</c:v>
                </c:pt>
                <c:pt idx="213">
                  <c:v>4280</c:v>
                </c:pt>
                <c:pt idx="214">
                  <c:v>4300</c:v>
                </c:pt>
                <c:pt idx="215">
                  <c:v>4320</c:v>
                </c:pt>
                <c:pt idx="216">
                  <c:v>4340</c:v>
                </c:pt>
                <c:pt idx="217">
                  <c:v>4360</c:v>
                </c:pt>
                <c:pt idx="218">
                  <c:v>4380</c:v>
                </c:pt>
                <c:pt idx="219">
                  <c:v>4400</c:v>
                </c:pt>
                <c:pt idx="220">
                  <c:v>4420</c:v>
                </c:pt>
                <c:pt idx="221">
                  <c:v>4440</c:v>
                </c:pt>
                <c:pt idx="222">
                  <c:v>4460</c:v>
                </c:pt>
                <c:pt idx="223">
                  <c:v>4480</c:v>
                </c:pt>
                <c:pt idx="224">
                  <c:v>4500</c:v>
                </c:pt>
                <c:pt idx="225">
                  <c:v>4520</c:v>
                </c:pt>
                <c:pt idx="226">
                  <c:v>4540</c:v>
                </c:pt>
                <c:pt idx="227">
                  <c:v>4560</c:v>
                </c:pt>
                <c:pt idx="228">
                  <c:v>4580</c:v>
                </c:pt>
                <c:pt idx="229">
                  <c:v>4600</c:v>
                </c:pt>
                <c:pt idx="230">
                  <c:v>4620</c:v>
                </c:pt>
                <c:pt idx="231">
                  <c:v>4640</c:v>
                </c:pt>
                <c:pt idx="232">
                  <c:v>4660</c:v>
                </c:pt>
                <c:pt idx="233">
                  <c:v>4680</c:v>
                </c:pt>
                <c:pt idx="234">
                  <c:v>4700</c:v>
                </c:pt>
                <c:pt idx="235">
                  <c:v>4720</c:v>
                </c:pt>
                <c:pt idx="236">
                  <c:v>4740</c:v>
                </c:pt>
                <c:pt idx="237">
                  <c:v>4760</c:v>
                </c:pt>
                <c:pt idx="238">
                  <c:v>4780</c:v>
                </c:pt>
                <c:pt idx="239">
                  <c:v>4800</c:v>
                </c:pt>
                <c:pt idx="240">
                  <c:v>4820</c:v>
                </c:pt>
                <c:pt idx="241">
                  <c:v>4840</c:v>
                </c:pt>
                <c:pt idx="242">
                  <c:v>4860</c:v>
                </c:pt>
                <c:pt idx="243">
                  <c:v>4880</c:v>
                </c:pt>
                <c:pt idx="244">
                  <c:v>4900</c:v>
                </c:pt>
                <c:pt idx="245">
                  <c:v>4920</c:v>
                </c:pt>
                <c:pt idx="246">
                  <c:v>4940</c:v>
                </c:pt>
                <c:pt idx="247">
                  <c:v>4960</c:v>
                </c:pt>
                <c:pt idx="248">
                  <c:v>4980</c:v>
                </c:pt>
                <c:pt idx="249">
                  <c:v>5000</c:v>
                </c:pt>
                <c:pt idx="250">
                  <c:v>5020</c:v>
                </c:pt>
                <c:pt idx="251">
                  <c:v>5040</c:v>
                </c:pt>
                <c:pt idx="252">
                  <c:v>5060</c:v>
                </c:pt>
                <c:pt idx="253">
                  <c:v>5080</c:v>
                </c:pt>
                <c:pt idx="254">
                  <c:v>5100</c:v>
                </c:pt>
                <c:pt idx="255">
                  <c:v>5120</c:v>
                </c:pt>
                <c:pt idx="256">
                  <c:v>5140</c:v>
                </c:pt>
                <c:pt idx="257">
                  <c:v>5160</c:v>
                </c:pt>
                <c:pt idx="258">
                  <c:v>5180</c:v>
                </c:pt>
                <c:pt idx="259">
                  <c:v>5200</c:v>
                </c:pt>
                <c:pt idx="260">
                  <c:v>5220</c:v>
                </c:pt>
                <c:pt idx="261">
                  <c:v>5240</c:v>
                </c:pt>
                <c:pt idx="262">
                  <c:v>5260</c:v>
                </c:pt>
                <c:pt idx="263">
                  <c:v>5280</c:v>
                </c:pt>
                <c:pt idx="264">
                  <c:v>5300</c:v>
                </c:pt>
                <c:pt idx="265">
                  <c:v>5320</c:v>
                </c:pt>
                <c:pt idx="266">
                  <c:v>5340</c:v>
                </c:pt>
                <c:pt idx="267">
                  <c:v>5360</c:v>
                </c:pt>
                <c:pt idx="268">
                  <c:v>5380</c:v>
                </c:pt>
                <c:pt idx="269">
                  <c:v>5400</c:v>
                </c:pt>
                <c:pt idx="270">
                  <c:v>5420</c:v>
                </c:pt>
                <c:pt idx="271">
                  <c:v>5440</c:v>
                </c:pt>
                <c:pt idx="272">
                  <c:v>5460</c:v>
                </c:pt>
                <c:pt idx="273">
                  <c:v>5480</c:v>
                </c:pt>
                <c:pt idx="274">
                  <c:v>5500</c:v>
                </c:pt>
                <c:pt idx="275">
                  <c:v>5520</c:v>
                </c:pt>
                <c:pt idx="276">
                  <c:v>5540</c:v>
                </c:pt>
                <c:pt idx="277">
                  <c:v>5560</c:v>
                </c:pt>
                <c:pt idx="278">
                  <c:v>5580</c:v>
                </c:pt>
                <c:pt idx="279">
                  <c:v>5600</c:v>
                </c:pt>
                <c:pt idx="280">
                  <c:v>5620</c:v>
                </c:pt>
                <c:pt idx="281">
                  <c:v>5640</c:v>
                </c:pt>
                <c:pt idx="282">
                  <c:v>5660</c:v>
                </c:pt>
                <c:pt idx="283">
                  <c:v>5680</c:v>
                </c:pt>
                <c:pt idx="284">
                  <c:v>5700</c:v>
                </c:pt>
                <c:pt idx="285">
                  <c:v>5720</c:v>
                </c:pt>
                <c:pt idx="286">
                  <c:v>5740</c:v>
                </c:pt>
                <c:pt idx="287">
                  <c:v>5760</c:v>
                </c:pt>
                <c:pt idx="288">
                  <c:v>5780</c:v>
                </c:pt>
                <c:pt idx="289">
                  <c:v>5800</c:v>
                </c:pt>
                <c:pt idx="290">
                  <c:v>5820</c:v>
                </c:pt>
                <c:pt idx="291">
                  <c:v>5840</c:v>
                </c:pt>
                <c:pt idx="292">
                  <c:v>5860</c:v>
                </c:pt>
                <c:pt idx="293">
                  <c:v>5880</c:v>
                </c:pt>
                <c:pt idx="294">
                  <c:v>5900</c:v>
                </c:pt>
                <c:pt idx="295">
                  <c:v>5920</c:v>
                </c:pt>
                <c:pt idx="296">
                  <c:v>5940</c:v>
                </c:pt>
                <c:pt idx="297">
                  <c:v>5960</c:v>
                </c:pt>
                <c:pt idx="298">
                  <c:v>5980</c:v>
                </c:pt>
                <c:pt idx="299">
                  <c:v>6000</c:v>
                </c:pt>
                <c:pt idx="300">
                  <c:v>6020</c:v>
                </c:pt>
                <c:pt idx="301">
                  <c:v>6040</c:v>
                </c:pt>
                <c:pt idx="302">
                  <c:v>6060</c:v>
                </c:pt>
                <c:pt idx="303">
                  <c:v>6080</c:v>
                </c:pt>
                <c:pt idx="304">
                  <c:v>6100</c:v>
                </c:pt>
                <c:pt idx="305">
                  <c:v>6120</c:v>
                </c:pt>
                <c:pt idx="306">
                  <c:v>6140</c:v>
                </c:pt>
                <c:pt idx="307">
                  <c:v>6160</c:v>
                </c:pt>
                <c:pt idx="308">
                  <c:v>6180</c:v>
                </c:pt>
                <c:pt idx="309">
                  <c:v>6200</c:v>
                </c:pt>
                <c:pt idx="310">
                  <c:v>6220</c:v>
                </c:pt>
                <c:pt idx="311">
                  <c:v>6240</c:v>
                </c:pt>
                <c:pt idx="312">
                  <c:v>6260</c:v>
                </c:pt>
                <c:pt idx="313">
                  <c:v>6280</c:v>
                </c:pt>
                <c:pt idx="314">
                  <c:v>6300</c:v>
                </c:pt>
                <c:pt idx="315">
                  <c:v>6320</c:v>
                </c:pt>
                <c:pt idx="316">
                  <c:v>6340</c:v>
                </c:pt>
                <c:pt idx="317">
                  <c:v>6360</c:v>
                </c:pt>
                <c:pt idx="318">
                  <c:v>6380</c:v>
                </c:pt>
                <c:pt idx="319">
                  <c:v>6400</c:v>
                </c:pt>
                <c:pt idx="320">
                  <c:v>6420</c:v>
                </c:pt>
                <c:pt idx="321">
                  <c:v>6440</c:v>
                </c:pt>
                <c:pt idx="322">
                  <c:v>6460</c:v>
                </c:pt>
                <c:pt idx="323">
                  <c:v>6480</c:v>
                </c:pt>
                <c:pt idx="324">
                  <c:v>6500</c:v>
                </c:pt>
                <c:pt idx="325">
                  <c:v>6520</c:v>
                </c:pt>
                <c:pt idx="326">
                  <c:v>6540</c:v>
                </c:pt>
                <c:pt idx="327">
                  <c:v>6560</c:v>
                </c:pt>
                <c:pt idx="328">
                  <c:v>6580</c:v>
                </c:pt>
                <c:pt idx="329">
                  <c:v>6600</c:v>
                </c:pt>
                <c:pt idx="330">
                  <c:v>6620</c:v>
                </c:pt>
                <c:pt idx="331">
                  <c:v>6640</c:v>
                </c:pt>
                <c:pt idx="332">
                  <c:v>6660</c:v>
                </c:pt>
                <c:pt idx="333">
                  <c:v>6680</c:v>
                </c:pt>
                <c:pt idx="334">
                  <c:v>6700</c:v>
                </c:pt>
                <c:pt idx="335">
                  <c:v>6720</c:v>
                </c:pt>
                <c:pt idx="336">
                  <c:v>6740</c:v>
                </c:pt>
                <c:pt idx="337">
                  <c:v>6760</c:v>
                </c:pt>
                <c:pt idx="338">
                  <c:v>6780</c:v>
                </c:pt>
                <c:pt idx="339">
                  <c:v>6800</c:v>
                </c:pt>
                <c:pt idx="340">
                  <c:v>6820</c:v>
                </c:pt>
                <c:pt idx="341">
                  <c:v>6840</c:v>
                </c:pt>
                <c:pt idx="342">
                  <c:v>6860</c:v>
                </c:pt>
                <c:pt idx="343">
                  <c:v>6880</c:v>
                </c:pt>
                <c:pt idx="344">
                  <c:v>6900</c:v>
                </c:pt>
                <c:pt idx="345">
                  <c:v>6920</c:v>
                </c:pt>
                <c:pt idx="346">
                  <c:v>6940</c:v>
                </c:pt>
                <c:pt idx="347">
                  <c:v>6960</c:v>
                </c:pt>
                <c:pt idx="348">
                  <c:v>6980</c:v>
                </c:pt>
                <c:pt idx="349">
                  <c:v>7000</c:v>
                </c:pt>
                <c:pt idx="350">
                  <c:v>7020</c:v>
                </c:pt>
                <c:pt idx="351">
                  <c:v>7040</c:v>
                </c:pt>
                <c:pt idx="352">
                  <c:v>7060</c:v>
                </c:pt>
                <c:pt idx="353">
                  <c:v>7080</c:v>
                </c:pt>
                <c:pt idx="354">
                  <c:v>7100</c:v>
                </c:pt>
                <c:pt idx="355">
                  <c:v>7120</c:v>
                </c:pt>
                <c:pt idx="356">
                  <c:v>7140</c:v>
                </c:pt>
                <c:pt idx="357">
                  <c:v>7160</c:v>
                </c:pt>
                <c:pt idx="358">
                  <c:v>7180</c:v>
                </c:pt>
                <c:pt idx="359">
                  <c:v>7200</c:v>
                </c:pt>
                <c:pt idx="360">
                  <c:v>7220</c:v>
                </c:pt>
                <c:pt idx="361">
                  <c:v>7240</c:v>
                </c:pt>
                <c:pt idx="362">
                  <c:v>7260</c:v>
                </c:pt>
                <c:pt idx="363">
                  <c:v>7280</c:v>
                </c:pt>
                <c:pt idx="364">
                  <c:v>7300</c:v>
                </c:pt>
                <c:pt idx="365">
                  <c:v>7320</c:v>
                </c:pt>
                <c:pt idx="366">
                  <c:v>7340</c:v>
                </c:pt>
                <c:pt idx="367">
                  <c:v>7360</c:v>
                </c:pt>
                <c:pt idx="368">
                  <c:v>7380</c:v>
                </c:pt>
                <c:pt idx="369">
                  <c:v>7400</c:v>
                </c:pt>
                <c:pt idx="370">
                  <c:v>7420</c:v>
                </c:pt>
                <c:pt idx="371">
                  <c:v>7440</c:v>
                </c:pt>
                <c:pt idx="372">
                  <c:v>7460</c:v>
                </c:pt>
                <c:pt idx="373">
                  <c:v>7480</c:v>
                </c:pt>
                <c:pt idx="374">
                  <c:v>7500</c:v>
                </c:pt>
                <c:pt idx="375">
                  <c:v>7520</c:v>
                </c:pt>
                <c:pt idx="376">
                  <c:v>7540</c:v>
                </c:pt>
                <c:pt idx="377">
                  <c:v>7560</c:v>
                </c:pt>
                <c:pt idx="378">
                  <c:v>7580</c:v>
                </c:pt>
                <c:pt idx="379">
                  <c:v>7600</c:v>
                </c:pt>
                <c:pt idx="380">
                  <c:v>7620</c:v>
                </c:pt>
                <c:pt idx="381">
                  <c:v>7640</c:v>
                </c:pt>
                <c:pt idx="382">
                  <c:v>7660</c:v>
                </c:pt>
                <c:pt idx="383">
                  <c:v>7680</c:v>
                </c:pt>
                <c:pt idx="384">
                  <c:v>7700</c:v>
                </c:pt>
                <c:pt idx="385">
                  <c:v>7720</c:v>
                </c:pt>
                <c:pt idx="386">
                  <c:v>7740</c:v>
                </c:pt>
                <c:pt idx="387">
                  <c:v>7760</c:v>
                </c:pt>
                <c:pt idx="388">
                  <c:v>7780</c:v>
                </c:pt>
                <c:pt idx="389">
                  <c:v>7800</c:v>
                </c:pt>
                <c:pt idx="390">
                  <c:v>7820</c:v>
                </c:pt>
                <c:pt idx="391">
                  <c:v>7840</c:v>
                </c:pt>
                <c:pt idx="392">
                  <c:v>7860</c:v>
                </c:pt>
                <c:pt idx="393">
                  <c:v>7880</c:v>
                </c:pt>
                <c:pt idx="394">
                  <c:v>7900</c:v>
                </c:pt>
                <c:pt idx="395">
                  <c:v>7920</c:v>
                </c:pt>
                <c:pt idx="396">
                  <c:v>7940</c:v>
                </c:pt>
                <c:pt idx="397">
                  <c:v>7960</c:v>
                </c:pt>
                <c:pt idx="398">
                  <c:v>7980</c:v>
                </c:pt>
                <c:pt idx="399">
                  <c:v>8000</c:v>
                </c:pt>
                <c:pt idx="400">
                  <c:v>8020</c:v>
                </c:pt>
                <c:pt idx="401">
                  <c:v>8040</c:v>
                </c:pt>
                <c:pt idx="402">
                  <c:v>8060</c:v>
                </c:pt>
                <c:pt idx="403">
                  <c:v>8080</c:v>
                </c:pt>
                <c:pt idx="404">
                  <c:v>8100</c:v>
                </c:pt>
                <c:pt idx="405">
                  <c:v>8120</c:v>
                </c:pt>
                <c:pt idx="406">
                  <c:v>8140</c:v>
                </c:pt>
                <c:pt idx="407">
                  <c:v>8160</c:v>
                </c:pt>
                <c:pt idx="408">
                  <c:v>8180</c:v>
                </c:pt>
                <c:pt idx="409">
                  <c:v>8200</c:v>
                </c:pt>
                <c:pt idx="410">
                  <c:v>8220</c:v>
                </c:pt>
                <c:pt idx="411">
                  <c:v>8240</c:v>
                </c:pt>
                <c:pt idx="412">
                  <c:v>8260</c:v>
                </c:pt>
                <c:pt idx="413">
                  <c:v>8280</c:v>
                </c:pt>
                <c:pt idx="414">
                  <c:v>8300</c:v>
                </c:pt>
                <c:pt idx="415">
                  <c:v>8320</c:v>
                </c:pt>
                <c:pt idx="416">
                  <c:v>8340</c:v>
                </c:pt>
                <c:pt idx="417">
                  <c:v>8360</c:v>
                </c:pt>
                <c:pt idx="418">
                  <c:v>8380</c:v>
                </c:pt>
                <c:pt idx="419">
                  <c:v>8400</c:v>
                </c:pt>
                <c:pt idx="420">
                  <c:v>8420</c:v>
                </c:pt>
                <c:pt idx="421">
                  <c:v>8440</c:v>
                </c:pt>
                <c:pt idx="422">
                  <c:v>8460</c:v>
                </c:pt>
                <c:pt idx="423">
                  <c:v>8480</c:v>
                </c:pt>
                <c:pt idx="424">
                  <c:v>8500</c:v>
                </c:pt>
                <c:pt idx="425">
                  <c:v>8520</c:v>
                </c:pt>
                <c:pt idx="426">
                  <c:v>8540</c:v>
                </c:pt>
                <c:pt idx="427">
                  <c:v>8560</c:v>
                </c:pt>
                <c:pt idx="428">
                  <c:v>8580</c:v>
                </c:pt>
                <c:pt idx="429">
                  <c:v>8600</c:v>
                </c:pt>
                <c:pt idx="430">
                  <c:v>8620</c:v>
                </c:pt>
                <c:pt idx="431">
                  <c:v>8640</c:v>
                </c:pt>
                <c:pt idx="432">
                  <c:v>8660</c:v>
                </c:pt>
                <c:pt idx="433">
                  <c:v>8680</c:v>
                </c:pt>
                <c:pt idx="434">
                  <c:v>8700</c:v>
                </c:pt>
                <c:pt idx="435">
                  <c:v>8720</c:v>
                </c:pt>
                <c:pt idx="436">
                  <c:v>8740</c:v>
                </c:pt>
                <c:pt idx="437">
                  <c:v>8760</c:v>
                </c:pt>
                <c:pt idx="438">
                  <c:v>8780</c:v>
                </c:pt>
                <c:pt idx="439">
                  <c:v>8800</c:v>
                </c:pt>
                <c:pt idx="440">
                  <c:v>8820</c:v>
                </c:pt>
                <c:pt idx="441">
                  <c:v>8840</c:v>
                </c:pt>
                <c:pt idx="442">
                  <c:v>8860</c:v>
                </c:pt>
                <c:pt idx="443">
                  <c:v>8880</c:v>
                </c:pt>
                <c:pt idx="444">
                  <c:v>8900</c:v>
                </c:pt>
                <c:pt idx="445">
                  <c:v>8920</c:v>
                </c:pt>
                <c:pt idx="446">
                  <c:v>8940</c:v>
                </c:pt>
                <c:pt idx="447">
                  <c:v>8960</c:v>
                </c:pt>
                <c:pt idx="448">
                  <c:v>8980</c:v>
                </c:pt>
                <c:pt idx="449">
                  <c:v>9000</c:v>
                </c:pt>
                <c:pt idx="450">
                  <c:v>9020</c:v>
                </c:pt>
                <c:pt idx="451">
                  <c:v>9040</c:v>
                </c:pt>
                <c:pt idx="452">
                  <c:v>9060</c:v>
                </c:pt>
                <c:pt idx="453">
                  <c:v>9080</c:v>
                </c:pt>
                <c:pt idx="454">
                  <c:v>9100</c:v>
                </c:pt>
                <c:pt idx="455">
                  <c:v>9120</c:v>
                </c:pt>
                <c:pt idx="456">
                  <c:v>9140</c:v>
                </c:pt>
                <c:pt idx="457">
                  <c:v>9160</c:v>
                </c:pt>
                <c:pt idx="458">
                  <c:v>9180</c:v>
                </c:pt>
                <c:pt idx="459">
                  <c:v>9200</c:v>
                </c:pt>
                <c:pt idx="460">
                  <c:v>9220</c:v>
                </c:pt>
                <c:pt idx="461">
                  <c:v>9240</c:v>
                </c:pt>
                <c:pt idx="462">
                  <c:v>9260</c:v>
                </c:pt>
                <c:pt idx="463">
                  <c:v>9280</c:v>
                </c:pt>
                <c:pt idx="464">
                  <c:v>9300</c:v>
                </c:pt>
                <c:pt idx="465">
                  <c:v>9320</c:v>
                </c:pt>
                <c:pt idx="466">
                  <c:v>9340</c:v>
                </c:pt>
                <c:pt idx="467">
                  <c:v>9360</c:v>
                </c:pt>
                <c:pt idx="468">
                  <c:v>9380</c:v>
                </c:pt>
                <c:pt idx="469">
                  <c:v>9400</c:v>
                </c:pt>
                <c:pt idx="470">
                  <c:v>9420</c:v>
                </c:pt>
                <c:pt idx="471">
                  <c:v>9440</c:v>
                </c:pt>
                <c:pt idx="472">
                  <c:v>9460</c:v>
                </c:pt>
                <c:pt idx="473">
                  <c:v>9480</c:v>
                </c:pt>
                <c:pt idx="474">
                  <c:v>9500</c:v>
                </c:pt>
                <c:pt idx="475">
                  <c:v>9520</c:v>
                </c:pt>
                <c:pt idx="476">
                  <c:v>9540</c:v>
                </c:pt>
                <c:pt idx="477">
                  <c:v>9560</c:v>
                </c:pt>
                <c:pt idx="478">
                  <c:v>9580</c:v>
                </c:pt>
                <c:pt idx="479">
                  <c:v>9600</c:v>
                </c:pt>
                <c:pt idx="480">
                  <c:v>9620</c:v>
                </c:pt>
                <c:pt idx="481">
                  <c:v>9640</c:v>
                </c:pt>
                <c:pt idx="482">
                  <c:v>9660</c:v>
                </c:pt>
                <c:pt idx="483">
                  <c:v>9680</c:v>
                </c:pt>
                <c:pt idx="484">
                  <c:v>9700</c:v>
                </c:pt>
                <c:pt idx="485">
                  <c:v>9720</c:v>
                </c:pt>
                <c:pt idx="486">
                  <c:v>9740</c:v>
                </c:pt>
                <c:pt idx="487">
                  <c:v>9760</c:v>
                </c:pt>
                <c:pt idx="488">
                  <c:v>9780</c:v>
                </c:pt>
                <c:pt idx="489">
                  <c:v>9800</c:v>
                </c:pt>
                <c:pt idx="490">
                  <c:v>9820</c:v>
                </c:pt>
                <c:pt idx="491">
                  <c:v>9840</c:v>
                </c:pt>
                <c:pt idx="492">
                  <c:v>9860</c:v>
                </c:pt>
                <c:pt idx="493">
                  <c:v>9880</c:v>
                </c:pt>
                <c:pt idx="494">
                  <c:v>9900</c:v>
                </c:pt>
                <c:pt idx="495">
                  <c:v>9920</c:v>
                </c:pt>
                <c:pt idx="496">
                  <c:v>9940</c:v>
                </c:pt>
                <c:pt idx="497">
                  <c:v>9960</c:v>
                </c:pt>
                <c:pt idx="498">
                  <c:v>9980</c:v>
                </c:pt>
                <c:pt idx="499">
                  <c:v>10000</c:v>
                </c:pt>
                <c:pt idx="500">
                  <c:v>10020</c:v>
                </c:pt>
                <c:pt idx="501">
                  <c:v>10040</c:v>
                </c:pt>
                <c:pt idx="502">
                  <c:v>10060</c:v>
                </c:pt>
                <c:pt idx="503">
                  <c:v>10080</c:v>
                </c:pt>
                <c:pt idx="504">
                  <c:v>10100</c:v>
                </c:pt>
                <c:pt idx="505">
                  <c:v>10120</c:v>
                </c:pt>
                <c:pt idx="506">
                  <c:v>10140</c:v>
                </c:pt>
                <c:pt idx="507">
                  <c:v>10160</c:v>
                </c:pt>
                <c:pt idx="508">
                  <c:v>10180</c:v>
                </c:pt>
                <c:pt idx="509">
                  <c:v>10200</c:v>
                </c:pt>
                <c:pt idx="510">
                  <c:v>10220</c:v>
                </c:pt>
                <c:pt idx="511">
                  <c:v>10240</c:v>
                </c:pt>
                <c:pt idx="512">
                  <c:v>10260</c:v>
                </c:pt>
                <c:pt idx="513">
                  <c:v>10280</c:v>
                </c:pt>
                <c:pt idx="514">
                  <c:v>10300</c:v>
                </c:pt>
                <c:pt idx="515">
                  <c:v>10320</c:v>
                </c:pt>
                <c:pt idx="516">
                  <c:v>10340</c:v>
                </c:pt>
                <c:pt idx="517">
                  <c:v>10360</c:v>
                </c:pt>
                <c:pt idx="518">
                  <c:v>10380</c:v>
                </c:pt>
                <c:pt idx="519">
                  <c:v>10400</c:v>
                </c:pt>
                <c:pt idx="520">
                  <c:v>10420</c:v>
                </c:pt>
                <c:pt idx="521">
                  <c:v>10440</c:v>
                </c:pt>
                <c:pt idx="522">
                  <c:v>10460</c:v>
                </c:pt>
                <c:pt idx="523">
                  <c:v>10480</c:v>
                </c:pt>
                <c:pt idx="524">
                  <c:v>10500</c:v>
                </c:pt>
                <c:pt idx="525">
                  <c:v>10520</c:v>
                </c:pt>
                <c:pt idx="526">
                  <c:v>10540</c:v>
                </c:pt>
                <c:pt idx="527">
                  <c:v>10560</c:v>
                </c:pt>
                <c:pt idx="528">
                  <c:v>10580</c:v>
                </c:pt>
                <c:pt idx="529">
                  <c:v>10600</c:v>
                </c:pt>
                <c:pt idx="530">
                  <c:v>10620</c:v>
                </c:pt>
                <c:pt idx="531">
                  <c:v>10640</c:v>
                </c:pt>
                <c:pt idx="532">
                  <c:v>10660</c:v>
                </c:pt>
                <c:pt idx="533">
                  <c:v>10680</c:v>
                </c:pt>
                <c:pt idx="534">
                  <c:v>10700</c:v>
                </c:pt>
                <c:pt idx="535">
                  <c:v>10720</c:v>
                </c:pt>
                <c:pt idx="536">
                  <c:v>10740</c:v>
                </c:pt>
                <c:pt idx="537">
                  <c:v>10760</c:v>
                </c:pt>
                <c:pt idx="538">
                  <c:v>10780</c:v>
                </c:pt>
                <c:pt idx="539">
                  <c:v>10800</c:v>
                </c:pt>
                <c:pt idx="540">
                  <c:v>10820</c:v>
                </c:pt>
                <c:pt idx="541">
                  <c:v>10840</c:v>
                </c:pt>
                <c:pt idx="542">
                  <c:v>10860</c:v>
                </c:pt>
                <c:pt idx="543">
                  <c:v>10880</c:v>
                </c:pt>
                <c:pt idx="544">
                  <c:v>10900</c:v>
                </c:pt>
                <c:pt idx="545">
                  <c:v>10920</c:v>
                </c:pt>
                <c:pt idx="546">
                  <c:v>10940</c:v>
                </c:pt>
                <c:pt idx="547">
                  <c:v>10960</c:v>
                </c:pt>
                <c:pt idx="548">
                  <c:v>10980</c:v>
                </c:pt>
                <c:pt idx="549">
                  <c:v>11000</c:v>
                </c:pt>
                <c:pt idx="550">
                  <c:v>11020</c:v>
                </c:pt>
                <c:pt idx="551">
                  <c:v>11040</c:v>
                </c:pt>
                <c:pt idx="552">
                  <c:v>11060</c:v>
                </c:pt>
                <c:pt idx="553">
                  <c:v>11080</c:v>
                </c:pt>
                <c:pt idx="554">
                  <c:v>11100</c:v>
                </c:pt>
                <c:pt idx="555">
                  <c:v>11120</c:v>
                </c:pt>
                <c:pt idx="556">
                  <c:v>11140</c:v>
                </c:pt>
                <c:pt idx="557">
                  <c:v>11160</c:v>
                </c:pt>
                <c:pt idx="558">
                  <c:v>11180</c:v>
                </c:pt>
                <c:pt idx="559">
                  <c:v>11200</c:v>
                </c:pt>
                <c:pt idx="560">
                  <c:v>11220</c:v>
                </c:pt>
                <c:pt idx="561">
                  <c:v>11240</c:v>
                </c:pt>
                <c:pt idx="562">
                  <c:v>11260</c:v>
                </c:pt>
                <c:pt idx="563">
                  <c:v>11280</c:v>
                </c:pt>
                <c:pt idx="564">
                  <c:v>11300</c:v>
                </c:pt>
                <c:pt idx="565">
                  <c:v>11320</c:v>
                </c:pt>
                <c:pt idx="566">
                  <c:v>11340</c:v>
                </c:pt>
                <c:pt idx="567">
                  <c:v>11360</c:v>
                </c:pt>
                <c:pt idx="568">
                  <c:v>11380</c:v>
                </c:pt>
                <c:pt idx="569">
                  <c:v>11400</c:v>
                </c:pt>
                <c:pt idx="570">
                  <c:v>11420</c:v>
                </c:pt>
                <c:pt idx="571">
                  <c:v>11440</c:v>
                </c:pt>
                <c:pt idx="572">
                  <c:v>11460</c:v>
                </c:pt>
                <c:pt idx="573">
                  <c:v>11480</c:v>
                </c:pt>
                <c:pt idx="574">
                  <c:v>11500</c:v>
                </c:pt>
                <c:pt idx="575">
                  <c:v>11520</c:v>
                </c:pt>
                <c:pt idx="576">
                  <c:v>11540</c:v>
                </c:pt>
                <c:pt idx="577">
                  <c:v>11560</c:v>
                </c:pt>
                <c:pt idx="578">
                  <c:v>11580</c:v>
                </c:pt>
                <c:pt idx="579">
                  <c:v>11600</c:v>
                </c:pt>
                <c:pt idx="580">
                  <c:v>11620</c:v>
                </c:pt>
                <c:pt idx="581">
                  <c:v>11640</c:v>
                </c:pt>
                <c:pt idx="582">
                  <c:v>11660</c:v>
                </c:pt>
                <c:pt idx="583">
                  <c:v>11680</c:v>
                </c:pt>
                <c:pt idx="584">
                  <c:v>11700</c:v>
                </c:pt>
                <c:pt idx="585">
                  <c:v>11720</c:v>
                </c:pt>
                <c:pt idx="586">
                  <c:v>11740</c:v>
                </c:pt>
                <c:pt idx="587">
                  <c:v>11760</c:v>
                </c:pt>
                <c:pt idx="588">
                  <c:v>11780</c:v>
                </c:pt>
                <c:pt idx="589">
                  <c:v>11800</c:v>
                </c:pt>
                <c:pt idx="590">
                  <c:v>11820</c:v>
                </c:pt>
                <c:pt idx="591">
                  <c:v>11840</c:v>
                </c:pt>
                <c:pt idx="592">
                  <c:v>11860</c:v>
                </c:pt>
                <c:pt idx="593">
                  <c:v>11880</c:v>
                </c:pt>
                <c:pt idx="594">
                  <c:v>11900</c:v>
                </c:pt>
                <c:pt idx="595">
                  <c:v>11920</c:v>
                </c:pt>
                <c:pt idx="596">
                  <c:v>11940</c:v>
                </c:pt>
                <c:pt idx="597">
                  <c:v>11960</c:v>
                </c:pt>
                <c:pt idx="598">
                  <c:v>11980</c:v>
                </c:pt>
                <c:pt idx="599">
                  <c:v>12000</c:v>
                </c:pt>
                <c:pt idx="600">
                  <c:v>12020</c:v>
                </c:pt>
                <c:pt idx="601">
                  <c:v>12040</c:v>
                </c:pt>
                <c:pt idx="602">
                  <c:v>12060</c:v>
                </c:pt>
                <c:pt idx="603">
                  <c:v>12080</c:v>
                </c:pt>
                <c:pt idx="604">
                  <c:v>12100</c:v>
                </c:pt>
                <c:pt idx="605">
                  <c:v>12120</c:v>
                </c:pt>
                <c:pt idx="606">
                  <c:v>12140</c:v>
                </c:pt>
                <c:pt idx="607">
                  <c:v>12160</c:v>
                </c:pt>
                <c:pt idx="608">
                  <c:v>12180</c:v>
                </c:pt>
                <c:pt idx="609">
                  <c:v>12200</c:v>
                </c:pt>
                <c:pt idx="610">
                  <c:v>12220</c:v>
                </c:pt>
                <c:pt idx="611">
                  <c:v>12240</c:v>
                </c:pt>
                <c:pt idx="612">
                  <c:v>12260</c:v>
                </c:pt>
                <c:pt idx="613">
                  <c:v>12280</c:v>
                </c:pt>
                <c:pt idx="614">
                  <c:v>12300</c:v>
                </c:pt>
                <c:pt idx="615">
                  <c:v>12320</c:v>
                </c:pt>
                <c:pt idx="616">
                  <c:v>12340</c:v>
                </c:pt>
                <c:pt idx="617">
                  <c:v>12360</c:v>
                </c:pt>
                <c:pt idx="618">
                  <c:v>12380</c:v>
                </c:pt>
                <c:pt idx="619">
                  <c:v>12400</c:v>
                </c:pt>
                <c:pt idx="620">
                  <c:v>12420</c:v>
                </c:pt>
                <c:pt idx="621">
                  <c:v>12440</c:v>
                </c:pt>
                <c:pt idx="622">
                  <c:v>12460</c:v>
                </c:pt>
                <c:pt idx="623">
                  <c:v>12480</c:v>
                </c:pt>
                <c:pt idx="624">
                  <c:v>12500</c:v>
                </c:pt>
                <c:pt idx="625">
                  <c:v>12520</c:v>
                </c:pt>
                <c:pt idx="626">
                  <c:v>12540</c:v>
                </c:pt>
                <c:pt idx="627">
                  <c:v>12560</c:v>
                </c:pt>
                <c:pt idx="628">
                  <c:v>12580</c:v>
                </c:pt>
                <c:pt idx="629">
                  <c:v>12600</c:v>
                </c:pt>
                <c:pt idx="630">
                  <c:v>12620</c:v>
                </c:pt>
                <c:pt idx="631">
                  <c:v>12640</c:v>
                </c:pt>
                <c:pt idx="632">
                  <c:v>12660</c:v>
                </c:pt>
                <c:pt idx="633">
                  <c:v>12680</c:v>
                </c:pt>
                <c:pt idx="634">
                  <c:v>12700</c:v>
                </c:pt>
                <c:pt idx="635">
                  <c:v>12720</c:v>
                </c:pt>
                <c:pt idx="636">
                  <c:v>12740</c:v>
                </c:pt>
                <c:pt idx="637">
                  <c:v>12760</c:v>
                </c:pt>
                <c:pt idx="638">
                  <c:v>12780</c:v>
                </c:pt>
                <c:pt idx="639">
                  <c:v>12800</c:v>
                </c:pt>
                <c:pt idx="640">
                  <c:v>12820</c:v>
                </c:pt>
                <c:pt idx="641">
                  <c:v>12840</c:v>
                </c:pt>
                <c:pt idx="642">
                  <c:v>12860</c:v>
                </c:pt>
                <c:pt idx="643">
                  <c:v>12880</c:v>
                </c:pt>
                <c:pt idx="644">
                  <c:v>12900</c:v>
                </c:pt>
                <c:pt idx="645">
                  <c:v>12920</c:v>
                </c:pt>
                <c:pt idx="646">
                  <c:v>12940</c:v>
                </c:pt>
                <c:pt idx="647">
                  <c:v>12960</c:v>
                </c:pt>
                <c:pt idx="648">
                  <c:v>12980</c:v>
                </c:pt>
                <c:pt idx="649">
                  <c:v>13000</c:v>
                </c:pt>
                <c:pt idx="650">
                  <c:v>13020</c:v>
                </c:pt>
                <c:pt idx="651">
                  <c:v>13040</c:v>
                </c:pt>
                <c:pt idx="652">
                  <c:v>13060</c:v>
                </c:pt>
                <c:pt idx="653">
                  <c:v>13080</c:v>
                </c:pt>
                <c:pt idx="654">
                  <c:v>13100</c:v>
                </c:pt>
                <c:pt idx="655">
                  <c:v>13120</c:v>
                </c:pt>
                <c:pt idx="656">
                  <c:v>13140</c:v>
                </c:pt>
                <c:pt idx="657">
                  <c:v>13160</c:v>
                </c:pt>
                <c:pt idx="658">
                  <c:v>13180</c:v>
                </c:pt>
                <c:pt idx="659">
                  <c:v>13200</c:v>
                </c:pt>
                <c:pt idx="660">
                  <c:v>13220</c:v>
                </c:pt>
                <c:pt idx="661">
                  <c:v>13240</c:v>
                </c:pt>
                <c:pt idx="662">
                  <c:v>13260</c:v>
                </c:pt>
                <c:pt idx="663">
                  <c:v>13280</c:v>
                </c:pt>
                <c:pt idx="664">
                  <c:v>13300</c:v>
                </c:pt>
                <c:pt idx="665">
                  <c:v>13320</c:v>
                </c:pt>
                <c:pt idx="666">
                  <c:v>13340</c:v>
                </c:pt>
                <c:pt idx="667">
                  <c:v>13360</c:v>
                </c:pt>
                <c:pt idx="668">
                  <c:v>13380</c:v>
                </c:pt>
                <c:pt idx="669">
                  <c:v>13400</c:v>
                </c:pt>
                <c:pt idx="670">
                  <c:v>13420</c:v>
                </c:pt>
                <c:pt idx="671">
                  <c:v>13440</c:v>
                </c:pt>
                <c:pt idx="672">
                  <c:v>13460</c:v>
                </c:pt>
                <c:pt idx="673">
                  <c:v>13480</c:v>
                </c:pt>
                <c:pt idx="674">
                  <c:v>13500</c:v>
                </c:pt>
                <c:pt idx="675">
                  <c:v>13520</c:v>
                </c:pt>
                <c:pt idx="676">
                  <c:v>13540</c:v>
                </c:pt>
                <c:pt idx="677">
                  <c:v>13560</c:v>
                </c:pt>
                <c:pt idx="678">
                  <c:v>13580</c:v>
                </c:pt>
                <c:pt idx="679">
                  <c:v>13600</c:v>
                </c:pt>
                <c:pt idx="680">
                  <c:v>13620</c:v>
                </c:pt>
                <c:pt idx="681">
                  <c:v>13640</c:v>
                </c:pt>
                <c:pt idx="682">
                  <c:v>13660</c:v>
                </c:pt>
                <c:pt idx="683">
                  <c:v>13680</c:v>
                </c:pt>
                <c:pt idx="684">
                  <c:v>13700</c:v>
                </c:pt>
                <c:pt idx="685">
                  <c:v>13720</c:v>
                </c:pt>
                <c:pt idx="686">
                  <c:v>13740</c:v>
                </c:pt>
                <c:pt idx="687">
                  <c:v>13760</c:v>
                </c:pt>
                <c:pt idx="688">
                  <c:v>13780</c:v>
                </c:pt>
                <c:pt idx="689">
                  <c:v>13800</c:v>
                </c:pt>
                <c:pt idx="690">
                  <c:v>13820</c:v>
                </c:pt>
                <c:pt idx="691">
                  <c:v>13840</c:v>
                </c:pt>
                <c:pt idx="692">
                  <c:v>13860</c:v>
                </c:pt>
                <c:pt idx="693">
                  <c:v>13880</c:v>
                </c:pt>
                <c:pt idx="694">
                  <c:v>13900</c:v>
                </c:pt>
                <c:pt idx="695">
                  <c:v>13920</c:v>
                </c:pt>
                <c:pt idx="696">
                  <c:v>13940</c:v>
                </c:pt>
                <c:pt idx="697">
                  <c:v>13960</c:v>
                </c:pt>
                <c:pt idx="698">
                  <c:v>13980</c:v>
                </c:pt>
                <c:pt idx="699">
                  <c:v>14000</c:v>
                </c:pt>
                <c:pt idx="700">
                  <c:v>14020</c:v>
                </c:pt>
                <c:pt idx="701">
                  <c:v>14040</c:v>
                </c:pt>
                <c:pt idx="702">
                  <c:v>14060</c:v>
                </c:pt>
                <c:pt idx="703">
                  <c:v>14080</c:v>
                </c:pt>
                <c:pt idx="704">
                  <c:v>14100</c:v>
                </c:pt>
                <c:pt idx="705">
                  <c:v>14120</c:v>
                </c:pt>
                <c:pt idx="706">
                  <c:v>14140</c:v>
                </c:pt>
                <c:pt idx="707">
                  <c:v>14160</c:v>
                </c:pt>
                <c:pt idx="708">
                  <c:v>14180</c:v>
                </c:pt>
                <c:pt idx="709">
                  <c:v>14200</c:v>
                </c:pt>
                <c:pt idx="710">
                  <c:v>14220</c:v>
                </c:pt>
                <c:pt idx="711">
                  <c:v>14240</c:v>
                </c:pt>
                <c:pt idx="712">
                  <c:v>14260</c:v>
                </c:pt>
                <c:pt idx="713">
                  <c:v>14280</c:v>
                </c:pt>
                <c:pt idx="714">
                  <c:v>14300</c:v>
                </c:pt>
                <c:pt idx="715">
                  <c:v>14320</c:v>
                </c:pt>
                <c:pt idx="716">
                  <c:v>14340</c:v>
                </c:pt>
                <c:pt idx="717">
                  <c:v>14360</c:v>
                </c:pt>
                <c:pt idx="718">
                  <c:v>14380</c:v>
                </c:pt>
                <c:pt idx="719">
                  <c:v>14400</c:v>
                </c:pt>
                <c:pt idx="720">
                  <c:v>14420</c:v>
                </c:pt>
                <c:pt idx="721">
                  <c:v>14440</c:v>
                </c:pt>
                <c:pt idx="722">
                  <c:v>14460</c:v>
                </c:pt>
                <c:pt idx="723">
                  <c:v>14480</c:v>
                </c:pt>
                <c:pt idx="724">
                  <c:v>14500</c:v>
                </c:pt>
                <c:pt idx="725">
                  <c:v>14520</c:v>
                </c:pt>
                <c:pt idx="726">
                  <c:v>14540</c:v>
                </c:pt>
                <c:pt idx="727">
                  <c:v>14560</c:v>
                </c:pt>
                <c:pt idx="728">
                  <c:v>14580</c:v>
                </c:pt>
                <c:pt idx="729">
                  <c:v>14600</c:v>
                </c:pt>
                <c:pt idx="730">
                  <c:v>14620</c:v>
                </c:pt>
                <c:pt idx="731">
                  <c:v>14640</c:v>
                </c:pt>
                <c:pt idx="732">
                  <c:v>14660</c:v>
                </c:pt>
                <c:pt idx="733">
                  <c:v>14680</c:v>
                </c:pt>
                <c:pt idx="734">
                  <c:v>14700</c:v>
                </c:pt>
                <c:pt idx="735">
                  <c:v>14720</c:v>
                </c:pt>
                <c:pt idx="736">
                  <c:v>14740</c:v>
                </c:pt>
                <c:pt idx="737">
                  <c:v>14760</c:v>
                </c:pt>
                <c:pt idx="738">
                  <c:v>14780</c:v>
                </c:pt>
                <c:pt idx="739">
                  <c:v>14800</c:v>
                </c:pt>
                <c:pt idx="740">
                  <c:v>14820</c:v>
                </c:pt>
                <c:pt idx="741">
                  <c:v>14840</c:v>
                </c:pt>
                <c:pt idx="742">
                  <c:v>14860</c:v>
                </c:pt>
                <c:pt idx="743">
                  <c:v>14880</c:v>
                </c:pt>
                <c:pt idx="744">
                  <c:v>14900</c:v>
                </c:pt>
                <c:pt idx="745">
                  <c:v>14920</c:v>
                </c:pt>
                <c:pt idx="746">
                  <c:v>14940</c:v>
                </c:pt>
                <c:pt idx="747">
                  <c:v>14960</c:v>
                </c:pt>
                <c:pt idx="748">
                  <c:v>14980</c:v>
                </c:pt>
                <c:pt idx="749">
                  <c:v>15000</c:v>
                </c:pt>
                <c:pt idx="750">
                  <c:v>15020</c:v>
                </c:pt>
                <c:pt idx="751">
                  <c:v>15040</c:v>
                </c:pt>
                <c:pt idx="752">
                  <c:v>15060</c:v>
                </c:pt>
                <c:pt idx="753">
                  <c:v>15080</c:v>
                </c:pt>
                <c:pt idx="754">
                  <c:v>15100</c:v>
                </c:pt>
                <c:pt idx="755">
                  <c:v>15120</c:v>
                </c:pt>
                <c:pt idx="756">
                  <c:v>15140</c:v>
                </c:pt>
                <c:pt idx="757">
                  <c:v>15160</c:v>
                </c:pt>
                <c:pt idx="758">
                  <c:v>15180</c:v>
                </c:pt>
                <c:pt idx="759">
                  <c:v>15200</c:v>
                </c:pt>
                <c:pt idx="760">
                  <c:v>15220</c:v>
                </c:pt>
                <c:pt idx="761">
                  <c:v>15240</c:v>
                </c:pt>
                <c:pt idx="762">
                  <c:v>15260</c:v>
                </c:pt>
                <c:pt idx="763">
                  <c:v>15280</c:v>
                </c:pt>
                <c:pt idx="764">
                  <c:v>15300</c:v>
                </c:pt>
                <c:pt idx="765">
                  <c:v>15320</c:v>
                </c:pt>
                <c:pt idx="766">
                  <c:v>15340</c:v>
                </c:pt>
                <c:pt idx="767">
                  <c:v>15360</c:v>
                </c:pt>
                <c:pt idx="768">
                  <c:v>15380</c:v>
                </c:pt>
                <c:pt idx="769">
                  <c:v>15400</c:v>
                </c:pt>
                <c:pt idx="770">
                  <c:v>15420</c:v>
                </c:pt>
                <c:pt idx="771">
                  <c:v>15440</c:v>
                </c:pt>
                <c:pt idx="772">
                  <c:v>15460</c:v>
                </c:pt>
                <c:pt idx="773">
                  <c:v>15480</c:v>
                </c:pt>
                <c:pt idx="774">
                  <c:v>15500</c:v>
                </c:pt>
                <c:pt idx="775">
                  <c:v>15520</c:v>
                </c:pt>
                <c:pt idx="776">
                  <c:v>15540</c:v>
                </c:pt>
                <c:pt idx="777">
                  <c:v>15560</c:v>
                </c:pt>
                <c:pt idx="778">
                  <c:v>15580</c:v>
                </c:pt>
                <c:pt idx="779">
                  <c:v>15600</c:v>
                </c:pt>
                <c:pt idx="780">
                  <c:v>15620</c:v>
                </c:pt>
                <c:pt idx="781">
                  <c:v>15640</c:v>
                </c:pt>
                <c:pt idx="782">
                  <c:v>15660</c:v>
                </c:pt>
                <c:pt idx="783">
                  <c:v>15680</c:v>
                </c:pt>
                <c:pt idx="784">
                  <c:v>15700</c:v>
                </c:pt>
                <c:pt idx="785">
                  <c:v>15720</c:v>
                </c:pt>
                <c:pt idx="786">
                  <c:v>15740</c:v>
                </c:pt>
                <c:pt idx="787">
                  <c:v>15760</c:v>
                </c:pt>
                <c:pt idx="788">
                  <c:v>15780</c:v>
                </c:pt>
                <c:pt idx="789">
                  <c:v>15800</c:v>
                </c:pt>
                <c:pt idx="790">
                  <c:v>15820</c:v>
                </c:pt>
                <c:pt idx="791">
                  <c:v>15840</c:v>
                </c:pt>
                <c:pt idx="792">
                  <c:v>15860</c:v>
                </c:pt>
                <c:pt idx="793">
                  <c:v>15880</c:v>
                </c:pt>
                <c:pt idx="794">
                  <c:v>15900</c:v>
                </c:pt>
                <c:pt idx="795">
                  <c:v>15920</c:v>
                </c:pt>
                <c:pt idx="796">
                  <c:v>15940</c:v>
                </c:pt>
                <c:pt idx="797">
                  <c:v>15960</c:v>
                </c:pt>
                <c:pt idx="798">
                  <c:v>15980</c:v>
                </c:pt>
                <c:pt idx="799">
                  <c:v>16000</c:v>
                </c:pt>
                <c:pt idx="800">
                  <c:v>16020</c:v>
                </c:pt>
                <c:pt idx="801">
                  <c:v>16040</c:v>
                </c:pt>
                <c:pt idx="802">
                  <c:v>16060</c:v>
                </c:pt>
                <c:pt idx="803">
                  <c:v>16080</c:v>
                </c:pt>
                <c:pt idx="804">
                  <c:v>16100</c:v>
                </c:pt>
                <c:pt idx="805">
                  <c:v>16120</c:v>
                </c:pt>
                <c:pt idx="806">
                  <c:v>16140</c:v>
                </c:pt>
                <c:pt idx="807">
                  <c:v>16160</c:v>
                </c:pt>
                <c:pt idx="808">
                  <c:v>16180</c:v>
                </c:pt>
                <c:pt idx="809">
                  <c:v>16200</c:v>
                </c:pt>
                <c:pt idx="810">
                  <c:v>16220</c:v>
                </c:pt>
                <c:pt idx="811">
                  <c:v>16240</c:v>
                </c:pt>
                <c:pt idx="812">
                  <c:v>16260</c:v>
                </c:pt>
                <c:pt idx="813">
                  <c:v>16280</c:v>
                </c:pt>
                <c:pt idx="814">
                  <c:v>16300</c:v>
                </c:pt>
                <c:pt idx="815">
                  <c:v>16320</c:v>
                </c:pt>
                <c:pt idx="816">
                  <c:v>16340</c:v>
                </c:pt>
                <c:pt idx="817">
                  <c:v>16360</c:v>
                </c:pt>
                <c:pt idx="818">
                  <c:v>16380</c:v>
                </c:pt>
                <c:pt idx="819">
                  <c:v>16400</c:v>
                </c:pt>
                <c:pt idx="820">
                  <c:v>16420</c:v>
                </c:pt>
                <c:pt idx="821">
                  <c:v>16440</c:v>
                </c:pt>
                <c:pt idx="822">
                  <c:v>16460</c:v>
                </c:pt>
                <c:pt idx="823">
                  <c:v>16480</c:v>
                </c:pt>
                <c:pt idx="824">
                  <c:v>16500</c:v>
                </c:pt>
                <c:pt idx="825">
                  <c:v>16520</c:v>
                </c:pt>
                <c:pt idx="826">
                  <c:v>16540</c:v>
                </c:pt>
                <c:pt idx="827">
                  <c:v>16560</c:v>
                </c:pt>
                <c:pt idx="828">
                  <c:v>16580</c:v>
                </c:pt>
                <c:pt idx="829">
                  <c:v>16600</c:v>
                </c:pt>
                <c:pt idx="830">
                  <c:v>16620</c:v>
                </c:pt>
                <c:pt idx="831">
                  <c:v>16640</c:v>
                </c:pt>
                <c:pt idx="832">
                  <c:v>16660</c:v>
                </c:pt>
                <c:pt idx="833">
                  <c:v>16680</c:v>
                </c:pt>
                <c:pt idx="834">
                  <c:v>16700</c:v>
                </c:pt>
                <c:pt idx="835">
                  <c:v>16720</c:v>
                </c:pt>
                <c:pt idx="836">
                  <c:v>16740</c:v>
                </c:pt>
                <c:pt idx="837">
                  <c:v>16760</c:v>
                </c:pt>
                <c:pt idx="838">
                  <c:v>16780</c:v>
                </c:pt>
                <c:pt idx="839">
                  <c:v>16800</c:v>
                </c:pt>
                <c:pt idx="840">
                  <c:v>16820</c:v>
                </c:pt>
                <c:pt idx="841">
                  <c:v>16840</c:v>
                </c:pt>
                <c:pt idx="842">
                  <c:v>16860</c:v>
                </c:pt>
                <c:pt idx="843">
                  <c:v>16880</c:v>
                </c:pt>
                <c:pt idx="844">
                  <c:v>16900</c:v>
                </c:pt>
                <c:pt idx="845">
                  <c:v>16920</c:v>
                </c:pt>
                <c:pt idx="846">
                  <c:v>16940</c:v>
                </c:pt>
                <c:pt idx="847">
                  <c:v>16960</c:v>
                </c:pt>
                <c:pt idx="848">
                  <c:v>16980</c:v>
                </c:pt>
                <c:pt idx="849">
                  <c:v>17000</c:v>
                </c:pt>
                <c:pt idx="850">
                  <c:v>17020</c:v>
                </c:pt>
                <c:pt idx="851">
                  <c:v>17040</c:v>
                </c:pt>
                <c:pt idx="852">
                  <c:v>17060</c:v>
                </c:pt>
                <c:pt idx="853">
                  <c:v>17080</c:v>
                </c:pt>
                <c:pt idx="854">
                  <c:v>17100</c:v>
                </c:pt>
                <c:pt idx="855">
                  <c:v>17120</c:v>
                </c:pt>
                <c:pt idx="856">
                  <c:v>17140</c:v>
                </c:pt>
                <c:pt idx="857">
                  <c:v>17160</c:v>
                </c:pt>
                <c:pt idx="858">
                  <c:v>17180</c:v>
                </c:pt>
                <c:pt idx="859">
                  <c:v>17200</c:v>
                </c:pt>
                <c:pt idx="860">
                  <c:v>17220</c:v>
                </c:pt>
                <c:pt idx="861">
                  <c:v>17240</c:v>
                </c:pt>
                <c:pt idx="862">
                  <c:v>17260</c:v>
                </c:pt>
                <c:pt idx="863">
                  <c:v>17280</c:v>
                </c:pt>
                <c:pt idx="864">
                  <c:v>17300</c:v>
                </c:pt>
                <c:pt idx="865">
                  <c:v>17320</c:v>
                </c:pt>
                <c:pt idx="866">
                  <c:v>17340</c:v>
                </c:pt>
                <c:pt idx="867">
                  <c:v>17360</c:v>
                </c:pt>
                <c:pt idx="868">
                  <c:v>17380</c:v>
                </c:pt>
                <c:pt idx="869">
                  <c:v>17400</c:v>
                </c:pt>
                <c:pt idx="870">
                  <c:v>17420</c:v>
                </c:pt>
                <c:pt idx="871">
                  <c:v>17440</c:v>
                </c:pt>
                <c:pt idx="872">
                  <c:v>17460</c:v>
                </c:pt>
                <c:pt idx="873">
                  <c:v>17480</c:v>
                </c:pt>
                <c:pt idx="874">
                  <c:v>17500</c:v>
                </c:pt>
                <c:pt idx="875">
                  <c:v>17520</c:v>
                </c:pt>
                <c:pt idx="876">
                  <c:v>17540</c:v>
                </c:pt>
                <c:pt idx="877">
                  <c:v>17560</c:v>
                </c:pt>
                <c:pt idx="878">
                  <c:v>17580</c:v>
                </c:pt>
                <c:pt idx="879">
                  <c:v>17600</c:v>
                </c:pt>
                <c:pt idx="880">
                  <c:v>17620</c:v>
                </c:pt>
                <c:pt idx="881">
                  <c:v>17640</c:v>
                </c:pt>
                <c:pt idx="882">
                  <c:v>17660</c:v>
                </c:pt>
                <c:pt idx="883">
                  <c:v>17680</c:v>
                </c:pt>
                <c:pt idx="884">
                  <c:v>17700</c:v>
                </c:pt>
                <c:pt idx="885">
                  <c:v>17720</c:v>
                </c:pt>
                <c:pt idx="886">
                  <c:v>17740</c:v>
                </c:pt>
                <c:pt idx="887">
                  <c:v>17760</c:v>
                </c:pt>
                <c:pt idx="888">
                  <c:v>17780</c:v>
                </c:pt>
                <c:pt idx="889">
                  <c:v>17800</c:v>
                </c:pt>
                <c:pt idx="890">
                  <c:v>17820</c:v>
                </c:pt>
                <c:pt idx="891">
                  <c:v>17840</c:v>
                </c:pt>
                <c:pt idx="892">
                  <c:v>17860</c:v>
                </c:pt>
                <c:pt idx="893">
                  <c:v>17880</c:v>
                </c:pt>
                <c:pt idx="894">
                  <c:v>17900</c:v>
                </c:pt>
                <c:pt idx="895">
                  <c:v>17920</c:v>
                </c:pt>
                <c:pt idx="896">
                  <c:v>17940</c:v>
                </c:pt>
                <c:pt idx="897">
                  <c:v>17960</c:v>
                </c:pt>
                <c:pt idx="898">
                  <c:v>17980</c:v>
                </c:pt>
                <c:pt idx="899">
                  <c:v>18000</c:v>
                </c:pt>
                <c:pt idx="900">
                  <c:v>18020</c:v>
                </c:pt>
                <c:pt idx="901">
                  <c:v>18040</c:v>
                </c:pt>
                <c:pt idx="902">
                  <c:v>18060</c:v>
                </c:pt>
                <c:pt idx="903">
                  <c:v>18080</c:v>
                </c:pt>
                <c:pt idx="904">
                  <c:v>18100</c:v>
                </c:pt>
                <c:pt idx="905">
                  <c:v>18120</c:v>
                </c:pt>
                <c:pt idx="906">
                  <c:v>18140</c:v>
                </c:pt>
                <c:pt idx="907">
                  <c:v>18160</c:v>
                </c:pt>
                <c:pt idx="908">
                  <c:v>18180</c:v>
                </c:pt>
                <c:pt idx="909">
                  <c:v>18200</c:v>
                </c:pt>
                <c:pt idx="910">
                  <c:v>18220</c:v>
                </c:pt>
                <c:pt idx="911">
                  <c:v>18240</c:v>
                </c:pt>
                <c:pt idx="912">
                  <c:v>18260</c:v>
                </c:pt>
                <c:pt idx="913">
                  <c:v>18280</c:v>
                </c:pt>
                <c:pt idx="914">
                  <c:v>18300</c:v>
                </c:pt>
                <c:pt idx="915">
                  <c:v>18320</c:v>
                </c:pt>
                <c:pt idx="916">
                  <c:v>18340</c:v>
                </c:pt>
                <c:pt idx="917">
                  <c:v>18360</c:v>
                </c:pt>
                <c:pt idx="918">
                  <c:v>18380</c:v>
                </c:pt>
                <c:pt idx="919">
                  <c:v>18400</c:v>
                </c:pt>
                <c:pt idx="920">
                  <c:v>18420</c:v>
                </c:pt>
                <c:pt idx="921">
                  <c:v>18440</c:v>
                </c:pt>
                <c:pt idx="922">
                  <c:v>18460</c:v>
                </c:pt>
                <c:pt idx="923">
                  <c:v>18480</c:v>
                </c:pt>
                <c:pt idx="924">
                  <c:v>18500</c:v>
                </c:pt>
                <c:pt idx="925">
                  <c:v>18520</c:v>
                </c:pt>
                <c:pt idx="926">
                  <c:v>18540</c:v>
                </c:pt>
                <c:pt idx="927">
                  <c:v>18560</c:v>
                </c:pt>
                <c:pt idx="928">
                  <c:v>18580</c:v>
                </c:pt>
                <c:pt idx="929">
                  <c:v>18600</c:v>
                </c:pt>
                <c:pt idx="930">
                  <c:v>18620</c:v>
                </c:pt>
                <c:pt idx="931">
                  <c:v>18640</c:v>
                </c:pt>
                <c:pt idx="932">
                  <c:v>18660</c:v>
                </c:pt>
                <c:pt idx="933">
                  <c:v>18680</c:v>
                </c:pt>
                <c:pt idx="934">
                  <c:v>18700</c:v>
                </c:pt>
                <c:pt idx="935">
                  <c:v>18720</c:v>
                </c:pt>
                <c:pt idx="936">
                  <c:v>18740</c:v>
                </c:pt>
                <c:pt idx="937">
                  <c:v>18760</c:v>
                </c:pt>
                <c:pt idx="938">
                  <c:v>18780</c:v>
                </c:pt>
                <c:pt idx="939">
                  <c:v>18800</c:v>
                </c:pt>
                <c:pt idx="940">
                  <c:v>18820</c:v>
                </c:pt>
                <c:pt idx="941">
                  <c:v>18840</c:v>
                </c:pt>
                <c:pt idx="942">
                  <c:v>18860</c:v>
                </c:pt>
                <c:pt idx="943">
                  <c:v>18880</c:v>
                </c:pt>
                <c:pt idx="944">
                  <c:v>18900</c:v>
                </c:pt>
                <c:pt idx="945">
                  <c:v>18920</c:v>
                </c:pt>
                <c:pt idx="946">
                  <c:v>18940</c:v>
                </c:pt>
                <c:pt idx="947">
                  <c:v>18960</c:v>
                </c:pt>
                <c:pt idx="948">
                  <c:v>18980</c:v>
                </c:pt>
                <c:pt idx="949">
                  <c:v>19000</c:v>
                </c:pt>
                <c:pt idx="950">
                  <c:v>19020</c:v>
                </c:pt>
                <c:pt idx="951">
                  <c:v>19040</c:v>
                </c:pt>
                <c:pt idx="952">
                  <c:v>19060</c:v>
                </c:pt>
                <c:pt idx="953">
                  <c:v>19080</c:v>
                </c:pt>
                <c:pt idx="954">
                  <c:v>19100</c:v>
                </c:pt>
                <c:pt idx="955">
                  <c:v>19120</c:v>
                </c:pt>
                <c:pt idx="956">
                  <c:v>19140</c:v>
                </c:pt>
                <c:pt idx="957">
                  <c:v>19160</c:v>
                </c:pt>
                <c:pt idx="958">
                  <c:v>19180</c:v>
                </c:pt>
                <c:pt idx="959">
                  <c:v>19200</c:v>
                </c:pt>
                <c:pt idx="960">
                  <c:v>19220</c:v>
                </c:pt>
                <c:pt idx="961">
                  <c:v>19240</c:v>
                </c:pt>
                <c:pt idx="962">
                  <c:v>19260</c:v>
                </c:pt>
                <c:pt idx="963">
                  <c:v>19280</c:v>
                </c:pt>
                <c:pt idx="964">
                  <c:v>19300</c:v>
                </c:pt>
                <c:pt idx="965">
                  <c:v>19320</c:v>
                </c:pt>
                <c:pt idx="966">
                  <c:v>19340</c:v>
                </c:pt>
                <c:pt idx="967">
                  <c:v>19360</c:v>
                </c:pt>
                <c:pt idx="968">
                  <c:v>19380</c:v>
                </c:pt>
                <c:pt idx="969">
                  <c:v>19400</c:v>
                </c:pt>
                <c:pt idx="970">
                  <c:v>19420</c:v>
                </c:pt>
                <c:pt idx="971">
                  <c:v>19440</c:v>
                </c:pt>
                <c:pt idx="972">
                  <c:v>19460</c:v>
                </c:pt>
                <c:pt idx="973">
                  <c:v>19480</c:v>
                </c:pt>
                <c:pt idx="974">
                  <c:v>19500</c:v>
                </c:pt>
                <c:pt idx="975">
                  <c:v>19520</c:v>
                </c:pt>
                <c:pt idx="976">
                  <c:v>19540</c:v>
                </c:pt>
                <c:pt idx="977">
                  <c:v>19560</c:v>
                </c:pt>
                <c:pt idx="978">
                  <c:v>19580</c:v>
                </c:pt>
                <c:pt idx="979">
                  <c:v>19600</c:v>
                </c:pt>
                <c:pt idx="980">
                  <c:v>19620</c:v>
                </c:pt>
                <c:pt idx="981">
                  <c:v>19640</c:v>
                </c:pt>
                <c:pt idx="982">
                  <c:v>19660</c:v>
                </c:pt>
                <c:pt idx="983">
                  <c:v>19680</c:v>
                </c:pt>
                <c:pt idx="984">
                  <c:v>19700</c:v>
                </c:pt>
                <c:pt idx="985">
                  <c:v>19720</c:v>
                </c:pt>
                <c:pt idx="986">
                  <c:v>19740</c:v>
                </c:pt>
                <c:pt idx="987">
                  <c:v>19760</c:v>
                </c:pt>
                <c:pt idx="988">
                  <c:v>19780</c:v>
                </c:pt>
                <c:pt idx="989">
                  <c:v>19800</c:v>
                </c:pt>
                <c:pt idx="990">
                  <c:v>19820</c:v>
                </c:pt>
                <c:pt idx="991">
                  <c:v>19840</c:v>
                </c:pt>
                <c:pt idx="992">
                  <c:v>19860</c:v>
                </c:pt>
                <c:pt idx="993">
                  <c:v>19880</c:v>
                </c:pt>
                <c:pt idx="994">
                  <c:v>19900</c:v>
                </c:pt>
                <c:pt idx="995">
                  <c:v>19920</c:v>
                </c:pt>
                <c:pt idx="996">
                  <c:v>19940</c:v>
                </c:pt>
                <c:pt idx="997">
                  <c:v>19960</c:v>
                </c:pt>
                <c:pt idx="998">
                  <c:v>19980</c:v>
                </c:pt>
                <c:pt idx="999">
                  <c:v>20000</c:v>
                </c:pt>
                <c:pt idx="1000">
                  <c:v>20020</c:v>
                </c:pt>
                <c:pt idx="1001">
                  <c:v>20040</c:v>
                </c:pt>
                <c:pt idx="1002">
                  <c:v>20060</c:v>
                </c:pt>
                <c:pt idx="1003">
                  <c:v>20080</c:v>
                </c:pt>
                <c:pt idx="1004">
                  <c:v>20100</c:v>
                </c:pt>
                <c:pt idx="1005">
                  <c:v>20120</c:v>
                </c:pt>
                <c:pt idx="1006">
                  <c:v>20140</c:v>
                </c:pt>
                <c:pt idx="1007">
                  <c:v>20160</c:v>
                </c:pt>
                <c:pt idx="1008">
                  <c:v>20180</c:v>
                </c:pt>
                <c:pt idx="1009">
                  <c:v>20200</c:v>
                </c:pt>
                <c:pt idx="1010">
                  <c:v>20220</c:v>
                </c:pt>
                <c:pt idx="1011">
                  <c:v>20240</c:v>
                </c:pt>
                <c:pt idx="1012">
                  <c:v>20260</c:v>
                </c:pt>
                <c:pt idx="1013">
                  <c:v>20280</c:v>
                </c:pt>
                <c:pt idx="1014">
                  <c:v>20300</c:v>
                </c:pt>
                <c:pt idx="1015">
                  <c:v>20320</c:v>
                </c:pt>
                <c:pt idx="1016">
                  <c:v>20340</c:v>
                </c:pt>
                <c:pt idx="1017">
                  <c:v>20360</c:v>
                </c:pt>
                <c:pt idx="1018">
                  <c:v>20380</c:v>
                </c:pt>
                <c:pt idx="1019">
                  <c:v>20400</c:v>
                </c:pt>
                <c:pt idx="1020">
                  <c:v>20420</c:v>
                </c:pt>
                <c:pt idx="1021">
                  <c:v>20440</c:v>
                </c:pt>
                <c:pt idx="1022">
                  <c:v>20460</c:v>
                </c:pt>
                <c:pt idx="1023">
                  <c:v>20480</c:v>
                </c:pt>
                <c:pt idx="1024">
                  <c:v>20500</c:v>
                </c:pt>
                <c:pt idx="1025">
                  <c:v>20520</c:v>
                </c:pt>
                <c:pt idx="1026">
                  <c:v>20540</c:v>
                </c:pt>
                <c:pt idx="1027">
                  <c:v>20560</c:v>
                </c:pt>
                <c:pt idx="1028">
                  <c:v>20580</c:v>
                </c:pt>
                <c:pt idx="1029">
                  <c:v>20600</c:v>
                </c:pt>
                <c:pt idx="1030">
                  <c:v>20620</c:v>
                </c:pt>
                <c:pt idx="1031">
                  <c:v>20640</c:v>
                </c:pt>
                <c:pt idx="1032">
                  <c:v>20660</c:v>
                </c:pt>
                <c:pt idx="1033">
                  <c:v>20680</c:v>
                </c:pt>
                <c:pt idx="1034">
                  <c:v>20700</c:v>
                </c:pt>
                <c:pt idx="1035">
                  <c:v>20720</c:v>
                </c:pt>
                <c:pt idx="1036">
                  <c:v>20740</c:v>
                </c:pt>
                <c:pt idx="1037">
                  <c:v>20760</c:v>
                </c:pt>
                <c:pt idx="1038">
                  <c:v>20780</c:v>
                </c:pt>
                <c:pt idx="1039">
                  <c:v>20800</c:v>
                </c:pt>
                <c:pt idx="1040">
                  <c:v>20820</c:v>
                </c:pt>
                <c:pt idx="1041">
                  <c:v>20840</c:v>
                </c:pt>
                <c:pt idx="1042">
                  <c:v>20860</c:v>
                </c:pt>
                <c:pt idx="1043">
                  <c:v>20880</c:v>
                </c:pt>
                <c:pt idx="1044">
                  <c:v>20900</c:v>
                </c:pt>
                <c:pt idx="1045">
                  <c:v>20920</c:v>
                </c:pt>
                <c:pt idx="1046">
                  <c:v>20940</c:v>
                </c:pt>
                <c:pt idx="1047">
                  <c:v>20960</c:v>
                </c:pt>
                <c:pt idx="1048">
                  <c:v>20980</c:v>
                </c:pt>
                <c:pt idx="1049">
                  <c:v>21000</c:v>
                </c:pt>
                <c:pt idx="1050">
                  <c:v>21020</c:v>
                </c:pt>
                <c:pt idx="1051">
                  <c:v>21040</c:v>
                </c:pt>
                <c:pt idx="1052">
                  <c:v>21060</c:v>
                </c:pt>
                <c:pt idx="1053">
                  <c:v>21080</c:v>
                </c:pt>
                <c:pt idx="1054">
                  <c:v>21100</c:v>
                </c:pt>
                <c:pt idx="1055">
                  <c:v>21120</c:v>
                </c:pt>
                <c:pt idx="1056">
                  <c:v>21140</c:v>
                </c:pt>
                <c:pt idx="1057">
                  <c:v>21160</c:v>
                </c:pt>
                <c:pt idx="1058">
                  <c:v>21180</c:v>
                </c:pt>
                <c:pt idx="1059">
                  <c:v>21200</c:v>
                </c:pt>
                <c:pt idx="1060">
                  <c:v>21220</c:v>
                </c:pt>
                <c:pt idx="1061">
                  <c:v>21240</c:v>
                </c:pt>
                <c:pt idx="1062">
                  <c:v>21260</c:v>
                </c:pt>
                <c:pt idx="1063">
                  <c:v>21280</c:v>
                </c:pt>
                <c:pt idx="1064">
                  <c:v>21300</c:v>
                </c:pt>
                <c:pt idx="1065">
                  <c:v>21320</c:v>
                </c:pt>
                <c:pt idx="1066">
                  <c:v>21340</c:v>
                </c:pt>
                <c:pt idx="1067">
                  <c:v>21360</c:v>
                </c:pt>
                <c:pt idx="1068">
                  <c:v>21380</c:v>
                </c:pt>
                <c:pt idx="1069">
                  <c:v>21400</c:v>
                </c:pt>
                <c:pt idx="1070">
                  <c:v>21420</c:v>
                </c:pt>
                <c:pt idx="1071">
                  <c:v>21440</c:v>
                </c:pt>
                <c:pt idx="1072">
                  <c:v>21460</c:v>
                </c:pt>
                <c:pt idx="1073">
                  <c:v>21480</c:v>
                </c:pt>
                <c:pt idx="1074">
                  <c:v>21500</c:v>
                </c:pt>
                <c:pt idx="1075">
                  <c:v>21520</c:v>
                </c:pt>
                <c:pt idx="1076">
                  <c:v>21540</c:v>
                </c:pt>
                <c:pt idx="1077">
                  <c:v>21560</c:v>
                </c:pt>
                <c:pt idx="1078">
                  <c:v>21580</c:v>
                </c:pt>
                <c:pt idx="1079">
                  <c:v>21600</c:v>
                </c:pt>
                <c:pt idx="1080">
                  <c:v>21620</c:v>
                </c:pt>
                <c:pt idx="1081">
                  <c:v>21640</c:v>
                </c:pt>
                <c:pt idx="1082">
                  <c:v>21660</c:v>
                </c:pt>
                <c:pt idx="1083">
                  <c:v>21680</c:v>
                </c:pt>
                <c:pt idx="1084">
                  <c:v>21700</c:v>
                </c:pt>
                <c:pt idx="1085">
                  <c:v>21720</c:v>
                </c:pt>
                <c:pt idx="1086">
                  <c:v>21740</c:v>
                </c:pt>
                <c:pt idx="1087">
                  <c:v>21760</c:v>
                </c:pt>
                <c:pt idx="1088">
                  <c:v>21780</c:v>
                </c:pt>
                <c:pt idx="1089">
                  <c:v>21800</c:v>
                </c:pt>
                <c:pt idx="1090">
                  <c:v>21820</c:v>
                </c:pt>
                <c:pt idx="1091">
                  <c:v>21840</c:v>
                </c:pt>
                <c:pt idx="1092">
                  <c:v>21860</c:v>
                </c:pt>
                <c:pt idx="1093">
                  <c:v>21880</c:v>
                </c:pt>
                <c:pt idx="1094">
                  <c:v>21900</c:v>
                </c:pt>
                <c:pt idx="1095">
                  <c:v>21920</c:v>
                </c:pt>
                <c:pt idx="1096">
                  <c:v>21940</c:v>
                </c:pt>
                <c:pt idx="1097">
                  <c:v>21960</c:v>
                </c:pt>
                <c:pt idx="1098">
                  <c:v>21980</c:v>
                </c:pt>
                <c:pt idx="1099">
                  <c:v>22000</c:v>
                </c:pt>
                <c:pt idx="1100">
                  <c:v>22020</c:v>
                </c:pt>
                <c:pt idx="1101">
                  <c:v>22040</c:v>
                </c:pt>
                <c:pt idx="1102">
                  <c:v>22060</c:v>
                </c:pt>
                <c:pt idx="1103">
                  <c:v>22080</c:v>
                </c:pt>
                <c:pt idx="1104">
                  <c:v>22100</c:v>
                </c:pt>
                <c:pt idx="1105">
                  <c:v>22120</c:v>
                </c:pt>
                <c:pt idx="1106">
                  <c:v>22140</c:v>
                </c:pt>
                <c:pt idx="1107">
                  <c:v>22160</c:v>
                </c:pt>
                <c:pt idx="1108">
                  <c:v>22180</c:v>
                </c:pt>
                <c:pt idx="1109">
                  <c:v>22200</c:v>
                </c:pt>
                <c:pt idx="1110">
                  <c:v>22220</c:v>
                </c:pt>
                <c:pt idx="1111">
                  <c:v>22240</c:v>
                </c:pt>
                <c:pt idx="1112">
                  <c:v>22260</c:v>
                </c:pt>
                <c:pt idx="1113">
                  <c:v>22280</c:v>
                </c:pt>
                <c:pt idx="1114">
                  <c:v>22300</c:v>
                </c:pt>
                <c:pt idx="1115">
                  <c:v>22320</c:v>
                </c:pt>
                <c:pt idx="1116">
                  <c:v>22340</c:v>
                </c:pt>
                <c:pt idx="1117">
                  <c:v>22360</c:v>
                </c:pt>
                <c:pt idx="1118">
                  <c:v>22380</c:v>
                </c:pt>
                <c:pt idx="1119">
                  <c:v>22400</c:v>
                </c:pt>
                <c:pt idx="1120">
                  <c:v>22420</c:v>
                </c:pt>
                <c:pt idx="1121">
                  <c:v>22440</c:v>
                </c:pt>
                <c:pt idx="1122">
                  <c:v>22460</c:v>
                </c:pt>
                <c:pt idx="1123">
                  <c:v>22480</c:v>
                </c:pt>
                <c:pt idx="1124">
                  <c:v>22500</c:v>
                </c:pt>
                <c:pt idx="1125">
                  <c:v>22520</c:v>
                </c:pt>
                <c:pt idx="1126">
                  <c:v>22540</c:v>
                </c:pt>
                <c:pt idx="1127">
                  <c:v>22560</c:v>
                </c:pt>
                <c:pt idx="1128">
                  <c:v>22580</c:v>
                </c:pt>
                <c:pt idx="1129">
                  <c:v>22600</c:v>
                </c:pt>
                <c:pt idx="1130">
                  <c:v>22620</c:v>
                </c:pt>
                <c:pt idx="1131">
                  <c:v>22640</c:v>
                </c:pt>
                <c:pt idx="1132">
                  <c:v>22660</c:v>
                </c:pt>
                <c:pt idx="1133">
                  <c:v>22680</c:v>
                </c:pt>
                <c:pt idx="1134">
                  <c:v>22700</c:v>
                </c:pt>
                <c:pt idx="1135">
                  <c:v>22720</c:v>
                </c:pt>
                <c:pt idx="1136">
                  <c:v>22740</c:v>
                </c:pt>
                <c:pt idx="1137">
                  <c:v>22760</c:v>
                </c:pt>
                <c:pt idx="1138">
                  <c:v>22780</c:v>
                </c:pt>
                <c:pt idx="1139">
                  <c:v>22800</c:v>
                </c:pt>
                <c:pt idx="1140">
                  <c:v>22820</c:v>
                </c:pt>
                <c:pt idx="1141">
                  <c:v>22840</c:v>
                </c:pt>
                <c:pt idx="1142">
                  <c:v>22860</c:v>
                </c:pt>
                <c:pt idx="1143">
                  <c:v>22880</c:v>
                </c:pt>
                <c:pt idx="1144">
                  <c:v>22900</c:v>
                </c:pt>
                <c:pt idx="1145">
                  <c:v>22920</c:v>
                </c:pt>
                <c:pt idx="1146">
                  <c:v>22940</c:v>
                </c:pt>
                <c:pt idx="1147">
                  <c:v>22960</c:v>
                </c:pt>
                <c:pt idx="1148">
                  <c:v>22980</c:v>
                </c:pt>
                <c:pt idx="1149">
                  <c:v>23000</c:v>
                </c:pt>
                <c:pt idx="1150">
                  <c:v>23020</c:v>
                </c:pt>
                <c:pt idx="1151">
                  <c:v>23040</c:v>
                </c:pt>
                <c:pt idx="1152">
                  <c:v>23060</c:v>
                </c:pt>
                <c:pt idx="1153">
                  <c:v>23080</c:v>
                </c:pt>
                <c:pt idx="1154">
                  <c:v>23100</c:v>
                </c:pt>
                <c:pt idx="1155">
                  <c:v>23120</c:v>
                </c:pt>
                <c:pt idx="1156">
                  <c:v>23140</c:v>
                </c:pt>
                <c:pt idx="1157">
                  <c:v>23160</c:v>
                </c:pt>
                <c:pt idx="1158">
                  <c:v>23180</c:v>
                </c:pt>
                <c:pt idx="1159">
                  <c:v>23200</c:v>
                </c:pt>
                <c:pt idx="1160">
                  <c:v>23220</c:v>
                </c:pt>
                <c:pt idx="1161">
                  <c:v>23240</c:v>
                </c:pt>
                <c:pt idx="1162">
                  <c:v>23260</c:v>
                </c:pt>
                <c:pt idx="1163">
                  <c:v>23280</c:v>
                </c:pt>
                <c:pt idx="1164">
                  <c:v>23300</c:v>
                </c:pt>
                <c:pt idx="1165">
                  <c:v>23320</c:v>
                </c:pt>
                <c:pt idx="1166">
                  <c:v>23340</c:v>
                </c:pt>
                <c:pt idx="1167">
                  <c:v>23360</c:v>
                </c:pt>
                <c:pt idx="1168">
                  <c:v>23380</c:v>
                </c:pt>
                <c:pt idx="1169">
                  <c:v>23400</c:v>
                </c:pt>
                <c:pt idx="1170">
                  <c:v>23420</c:v>
                </c:pt>
                <c:pt idx="1171">
                  <c:v>23440</c:v>
                </c:pt>
                <c:pt idx="1172">
                  <c:v>23460</c:v>
                </c:pt>
                <c:pt idx="1173">
                  <c:v>23480</c:v>
                </c:pt>
                <c:pt idx="1174">
                  <c:v>23500</c:v>
                </c:pt>
                <c:pt idx="1175">
                  <c:v>23520</c:v>
                </c:pt>
                <c:pt idx="1176">
                  <c:v>23540</c:v>
                </c:pt>
                <c:pt idx="1177">
                  <c:v>23560</c:v>
                </c:pt>
                <c:pt idx="1178">
                  <c:v>23580</c:v>
                </c:pt>
                <c:pt idx="1179">
                  <c:v>23600</c:v>
                </c:pt>
                <c:pt idx="1180">
                  <c:v>23620</c:v>
                </c:pt>
                <c:pt idx="1181">
                  <c:v>23640</c:v>
                </c:pt>
                <c:pt idx="1182">
                  <c:v>23660</c:v>
                </c:pt>
                <c:pt idx="1183">
                  <c:v>23680</c:v>
                </c:pt>
                <c:pt idx="1184">
                  <c:v>23700</c:v>
                </c:pt>
                <c:pt idx="1185">
                  <c:v>23720</c:v>
                </c:pt>
                <c:pt idx="1186">
                  <c:v>23740</c:v>
                </c:pt>
                <c:pt idx="1187">
                  <c:v>23760</c:v>
                </c:pt>
                <c:pt idx="1188">
                  <c:v>23780</c:v>
                </c:pt>
                <c:pt idx="1189">
                  <c:v>23800</c:v>
                </c:pt>
                <c:pt idx="1190">
                  <c:v>23820</c:v>
                </c:pt>
                <c:pt idx="1191">
                  <c:v>23840</c:v>
                </c:pt>
                <c:pt idx="1192">
                  <c:v>23860</c:v>
                </c:pt>
                <c:pt idx="1193">
                  <c:v>23880</c:v>
                </c:pt>
                <c:pt idx="1194">
                  <c:v>23900</c:v>
                </c:pt>
                <c:pt idx="1195">
                  <c:v>23920</c:v>
                </c:pt>
                <c:pt idx="1196">
                  <c:v>23940</c:v>
                </c:pt>
                <c:pt idx="1197">
                  <c:v>23960</c:v>
                </c:pt>
                <c:pt idx="1198">
                  <c:v>23980</c:v>
                </c:pt>
                <c:pt idx="1199">
                  <c:v>24000</c:v>
                </c:pt>
                <c:pt idx="1200">
                  <c:v>24020</c:v>
                </c:pt>
                <c:pt idx="1201">
                  <c:v>24040</c:v>
                </c:pt>
                <c:pt idx="1202">
                  <c:v>24060</c:v>
                </c:pt>
                <c:pt idx="1203">
                  <c:v>24080</c:v>
                </c:pt>
                <c:pt idx="1204">
                  <c:v>24100</c:v>
                </c:pt>
                <c:pt idx="1205">
                  <c:v>24120</c:v>
                </c:pt>
                <c:pt idx="1206">
                  <c:v>24140</c:v>
                </c:pt>
                <c:pt idx="1207">
                  <c:v>24160</c:v>
                </c:pt>
                <c:pt idx="1208">
                  <c:v>24180</c:v>
                </c:pt>
                <c:pt idx="1209">
                  <c:v>24200</c:v>
                </c:pt>
                <c:pt idx="1210">
                  <c:v>24220</c:v>
                </c:pt>
                <c:pt idx="1211">
                  <c:v>24240</c:v>
                </c:pt>
                <c:pt idx="1212">
                  <c:v>24260</c:v>
                </c:pt>
                <c:pt idx="1213">
                  <c:v>24280</c:v>
                </c:pt>
                <c:pt idx="1214">
                  <c:v>24300</c:v>
                </c:pt>
                <c:pt idx="1215">
                  <c:v>24320</c:v>
                </c:pt>
                <c:pt idx="1216">
                  <c:v>24340</c:v>
                </c:pt>
                <c:pt idx="1217">
                  <c:v>24360</c:v>
                </c:pt>
                <c:pt idx="1218">
                  <c:v>24380</c:v>
                </c:pt>
                <c:pt idx="1219">
                  <c:v>24400</c:v>
                </c:pt>
                <c:pt idx="1220">
                  <c:v>24420</c:v>
                </c:pt>
                <c:pt idx="1221">
                  <c:v>24440</c:v>
                </c:pt>
                <c:pt idx="1222">
                  <c:v>24460</c:v>
                </c:pt>
                <c:pt idx="1223">
                  <c:v>24480</c:v>
                </c:pt>
                <c:pt idx="1224">
                  <c:v>24500</c:v>
                </c:pt>
                <c:pt idx="1225">
                  <c:v>24520</c:v>
                </c:pt>
                <c:pt idx="1226">
                  <c:v>24540</c:v>
                </c:pt>
                <c:pt idx="1227">
                  <c:v>24560</c:v>
                </c:pt>
                <c:pt idx="1228">
                  <c:v>24580</c:v>
                </c:pt>
                <c:pt idx="1229">
                  <c:v>24600</c:v>
                </c:pt>
                <c:pt idx="1230">
                  <c:v>24620</c:v>
                </c:pt>
                <c:pt idx="1231">
                  <c:v>24640</c:v>
                </c:pt>
                <c:pt idx="1232">
                  <c:v>24660</c:v>
                </c:pt>
                <c:pt idx="1233">
                  <c:v>24680</c:v>
                </c:pt>
                <c:pt idx="1234">
                  <c:v>24700</c:v>
                </c:pt>
                <c:pt idx="1235">
                  <c:v>24720</c:v>
                </c:pt>
                <c:pt idx="1236">
                  <c:v>24740</c:v>
                </c:pt>
                <c:pt idx="1237">
                  <c:v>24760</c:v>
                </c:pt>
                <c:pt idx="1238">
                  <c:v>24780</c:v>
                </c:pt>
                <c:pt idx="1239">
                  <c:v>24800</c:v>
                </c:pt>
                <c:pt idx="1240">
                  <c:v>24820</c:v>
                </c:pt>
                <c:pt idx="1241">
                  <c:v>24840</c:v>
                </c:pt>
                <c:pt idx="1242">
                  <c:v>24860</c:v>
                </c:pt>
                <c:pt idx="1243">
                  <c:v>24880</c:v>
                </c:pt>
                <c:pt idx="1244">
                  <c:v>24900</c:v>
                </c:pt>
                <c:pt idx="1245">
                  <c:v>24920</c:v>
                </c:pt>
                <c:pt idx="1246">
                  <c:v>24940</c:v>
                </c:pt>
                <c:pt idx="1247">
                  <c:v>24960</c:v>
                </c:pt>
                <c:pt idx="1248">
                  <c:v>24980</c:v>
                </c:pt>
                <c:pt idx="1249">
                  <c:v>25000</c:v>
                </c:pt>
                <c:pt idx="1250">
                  <c:v>25020</c:v>
                </c:pt>
                <c:pt idx="1251">
                  <c:v>25040</c:v>
                </c:pt>
                <c:pt idx="1252">
                  <c:v>25060</c:v>
                </c:pt>
                <c:pt idx="1253">
                  <c:v>25080</c:v>
                </c:pt>
                <c:pt idx="1254">
                  <c:v>25100</c:v>
                </c:pt>
                <c:pt idx="1255">
                  <c:v>25120</c:v>
                </c:pt>
                <c:pt idx="1256">
                  <c:v>25140</c:v>
                </c:pt>
                <c:pt idx="1257">
                  <c:v>25160</c:v>
                </c:pt>
                <c:pt idx="1258">
                  <c:v>25180</c:v>
                </c:pt>
                <c:pt idx="1259">
                  <c:v>25200</c:v>
                </c:pt>
                <c:pt idx="1260">
                  <c:v>25220</c:v>
                </c:pt>
                <c:pt idx="1261">
                  <c:v>25240</c:v>
                </c:pt>
                <c:pt idx="1262">
                  <c:v>25260</c:v>
                </c:pt>
                <c:pt idx="1263">
                  <c:v>25280</c:v>
                </c:pt>
                <c:pt idx="1264">
                  <c:v>25300</c:v>
                </c:pt>
                <c:pt idx="1265">
                  <c:v>25320</c:v>
                </c:pt>
                <c:pt idx="1266">
                  <c:v>25340</c:v>
                </c:pt>
                <c:pt idx="1267">
                  <c:v>25360</c:v>
                </c:pt>
                <c:pt idx="1268">
                  <c:v>25380</c:v>
                </c:pt>
                <c:pt idx="1269">
                  <c:v>25400</c:v>
                </c:pt>
                <c:pt idx="1270">
                  <c:v>25420</c:v>
                </c:pt>
                <c:pt idx="1271">
                  <c:v>25440</c:v>
                </c:pt>
                <c:pt idx="1272">
                  <c:v>25460</c:v>
                </c:pt>
                <c:pt idx="1273">
                  <c:v>25480</c:v>
                </c:pt>
                <c:pt idx="1274">
                  <c:v>25500</c:v>
                </c:pt>
                <c:pt idx="1275">
                  <c:v>25520</c:v>
                </c:pt>
                <c:pt idx="1276">
                  <c:v>25540</c:v>
                </c:pt>
                <c:pt idx="1277">
                  <c:v>25560</c:v>
                </c:pt>
                <c:pt idx="1278">
                  <c:v>25580</c:v>
                </c:pt>
                <c:pt idx="1279">
                  <c:v>25600</c:v>
                </c:pt>
                <c:pt idx="1280">
                  <c:v>25620</c:v>
                </c:pt>
                <c:pt idx="1281">
                  <c:v>25640</c:v>
                </c:pt>
                <c:pt idx="1282">
                  <c:v>25660</c:v>
                </c:pt>
                <c:pt idx="1283">
                  <c:v>25680</c:v>
                </c:pt>
                <c:pt idx="1284">
                  <c:v>25700</c:v>
                </c:pt>
                <c:pt idx="1285">
                  <c:v>25720</c:v>
                </c:pt>
                <c:pt idx="1286">
                  <c:v>25740</c:v>
                </c:pt>
                <c:pt idx="1287">
                  <c:v>25760</c:v>
                </c:pt>
                <c:pt idx="1288">
                  <c:v>25780</c:v>
                </c:pt>
                <c:pt idx="1289">
                  <c:v>25800</c:v>
                </c:pt>
                <c:pt idx="1290">
                  <c:v>25820</c:v>
                </c:pt>
                <c:pt idx="1291">
                  <c:v>25840</c:v>
                </c:pt>
                <c:pt idx="1292">
                  <c:v>25860</c:v>
                </c:pt>
                <c:pt idx="1293">
                  <c:v>25880</c:v>
                </c:pt>
                <c:pt idx="1294">
                  <c:v>25900</c:v>
                </c:pt>
                <c:pt idx="1295">
                  <c:v>25920</c:v>
                </c:pt>
                <c:pt idx="1296">
                  <c:v>25940</c:v>
                </c:pt>
                <c:pt idx="1297">
                  <c:v>25960</c:v>
                </c:pt>
                <c:pt idx="1298">
                  <c:v>25980</c:v>
                </c:pt>
                <c:pt idx="1299">
                  <c:v>26000</c:v>
                </c:pt>
                <c:pt idx="1300">
                  <c:v>26020</c:v>
                </c:pt>
                <c:pt idx="1301">
                  <c:v>26040</c:v>
                </c:pt>
                <c:pt idx="1302">
                  <c:v>26060</c:v>
                </c:pt>
                <c:pt idx="1303">
                  <c:v>26080</c:v>
                </c:pt>
                <c:pt idx="1304">
                  <c:v>26100</c:v>
                </c:pt>
                <c:pt idx="1305">
                  <c:v>26120</c:v>
                </c:pt>
                <c:pt idx="1306">
                  <c:v>26140</c:v>
                </c:pt>
                <c:pt idx="1307">
                  <c:v>26160</c:v>
                </c:pt>
                <c:pt idx="1308">
                  <c:v>26180</c:v>
                </c:pt>
                <c:pt idx="1309">
                  <c:v>26200</c:v>
                </c:pt>
                <c:pt idx="1310">
                  <c:v>26220</c:v>
                </c:pt>
                <c:pt idx="1311">
                  <c:v>26240</c:v>
                </c:pt>
                <c:pt idx="1312">
                  <c:v>26260</c:v>
                </c:pt>
                <c:pt idx="1313">
                  <c:v>26280</c:v>
                </c:pt>
                <c:pt idx="1314">
                  <c:v>26300</c:v>
                </c:pt>
                <c:pt idx="1315">
                  <c:v>26320</c:v>
                </c:pt>
                <c:pt idx="1316">
                  <c:v>26340</c:v>
                </c:pt>
                <c:pt idx="1317">
                  <c:v>26360</c:v>
                </c:pt>
                <c:pt idx="1318">
                  <c:v>26380</c:v>
                </c:pt>
                <c:pt idx="1319">
                  <c:v>26400</c:v>
                </c:pt>
                <c:pt idx="1320">
                  <c:v>26420</c:v>
                </c:pt>
                <c:pt idx="1321">
                  <c:v>26440</c:v>
                </c:pt>
                <c:pt idx="1322">
                  <c:v>26460</c:v>
                </c:pt>
                <c:pt idx="1323">
                  <c:v>26480</c:v>
                </c:pt>
                <c:pt idx="1324">
                  <c:v>26500</c:v>
                </c:pt>
                <c:pt idx="1325">
                  <c:v>26520</c:v>
                </c:pt>
                <c:pt idx="1326">
                  <c:v>26540</c:v>
                </c:pt>
                <c:pt idx="1327">
                  <c:v>26560</c:v>
                </c:pt>
                <c:pt idx="1328">
                  <c:v>26580</c:v>
                </c:pt>
                <c:pt idx="1329">
                  <c:v>26600</c:v>
                </c:pt>
                <c:pt idx="1330">
                  <c:v>26620</c:v>
                </c:pt>
                <c:pt idx="1331">
                  <c:v>26640</c:v>
                </c:pt>
                <c:pt idx="1332">
                  <c:v>26660</c:v>
                </c:pt>
                <c:pt idx="1333">
                  <c:v>26680</c:v>
                </c:pt>
                <c:pt idx="1334">
                  <c:v>26700</c:v>
                </c:pt>
                <c:pt idx="1335">
                  <c:v>26720</c:v>
                </c:pt>
                <c:pt idx="1336">
                  <c:v>26740</c:v>
                </c:pt>
                <c:pt idx="1337">
                  <c:v>26760</c:v>
                </c:pt>
                <c:pt idx="1338">
                  <c:v>26780</c:v>
                </c:pt>
                <c:pt idx="1339">
                  <c:v>26800</c:v>
                </c:pt>
                <c:pt idx="1340">
                  <c:v>26820</c:v>
                </c:pt>
                <c:pt idx="1341">
                  <c:v>26840</c:v>
                </c:pt>
                <c:pt idx="1342">
                  <c:v>26860</c:v>
                </c:pt>
                <c:pt idx="1343">
                  <c:v>26880</c:v>
                </c:pt>
                <c:pt idx="1344">
                  <c:v>26900</c:v>
                </c:pt>
                <c:pt idx="1345">
                  <c:v>26920</c:v>
                </c:pt>
                <c:pt idx="1346">
                  <c:v>26940</c:v>
                </c:pt>
                <c:pt idx="1347">
                  <c:v>26960</c:v>
                </c:pt>
                <c:pt idx="1348">
                  <c:v>26980</c:v>
                </c:pt>
                <c:pt idx="1349">
                  <c:v>27000</c:v>
                </c:pt>
                <c:pt idx="1350">
                  <c:v>27020</c:v>
                </c:pt>
                <c:pt idx="1351">
                  <c:v>27040</c:v>
                </c:pt>
                <c:pt idx="1352">
                  <c:v>27060</c:v>
                </c:pt>
                <c:pt idx="1353">
                  <c:v>27080</c:v>
                </c:pt>
                <c:pt idx="1354">
                  <c:v>27100</c:v>
                </c:pt>
                <c:pt idx="1355">
                  <c:v>27120</c:v>
                </c:pt>
                <c:pt idx="1356">
                  <c:v>27140</c:v>
                </c:pt>
                <c:pt idx="1357">
                  <c:v>27160</c:v>
                </c:pt>
                <c:pt idx="1358">
                  <c:v>27180</c:v>
                </c:pt>
                <c:pt idx="1359">
                  <c:v>27200</c:v>
                </c:pt>
                <c:pt idx="1360">
                  <c:v>27220</c:v>
                </c:pt>
                <c:pt idx="1361">
                  <c:v>27240</c:v>
                </c:pt>
                <c:pt idx="1362">
                  <c:v>27260</c:v>
                </c:pt>
                <c:pt idx="1363">
                  <c:v>27280</c:v>
                </c:pt>
                <c:pt idx="1364">
                  <c:v>27300</c:v>
                </c:pt>
                <c:pt idx="1365">
                  <c:v>27320</c:v>
                </c:pt>
                <c:pt idx="1366">
                  <c:v>27340</c:v>
                </c:pt>
                <c:pt idx="1367">
                  <c:v>27360</c:v>
                </c:pt>
                <c:pt idx="1368">
                  <c:v>27380</c:v>
                </c:pt>
                <c:pt idx="1369">
                  <c:v>27400</c:v>
                </c:pt>
                <c:pt idx="1370">
                  <c:v>27420</c:v>
                </c:pt>
                <c:pt idx="1371">
                  <c:v>27440</c:v>
                </c:pt>
                <c:pt idx="1372">
                  <c:v>27460</c:v>
                </c:pt>
                <c:pt idx="1373">
                  <c:v>27480</c:v>
                </c:pt>
                <c:pt idx="1374">
                  <c:v>27500</c:v>
                </c:pt>
                <c:pt idx="1375">
                  <c:v>27520</c:v>
                </c:pt>
                <c:pt idx="1376">
                  <c:v>27540</c:v>
                </c:pt>
                <c:pt idx="1377">
                  <c:v>27560</c:v>
                </c:pt>
                <c:pt idx="1378">
                  <c:v>27580</c:v>
                </c:pt>
                <c:pt idx="1379">
                  <c:v>27600</c:v>
                </c:pt>
                <c:pt idx="1380">
                  <c:v>27620</c:v>
                </c:pt>
                <c:pt idx="1381">
                  <c:v>27640</c:v>
                </c:pt>
                <c:pt idx="1382">
                  <c:v>27660</c:v>
                </c:pt>
                <c:pt idx="1383">
                  <c:v>27680</c:v>
                </c:pt>
                <c:pt idx="1384">
                  <c:v>27700</c:v>
                </c:pt>
                <c:pt idx="1385">
                  <c:v>27720</c:v>
                </c:pt>
                <c:pt idx="1386">
                  <c:v>27740</c:v>
                </c:pt>
                <c:pt idx="1387">
                  <c:v>27760</c:v>
                </c:pt>
                <c:pt idx="1388">
                  <c:v>27780</c:v>
                </c:pt>
                <c:pt idx="1389">
                  <c:v>27800</c:v>
                </c:pt>
                <c:pt idx="1390">
                  <c:v>27820</c:v>
                </c:pt>
                <c:pt idx="1391">
                  <c:v>27840</c:v>
                </c:pt>
                <c:pt idx="1392">
                  <c:v>27860</c:v>
                </c:pt>
                <c:pt idx="1393">
                  <c:v>27880</c:v>
                </c:pt>
                <c:pt idx="1394">
                  <c:v>27900</c:v>
                </c:pt>
                <c:pt idx="1395">
                  <c:v>27920</c:v>
                </c:pt>
                <c:pt idx="1396">
                  <c:v>27940</c:v>
                </c:pt>
                <c:pt idx="1397">
                  <c:v>27960</c:v>
                </c:pt>
                <c:pt idx="1398">
                  <c:v>27980</c:v>
                </c:pt>
                <c:pt idx="1399">
                  <c:v>28000</c:v>
                </c:pt>
                <c:pt idx="1400">
                  <c:v>28020</c:v>
                </c:pt>
                <c:pt idx="1401">
                  <c:v>28040</c:v>
                </c:pt>
                <c:pt idx="1402">
                  <c:v>28060</c:v>
                </c:pt>
                <c:pt idx="1403">
                  <c:v>28080</c:v>
                </c:pt>
                <c:pt idx="1404">
                  <c:v>28100</c:v>
                </c:pt>
                <c:pt idx="1405">
                  <c:v>28120</c:v>
                </c:pt>
                <c:pt idx="1406">
                  <c:v>28140</c:v>
                </c:pt>
                <c:pt idx="1407">
                  <c:v>28160</c:v>
                </c:pt>
                <c:pt idx="1408">
                  <c:v>28180</c:v>
                </c:pt>
                <c:pt idx="1409">
                  <c:v>28200</c:v>
                </c:pt>
                <c:pt idx="1410">
                  <c:v>28220</c:v>
                </c:pt>
                <c:pt idx="1411">
                  <c:v>28240</c:v>
                </c:pt>
                <c:pt idx="1412">
                  <c:v>28260</c:v>
                </c:pt>
                <c:pt idx="1413">
                  <c:v>28280</c:v>
                </c:pt>
                <c:pt idx="1414">
                  <c:v>28300</c:v>
                </c:pt>
                <c:pt idx="1415">
                  <c:v>28320</c:v>
                </c:pt>
                <c:pt idx="1416">
                  <c:v>28340</c:v>
                </c:pt>
                <c:pt idx="1417">
                  <c:v>28360</c:v>
                </c:pt>
                <c:pt idx="1418">
                  <c:v>28380</c:v>
                </c:pt>
                <c:pt idx="1419">
                  <c:v>28400</c:v>
                </c:pt>
                <c:pt idx="1420">
                  <c:v>28420</c:v>
                </c:pt>
                <c:pt idx="1421">
                  <c:v>28440</c:v>
                </c:pt>
                <c:pt idx="1422">
                  <c:v>28460</c:v>
                </c:pt>
                <c:pt idx="1423">
                  <c:v>28480</c:v>
                </c:pt>
                <c:pt idx="1424">
                  <c:v>28500</c:v>
                </c:pt>
                <c:pt idx="1425">
                  <c:v>28520</c:v>
                </c:pt>
                <c:pt idx="1426">
                  <c:v>28540</c:v>
                </c:pt>
                <c:pt idx="1427">
                  <c:v>28560</c:v>
                </c:pt>
                <c:pt idx="1428">
                  <c:v>28580</c:v>
                </c:pt>
                <c:pt idx="1429">
                  <c:v>28600</c:v>
                </c:pt>
                <c:pt idx="1430">
                  <c:v>28620</c:v>
                </c:pt>
                <c:pt idx="1431">
                  <c:v>28640</c:v>
                </c:pt>
                <c:pt idx="1432">
                  <c:v>28660</c:v>
                </c:pt>
                <c:pt idx="1433">
                  <c:v>28680</c:v>
                </c:pt>
                <c:pt idx="1434">
                  <c:v>28700</c:v>
                </c:pt>
                <c:pt idx="1435">
                  <c:v>28720</c:v>
                </c:pt>
                <c:pt idx="1436">
                  <c:v>28740</c:v>
                </c:pt>
                <c:pt idx="1437">
                  <c:v>28760</c:v>
                </c:pt>
                <c:pt idx="1438">
                  <c:v>28780</c:v>
                </c:pt>
                <c:pt idx="1439">
                  <c:v>28800</c:v>
                </c:pt>
                <c:pt idx="1440">
                  <c:v>28820</c:v>
                </c:pt>
                <c:pt idx="1441">
                  <c:v>28840</c:v>
                </c:pt>
                <c:pt idx="1442">
                  <c:v>28860</c:v>
                </c:pt>
                <c:pt idx="1443">
                  <c:v>28880</c:v>
                </c:pt>
                <c:pt idx="1444">
                  <c:v>28900</c:v>
                </c:pt>
                <c:pt idx="1445">
                  <c:v>28920</c:v>
                </c:pt>
                <c:pt idx="1446">
                  <c:v>28940</c:v>
                </c:pt>
                <c:pt idx="1447">
                  <c:v>28960</c:v>
                </c:pt>
                <c:pt idx="1448">
                  <c:v>28980</c:v>
                </c:pt>
                <c:pt idx="1449">
                  <c:v>29000</c:v>
                </c:pt>
                <c:pt idx="1450">
                  <c:v>29020</c:v>
                </c:pt>
                <c:pt idx="1451">
                  <c:v>29040</c:v>
                </c:pt>
                <c:pt idx="1452">
                  <c:v>29060</c:v>
                </c:pt>
                <c:pt idx="1453">
                  <c:v>29080</c:v>
                </c:pt>
                <c:pt idx="1454">
                  <c:v>29100</c:v>
                </c:pt>
                <c:pt idx="1455">
                  <c:v>29120</c:v>
                </c:pt>
                <c:pt idx="1456">
                  <c:v>29140</c:v>
                </c:pt>
                <c:pt idx="1457">
                  <c:v>29160</c:v>
                </c:pt>
                <c:pt idx="1458">
                  <c:v>29180</c:v>
                </c:pt>
                <c:pt idx="1459">
                  <c:v>29200</c:v>
                </c:pt>
                <c:pt idx="1460">
                  <c:v>29220</c:v>
                </c:pt>
                <c:pt idx="1461">
                  <c:v>29240</c:v>
                </c:pt>
                <c:pt idx="1462">
                  <c:v>29260</c:v>
                </c:pt>
                <c:pt idx="1463">
                  <c:v>29280</c:v>
                </c:pt>
                <c:pt idx="1464">
                  <c:v>29300</c:v>
                </c:pt>
                <c:pt idx="1465">
                  <c:v>29320</c:v>
                </c:pt>
                <c:pt idx="1466">
                  <c:v>29340</c:v>
                </c:pt>
                <c:pt idx="1467">
                  <c:v>29360</c:v>
                </c:pt>
                <c:pt idx="1468">
                  <c:v>29380</c:v>
                </c:pt>
                <c:pt idx="1469">
                  <c:v>29400</c:v>
                </c:pt>
                <c:pt idx="1470">
                  <c:v>29420</c:v>
                </c:pt>
                <c:pt idx="1471">
                  <c:v>29440</c:v>
                </c:pt>
                <c:pt idx="1472">
                  <c:v>29460</c:v>
                </c:pt>
                <c:pt idx="1473">
                  <c:v>29480</c:v>
                </c:pt>
                <c:pt idx="1474">
                  <c:v>29500</c:v>
                </c:pt>
                <c:pt idx="1475">
                  <c:v>29520</c:v>
                </c:pt>
                <c:pt idx="1476">
                  <c:v>29540</c:v>
                </c:pt>
                <c:pt idx="1477">
                  <c:v>29560</c:v>
                </c:pt>
                <c:pt idx="1478">
                  <c:v>29580</c:v>
                </c:pt>
                <c:pt idx="1479">
                  <c:v>29600</c:v>
                </c:pt>
                <c:pt idx="1480">
                  <c:v>29620</c:v>
                </c:pt>
                <c:pt idx="1481">
                  <c:v>29640</c:v>
                </c:pt>
                <c:pt idx="1482">
                  <c:v>29660</c:v>
                </c:pt>
                <c:pt idx="1483">
                  <c:v>29680</c:v>
                </c:pt>
                <c:pt idx="1484">
                  <c:v>29700</c:v>
                </c:pt>
                <c:pt idx="1485">
                  <c:v>29720</c:v>
                </c:pt>
                <c:pt idx="1486">
                  <c:v>29740</c:v>
                </c:pt>
                <c:pt idx="1487">
                  <c:v>29760</c:v>
                </c:pt>
                <c:pt idx="1488">
                  <c:v>29780</c:v>
                </c:pt>
                <c:pt idx="1489">
                  <c:v>29800</c:v>
                </c:pt>
                <c:pt idx="1490">
                  <c:v>29820</c:v>
                </c:pt>
                <c:pt idx="1491">
                  <c:v>29840</c:v>
                </c:pt>
                <c:pt idx="1492">
                  <c:v>29860</c:v>
                </c:pt>
                <c:pt idx="1493">
                  <c:v>29880</c:v>
                </c:pt>
                <c:pt idx="1494">
                  <c:v>29900</c:v>
                </c:pt>
                <c:pt idx="1495">
                  <c:v>29920</c:v>
                </c:pt>
                <c:pt idx="1496">
                  <c:v>29940</c:v>
                </c:pt>
                <c:pt idx="1497">
                  <c:v>29960</c:v>
                </c:pt>
                <c:pt idx="1498">
                  <c:v>29980</c:v>
                </c:pt>
                <c:pt idx="1499">
                  <c:v>30000</c:v>
                </c:pt>
                <c:pt idx="1500">
                  <c:v>30020</c:v>
                </c:pt>
                <c:pt idx="1501">
                  <c:v>30040</c:v>
                </c:pt>
                <c:pt idx="1502">
                  <c:v>30060</c:v>
                </c:pt>
                <c:pt idx="1503">
                  <c:v>30080</c:v>
                </c:pt>
                <c:pt idx="1504">
                  <c:v>30100</c:v>
                </c:pt>
                <c:pt idx="1505">
                  <c:v>30120</c:v>
                </c:pt>
                <c:pt idx="1506">
                  <c:v>30140</c:v>
                </c:pt>
                <c:pt idx="1507">
                  <c:v>30160</c:v>
                </c:pt>
                <c:pt idx="1508">
                  <c:v>30180</c:v>
                </c:pt>
                <c:pt idx="1509">
                  <c:v>30200</c:v>
                </c:pt>
                <c:pt idx="1510">
                  <c:v>30220</c:v>
                </c:pt>
                <c:pt idx="1511">
                  <c:v>30240</c:v>
                </c:pt>
                <c:pt idx="1512">
                  <c:v>30260</c:v>
                </c:pt>
                <c:pt idx="1513">
                  <c:v>30280</c:v>
                </c:pt>
                <c:pt idx="1514">
                  <c:v>30300</c:v>
                </c:pt>
                <c:pt idx="1515">
                  <c:v>30320</c:v>
                </c:pt>
                <c:pt idx="1516">
                  <c:v>30340</c:v>
                </c:pt>
                <c:pt idx="1517">
                  <c:v>30360</c:v>
                </c:pt>
                <c:pt idx="1518">
                  <c:v>30380</c:v>
                </c:pt>
                <c:pt idx="1519">
                  <c:v>30400</c:v>
                </c:pt>
                <c:pt idx="1520">
                  <c:v>30420</c:v>
                </c:pt>
                <c:pt idx="1521">
                  <c:v>30440</c:v>
                </c:pt>
                <c:pt idx="1522">
                  <c:v>30460</c:v>
                </c:pt>
                <c:pt idx="1523">
                  <c:v>30480</c:v>
                </c:pt>
                <c:pt idx="1524">
                  <c:v>30500</c:v>
                </c:pt>
                <c:pt idx="1525">
                  <c:v>30520</c:v>
                </c:pt>
                <c:pt idx="1526">
                  <c:v>30540</c:v>
                </c:pt>
                <c:pt idx="1527">
                  <c:v>30560</c:v>
                </c:pt>
                <c:pt idx="1528">
                  <c:v>30580</c:v>
                </c:pt>
                <c:pt idx="1529">
                  <c:v>30600</c:v>
                </c:pt>
                <c:pt idx="1530">
                  <c:v>30620</c:v>
                </c:pt>
                <c:pt idx="1531">
                  <c:v>30640</c:v>
                </c:pt>
                <c:pt idx="1532">
                  <c:v>30660</c:v>
                </c:pt>
                <c:pt idx="1533">
                  <c:v>30680</c:v>
                </c:pt>
                <c:pt idx="1534">
                  <c:v>30700</c:v>
                </c:pt>
                <c:pt idx="1535">
                  <c:v>30720</c:v>
                </c:pt>
                <c:pt idx="1536">
                  <c:v>30740</c:v>
                </c:pt>
                <c:pt idx="1537">
                  <c:v>30760</c:v>
                </c:pt>
                <c:pt idx="1538">
                  <c:v>30780</c:v>
                </c:pt>
                <c:pt idx="1539">
                  <c:v>30800</c:v>
                </c:pt>
                <c:pt idx="1540">
                  <c:v>30820</c:v>
                </c:pt>
                <c:pt idx="1541">
                  <c:v>30840</c:v>
                </c:pt>
                <c:pt idx="1542">
                  <c:v>30860</c:v>
                </c:pt>
                <c:pt idx="1543">
                  <c:v>30880</c:v>
                </c:pt>
                <c:pt idx="1544">
                  <c:v>30900</c:v>
                </c:pt>
                <c:pt idx="1545">
                  <c:v>30920</c:v>
                </c:pt>
                <c:pt idx="1546">
                  <c:v>30940</c:v>
                </c:pt>
                <c:pt idx="1547">
                  <c:v>30960</c:v>
                </c:pt>
                <c:pt idx="1548">
                  <c:v>30980</c:v>
                </c:pt>
                <c:pt idx="1549">
                  <c:v>31000</c:v>
                </c:pt>
                <c:pt idx="1550">
                  <c:v>31020</c:v>
                </c:pt>
                <c:pt idx="1551">
                  <c:v>31040</c:v>
                </c:pt>
                <c:pt idx="1552">
                  <c:v>31060</c:v>
                </c:pt>
                <c:pt idx="1553">
                  <c:v>31080</c:v>
                </c:pt>
                <c:pt idx="1554">
                  <c:v>31100</c:v>
                </c:pt>
                <c:pt idx="1555">
                  <c:v>31120</c:v>
                </c:pt>
                <c:pt idx="1556">
                  <c:v>31140</c:v>
                </c:pt>
                <c:pt idx="1557">
                  <c:v>31160</c:v>
                </c:pt>
                <c:pt idx="1558">
                  <c:v>31180</c:v>
                </c:pt>
                <c:pt idx="1559">
                  <c:v>31200</c:v>
                </c:pt>
                <c:pt idx="1560">
                  <c:v>31220</c:v>
                </c:pt>
                <c:pt idx="1561">
                  <c:v>31240</c:v>
                </c:pt>
                <c:pt idx="1562">
                  <c:v>31260</c:v>
                </c:pt>
                <c:pt idx="1563">
                  <c:v>31280</c:v>
                </c:pt>
                <c:pt idx="1564">
                  <c:v>31300</c:v>
                </c:pt>
                <c:pt idx="1565">
                  <c:v>31320</c:v>
                </c:pt>
                <c:pt idx="1566">
                  <c:v>31340</c:v>
                </c:pt>
                <c:pt idx="1567">
                  <c:v>31360</c:v>
                </c:pt>
                <c:pt idx="1568">
                  <c:v>31380</c:v>
                </c:pt>
                <c:pt idx="1569">
                  <c:v>31400</c:v>
                </c:pt>
                <c:pt idx="1570">
                  <c:v>31420</c:v>
                </c:pt>
                <c:pt idx="1571">
                  <c:v>31440</c:v>
                </c:pt>
                <c:pt idx="1572">
                  <c:v>31460</c:v>
                </c:pt>
                <c:pt idx="1573">
                  <c:v>31480</c:v>
                </c:pt>
                <c:pt idx="1574">
                  <c:v>31500</c:v>
                </c:pt>
                <c:pt idx="1575">
                  <c:v>31520</c:v>
                </c:pt>
                <c:pt idx="1576">
                  <c:v>31540</c:v>
                </c:pt>
                <c:pt idx="1577">
                  <c:v>31560</c:v>
                </c:pt>
                <c:pt idx="1578">
                  <c:v>31580</c:v>
                </c:pt>
                <c:pt idx="1579">
                  <c:v>31600</c:v>
                </c:pt>
                <c:pt idx="1580">
                  <c:v>31620</c:v>
                </c:pt>
                <c:pt idx="1581">
                  <c:v>31640</c:v>
                </c:pt>
                <c:pt idx="1582">
                  <c:v>31660</c:v>
                </c:pt>
                <c:pt idx="1583">
                  <c:v>31680</c:v>
                </c:pt>
                <c:pt idx="1584">
                  <c:v>31700</c:v>
                </c:pt>
                <c:pt idx="1585">
                  <c:v>31720</c:v>
                </c:pt>
                <c:pt idx="1586">
                  <c:v>31740</c:v>
                </c:pt>
                <c:pt idx="1587">
                  <c:v>31760</c:v>
                </c:pt>
                <c:pt idx="1588">
                  <c:v>31780</c:v>
                </c:pt>
                <c:pt idx="1589">
                  <c:v>31800</c:v>
                </c:pt>
                <c:pt idx="1590">
                  <c:v>31820</c:v>
                </c:pt>
                <c:pt idx="1591">
                  <c:v>31840</c:v>
                </c:pt>
                <c:pt idx="1592">
                  <c:v>31860</c:v>
                </c:pt>
                <c:pt idx="1593">
                  <c:v>31880</c:v>
                </c:pt>
                <c:pt idx="1594">
                  <c:v>31900</c:v>
                </c:pt>
                <c:pt idx="1595">
                  <c:v>31920</c:v>
                </c:pt>
                <c:pt idx="1596">
                  <c:v>31940</c:v>
                </c:pt>
                <c:pt idx="1597">
                  <c:v>31960</c:v>
                </c:pt>
                <c:pt idx="1598">
                  <c:v>31980</c:v>
                </c:pt>
                <c:pt idx="1599">
                  <c:v>32000</c:v>
                </c:pt>
                <c:pt idx="1600">
                  <c:v>32020</c:v>
                </c:pt>
                <c:pt idx="1601">
                  <c:v>32040</c:v>
                </c:pt>
                <c:pt idx="1602">
                  <c:v>32060</c:v>
                </c:pt>
                <c:pt idx="1603">
                  <c:v>32080</c:v>
                </c:pt>
                <c:pt idx="1604">
                  <c:v>32100</c:v>
                </c:pt>
                <c:pt idx="1605">
                  <c:v>32120</c:v>
                </c:pt>
                <c:pt idx="1606">
                  <c:v>32140</c:v>
                </c:pt>
                <c:pt idx="1607">
                  <c:v>32160</c:v>
                </c:pt>
                <c:pt idx="1608">
                  <c:v>32180</c:v>
                </c:pt>
                <c:pt idx="1609">
                  <c:v>32200</c:v>
                </c:pt>
                <c:pt idx="1610">
                  <c:v>32220</c:v>
                </c:pt>
                <c:pt idx="1611">
                  <c:v>32240</c:v>
                </c:pt>
                <c:pt idx="1612">
                  <c:v>32260</c:v>
                </c:pt>
                <c:pt idx="1613">
                  <c:v>32280</c:v>
                </c:pt>
                <c:pt idx="1614">
                  <c:v>32300</c:v>
                </c:pt>
                <c:pt idx="1615">
                  <c:v>32320</c:v>
                </c:pt>
                <c:pt idx="1616">
                  <c:v>32340</c:v>
                </c:pt>
                <c:pt idx="1617">
                  <c:v>32360</c:v>
                </c:pt>
                <c:pt idx="1618">
                  <c:v>32380</c:v>
                </c:pt>
                <c:pt idx="1619">
                  <c:v>32400</c:v>
                </c:pt>
                <c:pt idx="1620">
                  <c:v>32420</c:v>
                </c:pt>
                <c:pt idx="1621">
                  <c:v>32440</c:v>
                </c:pt>
                <c:pt idx="1622">
                  <c:v>32460</c:v>
                </c:pt>
                <c:pt idx="1623">
                  <c:v>32480</c:v>
                </c:pt>
                <c:pt idx="1624">
                  <c:v>32500</c:v>
                </c:pt>
                <c:pt idx="1625">
                  <c:v>32520</c:v>
                </c:pt>
                <c:pt idx="1626">
                  <c:v>32540</c:v>
                </c:pt>
                <c:pt idx="1627">
                  <c:v>32560</c:v>
                </c:pt>
                <c:pt idx="1628">
                  <c:v>32580</c:v>
                </c:pt>
                <c:pt idx="1629">
                  <c:v>32600</c:v>
                </c:pt>
                <c:pt idx="1630">
                  <c:v>32620</c:v>
                </c:pt>
                <c:pt idx="1631">
                  <c:v>32640</c:v>
                </c:pt>
                <c:pt idx="1632">
                  <c:v>32660</c:v>
                </c:pt>
                <c:pt idx="1633">
                  <c:v>32680</c:v>
                </c:pt>
                <c:pt idx="1634">
                  <c:v>32700</c:v>
                </c:pt>
                <c:pt idx="1635">
                  <c:v>32720</c:v>
                </c:pt>
                <c:pt idx="1636">
                  <c:v>32740</c:v>
                </c:pt>
                <c:pt idx="1637">
                  <c:v>32760</c:v>
                </c:pt>
                <c:pt idx="1638">
                  <c:v>32780</c:v>
                </c:pt>
                <c:pt idx="1639">
                  <c:v>32800</c:v>
                </c:pt>
                <c:pt idx="1640">
                  <c:v>32820</c:v>
                </c:pt>
                <c:pt idx="1641">
                  <c:v>32840</c:v>
                </c:pt>
                <c:pt idx="1642">
                  <c:v>32860</c:v>
                </c:pt>
                <c:pt idx="1643">
                  <c:v>32880</c:v>
                </c:pt>
                <c:pt idx="1644">
                  <c:v>32900</c:v>
                </c:pt>
                <c:pt idx="1645">
                  <c:v>32920</c:v>
                </c:pt>
                <c:pt idx="1646">
                  <c:v>32940</c:v>
                </c:pt>
                <c:pt idx="1647">
                  <c:v>32960</c:v>
                </c:pt>
                <c:pt idx="1648">
                  <c:v>32980</c:v>
                </c:pt>
                <c:pt idx="1649">
                  <c:v>33000</c:v>
                </c:pt>
                <c:pt idx="1650">
                  <c:v>33020</c:v>
                </c:pt>
                <c:pt idx="1651">
                  <c:v>33040</c:v>
                </c:pt>
                <c:pt idx="1652">
                  <c:v>33060</c:v>
                </c:pt>
                <c:pt idx="1653">
                  <c:v>33080</c:v>
                </c:pt>
                <c:pt idx="1654">
                  <c:v>33100</c:v>
                </c:pt>
                <c:pt idx="1655">
                  <c:v>33120</c:v>
                </c:pt>
                <c:pt idx="1656">
                  <c:v>33140</c:v>
                </c:pt>
                <c:pt idx="1657">
                  <c:v>33160</c:v>
                </c:pt>
                <c:pt idx="1658">
                  <c:v>33180</c:v>
                </c:pt>
                <c:pt idx="1659">
                  <c:v>33200</c:v>
                </c:pt>
                <c:pt idx="1660">
                  <c:v>33220</c:v>
                </c:pt>
                <c:pt idx="1661">
                  <c:v>33240</c:v>
                </c:pt>
                <c:pt idx="1662">
                  <c:v>33260</c:v>
                </c:pt>
                <c:pt idx="1663">
                  <c:v>33280</c:v>
                </c:pt>
                <c:pt idx="1664">
                  <c:v>33300</c:v>
                </c:pt>
                <c:pt idx="1665">
                  <c:v>33320</c:v>
                </c:pt>
                <c:pt idx="1666">
                  <c:v>33340</c:v>
                </c:pt>
                <c:pt idx="1667">
                  <c:v>33360</c:v>
                </c:pt>
                <c:pt idx="1668">
                  <c:v>33380</c:v>
                </c:pt>
                <c:pt idx="1669">
                  <c:v>33400</c:v>
                </c:pt>
                <c:pt idx="1670">
                  <c:v>33420</c:v>
                </c:pt>
                <c:pt idx="1671">
                  <c:v>33440</c:v>
                </c:pt>
                <c:pt idx="1672">
                  <c:v>33460</c:v>
                </c:pt>
                <c:pt idx="1673">
                  <c:v>33480</c:v>
                </c:pt>
                <c:pt idx="1674">
                  <c:v>33500</c:v>
                </c:pt>
                <c:pt idx="1675">
                  <c:v>33520</c:v>
                </c:pt>
                <c:pt idx="1676">
                  <c:v>33540</c:v>
                </c:pt>
                <c:pt idx="1677">
                  <c:v>33560</c:v>
                </c:pt>
                <c:pt idx="1678">
                  <c:v>33580</c:v>
                </c:pt>
                <c:pt idx="1679">
                  <c:v>33600</c:v>
                </c:pt>
                <c:pt idx="1680">
                  <c:v>33620</c:v>
                </c:pt>
                <c:pt idx="1681">
                  <c:v>33640</c:v>
                </c:pt>
                <c:pt idx="1682">
                  <c:v>33660</c:v>
                </c:pt>
                <c:pt idx="1683">
                  <c:v>33680</c:v>
                </c:pt>
                <c:pt idx="1684">
                  <c:v>33700</c:v>
                </c:pt>
                <c:pt idx="1685">
                  <c:v>33720</c:v>
                </c:pt>
                <c:pt idx="1686">
                  <c:v>33740</c:v>
                </c:pt>
                <c:pt idx="1687">
                  <c:v>33760</c:v>
                </c:pt>
                <c:pt idx="1688">
                  <c:v>33780</c:v>
                </c:pt>
                <c:pt idx="1689">
                  <c:v>33800</c:v>
                </c:pt>
                <c:pt idx="1690">
                  <c:v>33820</c:v>
                </c:pt>
                <c:pt idx="1691">
                  <c:v>33840</c:v>
                </c:pt>
                <c:pt idx="1692">
                  <c:v>33860</c:v>
                </c:pt>
                <c:pt idx="1693">
                  <c:v>33880</c:v>
                </c:pt>
                <c:pt idx="1694">
                  <c:v>33900</c:v>
                </c:pt>
                <c:pt idx="1695">
                  <c:v>33920</c:v>
                </c:pt>
                <c:pt idx="1696">
                  <c:v>33940</c:v>
                </c:pt>
                <c:pt idx="1697">
                  <c:v>33960</c:v>
                </c:pt>
                <c:pt idx="1698">
                  <c:v>33980</c:v>
                </c:pt>
                <c:pt idx="1699">
                  <c:v>34000</c:v>
                </c:pt>
                <c:pt idx="1700">
                  <c:v>34020</c:v>
                </c:pt>
                <c:pt idx="1701">
                  <c:v>34040</c:v>
                </c:pt>
                <c:pt idx="1702">
                  <c:v>34060</c:v>
                </c:pt>
                <c:pt idx="1703">
                  <c:v>34080</c:v>
                </c:pt>
                <c:pt idx="1704">
                  <c:v>34100</c:v>
                </c:pt>
                <c:pt idx="1705">
                  <c:v>34120</c:v>
                </c:pt>
                <c:pt idx="1706">
                  <c:v>34140</c:v>
                </c:pt>
                <c:pt idx="1707">
                  <c:v>34160</c:v>
                </c:pt>
                <c:pt idx="1708">
                  <c:v>34180</c:v>
                </c:pt>
                <c:pt idx="1709">
                  <c:v>34200</c:v>
                </c:pt>
                <c:pt idx="1710">
                  <c:v>34220</c:v>
                </c:pt>
                <c:pt idx="1711">
                  <c:v>34240</c:v>
                </c:pt>
                <c:pt idx="1712">
                  <c:v>34260</c:v>
                </c:pt>
                <c:pt idx="1713">
                  <c:v>34280</c:v>
                </c:pt>
                <c:pt idx="1714">
                  <c:v>34300</c:v>
                </c:pt>
                <c:pt idx="1715">
                  <c:v>34320</c:v>
                </c:pt>
                <c:pt idx="1716">
                  <c:v>34340</c:v>
                </c:pt>
                <c:pt idx="1717">
                  <c:v>34360</c:v>
                </c:pt>
                <c:pt idx="1718">
                  <c:v>34380</c:v>
                </c:pt>
                <c:pt idx="1719">
                  <c:v>34400</c:v>
                </c:pt>
                <c:pt idx="1720">
                  <c:v>34420</c:v>
                </c:pt>
                <c:pt idx="1721">
                  <c:v>34440</c:v>
                </c:pt>
                <c:pt idx="1722">
                  <c:v>34460</c:v>
                </c:pt>
                <c:pt idx="1723">
                  <c:v>34480</c:v>
                </c:pt>
                <c:pt idx="1724">
                  <c:v>34500</c:v>
                </c:pt>
                <c:pt idx="1725">
                  <c:v>34520</c:v>
                </c:pt>
                <c:pt idx="1726">
                  <c:v>34540</c:v>
                </c:pt>
                <c:pt idx="1727">
                  <c:v>34560</c:v>
                </c:pt>
                <c:pt idx="1728">
                  <c:v>34580</c:v>
                </c:pt>
                <c:pt idx="1729">
                  <c:v>34600</c:v>
                </c:pt>
                <c:pt idx="1730">
                  <c:v>34620</c:v>
                </c:pt>
                <c:pt idx="1731">
                  <c:v>34640</c:v>
                </c:pt>
                <c:pt idx="1732">
                  <c:v>34660</c:v>
                </c:pt>
                <c:pt idx="1733">
                  <c:v>34680</c:v>
                </c:pt>
                <c:pt idx="1734">
                  <c:v>34700</c:v>
                </c:pt>
                <c:pt idx="1735">
                  <c:v>34720</c:v>
                </c:pt>
                <c:pt idx="1736">
                  <c:v>34740</c:v>
                </c:pt>
                <c:pt idx="1737">
                  <c:v>34760</c:v>
                </c:pt>
                <c:pt idx="1738">
                  <c:v>34780</c:v>
                </c:pt>
                <c:pt idx="1739">
                  <c:v>34800</c:v>
                </c:pt>
                <c:pt idx="1740">
                  <c:v>34820</c:v>
                </c:pt>
                <c:pt idx="1741">
                  <c:v>34840</c:v>
                </c:pt>
                <c:pt idx="1742">
                  <c:v>34860</c:v>
                </c:pt>
                <c:pt idx="1743">
                  <c:v>34880</c:v>
                </c:pt>
                <c:pt idx="1744">
                  <c:v>34900</c:v>
                </c:pt>
                <c:pt idx="1745">
                  <c:v>34920</c:v>
                </c:pt>
                <c:pt idx="1746">
                  <c:v>34940</c:v>
                </c:pt>
                <c:pt idx="1747">
                  <c:v>34960</c:v>
                </c:pt>
                <c:pt idx="1748">
                  <c:v>34980</c:v>
                </c:pt>
                <c:pt idx="1749">
                  <c:v>35000</c:v>
                </c:pt>
                <c:pt idx="1750">
                  <c:v>35020</c:v>
                </c:pt>
                <c:pt idx="1751">
                  <c:v>35040</c:v>
                </c:pt>
                <c:pt idx="1752">
                  <c:v>35060</c:v>
                </c:pt>
                <c:pt idx="1753">
                  <c:v>35080</c:v>
                </c:pt>
                <c:pt idx="1754">
                  <c:v>35100</c:v>
                </c:pt>
                <c:pt idx="1755">
                  <c:v>35120</c:v>
                </c:pt>
                <c:pt idx="1756">
                  <c:v>35140</c:v>
                </c:pt>
                <c:pt idx="1757">
                  <c:v>35160</c:v>
                </c:pt>
                <c:pt idx="1758">
                  <c:v>35180</c:v>
                </c:pt>
                <c:pt idx="1759">
                  <c:v>35200</c:v>
                </c:pt>
                <c:pt idx="1760">
                  <c:v>35220</c:v>
                </c:pt>
                <c:pt idx="1761">
                  <c:v>35240</c:v>
                </c:pt>
                <c:pt idx="1762">
                  <c:v>35260</c:v>
                </c:pt>
                <c:pt idx="1763">
                  <c:v>35280</c:v>
                </c:pt>
                <c:pt idx="1764">
                  <c:v>35300</c:v>
                </c:pt>
                <c:pt idx="1765">
                  <c:v>35320</c:v>
                </c:pt>
                <c:pt idx="1766">
                  <c:v>35340</c:v>
                </c:pt>
                <c:pt idx="1767">
                  <c:v>35360</c:v>
                </c:pt>
                <c:pt idx="1768">
                  <c:v>35380</c:v>
                </c:pt>
                <c:pt idx="1769">
                  <c:v>35400</c:v>
                </c:pt>
                <c:pt idx="1770">
                  <c:v>35420</c:v>
                </c:pt>
                <c:pt idx="1771">
                  <c:v>35440</c:v>
                </c:pt>
                <c:pt idx="1772">
                  <c:v>35460</c:v>
                </c:pt>
                <c:pt idx="1773">
                  <c:v>35480</c:v>
                </c:pt>
                <c:pt idx="1774">
                  <c:v>35500</c:v>
                </c:pt>
                <c:pt idx="1775">
                  <c:v>35520</c:v>
                </c:pt>
                <c:pt idx="1776">
                  <c:v>35540</c:v>
                </c:pt>
                <c:pt idx="1777">
                  <c:v>35560</c:v>
                </c:pt>
                <c:pt idx="1778">
                  <c:v>35580</c:v>
                </c:pt>
                <c:pt idx="1779">
                  <c:v>35600</c:v>
                </c:pt>
                <c:pt idx="1780">
                  <c:v>35620</c:v>
                </c:pt>
                <c:pt idx="1781">
                  <c:v>35640</c:v>
                </c:pt>
                <c:pt idx="1782">
                  <c:v>35660</c:v>
                </c:pt>
                <c:pt idx="1783">
                  <c:v>35680</c:v>
                </c:pt>
                <c:pt idx="1784">
                  <c:v>35700</c:v>
                </c:pt>
                <c:pt idx="1785">
                  <c:v>35720</c:v>
                </c:pt>
                <c:pt idx="1786">
                  <c:v>35740</c:v>
                </c:pt>
                <c:pt idx="1787">
                  <c:v>35760</c:v>
                </c:pt>
                <c:pt idx="1788">
                  <c:v>35780</c:v>
                </c:pt>
                <c:pt idx="1789">
                  <c:v>35800</c:v>
                </c:pt>
                <c:pt idx="1790">
                  <c:v>35820</c:v>
                </c:pt>
                <c:pt idx="1791">
                  <c:v>35840</c:v>
                </c:pt>
                <c:pt idx="1792">
                  <c:v>35860</c:v>
                </c:pt>
                <c:pt idx="1793">
                  <c:v>35880</c:v>
                </c:pt>
                <c:pt idx="1794">
                  <c:v>35900</c:v>
                </c:pt>
                <c:pt idx="1795">
                  <c:v>35920</c:v>
                </c:pt>
                <c:pt idx="1796">
                  <c:v>35940</c:v>
                </c:pt>
                <c:pt idx="1797">
                  <c:v>35960</c:v>
                </c:pt>
                <c:pt idx="1798">
                  <c:v>35980</c:v>
                </c:pt>
                <c:pt idx="1799">
                  <c:v>36000</c:v>
                </c:pt>
                <c:pt idx="1800">
                  <c:v>36020</c:v>
                </c:pt>
                <c:pt idx="1801">
                  <c:v>36040</c:v>
                </c:pt>
                <c:pt idx="1802">
                  <c:v>36060</c:v>
                </c:pt>
                <c:pt idx="1803">
                  <c:v>36080</c:v>
                </c:pt>
                <c:pt idx="1804">
                  <c:v>36100</c:v>
                </c:pt>
                <c:pt idx="1805">
                  <c:v>36120</c:v>
                </c:pt>
                <c:pt idx="1806">
                  <c:v>36140</c:v>
                </c:pt>
                <c:pt idx="1807">
                  <c:v>36160</c:v>
                </c:pt>
                <c:pt idx="1808">
                  <c:v>36180</c:v>
                </c:pt>
                <c:pt idx="1809">
                  <c:v>36200</c:v>
                </c:pt>
                <c:pt idx="1810">
                  <c:v>36220</c:v>
                </c:pt>
                <c:pt idx="1811">
                  <c:v>36240</c:v>
                </c:pt>
                <c:pt idx="1812">
                  <c:v>36260</c:v>
                </c:pt>
                <c:pt idx="1813">
                  <c:v>36280</c:v>
                </c:pt>
                <c:pt idx="1814">
                  <c:v>36300</c:v>
                </c:pt>
                <c:pt idx="1815">
                  <c:v>36320</c:v>
                </c:pt>
                <c:pt idx="1816">
                  <c:v>36340</c:v>
                </c:pt>
                <c:pt idx="1817">
                  <c:v>36360</c:v>
                </c:pt>
                <c:pt idx="1818">
                  <c:v>36380</c:v>
                </c:pt>
                <c:pt idx="1819">
                  <c:v>36400</c:v>
                </c:pt>
                <c:pt idx="1820">
                  <c:v>36420</c:v>
                </c:pt>
                <c:pt idx="1821">
                  <c:v>36440</c:v>
                </c:pt>
                <c:pt idx="1822">
                  <c:v>36460</c:v>
                </c:pt>
                <c:pt idx="1823">
                  <c:v>36480</c:v>
                </c:pt>
                <c:pt idx="1824">
                  <c:v>36500</c:v>
                </c:pt>
                <c:pt idx="1825">
                  <c:v>36520</c:v>
                </c:pt>
                <c:pt idx="1826">
                  <c:v>36540</c:v>
                </c:pt>
                <c:pt idx="1827">
                  <c:v>36560</c:v>
                </c:pt>
                <c:pt idx="1828">
                  <c:v>36580</c:v>
                </c:pt>
                <c:pt idx="1829">
                  <c:v>36600</c:v>
                </c:pt>
                <c:pt idx="1830">
                  <c:v>36620</c:v>
                </c:pt>
                <c:pt idx="1831">
                  <c:v>36640</c:v>
                </c:pt>
                <c:pt idx="1832">
                  <c:v>36660</c:v>
                </c:pt>
                <c:pt idx="1833">
                  <c:v>36680</c:v>
                </c:pt>
                <c:pt idx="1834">
                  <c:v>36700</c:v>
                </c:pt>
                <c:pt idx="1835">
                  <c:v>36720</c:v>
                </c:pt>
                <c:pt idx="1836">
                  <c:v>36740</c:v>
                </c:pt>
                <c:pt idx="1837">
                  <c:v>36760</c:v>
                </c:pt>
                <c:pt idx="1838">
                  <c:v>36780</c:v>
                </c:pt>
                <c:pt idx="1839">
                  <c:v>36800</c:v>
                </c:pt>
                <c:pt idx="1840">
                  <c:v>36820</c:v>
                </c:pt>
                <c:pt idx="1841">
                  <c:v>36840</c:v>
                </c:pt>
                <c:pt idx="1842">
                  <c:v>36860</c:v>
                </c:pt>
                <c:pt idx="1843">
                  <c:v>36880</c:v>
                </c:pt>
                <c:pt idx="1844">
                  <c:v>36900</c:v>
                </c:pt>
                <c:pt idx="1845">
                  <c:v>36920</c:v>
                </c:pt>
                <c:pt idx="1846">
                  <c:v>36940</c:v>
                </c:pt>
                <c:pt idx="1847">
                  <c:v>36960</c:v>
                </c:pt>
                <c:pt idx="1848">
                  <c:v>36980</c:v>
                </c:pt>
                <c:pt idx="1849">
                  <c:v>37000</c:v>
                </c:pt>
                <c:pt idx="1850">
                  <c:v>37020</c:v>
                </c:pt>
                <c:pt idx="1851">
                  <c:v>37040</c:v>
                </c:pt>
                <c:pt idx="1852">
                  <c:v>37060</c:v>
                </c:pt>
                <c:pt idx="1853">
                  <c:v>37080</c:v>
                </c:pt>
                <c:pt idx="1854">
                  <c:v>37100</c:v>
                </c:pt>
                <c:pt idx="1855">
                  <c:v>37120</c:v>
                </c:pt>
                <c:pt idx="1856">
                  <c:v>37140</c:v>
                </c:pt>
                <c:pt idx="1857">
                  <c:v>37160</c:v>
                </c:pt>
                <c:pt idx="1858">
                  <c:v>37180</c:v>
                </c:pt>
                <c:pt idx="1859">
                  <c:v>37200</c:v>
                </c:pt>
                <c:pt idx="1860">
                  <c:v>37220</c:v>
                </c:pt>
                <c:pt idx="1861">
                  <c:v>37240</c:v>
                </c:pt>
                <c:pt idx="1862">
                  <c:v>37260</c:v>
                </c:pt>
                <c:pt idx="1863">
                  <c:v>37280</c:v>
                </c:pt>
                <c:pt idx="1864">
                  <c:v>37300</c:v>
                </c:pt>
                <c:pt idx="1865">
                  <c:v>37320</c:v>
                </c:pt>
                <c:pt idx="1866">
                  <c:v>37340</c:v>
                </c:pt>
                <c:pt idx="1867">
                  <c:v>37360</c:v>
                </c:pt>
                <c:pt idx="1868">
                  <c:v>37380</c:v>
                </c:pt>
                <c:pt idx="1869">
                  <c:v>37400</c:v>
                </c:pt>
                <c:pt idx="1870">
                  <c:v>37420</c:v>
                </c:pt>
                <c:pt idx="1871">
                  <c:v>37440</c:v>
                </c:pt>
                <c:pt idx="1872">
                  <c:v>37460</c:v>
                </c:pt>
                <c:pt idx="1873">
                  <c:v>37480</c:v>
                </c:pt>
                <c:pt idx="1874">
                  <c:v>37500</c:v>
                </c:pt>
                <c:pt idx="1875">
                  <c:v>37520</c:v>
                </c:pt>
                <c:pt idx="1876">
                  <c:v>37540</c:v>
                </c:pt>
                <c:pt idx="1877">
                  <c:v>37560</c:v>
                </c:pt>
                <c:pt idx="1878">
                  <c:v>37580</c:v>
                </c:pt>
                <c:pt idx="1879">
                  <c:v>37600</c:v>
                </c:pt>
                <c:pt idx="1880">
                  <c:v>37620</c:v>
                </c:pt>
                <c:pt idx="1881">
                  <c:v>37640</c:v>
                </c:pt>
                <c:pt idx="1882">
                  <c:v>37660</c:v>
                </c:pt>
                <c:pt idx="1883">
                  <c:v>37680</c:v>
                </c:pt>
                <c:pt idx="1884">
                  <c:v>37700</c:v>
                </c:pt>
                <c:pt idx="1885">
                  <c:v>37720</c:v>
                </c:pt>
                <c:pt idx="1886">
                  <c:v>37740</c:v>
                </c:pt>
                <c:pt idx="1887">
                  <c:v>37760</c:v>
                </c:pt>
                <c:pt idx="1888">
                  <c:v>37780</c:v>
                </c:pt>
                <c:pt idx="1889">
                  <c:v>37800</c:v>
                </c:pt>
                <c:pt idx="1890">
                  <c:v>37820</c:v>
                </c:pt>
                <c:pt idx="1891">
                  <c:v>37840</c:v>
                </c:pt>
                <c:pt idx="1892">
                  <c:v>37860</c:v>
                </c:pt>
                <c:pt idx="1893">
                  <c:v>37880</c:v>
                </c:pt>
                <c:pt idx="1894">
                  <c:v>37900</c:v>
                </c:pt>
                <c:pt idx="1895">
                  <c:v>37920</c:v>
                </c:pt>
                <c:pt idx="1896">
                  <c:v>37940</c:v>
                </c:pt>
                <c:pt idx="1897">
                  <c:v>37960</c:v>
                </c:pt>
                <c:pt idx="1898">
                  <c:v>37980</c:v>
                </c:pt>
                <c:pt idx="1899">
                  <c:v>38000</c:v>
                </c:pt>
                <c:pt idx="1900">
                  <c:v>38020</c:v>
                </c:pt>
                <c:pt idx="1901">
                  <c:v>38040</c:v>
                </c:pt>
                <c:pt idx="1902">
                  <c:v>38060</c:v>
                </c:pt>
                <c:pt idx="1903">
                  <c:v>38080</c:v>
                </c:pt>
                <c:pt idx="1904">
                  <c:v>38100</c:v>
                </c:pt>
                <c:pt idx="1905">
                  <c:v>38120</c:v>
                </c:pt>
                <c:pt idx="1906">
                  <c:v>38140</c:v>
                </c:pt>
                <c:pt idx="1907">
                  <c:v>38160</c:v>
                </c:pt>
                <c:pt idx="1908">
                  <c:v>38180</c:v>
                </c:pt>
                <c:pt idx="1909">
                  <c:v>38200</c:v>
                </c:pt>
                <c:pt idx="1910">
                  <c:v>38220</c:v>
                </c:pt>
                <c:pt idx="1911">
                  <c:v>38240</c:v>
                </c:pt>
                <c:pt idx="1912">
                  <c:v>38260</c:v>
                </c:pt>
                <c:pt idx="1913">
                  <c:v>38280</c:v>
                </c:pt>
                <c:pt idx="1914">
                  <c:v>38300</c:v>
                </c:pt>
                <c:pt idx="1915">
                  <c:v>38320</c:v>
                </c:pt>
                <c:pt idx="1916">
                  <c:v>38340</c:v>
                </c:pt>
                <c:pt idx="1917">
                  <c:v>38360</c:v>
                </c:pt>
                <c:pt idx="1918">
                  <c:v>38380</c:v>
                </c:pt>
                <c:pt idx="1919">
                  <c:v>38400</c:v>
                </c:pt>
                <c:pt idx="1920">
                  <c:v>38420</c:v>
                </c:pt>
                <c:pt idx="1921">
                  <c:v>38440</c:v>
                </c:pt>
                <c:pt idx="1922">
                  <c:v>38460</c:v>
                </c:pt>
                <c:pt idx="1923">
                  <c:v>38480</c:v>
                </c:pt>
                <c:pt idx="1924">
                  <c:v>38500</c:v>
                </c:pt>
                <c:pt idx="1925">
                  <c:v>38520</c:v>
                </c:pt>
                <c:pt idx="1926">
                  <c:v>38540</c:v>
                </c:pt>
                <c:pt idx="1927">
                  <c:v>38560</c:v>
                </c:pt>
                <c:pt idx="1928">
                  <c:v>38580</c:v>
                </c:pt>
                <c:pt idx="1929">
                  <c:v>38600</c:v>
                </c:pt>
                <c:pt idx="1930">
                  <c:v>38620</c:v>
                </c:pt>
                <c:pt idx="1931">
                  <c:v>38640</c:v>
                </c:pt>
                <c:pt idx="1932">
                  <c:v>38660</c:v>
                </c:pt>
                <c:pt idx="1933">
                  <c:v>38680</c:v>
                </c:pt>
                <c:pt idx="1934">
                  <c:v>38700</c:v>
                </c:pt>
                <c:pt idx="1935">
                  <c:v>38720</c:v>
                </c:pt>
                <c:pt idx="1936">
                  <c:v>38740</c:v>
                </c:pt>
                <c:pt idx="1937">
                  <c:v>38760</c:v>
                </c:pt>
                <c:pt idx="1938">
                  <c:v>38780</c:v>
                </c:pt>
                <c:pt idx="1939">
                  <c:v>38800</c:v>
                </c:pt>
                <c:pt idx="1940">
                  <c:v>38820</c:v>
                </c:pt>
                <c:pt idx="1941">
                  <c:v>38840</c:v>
                </c:pt>
                <c:pt idx="1942">
                  <c:v>38860</c:v>
                </c:pt>
                <c:pt idx="1943">
                  <c:v>38880</c:v>
                </c:pt>
                <c:pt idx="1944">
                  <c:v>38900</c:v>
                </c:pt>
                <c:pt idx="1945">
                  <c:v>38920</c:v>
                </c:pt>
                <c:pt idx="1946">
                  <c:v>38940</c:v>
                </c:pt>
                <c:pt idx="1947">
                  <c:v>38960</c:v>
                </c:pt>
                <c:pt idx="1948">
                  <c:v>38980</c:v>
                </c:pt>
                <c:pt idx="1949">
                  <c:v>39000</c:v>
                </c:pt>
                <c:pt idx="1950">
                  <c:v>39020</c:v>
                </c:pt>
                <c:pt idx="1951">
                  <c:v>39040</c:v>
                </c:pt>
                <c:pt idx="1952">
                  <c:v>39060</c:v>
                </c:pt>
                <c:pt idx="1953">
                  <c:v>39080</c:v>
                </c:pt>
                <c:pt idx="1954">
                  <c:v>39100</c:v>
                </c:pt>
                <c:pt idx="1955">
                  <c:v>39120</c:v>
                </c:pt>
                <c:pt idx="1956">
                  <c:v>39140</c:v>
                </c:pt>
                <c:pt idx="1957">
                  <c:v>39160</c:v>
                </c:pt>
                <c:pt idx="1958">
                  <c:v>39180</c:v>
                </c:pt>
                <c:pt idx="1959">
                  <c:v>39200</c:v>
                </c:pt>
                <c:pt idx="1960">
                  <c:v>39220</c:v>
                </c:pt>
                <c:pt idx="1961">
                  <c:v>39240</c:v>
                </c:pt>
                <c:pt idx="1962">
                  <c:v>39260</c:v>
                </c:pt>
                <c:pt idx="1963">
                  <c:v>39280</c:v>
                </c:pt>
                <c:pt idx="1964">
                  <c:v>39300</c:v>
                </c:pt>
                <c:pt idx="1965">
                  <c:v>39320</c:v>
                </c:pt>
                <c:pt idx="1966">
                  <c:v>39340</c:v>
                </c:pt>
                <c:pt idx="1967">
                  <c:v>39360</c:v>
                </c:pt>
                <c:pt idx="1968">
                  <c:v>39380</c:v>
                </c:pt>
                <c:pt idx="1969">
                  <c:v>39400</c:v>
                </c:pt>
                <c:pt idx="1970">
                  <c:v>39420</c:v>
                </c:pt>
                <c:pt idx="1971">
                  <c:v>39440</c:v>
                </c:pt>
                <c:pt idx="1972">
                  <c:v>39460</c:v>
                </c:pt>
                <c:pt idx="1973">
                  <c:v>39480</c:v>
                </c:pt>
                <c:pt idx="1974">
                  <c:v>39500</c:v>
                </c:pt>
                <c:pt idx="1975">
                  <c:v>39520</c:v>
                </c:pt>
                <c:pt idx="1976">
                  <c:v>39540</c:v>
                </c:pt>
                <c:pt idx="1977">
                  <c:v>39560</c:v>
                </c:pt>
                <c:pt idx="1978">
                  <c:v>39580</c:v>
                </c:pt>
                <c:pt idx="1979">
                  <c:v>39600</c:v>
                </c:pt>
                <c:pt idx="1980">
                  <c:v>39620</c:v>
                </c:pt>
                <c:pt idx="1981">
                  <c:v>39640</c:v>
                </c:pt>
                <c:pt idx="1982">
                  <c:v>39660</c:v>
                </c:pt>
                <c:pt idx="1983">
                  <c:v>39680</c:v>
                </c:pt>
                <c:pt idx="1984">
                  <c:v>39700</c:v>
                </c:pt>
                <c:pt idx="1985">
                  <c:v>39720</c:v>
                </c:pt>
                <c:pt idx="1986">
                  <c:v>39740</c:v>
                </c:pt>
                <c:pt idx="1987">
                  <c:v>39760</c:v>
                </c:pt>
                <c:pt idx="1988">
                  <c:v>39780</c:v>
                </c:pt>
                <c:pt idx="1989">
                  <c:v>39800</c:v>
                </c:pt>
                <c:pt idx="1990">
                  <c:v>39820</c:v>
                </c:pt>
                <c:pt idx="1991">
                  <c:v>39840</c:v>
                </c:pt>
                <c:pt idx="1992">
                  <c:v>39860</c:v>
                </c:pt>
                <c:pt idx="1993">
                  <c:v>39880</c:v>
                </c:pt>
                <c:pt idx="1994">
                  <c:v>39900</c:v>
                </c:pt>
                <c:pt idx="1995">
                  <c:v>39920</c:v>
                </c:pt>
                <c:pt idx="1996">
                  <c:v>39940</c:v>
                </c:pt>
                <c:pt idx="1997">
                  <c:v>39960</c:v>
                </c:pt>
                <c:pt idx="1998">
                  <c:v>39980</c:v>
                </c:pt>
                <c:pt idx="1999">
                  <c:v>40000</c:v>
                </c:pt>
              </c:numCache>
            </c:numRef>
          </c:xVal>
          <c:yVal>
            <c:numRef>
              <c:f>Sheet1!$C$2:$C$2001</c:f>
              <c:numCache>
                <c:formatCode>General</c:formatCode>
                <c:ptCount val="2000"/>
                <c:pt idx="0">
                  <c:v>1500</c:v>
                </c:pt>
                <c:pt idx="1">
                  <c:v>1500</c:v>
                </c:pt>
                <c:pt idx="2">
                  <c:v>1500</c:v>
                </c:pt>
                <c:pt idx="3">
                  <c:v>1500</c:v>
                </c:pt>
                <c:pt idx="4">
                  <c:v>1500</c:v>
                </c:pt>
                <c:pt idx="5">
                  <c:v>1500</c:v>
                </c:pt>
                <c:pt idx="6">
                  <c:v>1500</c:v>
                </c:pt>
                <c:pt idx="7">
                  <c:v>1500</c:v>
                </c:pt>
                <c:pt idx="8">
                  <c:v>1500</c:v>
                </c:pt>
                <c:pt idx="9">
                  <c:v>1500</c:v>
                </c:pt>
                <c:pt idx="10">
                  <c:v>1500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1000</c:v>
                </c:pt>
                <c:pt idx="24">
                  <c:v>1500</c:v>
                </c:pt>
                <c:pt idx="25">
                  <c:v>1500</c:v>
                </c:pt>
                <c:pt idx="26">
                  <c:v>1000</c:v>
                </c:pt>
                <c:pt idx="27">
                  <c:v>1500</c:v>
                </c:pt>
                <c:pt idx="28">
                  <c:v>1500</c:v>
                </c:pt>
                <c:pt idx="29">
                  <c:v>1000</c:v>
                </c:pt>
                <c:pt idx="30">
                  <c:v>1000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1000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1500</c:v>
                </c:pt>
                <c:pt idx="69">
                  <c:v>1500</c:v>
                </c:pt>
                <c:pt idx="70">
                  <c:v>1500</c:v>
                </c:pt>
                <c:pt idx="71">
                  <c:v>1500</c:v>
                </c:pt>
                <c:pt idx="72">
                  <c:v>1500</c:v>
                </c:pt>
                <c:pt idx="73">
                  <c:v>1500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1500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1500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1500</c:v>
                </c:pt>
                <c:pt idx="114">
                  <c:v>1500</c:v>
                </c:pt>
                <c:pt idx="115">
                  <c:v>1500</c:v>
                </c:pt>
                <c:pt idx="116">
                  <c:v>1500</c:v>
                </c:pt>
                <c:pt idx="117">
                  <c:v>1500</c:v>
                </c:pt>
                <c:pt idx="118">
                  <c:v>1500</c:v>
                </c:pt>
                <c:pt idx="119">
                  <c:v>1500</c:v>
                </c:pt>
                <c:pt idx="120">
                  <c:v>1500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1500</c:v>
                </c:pt>
                <c:pt idx="138">
                  <c:v>1500</c:v>
                </c:pt>
                <c:pt idx="139">
                  <c:v>1500</c:v>
                </c:pt>
                <c:pt idx="140">
                  <c:v>1500</c:v>
                </c:pt>
                <c:pt idx="141">
                  <c:v>1500</c:v>
                </c:pt>
                <c:pt idx="142">
                  <c:v>1500</c:v>
                </c:pt>
                <c:pt idx="143">
                  <c:v>1500</c:v>
                </c:pt>
                <c:pt idx="144">
                  <c:v>1500</c:v>
                </c:pt>
                <c:pt idx="145">
                  <c:v>1500</c:v>
                </c:pt>
                <c:pt idx="146">
                  <c:v>1500</c:v>
                </c:pt>
                <c:pt idx="147">
                  <c:v>1500</c:v>
                </c:pt>
                <c:pt idx="148">
                  <c:v>1500</c:v>
                </c:pt>
                <c:pt idx="149">
                  <c:v>1500</c:v>
                </c:pt>
                <c:pt idx="150">
                  <c:v>1500</c:v>
                </c:pt>
                <c:pt idx="151">
                  <c:v>1500</c:v>
                </c:pt>
                <c:pt idx="152">
                  <c:v>1500</c:v>
                </c:pt>
                <c:pt idx="153">
                  <c:v>1500</c:v>
                </c:pt>
                <c:pt idx="154">
                  <c:v>1500</c:v>
                </c:pt>
                <c:pt idx="155">
                  <c:v>1000</c:v>
                </c:pt>
                <c:pt idx="156">
                  <c:v>1500</c:v>
                </c:pt>
                <c:pt idx="157">
                  <c:v>1000</c:v>
                </c:pt>
                <c:pt idx="158">
                  <c:v>1500</c:v>
                </c:pt>
                <c:pt idx="159">
                  <c:v>1500</c:v>
                </c:pt>
                <c:pt idx="160">
                  <c:v>1500</c:v>
                </c:pt>
                <c:pt idx="161">
                  <c:v>1000</c:v>
                </c:pt>
                <c:pt idx="162">
                  <c:v>1000</c:v>
                </c:pt>
                <c:pt idx="163">
                  <c:v>1500</c:v>
                </c:pt>
                <c:pt idx="164">
                  <c:v>1000</c:v>
                </c:pt>
                <c:pt idx="165">
                  <c:v>1000</c:v>
                </c:pt>
                <c:pt idx="166">
                  <c:v>1500</c:v>
                </c:pt>
                <c:pt idx="167">
                  <c:v>1500</c:v>
                </c:pt>
                <c:pt idx="168">
                  <c:v>1000</c:v>
                </c:pt>
                <c:pt idx="169">
                  <c:v>1500</c:v>
                </c:pt>
                <c:pt idx="170">
                  <c:v>1500</c:v>
                </c:pt>
                <c:pt idx="171">
                  <c:v>1500</c:v>
                </c:pt>
                <c:pt idx="172">
                  <c:v>1500</c:v>
                </c:pt>
                <c:pt idx="173">
                  <c:v>1500</c:v>
                </c:pt>
                <c:pt idx="174">
                  <c:v>1500</c:v>
                </c:pt>
                <c:pt idx="175">
                  <c:v>1500</c:v>
                </c:pt>
                <c:pt idx="176">
                  <c:v>1500</c:v>
                </c:pt>
                <c:pt idx="177">
                  <c:v>1500</c:v>
                </c:pt>
                <c:pt idx="178">
                  <c:v>1500</c:v>
                </c:pt>
                <c:pt idx="179">
                  <c:v>1500</c:v>
                </c:pt>
                <c:pt idx="180">
                  <c:v>1500</c:v>
                </c:pt>
                <c:pt idx="181">
                  <c:v>1500</c:v>
                </c:pt>
                <c:pt idx="182">
                  <c:v>1500</c:v>
                </c:pt>
                <c:pt idx="183">
                  <c:v>1500</c:v>
                </c:pt>
                <c:pt idx="184">
                  <c:v>1500</c:v>
                </c:pt>
                <c:pt idx="185">
                  <c:v>1500</c:v>
                </c:pt>
                <c:pt idx="186">
                  <c:v>1500</c:v>
                </c:pt>
                <c:pt idx="187">
                  <c:v>1500</c:v>
                </c:pt>
                <c:pt idx="188">
                  <c:v>1500</c:v>
                </c:pt>
                <c:pt idx="189">
                  <c:v>1500</c:v>
                </c:pt>
                <c:pt idx="190">
                  <c:v>1500</c:v>
                </c:pt>
                <c:pt idx="191">
                  <c:v>1500</c:v>
                </c:pt>
                <c:pt idx="192">
                  <c:v>1500</c:v>
                </c:pt>
                <c:pt idx="193">
                  <c:v>1500</c:v>
                </c:pt>
                <c:pt idx="194">
                  <c:v>1500</c:v>
                </c:pt>
                <c:pt idx="195">
                  <c:v>1500</c:v>
                </c:pt>
                <c:pt idx="196">
                  <c:v>1500</c:v>
                </c:pt>
                <c:pt idx="197">
                  <c:v>1500</c:v>
                </c:pt>
                <c:pt idx="198">
                  <c:v>1500</c:v>
                </c:pt>
                <c:pt idx="199">
                  <c:v>1500</c:v>
                </c:pt>
                <c:pt idx="200">
                  <c:v>1500</c:v>
                </c:pt>
                <c:pt idx="201">
                  <c:v>1500</c:v>
                </c:pt>
                <c:pt idx="202">
                  <c:v>1500</c:v>
                </c:pt>
                <c:pt idx="203">
                  <c:v>1500</c:v>
                </c:pt>
                <c:pt idx="204">
                  <c:v>1500</c:v>
                </c:pt>
                <c:pt idx="205">
                  <c:v>1500</c:v>
                </c:pt>
                <c:pt idx="206">
                  <c:v>1500</c:v>
                </c:pt>
                <c:pt idx="207">
                  <c:v>1500</c:v>
                </c:pt>
                <c:pt idx="208">
                  <c:v>1500</c:v>
                </c:pt>
                <c:pt idx="209">
                  <c:v>1500</c:v>
                </c:pt>
                <c:pt idx="210">
                  <c:v>1500</c:v>
                </c:pt>
                <c:pt idx="211">
                  <c:v>1500</c:v>
                </c:pt>
                <c:pt idx="212">
                  <c:v>1500</c:v>
                </c:pt>
                <c:pt idx="213">
                  <c:v>1500</c:v>
                </c:pt>
                <c:pt idx="214">
                  <c:v>1500</c:v>
                </c:pt>
                <c:pt idx="215">
                  <c:v>1500</c:v>
                </c:pt>
                <c:pt idx="216">
                  <c:v>1500</c:v>
                </c:pt>
                <c:pt idx="217">
                  <c:v>1500</c:v>
                </c:pt>
                <c:pt idx="218">
                  <c:v>1500</c:v>
                </c:pt>
                <c:pt idx="219">
                  <c:v>1500</c:v>
                </c:pt>
                <c:pt idx="220">
                  <c:v>1500</c:v>
                </c:pt>
                <c:pt idx="221">
                  <c:v>1500</c:v>
                </c:pt>
                <c:pt idx="222">
                  <c:v>1500</c:v>
                </c:pt>
                <c:pt idx="223">
                  <c:v>1500</c:v>
                </c:pt>
                <c:pt idx="224">
                  <c:v>1500</c:v>
                </c:pt>
                <c:pt idx="225">
                  <c:v>1500</c:v>
                </c:pt>
                <c:pt idx="226">
                  <c:v>1500</c:v>
                </c:pt>
                <c:pt idx="227">
                  <c:v>1500</c:v>
                </c:pt>
                <c:pt idx="228">
                  <c:v>1500</c:v>
                </c:pt>
                <c:pt idx="229">
                  <c:v>1500</c:v>
                </c:pt>
                <c:pt idx="230">
                  <c:v>1500</c:v>
                </c:pt>
                <c:pt idx="231">
                  <c:v>1500</c:v>
                </c:pt>
                <c:pt idx="232">
                  <c:v>1500</c:v>
                </c:pt>
                <c:pt idx="233">
                  <c:v>1500</c:v>
                </c:pt>
                <c:pt idx="234">
                  <c:v>1500</c:v>
                </c:pt>
                <c:pt idx="235">
                  <c:v>1500</c:v>
                </c:pt>
                <c:pt idx="236">
                  <c:v>1500</c:v>
                </c:pt>
                <c:pt idx="237">
                  <c:v>1500</c:v>
                </c:pt>
                <c:pt idx="238">
                  <c:v>1500</c:v>
                </c:pt>
                <c:pt idx="239">
                  <c:v>1500</c:v>
                </c:pt>
                <c:pt idx="240">
                  <c:v>1500</c:v>
                </c:pt>
                <c:pt idx="241">
                  <c:v>1500</c:v>
                </c:pt>
                <c:pt idx="242">
                  <c:v>1500</c:v>
                </c:pt>
                <c:pt idx="243">
                  <c:v>1500</c:v>
                </c:pt>
                <c:pt idx="244">
                  <c:v>1500</c:v>
                </c:pt>
                <c:pt idx="245">
                  <c:v>1500</c:v>
                </c:pt>
                <c:pt idx="246">
                  <c:v>1500</c:v>
                </c:pt>
                <c:pt idx="247">
                  <c:v>1500</c:v>
                </c:pt>
                <c:pt idx="248">
                  <c:v>1500</c:v>
                </c:pt>
                <c:pt idx="249">
                  <c:v>1500</c:v>
                </c:pt>
                <c:pt idx="250">
                  <c:v>1500</c:v>
                </c:pt>
                <c:pt idx="251">
                  <c:v>1500</c:v>
                </c:pt>
                <c:pt idx="252">
                  <c:v>1500</c:v>
                </c:pt>
                <c:pt idx="253">
                  <c:v>1500</c:v>
                </c:pt>
                <c:pt idx="254">
                  <c:v>1500</c:v>
                </c:pt>
                <c:pt idx="255">
                  <c:v>1500</c:v>
                </c:pt>
                <c:pt idx="256">
                  <c:v>1000</c:v>
                </c:pt>
                <c:pt idx="257">
                  <c:v>1000</c:v>
                </c:pt>
                <c:pt idx="258">
                  <c:v>1000</c:v>
                </c:pt>
                <c:pt idx="259">
                  <c:v>1000</c:v>
                </c:pt>
                <c:pt idx="260">
                  <c:v>1000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1500</c:v>
                </c:pt>
                <c:pt idx="276">
                  <c:v>1000</c:v>
                </c:pt>
                <c:pt idx="277">
                  <c:v>1000</c:v>
                </c:pt>
                <c:pt idx="278">
                  <c:v>1500</c:v>
                </c:pt>
                <c:pt idx="279">
                  <c:v>1000</c:v>
                </c:pt>
                <c:pt idx="280">
                  <c:v>1500</c:v>
                </c:pt>
                <c:pt idx="281">
                  <c:v>1500</c:v>
                </c:pt>
                <c:pt idx="282">
                  <c:v>1500</c:v>
                </c:pt>
                <c:pt idx="283">
                  <c:v>1000</c:v>
                </c:pt>
                <c:pt idx="284">
                  <c:v>1500</c:v>
                </c:pt>
                <c:pt idx="285">
                  <c:v>1500</c:v>
                </c:pt>
                <c:pt idx="286">
                  <c:v>1500</c:v>
                </c:pt>
                <c:pt idx="287">
                  <c:v>1500</c:v>
                </c:pt>
                <c:pt idx="288">
                  <c:v>1500</c:v>
                </c:pt>
                <c:pt idx="289">
                  <c:v>1500</c:v>
                </c:pt>
                <c:pt idx="290">
                  <c:v>1500</c:v>
                </c:pt>
                <c:pt idx="291">
                  <c:v>1500</c:v>
                </c:pt>
                <c:pt idx="292">
                  <c:v>1500</c:v>
                </c:pt>
                <c:pt idx="293">
                  <c:v>1500</c:v>
                </c:pt>
                <c:pt idx="294">
                  <c:v>1500</c:v>
                </c:pt>
                <c:pt idx="295">
                  <c:v>1500</c:v>
                </c:pt>
                <c:pt idx="296">
                  <c:v>1500</c:v>
                </c:pt>
                <c:pt idx="297">
                  <c:v>1500</c:v>
                </c:pt>
                <c:pt idx="298">
                  <c:v>1500</c:v>
                </c:pt>
                <c:pt idx="299">
                  <c:v>1500</c:v>
                </c:pt>
                <c:pt idx="300">
                  <c:v>1500</c:v>
                </c:pt>
                <c:pt idx="301">
                  <c:v>1500</c:v>
                </c:pt>
                <c:pt idx="302">
                  <c:v>1500</c:v>
                </c:pt>
                <c:pt idx="303">
                  <c:v>1500</c:v>
                </c:pt>
                <c:pt idx="304">
                  <c:v>1500</c:v>
                </c:pt>
                <c:pt idx="305">
                  <c:v>1500</c:v>
                </c:pt>
                <c:pt idx="306">
                  <c:v>1500</c:v>
                </c:pt>
                <c:pt idx="307">
                  <c:v>1500</c:v>
                </c:pt>
                <c:pt idx="308">
                  <c:v>1500</c:v>
                </c:pt>
                <c:pt idx="309">
                  <c:v>1500</c:v>
                </c:pt>
                <c:pt idx="310">
                  <c:v>1500</c:v>
                </c:pt>
                <c:pt idx="311">
                  <c:v>1500</c:v>
                </c:pt>
                <c:pt idx="312">
                  <c:v>1500</c:v>
                </c:pt>
                <c:pt idx="313">
                  <c:v>1500</c:v>
                </c:pt>
                <c:pt idx="314">
                  <c:v>1500</c:v>
                </c:pt>
                <c:pt idx="315">
                  <c:v>1500</c:v>
                </c:pt>
                <c:pt idx="316">
                  <c:v>1000</c:v>
                </c:pt>
                <c:pt idx="317">
                  <c:v>1500</c:v>
                </c:pt>
                <c:pt idx="318">
                  <c:v>1500</c:v>
                </c:pt>
                <c:pt idx="319">
                  <c:v>1500</c:v>
                </c:pt>
                <c:pt idx="320">
                  <c:v>1500</c:v>
                </c:pt>
                <c:pt idx="321">
                  <c:v>1500</c:v>
                </c:pt>
                <c:pt idx="322">
                  <c:v>1500</c:v>
                </c:pt>
                <c:pt idx="323">
                  <c:v>1500</c:v>
                </c:pt>
                <c:pt idx="324">
                  <c:v>1500</c:v>
                </c:pt>
                <c:pt idx="325">
                  <c:v>1500</c:v>
                </c:pt>
                <c:pt idx="326">
                  <c:v>1500</c:v>
                </c:pt>
                <c:pt idx="327">
                  <c:v>1500</c:v>
                </c:pt>
                <c:pt idx="328">
                  <c:v>1500</c:v>
                </c:pt>
                <c:pt idx="329">
                  <c:v>1500</c:v>
                </c:pt>
                <c:pt idx="330">
                  <c:v>1500</c:v>
                </c:pt>
                <c:pt idx="331">
                  <c:v>1500</c:v>
                </c:pt>
                <c:pt idx="332">
                  <c:v>1500</c:v>
                </c:pt>
                <c:pt idx="333">
                  <c:v>1500</c:v>
                </c:pt>
                <c:pt idx="334">
                  <c:v>1500</c:v>
                </c:pt>
                <c:pt idx="335">
                  <c:v>1500</c:v>
                </c:pt>
                <c:pt idx="336">
                  <c:v>1500</c:v>
                </c:pt>
                <c:pt idx="337">
                  <c:v>1500</c:v>
                </c:pt>
                <c:pt idx="338">
                  <c:v>1500</c:v>
                </c:pt>
                <c:pt idx="339">
                  <c:v>1500</c:v>
                </c:pt>
                <c:pt idx="340">
                  <c:v>1500</c:v>
                </c:pt>
                <c:pt idx="341">
                  <c:v>1000</c:v>
                </c:pt>
                <c:pt idx="342">
                  <c:v>1500</c:v>
                </c:pt>
                <c:pt idx="343">
                  <c:v>1500</c:v>
                </c:pt>
                <c:pt idx="344">
                  <c:v>1500</c:v>
                </c:pt>
                <c:pt idx="345">
                  <c:v>1500</c:v>
                </c:pt>
                <c:pt idx="346">
                  <c:v>1500</c:v>
                </c:pt>
                <c:pt idx="347">
                  <c:v>1500</c:v>
                </c:pt>
                <c:pt idx="348">
                  <c:v>1500</c:v>
                </c:pt>
                <c:pt idx="349">
                  <c:v>1500</c:v>
                </c:pt>
                <c:pt idx="350">
                  <c:v>1000</c:v>
                </c:pt>
                <c:pt idx="351">
                  <c:v>1500</c:v>
                </c:pt>
                <c:pt idx="352">
                  <c:v>1500</c:v>
                </c:pt>
                <c:pt idx="353">
                  <c:v>1500</c:v>
                </c:pt>
                <c:pt idx="354">
                  <c:v>1500</c:v>
                </c:pt>
                <c:pt idx="355">
                  <c:v>1500</c:v>
                </c:pt>
                <c:pt idx="356">
                  <c:v>1500</c:v>
                </c:pt>
                <c:pt idx="357">
                  <c:v>1500</c:v>
                </c:pt>
                <c:pt idx="358">
                  <c:v>1500</c:v>
                </c:pt>
                <c:pt idx="359">
                  <c:v>1500</c:v>
                </c:pt>
                <c:pt idx="360">
                  <c:v>1500</c:v>
                </c:pt>
                <c:pt idx="361">
                  <c:v>1500</c:v>
                </c:pt>
                <c:pt idx="362">
                  <c:v>1500</c:v>
                </c:pt>
                <c:pt idx="363">
                  <c:v>1500</c:v>
                </c:pt>
                <c:pt idx="364">
                  <c:v>1500</c:v>
                </c:pt>
                <c:pt idx="365">
                  <c:v>1500</c:v>
                </c:pt>
                <c:pt idx="366">
                  <c:v>1500</c:v>
                </c:pt>
                <c:pt idx="367">
                  <c:v>1500</c:v>
                </c:pt>
                <c:pt idx="368">
                  <c:v>1500</c:v>
                </c:pt>
                <c:pt idx="369">
                  <c:v>1500</c:v>
                </c:pt>
                <c:pt idx="370">
                  <c:v>1500</c:v>
                </c:pt>
                <c:pt idx="371">
                  <c:v>1500</c:v>
                </c:pt>
                <c:pt idx="372">
                  <c:v>1500</c:v>
                </c:pt>
                <c:pt idx="373">
                  <c:v>1500</c:v>
                </c:pt>
                <c:pt idx="374">
                  <c:v>1500</c:v>
                </c:pt>
                <c:pt idx="375">
                  <c:v>1500</c:v>
                </c:pt>
                <c:pt idx="376">
                  <c:v>1500</c:v>
                </c:pt>
                <c:pt idx="377">
                  <c:v>1500</c:v>
                </c:pt>
                <c:pt idx="378">
                  <c:v>1500</c:v>
                </c:pt>
                <c:pt idx="379">
                  <c:v>1500</c:v>
                </c:pt>
                <c:pt idx="380">
                  <c:v>1500</c:v>
                </c:pt>
                <c:pt idx="381">
                  <c:v>1500</c:v>
                </c:pt>
                <c:pt idx="382">
                  <c:v>1500</c:v>
                </c:pt>
                <c:pt idx="383">
                  <c:v>1500</c:v>
                </c:pt>
                <c:pt idx="384">
                  <c:v>1500</c:v>
                </c:pt>
                <c:pt idx="385">
                  <c:v>1500</c:v>
                </c:pt>
                <c:pt idx="386">
                  <c:v>1500</c:v>
                </c:pt>
                <c:pt idx="387">
                  <c:v>1500</c:v>
                </c:pt>
                <c:pt idx="388">
                  <c:v>1500</c:v>
                </c:pt>
                <c:pt idx="389">
                  <c:v>1500</c:v>
                </c:pt>
                <c:pt idx="390">
                  <c:v>1500</c:v>
                </c:pt>
                <c:pt idx="391">
                  <c:v>1500</c:v>
                </c:pt>
                <c:pt idx="392">
                  <c:v>1500</c:v>
                </c:pt>
                <c:pt idx="393">
                  <c:v>1500</c:v>
                </c:pt>
                <c:pt idx="394">
                  <c:v>1500</c:v>
                </c:pt>
                <c:pt idx="395">
                  <c:v>1500</c:v>
                </c:pt>
                <c:pt idx="396">
                  <c:v>1500</c:v>
                </c:pt>
                <c:pt idx="397">
                  <c:v>1500</c:v>
                </c:pt>
                <c:pt idx="398">
                  <c:v>1500</c:v>
                </c:pt>
                <c:pt idx="399">
                  <c:v>1500</c:v>
                </c:pt>
                <c:pt idx="400">
                  <c:v>1500</c:v>
                </c:pt>
                <c:pt idx="401">
                  <c:v>1500</c:v>
                </c:pt>
                <c:pt idx="402">
                  <c:v>1000</c:v>
                </c:pt>
                <c:pt idx="403">
                  <c:v>1500</c:v>
                </c:pt>
                <c:pt idx="404">
                  <c:v>1500</c:v>
                </c:pt>
                <c:pt idx="405">
                  <c:v>1500</c:v>
                </c:pt>
                <c:pt idx="406">
                  <c:v>1500</c:v>
                </c:pt>
                <c:pt idx="407">
                  <c:v>1500</c:v>
                </c:pt>
                <c:pt idx="408">
                  <c:v>1500</c:v>
                </c:pt>
                <c:pt idx="409">
                  <c:v>1500</c:v>
                </c:pt>
                <c:pt idx="410">
                  <c:v>1500</c:v>
                </c:pt>
                <c:pt idx="411">
                  <c:v>1000</c:v>
                </c:pt>
                <c:pt idx="412">
                  <c:v>1000</c:v>
                </c:pt>
                <c:pt idx="413">
                  <c:v>1500</c:v>
                </c:pt>
                <c:pt idx="414">
                  <c:v>1500</c:v>
                </c:pt>
                <c:pt idx="415">
                  <c:v>1000</c:v>
                </c:pt>
                <c:pt idx="416">
                  <c:v>1500</c:v>
                </c:pt>
                <c:pt idx="417">
                  <c:v>1000</c:v>
                </c:pt>
                <c:pt idx="418">
                  <c:v>1000</c:v>
                </c:pt>
                <c:pt idx="419">
                  <c:v>1000</c:v>
                </c:pt>
                <c:pt idx="420">
                  <c:v>1000</c:v>
                </c:pt>
                <c:pt idx="421">
                  <c:v>1500</c:v>
                </c:pt>
                <c:pt idx="422">
                  <c:v>1500</c:v>
                </c:pt>
                <c:pt idx="423">
                  <c:v>1000</c:v>
                </c:pt>
                <c:pt idx="424">
                  <c:v>1000</c:v>
                </c:pt>
                <c:pt idx="425">
                  <c:v>1000</c:v>
                </c:pt>
                <c:pt idx="426">
                  <c:v>1000</c:v>
                </c:pt>
                <c:pt idx="427">
                  <c:v>1000</c:v>
                </c:pt>
                <c:pt idx="428">
                  <c:v>1000</c:v>
                </c:pt>
                <c:pt idx="429">
                  <c:v>1000</c:v>
                </c:pt>
                <c:pt idx="430">
                  <c:v>1000</c:v>
                </c:pt>
                <c:pt idx="431">
                  <c:v>1000</c:v>
                </c:pt>
                <c:pt idx="432">
                  <c:v>1000</c:v>
                </c:pt>
                <c:pt idx="433">
                  <c:v>1000</c:v>
                </c:pt>
                <c:pt idx="434">
                  <c:v>1000</c:v>
                </c:pt>
                <c:pt idx="435">
                  <c:v>1000</c:v>
                </c:pt>
                <c:pt idx="436">
                  <c:v>1000</c:v>
                </c:pt>
                <c:pt idx="437">
                  <c:v>1000</c:v>
                </c:pt>
                <c:pt idx="438">
                  <c:v>1000</c:v>
                </c:pt>
                <c:pt idx="439">
                  <c:v>1000</c:v>
                </c:pt>
                <c:pt idx="440">
                  <c:v>1000</c:v>
                </c:pt>
                <c:pt idx="441">
                  <c:v>1000</c:v>
                </c:pt>
                <c:pt idx="442">
                  <c:v>1000</c:v>
                </c:pt>
                <c:pt idx="443">
                  <c:v>1000</c:v>
                </c:pt>
                <c:pt idx="444">
                  <c:v>1500</c:v>
                </c:pt>
                <c:pt idx="445">
                  <c:v>1500</c:v>
                </c:pt>
                <c:pt idx="446">
                  <c:v>1500</c:v>
                </c:pt>
                <c:pt idx="447">
                  <c:v>1500</c:v>
                </c:pt>
                <c:pt idx="448">
                  <c:v>1000</c:v>
                </c:pt>
                <c:pt idx="449">
                  <c:v>1000</c:v>
                </c:pt>
                <c:pt idx="450">
                  <c:v>1000</c:v>
                </c:pt>
                <c:pt idx="451">
                  <c:v>1500</c:v>
                </c:pt>
                <c:pt idx="452">
                  <c:v>1500</c:v>
                </c:pt>
                <c:pt idx="453">
                  <c:v>1500</c:v>
                </c:pt>
                <c:pt idx="454">
                  <c:v>1000</c:v>
                </c:pt>
                <c:pt idx="455">
                  <c:v>1500</c:v>
                </c:pt>
                <c:pt idx="456">
                  <c:v>1000</c:v>
                </c:pt>
                <c:pt idx="457">
                  <c:v>1500</c:v>
                </c:pt>
                <c:pt idx="458">
                  <c:v>1500</c:v>
                </c:pt>
                <c:pt idx="459">
                  <c:v>1500</c:v>
                </c:pt>
                <c:pt idx="460">
                  <c:v>1000</c:v>
                </c:pt>
                <c:pt idx="461">
                  <c:v>1500</c:v>
                </c:pt>
                <c:pt idx="462">
                  <c:v>1000</c:v>
                </c:pt>
                <c:pt idx="463">
                  <c:v>1500</c:v>
                </c:pt>
                <c:pt idx="464">
                  <c:v>1500</c:v>
                </c:pt>
                <c:pt idx="465">
                  <c:v>1500</c:v>
                </c:pt>
                <c:pt idx="466">
                  <c:v>1500</c:v>
                </c:pt>
                <c:pt idx="467">
                  <c:v>1500</c:v>
                </c:pt>
                <c:pt idx="468">
                  <c:v>1000</c:v>
                </c:pt>
                <c:pt idx="469">
                  <c:v>1500</c:v>
                </c:pt>
                <c:pt idx="470">
                  <c:v>1500</c:v>
                </c:pt>
                <c:pt idx="471">
                  <c:v>1500</c:v>
                </c:pt>
                <c:pt idx="472">
                  <c:v>1500</c:v>
                </c:pt>
                <c:pt idx="473">
                  <c:v>1500</c:v>
                </c:pt>
                <c:pt idx="474">
                  <c:v>1500</c:v>
                </c:pt>
                <c:pt idx="475">
                  <c:v>1500</c:v>
                </c:pt>
                <c:pt idx="476">
                  <c:v>1000</c:v>
                </c:pt>
                <c:pt idx="477">
                  <c:v>1500</c:v>
                </c:pt>
                <c:pt idx="478">
                  <c:v>1500</c:v>
                </c:pt>
                <c:pt idx="479">
                  <c:v>1500</c:v>
                </c:pt>
                <c:pt idx="480">
                  <c:v>1500</c:v>
                </c:pt>
                <c:pt idx="481">
                  <c:v>1000</c:v>
                </c:pt>
                <c:pt idx="482">
                  <c:v>1000</c:v>
                </c:pt>
                <c:pt idx="483">
                  <c:v>1000</c:v>
                </c:pt>
                <c:pt idx="484">
                  <c:v>1000</c:v>
                </c:pt>
                <c:pt idx="485">
                  <c:v>1000</c:v>
                </c:pt>
                <c:pt idx="486">
                  <c:v>1000</c:v>
                </c:pt>
                <c:pt idx="487">
                  <c:v>1000</c:v>
                </c:pt>
                <c:pt idx="488">
                  <c:v>1000</c:v>
                </c:pt>
                <c:pt idx="489">
                  <c:v>1000</c:v>
                </c:pt>
                <c:pt idx="490">
                  <c:v>1000</c:v>
                </c:pt>
                <c:pt idx="491">
                  <c:v>1000</c:v>
                </c:pt>
                <c:pt idx="492">
                  <c:v>1000</c:v>
                </c:pt>
                <c:pt idx="493">
                  <c:v>1000</c:v>
                </c:pt>
                <c:pt idx="494">
                  <c:v>600</c:v>
                </c:pt>
                <c:pt idx="495">
                  <c:v>1000</c:v>
                </c:pt>
                <c:pt idx="496">
                  <c:v>1000</c:v>
                </c:pt>
                <c:pt idx="497">
                  <c:v>1000</c:v>
                </c:pt>
                <c:pt idx="498">
                  <c:v>1000</c:v>
                </c:pt>
                <c:pt idx="499">
                  <c:v>1000</c:v>
                </c:pt>
                <c:pt idx="500">
                  <c:v>1000</c:v>
                </c:pt>
                <c:pt idx="501">
                  <c:v>1000</c:v>
                </c:pt>
                <c:pt idx="502">
                  <c:v>1000</c:v>
                </c:pt>
                <c:pt idx="503">
                  <c:v>1000</c:v>
                </c:pt>
                <c:pt idx="504">
                  <c:v>1000</c:v>
                </c:pt>
                <c:pt idx="505">
                  <c:v>1000</c:v>
                </c:pt>
                <c:pt idx="506">
                  <c:v>1000</c:v>
                </c:pt>
                <c:pt idx="507">
                  <c:v>1500</c:v>
                </c:pt>
                <c:pt idx="508">
                  <c:v>1000</c:v>
                </c:pt>
                <c:pt idx="509">
                  <c:v>1000</c:v>
                </c:pt>
                <c:pt idx="510">
                  <c:v>1000</c:v>
                </c:pt>
                <c:pt idx="511">
                  <c:v>1000</c:v>
                </c:pt>
                <c:pt idx="512">
                  <c:v>1000</c:v>
                </c:pt>
                <c:pt idx="513">
                  <c:v>1500</c:v>
                </c:pt>
                <c:pt idx="514">
                  <c:v>1500</c:v>
                </c:pt>
                <c:pt idx="515">
                  <c:v>1000</c:v>
                </c:pt>
                <c:pt idx="516">
                  <c:v>1000</c:v>
                </c:pt>
                <c:pt idx="517">
                  <c:v>1500</c:v>
                </c:pt>
                <c:pt idx="518">
                  <c:v>1500</c:v>
                </c:pt>
                <c:pt idx="519">
                  <c:v>1500</c:v>
                </c:pt>
                <c:pt idx="520">
                  <c:v>1500</c:v>
                </c:pt>
                <c:pt idx="521">
                  <c:v>1000</c:v>
                </c:pt>
                <c:pt idx="522">
                  <c:v>1500</c:v>
                </c:pt>
                <c:pt idx="523">
                  <c:v>1000</c:v>
                </c:pt>
                <c:pt idx="524">
                  <c:v>1500</c:v>
                </c:pt>
                <c:pt idx="525">
                  <c:v>1500</c:v>
                </c:pt>
                <c:pt idx="526">
                  <c:v>1000</c:v>
                </c:pt>
                <c:pt idx="527">
                  <c:v>1500</c:v>
                </c:pt>
                <c:pt idx="528">
                  <c:v>1500</c:v>
                </c:pt>
                <c:pt idx="529">
                  <c:v>1500</c:v>
                </c:pt>
                <c:pt idx="530">
                  <c:v>1500</c:v>
                </c:pt>
                <c:pt idx="531">
                  <c:v>1000</c:v>
                </c:pt>
                <c:pt idx="532">
                  <c:v>1500</c:v>
                </c:pt>
                <c:pt idx="533">
                  <c:v>1000</c:v>
                </c:pt>
                <c:pt idx="534">
                  <c:v>1000</c:v>
                </c:pt>
                <c:pt idx="535">
                  <c:v>1500</c:v>
                </c:pt>
                <c:pt idx="536">
                  <c:v>1500</c:v>
                </c:pt>
                <c:pt idx="537">
                  <c:v>1500</c:v>
                </c:pt>
                <c:pt idx="538">
                  <c:v>1500</c:v>
                </c:pt>
                <c:pt idx="539">
                  <c:v>1500</c:v>
                </c:pt>
                <c:pt idx="540">
                  <c:v>1000</c:v>
                </c:pt>
                <c:pt idx="541">
                  <c:v>1500</c:v>
                </c:pt>
                <c:pt idx="542">
                  <c:v>1500</c:v>
                </c:pt>
                <c:pt idx="543">
                  <c:v>1000</c:v>
                </c:pt>
                <c:pt idx="544">
                  <c:v>1000</c:v>
                </c:pt>
                <c:pt idx="545">
                  <c:v>1500</c:v>
                </c:pt>
                <c:pt idx="546">
                  <c:v>1500</c:v>
                </c:pt>
                <c:pt idx="547">
                  <c:v>1500</c:v>
                </c:pt>
                <c:pt idx="548">
                  <c:v>1500</c:v>
                </c:pt>
                <c:pt idx="549">
                  <c:v>1500</c:v>
                </c:pt>
                <c:pt idx="550">
                  <c:v>1500</c:v>
                </c:pt>
                <c:pt idx="551">
                  <c:v>1000</c:v>
                </c:pt>
                <c:pt idx="552">
                  <c:v>1000</c:v>
                </c:pt>
                <c:pt idx="553">
                  <c:v>1500</c:v>
                </c:pt>
                <c:pt idx="554">
                  <c:v>1500</c:v>
                </c:pt>
                <c:pt idx="555">
                  <c:v>1500</c:v>
                </c:pt>
                <c:pt idx="556">
                  <c:v>1500</c:v>
                </c:pt>
                <c:pt idx="557">
                  <c:v>1500</c:v>
                </c:pt>
                <c:pt idx="558">
                  <c:v>1500</c:v>
                </c:pt>
                <c:pt idx="559">
                  <c:v>1500</c:v>
                </c:pt>
                <c:pt idx="560">
                  <c:v>1500</c:v>
                </c:pt>
                <c:pt idx="561">
                  <c:v>1500</c:v>
                </c:pt>
                <c:pt idx="562">
                  <c:v>1500</c:v>
                </c:pt>
                <c:pt idx="563">
                  <c:v>1000</c:v>
                </c:pt>
                <c:pt idx="564">
                  <c:v>1500</c:v>
                </c:pt>
                <c:pt idx="565">
                  <c:v>1500</c:v>
                </c:pt>
                <c:pt idx="566">
                  <c:v>1500</c:v>
                </c:pt>
                <c:pt idx="567">
                  <c:v>1500</c:v>
                </c:pt>
                <c:pt idx="568">
                  <c:v>1500</c:v>
                </c:pt>
                <c:pt idx="569">
                  <c:v>1500</c:v>
                </c:pt>
                <c:pt idx="570">
                  <c:v>1500</c:v>
                </c:pt>
                <c:pt idx="571">
                  <c:v>1500</c:v>
                </c:pt>
                <c:pt idx="572">
                  <c:v>1500</c:v>
                </c:pt>
                <c:pt idx="573">
                  <c:v>1000</c:v>
                </c:pt>
                <c:pt idx="574">
                  <c:v>1500</c:v>
                </c:pt>
                <c:pt idx="575">
                  <c:v>1500</c:v>
                </c:pt>
                <c:pt idx="576">
                  <c:v>1500</c:v>
                </c:pt>
                <c:pt idx="577">
                  <c:v>1500</c:v>
                </c:pt>
                <c:pt idx="578">
                  <c:v>1500</c:v>
                </c:pt>
                <c:pt idx="579">
                  <c:v>1500</c:v>
                </c:pt>
                <c:pt idx="580">
                  <c:v>1000</c:v>
                </c:pt>
                <c:pt idx="581">
                  <c:v>1500</c:v>
                </c:pt>
                <c:pt idx="582">
                  <c:v>1000</c:v>
                </c:pt>
                <c:pt idx="583">
                  <c:v>1500</c:v>
                </c:pt>
                <c:pt idx="584">
                  <c:v>1500</c:v>
                </c:pt>
                <c:pt idx="585">
                  <c:v>1500</c:v>
                </c:pt>
                <c:pt idx="586">
                  <c:v>1500</c:v>
                </c:pt>
                <c:pt idx="587">
                  <c:v>1500</c:v>
                </c:pt>
                <c:pt idx="588">
                  <c:v>1500</c:v>
                </c:pt>
                <c:pt idx="589">
                  <c:v>1500</c:v>
                </c:pt>
                <c:pt idx="590">
                  <c:v>1000</c:v>
                </c:pt>
                <c:pt idx="591">
                  <c:v>1500</c:v>
                </c:pt>
                <c:pt idx="592">
                  <c:v>1500</c:v>
                </c:pt>
                <c:pt idx="593">
                  <c:v>1000</c:v>
                </c:pt>
                <c:pt idx="594">
                  <c:v>1500</c:v>
                </c:pt>
                <c:pt idx="595">
                  <c:v>1500</c:v>
                </c:pt>
                <c:pt idx="596">
                  <c:v>1500</c:v>
                </c:pt>
                <c:pt idx="597">
                  <c:v>1500</c:v>
                </c:pt>
                <c:pt idx="598">
                  <c:v>1500</c:v>
                </c:pt>
                <c:pt idx="599">
                  <c:v>1500</c:v>
                </c:pt>
                <c:pt idx="600">
                  <c:v>1000</c:v>
                </c:pt>
                <c:pt idx="601">
                  <c:v>1500</c:v>
                </c:pt>
                <c:pt idx="602">
                  <c:v>1000</c:v>
                </c:pt>
                <c:pt idx="603">
                  <c:v>1500</c:v>
                </c:pt>
                <c:pt idx="604">
                  <c:v>1000</c:v>
                </c:pt>
                <c:pt idx="605">
                  <c:v>1500</c:v>
                </c:pt>
                <c:pt idx="606">
                  <c:v>1500</c:v>
                </c:pt>
                <c:pt idx="607">
                  <c:v>1000</c:v>
                </c:pt>
                <c:pt idx="608">
                  <c:v>1000</c:v>
                </c:pt>
                <c:pt idx="609">
                  <c:v>1500</c:v>
                </c:pt>
                <c:pt idx="610">
                  <c:v>1500</c:v>
                </c:pt>
                <c:pt idx="611">
                  <c:v>1500</c:v>
                </c:pt>
                <c:pt idx="612">
                  <c:v>1000</c:v>
                </c:pt>
                <c:pt idx="613">
                  <c:v>1500</c:v>
                </c:pt>
                <c:pt idx="614">
                  <c:v>1500</c:v>
                </c:pt>
                <c:pt idx="615">
                  <c:v>1000</c:v>
                </c:pt>
                <c:pt idx="616">
                  <c:v>1500</c:v>
                </c:pt>
                <c:pt idx="617">
                  <c:v>1000</c:v>
                </c:pt>
                <c:pt idx="618">
                  <c:v>1500</c:v>
                </c:pt>
                <c:pt idx="619">
                  <c:v>1500</c:v>
                </c:pt>
                <c:pt idx="620">
                  <c:v>1000</c:v>
                </c:pt>
                <c:pt idx="621">
                  <c:v>1000</c:v>
                </c:pt>
                <c:pt idx="622">
                  <c:v>1000</c:v>
                </c:pt>
                <c:pt idx="623">
                  <c:v>1000</c:v>
                </c:pt>
                <c:pt idx="624">
                  <c:v>1500</c:v>
                </c:pt>
                <c:pt idx="625">
                  <c:v>1000</c:v>
                </c:pt>
                <c:pt idx="626">
                  <c:v>1000</c:v>
                </c:pt>
                <c:pt idx="627">
                  <c:v>1000</c:v>
                </c:pt>
                <c:pt idx="628">
                  <c:v>1000</c:v>
                </c:pt>
                <c:pt idx="629">
                  <c:v>1000</c:v>
                </c:pt>
                <c:pt idx="630">
                  <c:v>1000</c:v>
                </c:pt>
                <c:pt idx="631">
                  <c:v>1000</c:v>
                </c:pt>
                <c:pt idx="632">
                  <c:v>1000</c:v>
                </c:pt>
                <c:pt idx="633">
                  <c:v>1000</c:v>
                </c:pt>
                <c:pt idx="634">
                  <c:v>1000</c:v>
                </c:pt>
                <c:pt idx="635">
                  <c:v>1000</c:v>
                </c:pt>
                <c:pt idx="636">
                  <c:v>1000</c:v>
                </c:pt>
                <c:pt idx="637">
                  <c:v>1000</c:v>
                </c:pt>
                <c:pt idx="638">
                  <c:v>1000</c:v>
                </c:pt>
                <c:pt idx="639">
                  <c:v>1000</c:v>
                </c:pt>
                <c:pt idx="640">
                  <c:v>1000</c:v>
                </c:pt>
                <c:pt idx="641">
                  <c:v>1000</c:v>
                </c:pt>
                <c:pt idx="642">
                  <c:v>1000</c:v>
                </c:pt>
                <c:pt idx="643">
                  <c:v>1000</c:v>
                </c:pt>
                <c:pt idx="644">
                  <c:v>1000</c:v>
                </c:pt>
                <c:pt idx="645">
                  <c:v>1000</c:v>
                </c:pt>
                <c:pt idx="646">
                  <c:v>1000</c:v>
                </c:pt>
                <c:pt idx="647">
                  <c:v>600</c:v>
                </c:pt>
                <c:pt idx="648">
                  <c:v>1000</c:v>
                </c:pt>
                <c:pt idx="649">
                  <c:v>1000</c:v>
                </c:pt>
                <c:pt idx="650">
                  <c:v>1000</c:v>
                </c:pt>
                <c:pt idx="651">
                  <c:v>1000</c:v>
                </c:pt>
                <c:pt idx="652">
                  <c:v>1000</c:v>
                </c:pt>
                <c:pt idx="653">
                  <c:v>1000</c:v>
                </c:pt>
                <c:pt idx="654">
                  <c:v>1000</c:v>
                </c:pt>
                <c:pt idx="655">
                  <c:v>1000</c:v>
                </c:pt>
                <c:pt idx="656">
                  <c:v>1000</c:v>
                </c:pt>
                <c:pt idx="657">
                  <c:v>1000</c:v>
                </c:pt>
                <c:pt idx="658">
                  <c:v>1500</c:v>
                </c:pt>
                <c:pt idx="659">
                  <c:v>1000</c:v>
                </c:pt>
                <c:pt idx="660">
                  <c:v>1000</c:v>
                </c:pt>
                <c:pt idx="661">
                  <c:v>1000</c:v>
                </c:pt>
                <c:pt idx="662">
                  <c:v>1000</c:v>
                </c:pt>
                <c:pt idx="663">
                  <c:v>1000</c:v>
                </c:pt>
                <c:pt idx="664">
                  <c:v>1000</c:v>
                </c:pt>
                <c:pt idx="665">
                  <c:v>1000</c:v>
                </c:pt>
                <c:pt idx="666">
                  <c:v>1000</c:v>
                </c:pt>
                <c:pt idx="667">
                  <c:v>600</c:v>
                </c:pt>
                <c:pt idx="668">
                  <c:v>1000</c:v>
                </c:pt>
                <c:pt idx="669">
                  <c:v>1000</c:v>
                </c:pt>
                <c:pt idx="670">
                  <c:v>1000</c:v>
                </c:pt>
                <c:pt idx="671">
                  <c:v>1000</c:v>
                </c:pt>
                <c:pt idx="672">
                  <c:v>1000</c:v>
                </c:pt>
                <c:pt idx="673">
                  <c:v>1000</c:v>
                </c:pt>
                <c:pt idx="674">
                  <c:v>1000</c:v>
                </c:pt>
                <c:pt idx="675">
                  <c:v>1000</c:v>
                </c:pt>
                <c:pt idx="676">
                  <c:v>1000</c:v>
                </c:pt>
                <c:pt idx="677">
                  <c:v>1000</c:v>
                </c:pt>
                <c:pt idx="678">
                  <c:v>600</c:v>
                </c:pt>
                <c:pt idx="679">
                  <c:v>1000</c:v>
                </c:pt>
                <c:pt idx="680">
                  <c:v>600</c:v>
                </c:pt>
                <c:pt idx="681">
                  <c:v>1000</c:v>
                </c:pt>
                <c:pt idx="682">
                  <c:v>1000</c:v>
                </c:pt>
                <c:pt idx="683">
                  <c:v>600</c:v>
                </c:pt>
                <c:pt idx="684">
                  <c:v>1000</c:v>
                </c:pt>
                <c:pt idx="685">
                  <c:v>1000</c:v>
                </c:pt>
                <c:pt idx="686">
                  <c:v>1000</c:v>
                </c:pt>
                <c:pt idx="687">
                  <c:v>1000</c:v>
                </c:pt>
                <c:pt idx="688">
                  <c:v>1000</c:v>
                </c:pt>
                <c:pt idx="689">
                  <c:v>1000</c:v>
                </c:pt>
                <c:pt idx="690">
                  <c:v>1000</c:v>
                </c:pt>
                <c:pt idx="691">
                  <c:v>1000</c:v>
                </c:pt>
                <c:pt idx="692">
                  <c:v>600</c:v>
                </c:pt>
                <c:pt idx="693">
                  <c:v>1000</c:v>
                </c:pt>
                <c:pt idx="694">
                  <c:v>1000</c:v>
                </c:pt>
                <c:pt idx="695">
                  <c:v>1000</c:v>
                </c:pt>
                <c:pt idx="696">
                  <c:v>600</c:v>
                </c:pt>
                <c:pt idx="697">
                  <c:v>600</c:v>
                </c:pt>
                <c:pt idx="698">
                  <c:v>1000</c:v>
                </c:pt>
                <c:pt idx="699">
                  <c:v>1000</c:v>
                </c:pt>
                <c:pt idx="700">
                  <c:v>1000</c:v>
                </c:pt>
                <c:pt idx="701">
                  <c:v>1000</c:v>
                </c:pt>
                <c:pt idx="702">
                  <c:v>1000</c:v>
                </c:pt>
                <c:pt idx="703">
                  <c:v>1000</c:v>
                </c:pt>
                <c:pt idx="704">
                  <c:v>1000</c:v>
                </c:pt>
                <c:pt idx="705">
                  <c:v>1000</c:v>
                </c:pt>
                <c:pt idx="706">
                  <c:v>1000</c:v>
                </c:pt>
                <c:pt idx="707">
                  <c:v>1000</c:v>
                </c:pt>
                <c:pt idx="708">
                  <c:v>1000</c:v>
                </c:pt>
                <c:pt idx="709">
                  <c:v>1000</c:v>
                </c:pt>
                <c:pt idx="710">
                  <c:v>1000</c:v>
                </c:pt>
                <c:pt idx="711">
                  <c:v>1000</c:v>
                </c:pt>
                <c:pt idx="712">
                  <c:v>1000</c:v>
                </c:pt>
                <c:pt idx="713">
                  <c:v>1000</c:v>
                </c:pt>
                <c:pt idx="714">
                  <c:v>1000</c:v>
                </c:pt>
                <c:pt idx="715">
                  <c:v>600</c:v>
                </c:pt>
                <c:pt idx="716">
                  <c:v>1000</c:v>
                </c:pt>
                <c:pt idx="717">
                  <c:v>1000</c:v>
                </c:pt>
                <c:pt idx="718">
                  <c:v>1000</c:v>
                </c:pt>
                <c:pt idx="719">
                  <c:v>600</c:v>
                </c:pt>
                <c:pt idx="720">
                  <c:v>1000</c:v>
                </c:pt>
                <c:pt idx="721">
                  <c:v>600</c:v>
                </c:pt>
                <c:pt idx="722">
                  <c:v>1000</c:v>
                </c:pt>
                <c:pt idx="723">
                  <c:v>1000</c:v>
                </c:pt>
                <c:pt idx="724">
                  <c:v>600</c:v>
                </c:pt>
                <c:pt idx="725">
                  <c:v>1000</c:v>
                </c:pt>
                <c:pt idx="726">
                  <c:v>1000</c:v>
                </c:pt>
                <c:pt idx="727">
                  <c:v>1000</c:v>
                </c:pt>
                <c:pt idx="728">
                  <c:v>1000</c:v>
                </c:pt>
                <c:pt idx="729">
                  <c:v>1000</c:v>
                </c:pt>
                <c:pt idx="730">
                  <c:v>1000</c:v>
                </c:pt>
                <c:pt idx="731">
                  <c:v>1000</c:v>
                </c:pt>
                <c:pt idx="732">
                  <c:v>600</c:v>
                </c:pt>
                <c:pt idx="733">
                  <c:v>1000</c:v>
                </c:pt>
                <c:pt idx="734">
                  <c:v>1000</c:v>
                </c:pt>
                <c:pt idx="735">
                  <c:v>600</c:v>
                </c:pt>
                <c:pt idx="736">
                  <c:v>1000</c:v>
                </c:pt>
                <c:pt idx="737">
                  <c:v>600</c:v>
                </c:pt>
                <c:pt idx="738">
                  <c:v>1000</c:v>
                </c:pt>
                <c:pt idx="739">
                  <c:v>1000</c:v>
                </c:pt>
                <c:pt idx="740">
                  <c:v>600</c:v>
                </c:pt>
                <c:pt idx="741">
                  <c:v>1000</c:v>
                </c:pt>
                <c:pt idx="742">
                  <c:v>600</c:v>
                </c:pt>
                <c:pt idx="743">
                  <c:v>1000</c:v>
                </c:pt>
                <c:pt idx="744">
                  <c:v>600</c:v>
                </c:pt>
                <c:pt idx="745">
                  <c:v>600</c:v>
                </c:pt>
                <c:pt idx="746">
                  <c:v>600</c:v>
                </c:pt>
                <c:pt idx="747">
                  <c:v>1000</c:v>
                </c:pt>
                <c:pt idx="748">
                  <c:v>1000</c:v>
                </c:pt>
                <c:pt idx="749">
                  <c:v>600</c:v>
                </c:pt>
                <c:pt idx="750">
                  <c:v>600</c:v>
                </c:pt>
                <c:pt idx="751">
                  <c:v>600</c:v>
                </c:pt>
                <c:pt idx="752">
                  <c:v>1000</c:v>
                </c:pt>
                <c:pt idx="753">
                  <c:v>1000</c:v>
                </c:pt>
                <c:pt idx="754">
                  <c:v>1000</c:v>
                </c:pt>
                <c:pt idx="755">
                  <c:v>1000</c:v>
                </c:pt>
                <c:pt idx="756">
                  <c:v>600</c:v>
                </c:pt>
                <c:pt idx="757">
                  <c:v>1000</c:v>
                </c:pt>
                <c:pt idx="758">
                  <c:v>600</c:v>
                </c:pt>
                <c:pt idx="759">
                  <c:v>600</c:v>
                </c:pt>
                <c:pt idx="760">
                  <c:v>600</c:v>
                </c:pt>
                <c:pt idx="761">
                  <c:v>600</c:v>
                </c:pt>
                <c:pt idx="762">
                  <c:v>1000</c:v>
                </c:pt>
                <c:pt idx="763">
                  <c:v>1000</c:v>
                </c:pt>
                <c:pt idx="764">
                  <c:v>1000</c:v>
                </c:pt>
                <c:pt idx="765">
                  <c:v>1000</c:v>
                </c:pt>
                <c:pt idx="766">
                  <c:v>1000</c:v>
                </c:pt>
                <c:pt idx="767">
                  <c:v>1000</c:v>
                </c:pt>
                <c:pt idx="768">
                  <c:v>1000</c:v>
                </c:pt>
                <c:pt idx="769">
                  <c:v>1000</c:v>
                </c:pt>
                <c:pt idx="770">
                  <c:v>1000</c:v>
                </c:pt>
                <c:pt idx="771">
                  <c:v>1000</c:v>
                </c:pt>
                <c:pt idx="772">
                  <c:v>1000</c:v>
                </c:pt>
                <c:pt idx="773">
                  <c:v>1000</c:v>
                </c:pt>
                <c:pt idx="774">
                  <c:v>1000</c:v>
                </c:pt>
                <c:pt idx="775">
                  <c:v>1000</c:v>
                </c:pt>
                <c:pt idx="776">
                  <c:v>1000</c:v>
                </c:pt>
                <c:pt idx="777">
                  <c:v>1000</c:v>
                </c:pt>
                <c:pt idx="778">
                  <c:v>1000</c:v>
                </c:pt>
                <c:pt idx="779">
                  <c:v>1000</c:v>
                </c:pt>
                <c:pt idx="780">
                  <c:v>1000</c:v>
                </c:pt>
                <c:pt idx="781">
                  <c:v>1000</c:v>
                </c:pt>
                <c:pt idx="782">
                  <c:v>1500</c:v>
                </c:pt>
                <c:pt idx="783">
                  <c:v>1500</c:v>
                </c:pt>
                <c:pt idx="784">
                  <c:v>1000</c:v>
                </c:pt>
                <c:pt idx="785">
                  <c:v>1500</c:v>
                </c:pt>
                <c:pt idx="786">
                  <c:v>1500</c:v>
                </c:pt>
                <c:pt idx="787">
                  <c:v>1000</c:v>
                </c:pt>
                <c:pt idx="788">
                  <c:v>1000</c:v>
                </c:pt>
                <c:pt idx="789">
                  <c:v>1000</c:v>
                </c:pt>
                <c:pt idx="790">
                  <c:v>1000</c:v>
                </c:pt>
                <c:pt idx="791">
                  <c:v>1000</c:v>
                </c:pt>
                <c:pt idx="792">
                  <c:v>1000</c:v>
                </c:pt>
                <c:pt idx="793">
                  <c:v>1500</c:v>
                </c:pt>
                <c:pt idx="794">
                  <c:v>1000</c:v>
                </c:pt>
                <c:pt idx="795">
                  <c:v>1000</c:v>
                </c:pt>
                <c:pt idx="796">
                  <c:v>1000</c:v>
                </c:pt>
                <c:pt idx="797">
                  <c:v>1000</c:v>
                </c:pt>
                <c:pt idx="798">
                  <c:v>1500</c:v>
                </c:pt>
                <c:pt idx="799">
                  <c:v>1500</c:v>
                </c:pt>
                <c:pt idx="800">
                  <c:v>1000</c:v>
                </c:pt>
                <c:pt idx="801">
                  <c:v>1000</c:v>
                </c:pt>
                <c:pt idx="802">
                  <c:v>1000</c:v>
                </c:pt>
                <c:pt idx="803">
                  <c:v>600</c:v>
                </c:pt>
                <c:pt idx="804">
                  <c:v>600</c:v>
                </c:pt>
                <c:pt idx="805">
                  <c:v>600</c:v>
                </c:pt>
                <c:pt idx="806">
                  <c:v>1000</c:v>
                </c:pt>
                <c:pt idx="807">
                  <c:v>1000</c:v>
                </c:pt>
                <c:pt idx="808">
                  <c:v>600</c:v>
                </c:pt>
                <c:pt idx="809">
                  <c:v>1000</c:v>
                </c:pt>
                <c:pt idx="810">
                  <c:v>1000</c:v>
                </c:pt>
                <c:pt idx="811">
                  <c:v>1000</c:v>
                </c:pt>
                <c:pt idx="812">
                  <c:v>1000</c:v>
                </c:pt>
                <c:pt idx="813">
                  <c:v>1000</c:v>
                </c:pt>
                <c:pt idx="814">
                  <c:v>600</c:v>
                </c:pt>
                <c:pt idx="815">
                  <c:v>1000</c:v>
                </c:pt>
                <c:pt idx="816">
                  <c:v>600</c:v>
                </c:pt>
                <c:pt idx="817">
                  <c:v>1000</c:v>
                </c:pt>
                <c:pt idx="818">
                  <c:v>1000</c:v>
                </c:pt>
                <c:pt idx="819">
                  <c:v>1000</c:v>
                </c:pt>
                <c:pt idx="820">
                  <c:v>1000</c:v>
                </c:pt>
                <c:pt idx="821">
                  <c:v>1000</c:v>
                </c:pt>
                <c:pt idx="822">
                  <c:v>1000</c:v>
                </c:pt>
                <c:pt idx="823">
                  <c:v>600</c:v>
                </c:pt>
                <c:pt idx="824">
                  <c:v>1000</c:v>
                </c:pt>
                <c:pt idx="825">
                  <c:v>1000</c:v>
                </c:pt>
                <c:pt idx="826">
                  <c:v>1000</c:v>
                </c:pt>
                <c:pt idx="827">
                  <c:v>1000</c:v>
                </c:pt>
                <c:pt idx="828">
                  <c:v>1000</c:v>
                </c:pt>
                <c:pt idx="829">
                  <c:v>1000</c:v>
                </c:pt>
                <c:pt idx="830">
                  <c:v>1000</c:v>
                </c:pt>
                <c:pt idx="831">
                  <c:v>1000</c:v>
                </c:pt>
                <c:pt idx="832">
                  <c:v>600</c:v>
                </c:pt>
                <c:pt idx="833">
                  <c:v>600</c:v>
                </c:pt>
                <c:pt idx="834">
                  <c:v>1000</c:v>
                </c:pt>
                <c:pt idx="835">
                  <c:v>1000</c:v>
                </c:pt>
                <c:pt idx="836">
                  <c:v>1000</c:v>
                </c:pt>
                <c:pt idx="837">
                  <c:v>1000</c:v>
                </c:pt>
                <c:pt idx="838">
                  <c:v>1000</c:v>
                </c:pt>
                <c:pt idx="839">
                  <c:v>600</c:v>
                </c:pt>
                <c:pt idx="840">
                  <c:v>600</c:v>
                </c:pt>
                <c:pt idx="841">
                  <c:v>1000</c:v>
                </c:pt>
                <c:pt idx="842">
                  <c:v>600</c:v>
                </c:pt>
                <c:pt idx="843">
                  <c:v>600</c:v>
                </c:pt>
                <c:pt idx="844">
                  <c:v>600</c:v>
                </c:pt>
                <c:pt idx="845">
                  <c:v>1000</c:v>
                </c:pt>
                <c:pt idx="846">
                  <c:v>1000</c:v>
                </c:pt>
                <c:pt idx="847">
                  <c:v>1000</c:v>
                </c:pt>
                <c:pt idx="848">
                  <c:v>1000</c:v>
                </c:pt>
                <c:pt idx="849">
                  <c:v>1000</c:v>
                </c:pt>
                <c:pt idx="850">
                  <c:v>600</c:v>
                </c:pt>
                <c:pt idx="851">
                  <c:v>1000</c:v>
                </c:pt>
                <c:pt idx="852">
                  <c:v>1000</c:v>
                </c:pt>
                <c:pt idx="853">
                  <c:v>1000</c:v>
                </c:pt>
                <c:pt idx="854">
                  <c:v>1000</c:v>
                </c:pt>
                <c:pt idx="855">
                  <c:v>1000</c:v>
                </c:pt>
                <c:pt idx="856">
                  <c:v>1000</c:v>
                </c:pt>
                <c:pt idx="857">
                  <c:v>1000</c:v>
                </c:pt>
                <c:pt idx="858">
                  <c:v>1000</c:v>
                </c:pt>
                <c:pt idx="859">
                  <c:v>1000</c:v>
                </c:pt>
                <c:pt idx="860">
                  <c:v>1000</c:v>
                </c:pt>
                <c:pt idx="861">
                  <c:v>1000</c:v>
                </c:pt>
                <c:pt idx="862">
                  <c:v>1000</c:v>
                </c:pt>
                <c:pt idx="863">
                  <c:v>1500</c:v>
                </c:pt>
                <c:pt idx="864">
                  <c:v>1000</c:v>
                </c:pt>
                <c:pt idx="865">
                  <c:v>1000</c:v>
                </c:pt>
                <c:pt idx="866">
                  <c:v>1000</c:v>
                </c:pt>
                <c:pt idx="867">
                  <c:v>1000</c:v>
                </c:pt>
                <c:pt idx="868">
                  <c:v>1000</c:v>
                </c:pt>
                <c:pt idx="869">
                  <c:v>1000</c:v>
                </c:pt>
                <c:pt idx="870">
                  <c:v>1000</c:v>
                </c:pt>
                <c:pt idx="871">
                  <c:v>1000</c:v>
                </c:pt>
                <c:pt idx="872">
                  <c:v>1000</c:v>
                </c:pt>
                <c:pt idx="873">
                  <c:v>1000</c:v>
                </c:pt>
                <c:pt idx="874">
                  <c:v>1000</c:v>
                </c:pt>
                <c:pt idx="875">
                  <c:v>1000</c:v>
                </c:pt>
                <c:pt idx="876">
                  <c:v>1000</c:v>
                </c:pt>
                <c:pt idx="877">
                  <c:v>600</c:v>
                </c:pt>
                <c:pt idx="878">
                  <c:v>1000</c:v>
                </c:pt>
                <c:pt idx="879">
                  <c:v>1000</c:v>
                </c:pt>
                <c:pt idx="880">
                  <c:v>600</c:v>
                </c:pt>
                <c:pt idx="881">
                  <c:v>600</c:v>
                </c:pt>
                <c:pt idx="882">
                  <c:v>600</c:v>
                </c:pt>
                <c:pt idx="883">
                  <c:v>1000</c:v>
                </c:pt>
                <c:pt idx="884">
                  <c:v>600</c:v>
                </c:pt>
                <c:pt idx="885">
                  <c:v>1000</c:v>
                </c:pt>
                <c:pt idx="886">
                  <c:v>1000</c:v>
                </c:pt>
                <c:pt idx="887">
                  <c:v>600</c:v>
                </c:pt>
                <c:pt idx="888">
                  <c:v>1000</c:v>
                </c:pt>
                <c:pt idx="889">
                  <c:v>1000</c:v>
                </c:pt>
                <c:pt idx="890">
                  <c:v>1000</c:v>
                </c:pt>
                <c:pt idx="891">
                  <c:v>1000</c:v>
                </c:pt>
                <c:pt idx="892">
                  <c:v>600</c:v>
                </c:pt>
                <c:pt idx="893">
                  <c:v>1000</c:v>
                </c:pt>
                <c:pt idx="894">
                  <c:v>600</c:v>
                </c:pt>
                <c:pt idx="895">
                  <c:v>1000</c:v>
                </c:pt>
                <c:pt idx="896">
                  <c:v>1000</c:v>
                </c:pt>
                <c:pt idx="897">
                  <c:v>600</c:v>
                </c:pt>
                <c:pt idx="898">
                  <c:v>600</c:v>
                </c:pt>
                <c:pt idx="899">
                  <c:v>1000</c:v>
                </c:pt>
                <c:pt idx="900">
                  <c:v>1000</c:v>
                </c:pt>
                <c:pt idx="901">
                  <c:v>1000</c:v>
                </c:pt>
                <c:pt idx="902">
                  <c:v>600</c:v>
                </c:pt>
                <c:pt idx="903">
                  <c:v>600</c:v>
                </c:pt>
                <c:pt idx="904">
                  <c:v>1000</c:v>
                </c:pt>
                <c:pt idx="905">
                  <c:v>600</c:v>
                </c:pt>
                <c:pt idx="906">
                  <c:v>600</c:v>
                </c:pt>
                <c:pt idx="907">
                  <c:v>1000</c:v>
                </c:pt>
                <c:pt idx="908">
                  <c:v>1000</c:v>
                </c:pt>
                <c:pt idx="909">
                  <c:v>1000</c:v>
                </c:pt>
                <c:pt idx="910">
                  <c:v>600</c:v>
                </c:pt>
                <c:pt idx="911">
                  <c:v>1000</c:v>
                </c:pt>
                <c:pt idx="912">
                  <c:v>1000</c:v>
                </c:pt>
                <c:pt idx="913">
                  <c:v>1000</c:v>
                </c:pt>
                <c:pt idx="914">
                  <c:v>600</c:v>
                </c:pt>
                <c:pt idx="915">
                  <c:v>1000</c:v>
                </c:pt>
                <c:pt idx="916">
                  <c:v>1000</c:v>
                </c:pt>
                <c:pt idx="917">
                  <c:v>600</c:v>
                </c:pt>
                <c:pt idx="918">
                  <c:v>600</c:v>
                </c:pt>
                <c:pt idx="919">
                  <c:v>600</c:v>
                </c:pt>
                <c:pt idx="920">
                  <c:v>600</c:v>
                </c:pt>
                <c:pt idx="921">
                  <c:v>600</c:v>
                </c:pt>
                <c:pt idx="922">
                  <c:v>1000</c:v>
                </c:pt>
                <c:pt idx="923">
                  <c:v>600</c:v>
                </c:pt>
                <c:pt idx="924">
                  <c:v>600</c:v>
                </c:pt>
                <c:pt idx="925">
                  <c:v>600</c:v>
                </c:pt>
                <c:pt idx="926">
                  <c:v>600</c:v>
                </c:pt>
                <c:pt idx="927">
                  <c:v>1000</c:v>
                </c:pt>
                <c:pt idx="928">
                  <c:v>600</c:v>
                </c:pt>
                <c:pt idx="929">
                  <c:v>1000</c:v>
                </c:pt>
                <c:pt idx="930">
                  <c:v>600</c:v>
                </c:pt>
                <c:pt idx="931">
                  <c:v>600</c:v>
                </c:pt>
                <c:pt idx="932">
                  <c:v>1000</c:v>
                </c:pt>
                <c:pt idx="933">
                  <c:v>600</c:v>
                </c:pt>
                <c:pt idx="934">
                  <c:v>1000</c:v>
                </c:pt>
                <c:pt idx="935">
                  <c:v>1000</c:v>
                </c:pt>
                <c:pt idx="936">
                  <c:v>1000</c:v>
                </c:pt>
                <c:pt idx="937">
                  <c:v>1000</c:v>
                </c:pt>
                <c:pt idx="938">
                  <c:v>1000</c:v>
                </c:pt>
                <c:pt idx="939">
                  <c:v>1000</c:v>
                </c:pt>
                <c:pt idx="940">
                  <c:v>1000</c:v>
                </c:pt>
                <c:pt idx="941">
                  <c:v>1000</c:v>
                </c:pt>
                <c:pt idx="942">
                  <c:v>1000</c:v>
                </c:pt>
                <c:pt idx="943">
                  <c:v>1000</c:v>
                </c:pt>
                <c:pt idx="944">
                  <c:v>1000</c:v>
                </c:pt>
                <c:pt idx="945">
                  <c:v>1000</c:v>
                </c:pt>
                <c:pt idx="946">
                  <c:v>1000</c:v>
                </c:pt>
                <c:pt idx="947">
                  <c:v>1000</c:v>
                </c:pt>
                <c:pt idx="948">
                  <c:v>1000</c:v>
                </c:pt>
                <c:pt idx="949">
                  <c:v>1000</c:v>
                </c:pt>
                <c:pt idx="950">
                  <c:v>1000</c:v>
                </c:pt>
                <c:pt idx="951">
                  <c:v>1000</c:v>
                </c:pt>
                <c:pt idx="952">
                  <c:v>1000</c:v>
                </c:pt>
                <c:pt idx="953">
                  <c:v>1000</c:v>
                </c:pt>
                <c:pt idx="954">
                  <c:v>1000</c:v>
                </c:pt>
                <c:pt idx="955">
                  <c:v>1000</c:v>
                </c:pt>
                <c:pt idx="956">
                  <c:v>1000</c:v>
                </c:pt>
                <c:pt idx="957">
                  <c:v>1500</c:v>
                </c:pt>
                <c:pt idx="958">
                  <c:v>1000</c:v>
                </c:pt>
                <c:pt idx="959">
                  <c:v>1500</c:v>
                </c:pt>
                <c:pt idx="960">
                  <c:v>1000</c:v>
                </c:pt>
                <c:pt idx="961">
                  <c:v>1000</c:v>
                </c:pt>
                <c:pt idx="962">
                  <c:v>1000</c:v>
                </c:pt>
                <c:pt idx="963">
                  <c:v>1000</c:v>
                </c:pt>
                <c:pt idx="964">
                  <c:v>1000</c:v>
                </c:pt>
                <c:pt idx="965">
                  <c:v>1500</c:v>
                </c:pt>
                <c:pt idx="966">
                  <c:v>1500</c:v>
                </c:pt>
                <c:pt idx="967">
                  <c:v>1000</c:v>
                </c:pt>
                <c:pt idx="968">
                  <c:v>1000</c:v>
                </c:pt>
                <c:pt idx="969">
                  <c:v>1000</c:v>
                </c:pt>
                <c:pt idx="970">
                  <c:v>1500</c:v>
                </c:pt>
                <c:pt idx="971">
                  <c:v>1000</c:v>
                </c:pt>
                <c:pt idx="972">
                  <c:v>1500</c:v>
                </c:pt>
                <c:pt idx="973">
                  <c:v>1000</c:v>
                </c:pt>
                <c:pt idx="974">
                  <c:v>1000</c:v>
                </c:pt>
                <c:pt idx="975">
                  <c:v>1000</c:v>
                </c:pt>
                <c:pt idx="976">
                  <c:v>1000</c:v>
                </c:pt>
                <c:pt idx="977">
                  <c:v>1000</c:v>
                </c:pt>
                <c:pt idx="978">
                  <c:v>1000</c:v>
                </c:pt>
                <c:pt idx="979">
                  <c:v>1000</c:v>
                </c:pt>
                <c:pt idx="980">
                  <c:v>1000</c:v>
                </c:pt>
                <c:pt idx="981">
                  <c:v>1000</c:v>
                </c:pt>
                <c:pt idx="982">
                  <c:v>1000</c:v>
                </c:pt>
                <c:pt idx="983">
                  <c:v>1000</c:v>
                </c:pt>
                <c:pt idx="984">
                  <c:v>600</c:v>
                </c:pt>
                <c:pt idx="985">
                  <c:v>600</c:v>
                </c:pt>
                <c:pt idx="986">
                  <c:v>600</c:v>
                </c:pt>
                <c:pt idx="987">
                  <c:v>1000</c:v>
                </c:pt>
                <c:pt idx="988">
                  <c:v>1000</c:v>
                </c:pt>
                <c:pt idx="989">
                  <c:v>1000</c:v>
                </c:pt>
                <c:pt idx="990">
                  <c:v>600</c:v>
                </c:pt>
                <c:pt idx="991">
                  <c:v>1000</c:v>
                </c:pt>
                <c:pt idx="992">
                  <c:v>1000</c:v>
                </c:pt>
                <c:pt idx="993">
                  <c:v>1000</c:v>
                </c:pt>
                <c:pt idx="994">
                  <c:v>600</c:v>
                </c:pt>
                <c:pt idx="995">
                  <c:v>1000</c:v>
                </c:pt>
                <c:pt idx="996">
                  <c:v>1000</c:v>
                </c:pt>
                <c:pt idx="997">
                  <c:v>600</c:v>
                </c:pt>
                <c:pt idx="998">
                  <c:v>1000</c:v>
                </c:pt>
                <c:pt idx="999">
                  <c:v>600</c:v>
                </c:pt>
                <c:pt idx="1000">
                  <c:v>600</c:v>
                </c:pt>
                <c:pt idx="1001">
                  <c:v>1000</c:v>
                </c:pt>
                <c:pt idx="1002">
                  <c:v>1000</c:v>
                </c:pt>
                <c:pt idx="1003">
                  <c:v>600</c:v>
                </c:pt>
                <c:pt idx="1004">
                  <c:v>600</c:v>
                </c:pt>
                <c:pt idx="1005">
                  <c:v>600</c:v>
                </c:pt>
                <c:pt idx="1006">
                  <c:v>1000</c:v>
                </c:pt>
                <c:pt idx="1007">
                  <c:v>600</c:v>
                </c:pt>
                <c:pt idx="1008">
                  <c:v>1000</c:v>
                </c:pt>
                <c:pt idx="1009">
                  <c:v>600</c:v>
                </c:pt>
                <c:pt idx="1010">
                  <c:v>1000</c:v>
                </c:pt>
                <c:pt idx="1011">
                  <c:v>600</c:v>
                </c:pt>
                <c:pt idx="1012">
                  <c:v>1000</c:v>
                </c:pt>
                <c:pt idx="1013">
                  <c:v>600</c:v>
                </c:pt>
                <c:pt idx="1014">
                  <c:v>1000</c:v>
                </c:pt>
                <c:pt idx="1015">
                  <c:v>1000</c:v>
                </c:pt>
                <c:pt idx="1016">
                  <c:v>1000</c:v>
                </c:pt>
                <c:pt idx="1017">
                  <c:v>600</c:v>
                </c:pt>
                <c:pt idx="1018">
                  <c:v>1000</c:v>
                </c:pt>
                <c:pt idx="1019">
                  <c:v>1000</c:v>
                </c:pt>
                <c:pt idx="1020">
                  <c:v>1000</c:v>
                </c:pt>
                <c:pt idx="1021">
                  <c:v>1000</c:v>
                </c:pt>
                <c:pt idx="1022">
                  <c:v>1000</c:v>
                </c:pt>
                <c:pt idx="1023">
                  <c:v>1000</c:v>
                </c:pt>
                <c:pt idx="1024">
                  <c:v>1000</c:v>
                </c:pt>
                <c:pt idx="1025">
                  <c:v>1000</c:v>
                </c:pt>
                <c:pt idx="1026">
                  <c:v>1000</c:v>
                </c:pt>
                <c:pt idx="1027">
                  <c:v>1000</c:v>
                </c:pt>
                <c:pt idx="1028">
                  <c:v>1000</c:v>
                </c:pt>
                <c:pt idx="1029">
                  <c:v>1000</c:v>
                </c:pt>
                <c:pt idx="1030">
                  <c:v>1000</c:v>
                </c:pt>
                <c:pt idx="1031">
                  <c:v>1000</c:v>
                </c:pt>
                <c:pt idx="1032">
                  <c:v>1000</c:v>
                </c:pt>
                <c:pt idx="1033">
                  <c:v>1000</c:v>
                </c:pt>
                <c:pt idx="1034">
                  <c:v>1000</c:v>
                </c:pt>
                <c:pt idx="1035">
                  <c:v>1000</c:v>
                </c:pt>
                <c:pt idx="1036">
                  <c:v>1000</c:v>
                </c:pt>
                <c:pt idx="1037">
                  <c:v>1000</c:v>
                </c:pt>
                <c:pt idx="1038">
                  <c:v>1500</c:v>
                </c:pt>
                <c:pt idx="1039">
                  <c:v>1000</c:v>
                </c:pt>
                <c:pt idx="1040">
                  <c:v>1000</c:v>
                </c:pt>
                <c:pt idx="1041">
                  <c:v>1000</c:v>
                </c:pt>
                <c:pt idx="1042">
                  <c:v>1000</c:v>
                </c:pt>
                <c:pt idx="1043">
                  <c:v>1000</c:v>
                </c:pt>
                <c:pt idx="1044">
                  <c:v>1500</c:v>
                </c:pt>
                <c:pt idx="1045">
                  <c:v>1000</c:v>
                </c:pt>
                <c:pt idx="1046">
                  <c:v>1000</c:v>
                </c:pt>
                <c:pt idx="1047">
                  <c:v>1000</c:v>
                </c:pt>
                <c:pt idx="1048">
                  <c:v>1000</c:v>
                </c:pt>
                <c:pt idx="1049">
                  <c:v>1500</c:v>
                </c:pt>
                <c:pt idx="1050">
                  <c:v>1000</c:v>
                </c:pt>
                <c:pt idx="1051">
                  <c:v>1500</c:v>
                </c:pt>
                <c:pt idx="1052">
                  <c:v>1000</c:v>
                </c:pt>
                <c:pt idx="1053">
                  <c:v>1000</c:v>
                </c:pt>
                <c:pt idx="1054">
                  <c:v>1000</c:v>
                </c:pt>
                <c:pt idx="1055">
                  <c:v>1000</c:v>
                </c:pt>
                <c:pt idx="1056">
                  <c:v>1000</c:v>
                </c:pt>
                <c:pt idx="1057">
                  <c:v>1000</c:v>
                </c:pt>
                <c:pt idx="1058">
                  <c:v>1000</c:v>
                </c:pt>
                <c:pt idx="1059">
                  <c:v>1000</c:v>
                </c:pt>
                <c:pt idx="1060">
                  <c:v>600</c:v>
                </c:pt>
                <c:pt idx="1061">
                  <c:v>1000</c:v>
                </c:pt>
                <c:pt idx="1062">
                  <c:v>1000</c:v>
                </c:pt>
                <c:pt idx="1063">
                  <c:v>1000</c:v>
                </c:pt>
                <c:pt idx="1064">
                  <c:v>1000</c:v>
                </c:pt>
                <c:pt idx="1065">
                  <c:v>1000</c:v>
                </c:pt>
                <c:pt idx="1066">
                  <c:v>1000</c:v>
                </c:pt>
                <c:pt idx="1067">
                  <c:v>600</c:v>
                </c:pt>
                <c:pt idx="1068">
                  <c:v>600</c:v>
                </c:pt>
                <c:pt idx="1069">
                  <c:v>1000</c:v>
                </c:pt>
                <c:pt idx="1070">
                  <c:v>1000</c:v>
                </c:pt>
                <c:pt idx="1071">
                  <c:v>1000</c:v>
                </c:pt>
                <c:pt idx="1072">
                  <c:v>1000</c:v>
                </c:pt>
                <c:pt idx="1073">
                  <c:v>1000</c:v>
                </c:pt>
                <c:pt idx="1074">
                  <c:v>1000</c:v>
                </c:pt>
                <c:pt idx="1075">
                  <c:v>1000</c:v>
                </c:pt>
                <c:pt idx="1076">
                  <c:v>1000</c:v>
                </c:pt>
                <c:pt idx="1077">
                  <c:v>1000</c:v>
                </c:pt>
                <c:pt idx="1078">
                  <c:v>1000</c:v>
                </c:pt>
                <c:pt idx="1079">
                  <c:v>1000</c:v>
                </c:pt>
                <c:pt idx="1080">
                  <c:v>1000</c:v>
                </c:pt>
                <c:pt idx="1081">
                  <c:v>600</c:v>
                </c:pt>
                <c:pt idx="1082">
                  <c:v>1000</c:v>
                </c:pt>
                <c:pt idx="1083">
                  <c:v>1000</c:v>
                </c:pt>
                <c:pt idx="1084">
                  <c:v>600</c:v>
                </c:pt>
                <c:pt idx="1085">
                  <c:v>1000</c:v>
                </c:pt>
                <c:pt idx="1086">
                  <c:v>1000</c:v>
                </c:pt>
                <c:pt idx="1087">
                  <c:v>1000</c:v>
                </c:pt>
                <c:pt idx="1088">
                  <c:v>1000</c:v>
                </c:pt>
                <c:pt idx="1089">
                  <c:v>1000</c:v>
                </c:pt>
                <c:pt idx="1090">
                  <c:v>1000</c:v>
                </c:pt>
                <c:pt idx="1091">
                  <c:v>1000</c:v>
                </c:pt>
                <c:pt idx="1092">
                  <c:v>1000</c:v>
                </c:pt>
                <c:pt idx="1093">
                  <c:v>1000</c:v>
                </c:pt>
                <c:pt idx="1094">
                  <c:v>1000</c:v>
                </c:pt>
                <c:pt idx="1095">
                  <c:v>1000</c:v>
                </c:pt>
                <c:pt idx="1096">
                  <c:v>1000</c:v>
                </c:pt>
                <c:pt idx="1097">
                  <c:v>1000</c:v>
                </c:pt>
                <c:pt idx="1098">
                  <c:v>1000</c:v>
                </c:pt>
                <c:pt idx="1099">
                  <c:v>1500</c:v>
                </c:pt>
                <c:pt idx="1100">
                  <c:v>1500</c:v>
                </c:pt>
                <c:pt idx="1101">
                  <c:v>1000</c:v>
                </c:pt>
                <c:pt idx="1102">
                  <c:v>1000</c:v>
                </c:pt>
                <c:pt idx="1103">
                  <c:v>1000</c:v>
                </c:pt>
                <c:pt idx="1104">
                  <c:v>1000</c:v>
                </c:pt>
                <c:pt idx="1105">
                  <c:v>1000</c:v>
                </c:pt>
                <c:pt idx="1106">
                  <c:v>1000</c:v>
                </c:pt>
                <c:pt idx="1107">
                  <c:v>1000</c:v>
                </c:pt>
                <c:pt idx="1108">
                  <c:v>1000</c:v>
                </c:pt>
                <c:pt idx="1109">
                  <c:v>1000</c:v>
                </c:pt>
                <c:pt idx="1110">
                  <c:v>1000</c:v>
                </c:pt>
                <c:pt idx="1111">
                  <c:v>1000</c:v>
                </c:pt>
                <c:pt idx="1112">
                  <c:v>1500</c:v>
                </c:pt>
                <c:pt idx="1113">
                  <c:v>1000</c:v>
                </c:pt>
                <c:pt idx="1114">
                  <c:v>1500</c:v>
                </c:pt>
                <c:pt idx="1115">
                  <c:v>1500</c:v>
                </c:pt>
                <c:pt idx="1116">
                  <c:v>1000</c:v>
                </c:pt>
                <c:pt idx="1117">
                  <c:v>1000</c:v>
                </c:pt>
                <c:pt idx="1118">
                  <c:v>1000</c:v>
                </c:pt>
                <c:pt idx="1119">
                  <c:v>1000</c:v>
                </c:pt>
                <c:pt idx="1120">
                  <c:v>1000</c:v>
                </c:pt>
                <c:pt idx="1121">
                  <c:v>1500</c:v>
                </c:pt>
                <c:pt idx="1122">
                  <c:v>1000</c:v>
                </c:pt>
                <c:pt idx="1123">
                  <c:v>1000</c:v>
                </c:pt>
                <c:pt idx="1124">
                  <c:v>1000</c:v>
                </c:pt>
                <c:pt idx="1125">
                  <c:v>1500</c:v>
                </c:pt>
                <c:pt idx="1126">
                  <c:v>1000</c:v>
                </c:pt>
                <c:pt idx="1127">
                  <c:v>1500</c:v>
                </c:pt>
                <c:pt idx="1128">
                  <c:v>1500</c:v>
                </c:pt>
                <c:pt idx="1129">
                  <c:v>1500</c:v>
                </c:pt>
                <c:pt idx="1130">
                  <c:v>1000</c:v>
                </c:pt>
                <c:pt idx="1131">
                  <c:v>1500</c:v>
                </c:pt>
                <c:pt idx="1132">
                  <c:v>1000</c:v>
                </c:pt>
                <c:pt idx="1133">
                  <c:v>1500</c:v>
                </c:pt>
                <c:pt idx="1134">
                  <c:v>1000</c:v>
                </c:pt>
                <c:pt idx="1135">
                  <c:v>1000</c:v>
                </c:pt>
                <c:pt idx="1136">
                  <c:v>1500</c:v>
                </c:pt>
                <c:pt idx="1137">
                  <c:v>1000</c:v>
                </c:pt>
                <c:pt idx="1138">
                  <c:v>1000</c:v>
                </c:pt>
                <c:pt idx="1139">
                  <c:v>1500</c:v>
                </c:pt>
                <c:pt idx="1140">
                  <c:v>1000</c:v>
                </c:pt>
                <c:pt idx="1141">
                  <c:v>1000</c:v>
                </c:pt>
                <c:pt idx="1142">
                  <c:v>600</c:v>
                </c:pt>
                <c:pt idx="1143">
                  <c:v>1000</c:v>
                </c:pt>
                <c:pt idx="1144">
                  <c:v>1000</c:v>
                </c:pt>
                <c:pt idx="1145">
                  <c:v>1000</c:v>
                </c:pt>
                <c:pt idx="1146">
                  <c:v>1000</c:v>
                </c:pt>
                <c:pt idx="1147">
                  <c:v>600</c:v>
                </c:pt>
                <c:pt idx="1148">
                  <c:v>1000</c:v>
                </c:pt>
                <c:pt idx="1149">
                  <c:v>600</c:v>
                </c:pt>
                <c:pt idx="1150">
                  <c:v>600</c:v>
                </c:pt>
                <c:pt idx="1151">
                  <c:v>600</c:v>
                </c:pt>
                <c:pt idx="1152">
                  <c:v>600</c:v>
                </c:pt>
                <c:pt idx="1153">
                  <c:v>1000</c:v>
                </c:pt>
                <c:pt idx="1154">
                  <c:v>600</c:v>
                </c:pt>
                <c:pt idx="1155">
                  <c:v>1000</c:v>
                </c:pt>
                <c:pt idx="1156">
                  <c:v>1000</c:v>
                </c:pt>
                <c:pt idx="1157">
                  <c:v>600</c:v>
                </c:pt>
                <c:pt idx="1158">
                  <c:v>1000</c:v>
                </c:pt>
                <c:pt idx="1159">
                  <c:v>1000</c:v>
                </c:pt>
                <c:pt idx="1160">
                  <c:v>1000</c:v>
                </c:pt>
                <c:pt idx="1161">
                  <c:v>1000</c:v>
                </c:pt>
                <c:pt idx="1162">
                  <c:v>1000</c:v>
                </c:pt>
                <c:pt idx="1163">
                  <c:v>1000</c:v>
                </c:pt>
                <c:pt idx="1164">
                  <c:v>600</c:v>
                </c:pt>
                <c:pt idx="1165">
                  <c:v>600</c:v>
                </c:pt>
                <c:pt idx="1166">
                  <c:v>1000</c:v>
                </c:pt>
                <c:pt idx="1167">
                  <c:v>1000</c:v>
                </c:pt>
                <c:pt idx="1168">
                  <c:v>1000</c:v>
                </c:pt>
                <c:pt idx="1169">
                  <c:v>600</c:v>
                </c:pt>
                <c:pt idx="1170">
                  <c:v>1000</c:v>
                </c:pt>
                <c:pt idx="1171">
                  <c:v>1000</c:v>
                </c:pt>
                <c:pt idx="1172">
                  <c:v>1000</c:v>
                </c:pt>
                <c:pt idx="1173">
                  <c:v>1000</c:v>
                </c:pt>
                <c:pt idx="1174">
                  <c:v>600</c:v>
                </c:pt>
                <c:pt idx="1175">
                  <c:v>600</c:v>
                </c:pt>
                <c:pt idx="1176">
                  <c:v>600</c:v>
                </c:pt>
                <c:pt idx="1177">
                  <c:v>600</c:v>
                </c:pt>
                <c:pt idx="1178">
                  <c:v>600</c:v>
                </c:pt>
                <c:pt idx="1179">
                  <c:v>1000</c:v>
                </c:pt>
                <c:pt idx="1180">
                  <c:v>600</c:v>
                </c:pt>
                <c:pt idx="1181">
                  <c:v>600</c:v>
                </c:pt>
                <c:pt idx="1182">
                  <c:v>1000</c:v>
                </c:pt>
                <c:pt idx="1183">
                  <c:v>1000</c:v>
                </c:pt>
                <c:pt idx="1184">
                  <c:v>600</c:v>
                </c:pt>
                <c:pt idx="1185">
                  <c:v>600</c:v>
                </c:pt>
                <c:pt idx="1186">
                  <c:v>1000</c:v>
                </c:pt>
                <c:pt idx="1187">
                  <c:v>1000</c:v>
                </c:pt>
                <c:pt idx="1188">
                  <c:v>600</c:v>
                </c:pt>
                <c:pt idx="1189">
                  <c:v>1000</c:v>
                </c:pt>
                <c:pt idx="1190">
                  <c:v>600</c:v>
                </c:pt>
                <c:pt idx="1191">
                  <c:v>600</c:v>
                </c:pt>
                <c:pt idx="1192">
                  <c:v>1000</c:v>
                </c:pt>
                <c:pt idx="1193">
                  <c:v>600</c:v>
                </c:pt>
                <c:pt idx="1194">
                  <c:v>600</c:v>
                </c:pt>
                <c:pt idx="1195">
                  <c:v>600</c:v>
                </c:pt>
                <c:pt idx="1196">
                  <c:v>600</c:v>
                </c:pt>
                <c:pt idx="1197">
                  <c:v>1000</c:v>
                </c:pt>
                <c:pt idx="1198">
                  <c:v>600</c:v>
                </c:pt>
                <c:pt idx="1199">
                  <c:v>1000</c:v>
                </c:pt>
                <c:pt idx="1200">
                  <c:v>1000</c:v>
                </c:pt>
                <c:pt idx="1201">
                  <c:v>600</c:v>
                </c:pt>
                <c:pt idx="1202">
                  <c:v>600</c:v>
                </c:pt>
                <c:pt idx="1203">
                  <c:v>1000</c:v>
                </c:pt>
                <c:pt idx="1204">
                  <c:v>1000</c:v>
                </c:pt>
                <c:pt idx="1205">
                  <c:v>600</c:v>
                </c:pt>
                <c:pt idx="1206">
                  <c:v>1000</c:v>
                </c:pt>
                <c:pt idx="1207">
                  <c:v>1000</c:v>
                </c:pt>
                <c:pt idx="1208">
                  <c:v>600</c:v>
                </c:pt>
                <c:pt idx="1209">
                  <c:v>600</c:v>
                </c:pt>
                <c:pt idx="1210">
                  <c:v>1000</c:v>
                </c:pt>
                <c:pt idx="1211">
                  <c:v>600</c:v>
                </c:pt>
                <c:pt idx="1212">
                  <c:v>600</c:v>
                </c:pt>
                <c:pt idx="1213">
                  <c:v>1000</c:v>
                </c:pt>
                <c:pt idx="1214">
                  <c:v>600</c:v>
                </c:pt>
                <c:pt idx="1215">
                  <c:v>1000</c:v>
                </c:pt>
                <c:pt idx="1216">
                  <c:v>600</c:v>
                </c:pt>
                <c:pt idx="1217">
                  <c:v>1000</c:v>
                </c:pt>
                <c:pt idx="1218">
                  <c:v>1000</c:v>
                </c:pt>
                <c:pt idx="1219">
                  <c:v>1000</c:v>
                </c:pt>
                <c:pt idx="1220">
                  <c:v>1000</c:v>
                </c:pt>
                <c:pt idx="1221">
                  <c:v>1000</c:v>
                </c:pt>
                <c:pt idx="1222">
                  <c:v>1000</c:v>
                </c:pt>
                <c:pt idx="1223">
                  <c:v>1000</c:v>
                </c:pt>
                <c:pt idx="1224">
                  <c:v>1000</c:v>
                </c:pt>
                <c:pt idx="1225">
                  <c:v>1000</c:v>
                </c:pt>
                <c:pt idx="1226">
                  <c:v>1000</c:v>
                </c:pt>
                <c:pt idx="1227">
                  <c:v>1000</c:v>
                </c:pt>
                <c:pt idx="1228">
                  <c:v>1000</c:v>
                </c:pt>
                <c:pt idx="1229">
                  <c:v>1000</c:v>
                </c:pt>
                <c:pt idx="1230">
                  <c:v>1000</c:v>
                </c:pt>
                <c:pt idx="1231">
                  <c:v>1000</c:v>
                </c:pt>
                <c:pt idx="1232">
                  <c:v>1000</c:v>
                </c:pt>
                <c:pt idx="1233">
                  <c:v>1000</c:v>
                </c:pt>
                <c:pt idx="1234">
                  <c:v>1000</c:v>
                </c:pt>
                <c:pt idx="1235">
                  <c:v>1000</c:v>
                </c:pt>
                <c:pt idx="1236">
                  <c:v>1000</c:v>
                </c:pt>
                <c:pt idx="1237">
                  <c:v>1000</c:v>
                </c:pt>
                <c:pt idx="1238">
                  <c:v>1000</c:v>
                </c:pt>
                <c:pt idx="1239">
                  <c:v>1000</c:v>
                </c:pt>
                <c:pt idx="1240">
                  <c:v>1000</c:v>
                </c:pt>
                <c:pt idx="1241">
                  <c:v>1000</c:v>
                </c:pt>
                <c:pt idx="1242">
                  <c:v>1000</c:v>
                </c:pt>
                <c:pt idx="1243">
                  <c:v>1000</c:v>
                </c:pt>
                <c:pt idx="1244">
                  <c:v>1000</c:v>
                </c:pt>
                <c:pt idx="1245">
                  <c:v>1000</c:v>
                </c:pt>
                <c:pt idx="1246">
                  <c:v>1000</c:v>
                </c:pt>
                <c:pt idx="1247">
                  <c:v>1000</c:v>
                </c:pt>
                <c:pt idx="1248">
                  <c:v>1000</c:v>
                </c:pt>
                <c:pt idx="1249">
                  <c:v>1000</c:v>
                </c:pt>
                <c:pt idx="1250">
                  <c:v>1000</c:v>
                </c:pt>
                <c:pt idx="1251">
                  <c:v>1500</c:v>
                </c:pt>
                <c:pt idx="1252">
                  <c:v>1000</c:v>
                </c:pt>
                <c:pt idx="1253">
                  <c:v>1000</c:v>
                </c:pt>
                <c:pt idx="1254">
                  <c:v>1000</c:v>
                </c:pt>
                <c:pt idx="1255">
                  <c:v>1000</c:v>
                </c:pt>
                <c:pt idx="1256">
                  <c:v>1000</c:v>
                </c:pt>
                <c:pt idx="1257">
                  <c:v>1000</c:v>
                </c:pt>
                <c:pt idx="1258">
                  <c:v>1000</c:v>
                </c:pt>
                <c:pt idx="1259">
                  <c:v>1000</c:v>
                </c:pt>
                <c:pt idx="1260">
                  <c:v>1000</c:v>
                </c:pt>
                <c:pt idx="1261">
                  <c:v>1000</c:v>
                </c:pt>
                <c:pt idx="1262">
                  <c:v>1000</c:v>
                </c:pt>
                <c:pt idx="1263">
                  <c:v>1000</c:v>
                </c:pt>
                <c:pt idx="1264">
                  <c:v>1000</c:v>
                </c:pt>
                <c:pt idx="1265">
                  <c:v>1000</c:v>
                </c:pt>
                <c:pt idx="1266">
                  <c:v>1000</c:v>
                </c:pt>
                <c:pt idx="1267">
                  <c:v>1500</c:v>
                </c:pt>
                <c:pt idx="1268">
                  <c:v>1000</c:v>
                </c:pt>
                <c:pt idx="1269">
                  <c:v>1000</c:v>
                </c:pt>
                <c:pt idx="1270">
                  <c:v>1000</c:v>
                </c:pt>
                <c:pt idx="1271">
                  <c:v>1500</c:v>
                </c:pt>
                <c:pt idx="1272">
                  <c:v>1000</c:v>
                </c:pt>
                <c:pt idx="1273">
                  <c:v>1000</c:v>
                </c:pt>
                <c:pt idx="1274">
                  <c:v>1000</c:v>
                </c:pt>
                <c:pt idx="1275">
                  <c:v>1000</c:v>
                </c:pt>
                <c:pt idx="1276">
                  <c:v>1000</c:v>
                </c:pt>
                <c:pt idx="1277">
                  <c:v>1500</c:v>
                </c:pt>
                <c:pt idx="1278">
                  <c:v>1000</c:v>
                </c:pt>
                <c:pt idx="1279">
                  <c:v>1000</c:v>
                </c:pt>
                <c:pt idx="1280">
                  <c:v>1500</c:v>
                </c:pt>
                <c:pt idx="1281">
                  <c:v>1500</c:v>
                </c:pt>
                <c:pt idx="1282">
                  <c:v>1000</c:v>
                </c:pt>
                <c:pt idx="1283">
                  <c:v>1000</c:v>
                </c:pt>
                <c:pt idx="1284">
                  <c:v>1000</c:v>
                </c:pt>
                <c:pt idx="1285">
                  <c:v>1000</c:v>
                </c:pt>
                <c:pt idx="1286">
                  <c:v>1500</c:v>
                </c:pt>
                <c:pt idx="1287">
                  <c:v>1000</c:v>
                </c:pt>
                <c:pt idx="1288">
                  <c:v>1000</c:v>
                </c:pt>
                <c:pt idx="1289">
                  <c:v>1000</c:v>
                </c:pt>
                <c:pt idx="1290">
                  <c:v>1000</c:v>
                </c:pt>
                <c:pt idx="1291">
                  <c:v>1500</c:v>
                </c:pt>
                <c:pt idx="1292">
                  <c:v>1000</c:v>
                </c:pt>
                <c:pt idx="1293">
                  <c:v>1000</c:v>
                </c:pt>
                <c:pt idx="1294">
                  <c:v>1000</c:v>
                </c:pt>
                <c:pt idx="1295">
                  <c:v>1000</c:v>
                </c:pt>
                <c:pt idx="1296">
                  <c:v>1000</c:v>
                </c:pt>
                <c:pt idx="1297">
                  <c:v>1000</c:v>
                </c:pt>
                <c:pt idx="1298">
                  <c:v>1000</c:v>
                </c:pt>
                <c:pt idx="1299">
                  <c:v>1000</c:v>
                </c:pt>
                <c:pt idx="1300">
                  <c:v>1500</c:v>
                </c:pt>
                <c:pt idx="1301">
                  <c:v>1500</c:v>
                </c:pt>
                <c:pt idx="1302">
                  <c:v>1000</c:v>
                </c:pt>
                <c:pt idx="1303">
                  <c:v>1500</c:v>
                </c:pt>
                <c:pt idx="1304">
                  <c:v>1000</c:v>
                </c:pt>
                <c:pt idx="1305">
                  <c:v>1000</c:v>
                </c:pt>
                <c:pt idx="1306">
                  <c:v>1000</c:v>
                </c:pt>
                <c:pt idx="1307">
                  <c:v>1000</c:v>
                </c:pt>
                <c:pt idx="1308">
                  <c:v>1000</c:v>
                </c:pt>
                <c:pt idx="1309">
                  <c:v>1000</c:v>
                </c:pt>
                <c:pt idx="1310">
                  <c:v>1500</c:v>
                </c:pt>
                <c:pt idx="1311">
                  <c:v>1000</c:v>
                </c:pt>
                <c:pt idx="1312">
                  <c:v>1000</c:v>
                </c:pt>
                <c:pt idx="1313">
                  <c:v>1000</c:v>
                </c:pt>
                <c:pt idx="1314">
                  <c:v>1500</c:v>
                </c:pt>
                <c:pt idx="1315">
                  <c:v>1000</c:v>
                </c:pt>
                <c:pt idx="1316">
                  <c:v>1000</c:v>
                </c:pt>
                <c:pt idx="1317">
                  <c:v>1500</c:v>
                </c:pt>
                <c:pt idx="1318">
                  <c:v>1500</c:v>
                </c:pt>
                <c:pt idx="1319">
                  <c:v>1000</c:v>
                </c:pt>
                <c:pt idx="1320">
                  <c:v>1000</c:v>
                </c:pt>
                <c:pt idx="1321">
                  <c:v>1000</c:v>
                </c:pt>
                <c:pt idx="1322">
                  <c:v>1000</c:v>
                </c:pt>
                <c:pt idx="1323">
                  <c:v>1000</c:v>
                </c:pt>
                <c:pt idx="1324">
                  <c:v>1000</c:v>
                </c:pt>
                <c:pt idx="1325">
                  <c:v>1000</c:v>
                </c:pt>
                <c:pt idx="1326">
                  <c:v>1000</c:v>
                </c:pt>
                <c:pt idx="1327">
                  <c:v>1000</c:v>
                </c:pt>
                <c:pt idx="1328">
                  <c:v>600</c:v>
                </c:pt>
                <c:pt idx="1329">
                  <c:v>600</c:v>
                </c:pt>
                <c:pt idx="1330">
                  <c:v>600</c:v>
                </c:pt>
                <c:pt idx="1331">
                  <c:v>1000</c:v>
                </c:pt>
                <c:pt idx="1332">
                  <c:v>1000</c:v>
                </c:pt>
                <c:pt idx="1333">
                  <c:v>1000</c:v>
                </c:pt>
                <c:pt idx="1334">
                  <c:v>1000</c:v>
                </c:pt>
                <c:pt idx="1335">
                  <c:v>1000</c:v>
                </c:pt>
                <c:pt idx="1336">
                  <c:v>600</c:v>
                </c:pt>
                <c:pt idx="1337">
                  <c:v>600</c:v>
                </c:pt>
                <c:pt idx="1338">
                  <c:v>600</c:v>
                </c:pt>
                <c:pt idx="1339">
                  <c:v>1000</c:v>
                </c:pt>
                <c:pt idx="1340">
                  <c:v>600</c:v>
                </c:pt>
                <c:pt idx="1341">
                  <c:v>1000</c:v>
                </c:pt>
                <c:pt idx="1342">
                  <c:v>1000</c:v>
                </c:pt>
                <c:pt idx="1343">
                  <c:v>600</c:v>
                </c:pt>
                <c:pt idx="1344">
                  <c:v>600</c:v>
                </c:pt>
                <c:pt idx="1345">
                  <c:v>600</c:v>
                </c:pt>
                <c:pt idx="1346">
                  <c:v>1000</c:v>
                </c:pt>
                <c:pt idx="1347">
                  <c:v>1000</c:v>
                </c:pt>
                <c:pt idx="1348">
                  <c:v>600</c:v>
                </c:pt>
                <c:pt idx="1349">
                  <c:v>1000</c:v>
                </c:pt>
                <c:pt idx="1350">
                  <c:v>1000</c:v>
                </c:pt>
                <c:pt idx="1351">
                  <c:v>600</c:v>
                </c:pt>
                <c:pt idx="1352">
                  <c:v>600</c:v>
                </c:pt>
                <c:pt idx="1353">
                  <c:v>600</c:v>
                </c:pt>
                <c:pt idx="1354">
                  <c:v>600</c:v>
                </c:pt>
                <c:pt idx="1355">
                  <c:v>1000</c:v>
                </c:pt>
                <c:pt idx="1356">
                  <c:v>600</c:v>
                </c:pt>
                <c:pt idx="1357">
                  <c:v>600</c:v>
                </c:pt>
                <c:pt idx="1358">
                  <c:v>600</c:v>
                </c:pt>
                <c:pt idx="1359">
                  <c:v>600</c:v>
                </c:pt>
                <c:pt idx="1360">
                  <c:v>1000</c:v>
                </c:pt>
                <c:pt idx="1361">
                  <c:v>600</c:v>
                </c:pt>
                <c:pt idx="1362">
                  <c:v>1000</c:v>
                </c:pt>
                <c:pt idx="1363">
                  <c:v>600</c:v>
                </c:pt>
                <c:pt idx="1364">
                  <c:v>600</c:v>
                </c:pt>
                <c:pt idx="1365">
                  <c:v>1000</c:v>
                </c:pt>
                <c:pt idx="1366">
                  <c:v>600</c:v>
                </c:pt>
                <c:pt idx="1367">
                  <c:v>1000</c:v>
                </c:pt>
                <c:pt idx="1368">
                  <c:v>1000</c:v>
                </c:pt>
                <c:pt idx="1369">
                  <c:v>600</c:v>
                </c:pt>
                <c:pt idx="1370">
                  <c:v>600</c:v>
                </c:pt>
                <c:pt idx="1371">
                  <c:v>1000</c:v>
                </c:pt>
                <c:pt idx="1372">
                  <c:v>1000</c:v>
                </c:pt>
                <c:pt idx="1373">
                  <c:v>1000</c:v>
                </c:pt>
                <c:pt idx="1374">
                  <c:v>1000</c:v>
                </c:pt>
                <c:pt idx="1375">
                  <c:v>600</c:v>
                </c:pt>
                <c:pt idx="1376">
                  <c:v>600</c:v>
                </c:pt>
                <c:pt idx="1377">
                  <c:v>600</c:v>
                </c:pt>
                <c:pt idx="1378">
                  <c:v>1000</c:v>
                </c:pt>
                <c:pt idx="1379">
                  <c:v>1000</c:v>
                </c:pt>
                <c:pt idx="1380">
                  <c:v>600</c:v>
                </c:pt>
                <c:pt idx="1381">
                  <c:v>600</c:v>
                </c:pt>
                <c:pt idx="1382">
                  <c:v>600</c:v>
                </c:pt>
                <c:pt idx="1383">
                  <c:v>600</c:v>
                </c:pt>
                <c:pt idx="1384">
                  <c:v>1000</c:v>
                </c:pt>
                <c:pt idx="1385">
                  <c:v>1000</c:v>
                </c:pt>
                <c:pt idx="1386">
                  <c:v>1000</c:v>
                </c:pt>
                <c:pt idx="1387">
                  <c:v>1000</c:v>
                </c:pt>
                <c:pt idx="1388">
                  <c:v>1000</c:v>
                </c:pt>
                <c:pt idx="1389">
                  <c:v>1000</c:v>
                </c:pt>
                <c:pt idx="1390">
                  <c:v>1000</c:v>
                </c:pt>
                <c:pt idx="1391">
                  <c:v>1000</c:v>
                </c:pt>
                <c:pt idx="1392">
                  <c:v>1000</c:v>
                </c:pt>
                <c:pt idx="1393">
                  <c:v>1000</c:v>
                </c:pt>
                <c:pt idx="1394">
                  <c:v>1000</c:v>
                </c:pt>
                <c:pt idx="1395">
                  <c:v>1000</c:v>
                </c:pt>
                <c:pt idx="1396">
                  <c:v>1000</c:v>
                </c:pt>
                <c:pt idx="1397">
                  <c:v>1000</c:v>
                </c:pt>
                <c:pt idx="1398">
                  <c:v>1000</c:v>
                </c:pt>
                <c:pt idx="1399">
                  <c:v>1000</c:v>
                </c:pt>
                <c:pt idx="1400">
                  <c:v>1000</c:v>
                </c:pt>
                <c:pt idx="1401">
                  <c:v>1000</c:v>
                </c:pt>
                <c:pt idx="1402">
                  <c:v>1000</c:v>
                </c:pt>
                <c:pt idx="1403">
                  <c:v>1000</c:v>
                </c:pt>
                <c:pt idx="1404">
                  <c:v>1000</c:v>
                </c:pt>
                <c:pt idx="1405">
                  <c:v>1000</c:v>
                </c:pt>
                <c:pt idx="1406">
                  <c:v>1000</c:v>
                </c:pt>
                <c:pt idx="1407">
                  <c:v>1000</c:v>
                </c:pt>
                <c:pt idx="1408">
                  <c:v>1000</c:v>
                </c:pt>
                <c:pt idx="1409">
                  <c:v>1000</c:v>
                </c:pt>
                <c:pt idx="1410">
                  <c:v>1000</c:v>
                </c:pt>
                <c:pt idx="1411">
                  <c:v>1000</c:v>
                </c:pt>
                <c:pt idx="1412">
                  <c:v>1000</c:v>
                </c:pt>
                <c:pt idx="1413">
                  <c:v>1000</c:v>
                </c:pt>
                <c:pt idx="1414">
                  <c:v>1500</c:v>
                </c:pt>
                <c:pt idx="1415">
                  <c:v>1000</c:v>
                </c:pt>
                <c:pt idx="1416">
                  <c:v>1000</c:v>
                </c:pt>
                <c:pt idx="1417">
                  <c:v>1000</c:v>
                </c:pt>
                <c:pt idx="1418">
                  <c:v>1000</c:v>
                </c:pt>
                <c:pt idx="1419">
                  <c:v>1000</c:v>
                </c:pt>
                <c:pt idx="1420">
                  <c:v>1000</c:v>
                </c:pt>
                <c:pt idx="1421">
                  <c:v>1000</c:v>
                </c:pt>
                <c:pt idx="1422">
                  <c:v>1000</c:v>
                </c:pt>
                <c:pt idx="1423">
                  <c:v>1500</c:v>
                </c:pt>
                <c:pt idx="1424">
                  <c:v>1000</c:v>
                </c:pt>
                <c:pt idx="1425">
                  <c:v>1000</c:v>
                </c:pt>
                <c:pt idx="1426">
                  <c:v>1000</c:v>
                </c:pt>
                <c:pt idx="1427">
                  <c:v>1500</c:v>
                </c:pt>
                <c:pt idx="1428">
                  <c:v>1000</c:v>
                </c:pt>
                <c:pt idx="1429">
                  <c:v>1000</c:v>
                </c:pt>
                <c:pt idx="1430">
                  <c:v>1500</c:v>
                </c:pt>
                <c:pt idx="1431">
                  <c:v>1500</c:v>
                </c:pt>
                <c:pt idx="1432">
                  <c:v>1000</c:v>
                </c:pt>
                <c:pt idx="1433">
                  <c:v>1500</c:v>
                </c:pt>
                <c:pt idx="1434">
                  <c:v>1000</c:v>
                </c:pt>
                <c:pt idx="1435">
                  <c:v>1000</c:v>
                </c:pt>
                <c:pt idx="1436">
                  <c:v>1000</c:v>
                </c:pt>
                <c:pt idx="1437">
                  <c:v>1500</c:v>
                </c:pt>
                <c:pt idx="1438">
                  <c:v>1500</c:v>
                </c:pt>
                <c:pt idx="1439">
                  <c:v>1500</c:v>
                </c:pt>
                <c:pt idx="1440">
                  <c:v>1500</c:v>
                </c:pt>
                <c:pt idx="1441">
                  <c:v>1000</c:v>
                </c:pt>
                <c:pt idx="1442">
                  <c:v>1000</c:v>
                </c:pt>
                <c:pt idx="1443">
                  <c:v>1500</c:v>
                </c:pt>
                <c:pt idx="1444">
                  <c:v>1000</c:v>
                </c:pt>
                <c:pt idx="1445">
                  <c:v>1000</c:v>
                </c:pt>
                <c:pt idx="1446">
                  <c:v>1500</c:v>
                </c:pt>
                <c:pt idx="1447">
                  <c:v>1500</c:v>
                </c:pt>
                <c:pt idx="1448">
                  <c:v>1000</c:v>
                </c:pt>
                <c:pt idx="1449">
                  <c:v>1000</c:v>
                </c:pt>
                <c:pt idx="1450">
                  <c:v>1000</c:v>
                </c:pt>
                <c:pt idx="1451">
                  <c:v>1500</c:v>
                </c:pt>
                <c:pt idx="1452">
                  <c:v>1000</c:v>
                </c:pt>
                <c:pt idx="1453">
                  <c:v>1500</c:v>
                </c:pt>
                <c:pt idx="1454">
                  <c:v>1000</c:v>
                </c:pt>
                <c:pt idx="1455">
                  <c:v>1000</c:v>
                </c:pt>
                <c:pt idx="1456">
                  <c:v>1500</c:v>
                </c:pt>
                <c:pt idx="1457">
                  <c:v>1000</c:v>
                </c:pt>
                <c:pt idx="1458">
                  <c:v>1000</c:v>
                </c:pt>
                <c:pt idx="1459">
                  <c:v>1500</c:v>
                </c:pt>
                <c:pt idx="1460">
                  <c:v>1000</c:v>
                </c:pt>
                <c:pt idx="1461">
                  <c:v>1500</c:v>
                </c:pt>
                <c:pt idx="1462">
                  <c:v>1000</c:v>
                </c:pt>
                <c:pt idx="1463">
                  <c:v>1000</c:v>
                </c:pt>
                <c:pt idx="1464">
                  <c:v>1000</c:v>
                </c:pt>
                <c:pt idx="1465">
                  <c:v>1000</c:v>
                </c:pt>
                <c:pt idx="1466">
                  <c:v>1500</c:v>
                </c:pt>
                <c:pt idx="1467">
                  <c:v>1000</c:v>
                </c:pt>
                <c:pt idx="1468">
                  <c:v>1500</c:v>
                </c:pt>
                <c:pt idx="1469">
                  <c:v>1000</c:v>
                </c:pt>
                <c:pt idx="1470">
                  <c:v>1000</c:v>
                </c:pt>
                <c:pt idx="1471">
                  <c:v>1000</c:v>
                </c:pt>
                <c:pt idx="1472">
                  <c:v>1000</c:v>
                </c:pt>
                <c:pt idx="1473">
                  <c:v>1000</c:v>
                </c:pt>
                <c:pt idx="1474">
                  <c:v>1000</c:v>
                </c:pt>
                <c:pt idx="1475">
                  <c:v>1000</c:v>
                </c:pt>
                <c:pt idx="1476">
                  <c:v>1000</c:v>
                </c:pt>
                <c:pt idx="1477">
                  <c:v>1000</c:v>
                </c:pt>
                <c:pt idx="1478">
                  <c:v>1000</c:v>
                </c:pt>
                <c:pt idx="1479">
                  <c:v>1000</c:v>
                </c:pt>
                <c:pt idx="1480">
                  <c:v>1000</c:v>
                </c:pt>
                <c:pt idx="1481">
                  <c:v>1000</c:v>
                </c:pt>
                <c:pt idx="1482">
                  <c:v>1500</c:v>
                </c:pt>
                <c:pt idx="1483">
                  <c:v>1000</c:v>
                </c:pt>
                <c:pt idx="1484">
                  <c:v>1500</c:v>
                </c:pt>
                <c:pt idx="1485">
                  <c:v>1000</c:v>
                </c:pt>
                <c:pt idx="1486">
                  <c:v>1000</c:v>
                </c:pt>
                <c:pt idx="1487">
                  <c:v>1000</c:v>
                </c:pt>
                <c:pt idx="1488">
                  <c:v>1000</c:v>
                </c:pt>
                <c:pt idx="1489">
                  <c:v>1500</c:v>
                </c:pt>
                <c:pt idx="1490">
                  <c:v>1000</c:v>
                </c:pt>
                <c:pt idx="1491">
                  <c:v>1500</c:v>
                </c:pt>
                <c:pt idx="1492">
                  <c:v>1500</c:v>
                </c:pt>
                <c:pt idx="1493">
                  <c:v>1500</c:v>
                </c:pt>
                <c:pt idx="1494">
                  <c:v>1000</c:v>
                </c:pt>
                <c:pt idx="1495">
                  <c:v>1000</c:v>
                </c:pt>
                <c:pt idx="1496">
                  <c:v>1000</c:v>
                </c:pt>
                <c:pt idx="1497">
                  <c:v>1500</c:v>
                </c:pt>
                <c:pt idx="1498">
                  <c:v>1000</c:v>
                </c:pt>
                <c:pt idx="1499">
                  <c:v>1500</c:v>
                </c:pt>
                <c:pt idx="1500">
                  <c:v>1500</c:v>
                </c:pt>
                <c:pt idx="1501">
                  <c:v>1000</c:v>
                </c:pt>
                <c:pt idx="1502">
                  <c:v>1000</c:v>
                </c:pt>
                <c:pt idx="1503">
                  <c:v>1500</c:v>
                </c:pt>
                <c:pt idx="1504">
                  <c:v>1000</c:v>
                </c:pt>
                <c:pt idx="1505">
                  <c:v>1500</c:v>
                </c:pt>
                <c:pt idx="1506">
                  <c:v>1000</c:v>
                </c:pt>
                <c:pt idx="1507">
                  <c:v>1000</c:v>
                </c:pt>
                <c:pt idx="1508">
                  <c:v>1500</c:v>
                </c:pt>
                <c:pt idx="1509">
                  <c:v>1000</c:v>
                </c:pt>
                <c:pt idx="1510">
                  <c:v>1500</c:v>
                </c:pt>
                <c:pt idx="1511">
                  <c:v>1000</c:v>
                </c:pt>
                <c:pt idx="1512">
                  <c:v>1000</c:v>
                </c:pt>
                <c:pt idx="1513">
                  <c:v>1500</c:v>
                </c:pt>
                <c:pt idx="1514">
                  <c:v>1000</c:v>
                </c:pt>
                <c:pt idx="1515">
                  <c:v>1500</c:v>
                </c:pt>
                <c:pt idx="1516">
                  <c:v>1500</c:v>
                </c:pt>
                <c:pt idx="1517">
                  <c:v>1500</c:v>
                </c:pt>
                <c:pt idx="1518">
                  <c:v>1500</c:v>
                </c:pt>
                <c:pt idx="1519">
                  <c:v>1500</c:v>
                </c:pt>
                <c:pt idx="1520">
                  <c:v>1000</c:v>
                </c:pt>
                <c:pt idx="1521">
                  <c:v>1500</c:v>
                </c:pt>
                <c:pt idx="1522">
                  <c:v>1500</c:v>
                </c:pt>
                <c:pt idx="1523">
                  <c:v>1500</c:v>
                </c:pt>
                <c:pt idx="1524">
                  <c:v>1000</c:v>
                </c:pt>
                <c:pt idx="1525">
                  <c:v>1000</c:v>
                </c:pt>
                <c:pt idx="1526">
                  <c:v>1000</c:v>
                </c:pt>
                <c:pt idx="1527">
                  <c:v>1500</c:v>
                </c:pt>
                <c:pt idx="1528">
                  <c:v>1500</c:v>
                </c:pt>
                <c:pt idx="1529">
                  <c:v>1500</c:v>
                </c:pt>
                <c:pt idx="1530">
                  <c:v>1500</c:v>
                </c:pt>
                <c:pt idx="1531">
                  <c:v>1500</c:v>
                </c:pt>
                <c:pt idx="1532">
                  <c:v>1500</c:v>
                </c:pt>
                <c:pt idx="1533">
                  <c:v>1500</c:v>
                </c:pt>
                <c:pt idx="1534">
                  <c:v>1500</c:v>
                </c:pt>
                <c:pt idx="1535">
                  <c:v>1500</c:v>
                </c:pt>
                <c:pt idx="1536">
                  <c:v>1000</c:v>
                </c:pt>
                <c:pt idx="1537">
                  <c:v>1000</c:v>
                </c:pt>
                <c:pt idx="1538">
                  <c:v>1000</c:v>
                </c:pt>
                <c:pt idx="1539">
                  <c:v>1500</c:v>
                </c:pt>
                <c:pt idx="1540">
                  <c:v>1000</c:v>
                </c:pt>
                <c:pt idx="1541">
                  <c:v>1000</c:v>
                </c:pt>
                <c:pt idx="1542">
                  <c:v>1500</c:v>
                </c:pt>
                <c:pt idx="1543">
                  <c:v>1000</c:v>
                </c:pt>
                <c:pt idx="1544">
                  <c:v>1500</c:v>
                </c:pt>
                <c:pt idx="1545">
                  <c:v>1500</c:v>
                </c:pt>
                <c:pt idx="1546">
                  <c:v>1500</c:v>
                </c:pt>
                <c:pt idx="1547">
                  <c:v>1500</c:v>
                </c:pt>
                <c:pt idx="1548">
                  <c:v>1500</c:v>
                </c:pt>
                <c:pt idx="1549">
                  <c:v>1500</c:v>
                </c:pt>
                <c:pt idx="1550">
                  <c:v>1500</c:v>
                </c:pt>
                <c:pt idx="1551">
                  <c:v>1500</c:v>
                </c:pt>
                <c:pt idx="1552">
                  <c:v>1500</c:v>
                </c:pt>
                <c:pt idx="1553">
                  <c:v>1500</c:v>
                </c:pt>
                <c:pt idx="1554">
                  <c:v>1000</c:v>
                </c:pt>
                <c:pt idx="1555">
                  <c:v>1000</c:v>
                </c:pt>
                <c:pt idx="1556">
                  <c:v>1500</c:v>
                </c:pt>
                <c:pt idx="1557">
                  <c:v>1000</c:v>
                </c:pt>
                <c:pt idx="1558">
                  <c:v>1500</c:v>
                </c:pt>
                <c:pt idx="1559">
                  <c:v>1000</c:v>
                </c:pt>
                <c:pt idx="1560">
                  <c:v>1500</c:v>
                </c:pt>
                <c:pt idx="1561">
                  <c:v>1500</c:v>
                </c:pt>
                <c:pt idx="1562">
                  <c:v>1500</c:v>
                </c:pt>
                <c:pt idx="1563">
                  <c:v>1000</c:v>
                </c:pt>
                <c:pt idx="1564">
                  <c:v>1500</c:v>
                </c:pt>
                <c:pt idx="1565">
                  <c:v>1500</c:v>
                </c:pt>
                <c:pt idx="1566">
                  <c:v>1500</c:v>
                </c:pt>
                <c:pt idx="1567">
                  <c:v>1000</c:v>
                </c:pt>
                <c:pt idx="1568">
                  <c:v>1500</c:v>
                </c:pt>
                <c:pt idx="1569">
                  <c:v>1500</c:v>
                </c:pt>
                <c:pt idx="1570">
                  <c:v>1500</c:v>
                </c:pt>
                <c:pt idx="1571">
                  <c:v>1500</c:v>
                </c:pt>
                <c:pt idx="1572">
                  <c:v>1500</c:v>
                </c:pt>
                <c:pt idx="1573">
                  <c:v>1500</c:v>
                </c:pt>
                <c:pt idx="1574">
                  <c:v>1000</c:v>
                </c:pt>
                <c:pt idx="1575">
                  <c:v>1000</c:v>
                </c:pt>
                <c:pt idx="1576">
                  <c:v>1500</c:v>
                </c:pt>
                <c:pt idx="1577">
                  <c:v>1500</c:v>
                </c:pt>
                <c:pt idx="1578">
                  <c:v>1500</c:v>
                </c:pt>
                <c:pt idx="1579">
                  <c:v>1000</c:v>
                </c:pt>
                <c:pt idx="1580">
                  <c:v>1500</c:v>
                </c:pt>
                <c:pt idx="1581">
                  <c:v>1000</c:v>
                </c:pt>
                <c:pt idx="1582">
                  <c:v>1500</c:v>
                </c:pt>
                <c:pt idx="1583">
                  <c:v>1500</c:v>
                </c:pt>
                <c:pt idx="1584">
                  <c:v>1500</c:v>
                </c:pt>
                <c:pt idx="1585">
                  <c:v>1500</c:v>
                </c:pt>
                <c:pt idx="1586">
                  <c:v>1500</c:v>
                </c:pt>
                <c:pt idx="1587">
                  <c:v>1000</c:v>
                </c:pt>
                <c:pt idx="1588">
                  <c:v>1500</c:v>
                </c:pt>
                <c:pt idx="1589">
                  <c:v>1000</c:v>
                </c:pt>
                <c:pt idx="1590">
                  <c:v>1500</c:v>
                </c:pt>
                <c:pt idx="1591">
                  <c:v>1000</c:v>
                </c:pt>
                <c:pt idx="1592">
                  <c:v>1500</c:v>
                </c:pt>
                <c:pt idx="1593">
                  <c:v>1500</c:v>
                </c:pt>
                <c:pt idx="1594">
                  <c:v>1500</c:v>
                </c:pt>
                <c:pt idx="1595">
                  <c:v>1000</c:v>
                </c:pt>
                <c:pt idx="1596">
                  <c:v>1000</c:v>
                </c:pt>
                <c:pt idx="1597">
                  <c:v>1000</c:v>
                </c:pt>
                <c:pt idx="1598">
                  <c:v>1500</c:v>
                </c:pt>
                <c:pt idx="1599">
                  <c:v>1000</c:v>
                </c:pt>
                <c:pt idx="1600">
                  <c:v>1500</c:v>
                </c:pt>
                <c:pt idx="1601">
                  <c:v>1000</c:v>
                </c:pt>
                <c:pt idx="1602">
                  <c:v>1500</c:v>
                </c:pt>
                <c:pt idx="1603">
                  <c:v>1000</c:v>
                </c:pt>
                <c:pt idx="1604">
                  <c:v>1500</c:v>
                </c:pt>
                <c:pt idx="1605">
                  <c:v>1000</c:v>
                </c:pt>
                <c:pt idx="1606">
                  <c:v>1500</c:v>
                </c:pt>
                <c:pt idx="1607">
                  <c:v>1500</c:v>
                </c:pt>
                <c:pt idx="1608">
                  <c:v>1500</c:v>
                </c:pt>
                <c:pt idx="1609">
                  <c:v>1000</c:v>
                </c:pt>
                <c:pt idx="1610">
                  <c:v>1000</c:v>
                </c:pt>
                <c:pt idx="1611">
                  <c:v>1500</c:v>
                </c:pt>
                <c:pt idx="1612">
                  <c:v>1500</c:v>
                </c:pt>
                <c:pt idx="1613">
                  <c:v>1000</c:v>
                </c:pt>
                <c:pt idx="1614">
                  <c:v>1500</c:v>
                </c:pt>
                <c:pt idx="1615">
                  <c:v>1500</c:v>
                </c:pt>
                <c:pt idx="1616">
                  <c:v>1500</c:v>
                </c:pt>
                <c:pt idx="1617">
                  <c:v>1000</c:v>
                </c:pt>
                <c:pt idx="1618">
                  <c:v>1500</c:v>
                </c:pt>
                <c:pt idx="1619">
                  <c:v>1500</c:v>
                </c:pt>
                <c:pt idx="1620">
                  <c:v>1000</c:v>
                </c:pt>
                <c:pt idx="1621">
                  <c:v>1500</c:v>
                </c:pt>
                <c:pt idx="1622">
                  <c:v>1500</c:v>
                </c:pt>
                <c:pt idx="1623">
                  <c:v>1500</c:v>
                </c:pt>
                <c:pt idx="1624">
                  <c:v>1000</c:v>
                </c:pt>
                <c:pt idx="1625">
                  <c:v>1500</c:v>
                </c:pt>
                <c:pt idx="1626">
                  <c:v>1000</c:v>
                </c:pt>
                <c:pt idx="1627">
                  <c:v>1000</c:v>
                </c:pt>
                <c:pt idx="1628">
                  <c:v>1000</c:v>
                </c:pt>
                <c:pt idx="1629">
                  <c:v>1000</c:v>
                </c:pt>
                <c:pt idx="1630">
                  <c:v>1500</c:v>
                </c:pt>
                <c:pt idx="1631">
                  <c:v>1000</c:v>
                </c:pt>
                <c:pt idx="1632">
                  <c:v>1000</c:v>
                </c:pt>
                <c:pt idx="1633">
                  <c:v>1500</c:v>
                </c:pt>
                <c:pt idx="1634">
                  <c:v>1500</c:v>
                </c:pt>
                <c:pt idx="1635">
                  <c:v>1000</c:v>
                </c:pt>
                <c:pt idx="1636">
                  <c:v>1000</c:v>
                </c:pt>
                <c:pt idx="1637">
                  <c:v>1500</c:v>
                </c:pt>
                <c:pt idx="1638">
                  <c:v>1000</c:v>
                </c:pt>
                <c:pt idx="1639">
                  <c:v>1500</c:v>
                </c:pt>
                <c:pt idx="1640">
                  <c:v>1500</c:v>
                </c:pt>
                <c:pt idx="1641">
                  <c:v>1000</c:v>
                </c:pt>
                <c:pt idx="1642">
                  <c:v>1000</c:v>
                </c:pt>
                <c:pt idx="1643">
                  <c:v>1000</c:v>
                </c:pt>
                <c:pt idx="1644">
                  <c:v>1000</c:v>
                </c:pt>
                <c:pt idx="1645">
                  <c:v>1000</c:v>
                </c:pt>
                <c:pt idx="1646">
                  <c:v>1500</c:v>
                </c:pt>
                <c:pt idx="1647">
                  <c:v>1000</c:v>
                </c:pt>
                <c:pt idx="1648">
                  <c:v>1500</c:v>
                </c:pt>
                <c:pt idx="1649">
                  <c:v>1500</c:v>
                </c:pt>
                <c:pt idx="1650">
                  <c:v>1500</c:v>
                </c:pt>
                <c:pt idx="1651">
                  <c:v>1000</c:v>
                </c:pt>
                <c:pt idx="1652">
                  <c:v>1500</c:v>
                </c:pt>
                <c:pt idx="1653">
                  <c:v>1500</c:v>
                </c:pt>
                <c:pt idx="1654">
                  <c:v>1000</c:v>
                </c:pt>
                <c:pt idx="1655">
                  <c:v>1500</c:v>
                </c:pt>
                <c:pt idx="1656">
                  <c:v>1500</c:v>
                </c:pt>
                <c:pt idx="1657">
                  <c:v>1000</c:v>
                </c:pt>
                <c:pt idx="1658">
                  <c:v>1500</c:v>
                </c:pt>
                <c:pt idx="1659">
                  <c:v>1000</c:v>
                </c:pt>
                <c:pt idx="1660">
                  <c:v>1500</c:v>
                </c:pt>
                <c:pt idx="1661">
                  <c:v>1000</c:v>
                </c:pt>
                <c:pt idx="1662">
                  <c:v>1500</c:v>
                </c:pt>
                <c:pt idx="1663">
                  <c:v>1000</c:v>
                </c:pt>
                <c:pt idx="1664">
                  <c:v>1500</c:v>
                </c:pt>
                <c:pt idx="1665">
                  <c:v>1500</c:v>
                </c:pt>
                <c:pt idx="1666">
                  <c:v>1500</c:v>
                </c:pt>
                <c:pt idx="1667">
                  <c:v>1000</c:v>
                </c:pt>
                <c:pt idx="1668">
                  <c:v>1000</c:v>
                </c:pt>
                <c:pt idx="1669">
                  <c:v>1500</c:v>
                </c:pt>
                <c:pt idx="1670">
                  <c:v>1000</c:v>
                </c:pt>
                <c:pt idx="1671">
                  <c:v>1000</c:v>
                </c:pt>
                <c:pt idx="1672">
                  <c:v>1500</c:v>
                </c:pt>
                <c:pt idx="1673">
                  <c:v>1500</c:v>
                </c:pt>
                <c:pt idx="1674">
                  <c:v>1500</c:v>
                </c:pt>
                <c:pt idx="1675">
                  <c:v>1500</c:v>
                </c:pt>
                <c:pt idx="1676">
                  <c:v>1000</c:v>
                </c:pt>
                <c:pt idx="1677">
                  <c:v>1000</c:v>
                </c:pt>
                <c:pt idx="1678">
                  <c:v>1000</c:v>
                </c:pt>
                <c:pt idx="1679">
                  <c:v>1000</c:v>
                </c:pt>
                <c:pt idx="1680">
                  <c:v>1500</c:v>
                </c:pt>
                <c:pt idx="1681">
                  <c:v>1000</c:v>
                </c:pt>
                <c:pt idx="1682">
                  <c:v>1000</c:v>
                </c:pt>
                <c:pt idx="1683">
                  <c:v>1000</c:v>
                </c:pt>
                <c:pt idx="1684">
                  <c:v>1000</c:v>
                </c:pt>
                <c:pt idx="1685">
                  <c:v>1000</c:v>
                </c:pt>
                <c:pt idx="1686">
                  <c:v>1500</c:v>
                </c:pt>
                <c:pt idx="1687">
                  <c:v>1000</c:v>
                </c:pt>
                <c:pt idx="1688">
                  <c:v>1000</c:v>
                </c:pt>
                <c:pt idx="1689">
                  <c:v>1500</c:v>
                </c:pt>
                <c:pt idx="1690">
                  <c:v>1500</c:v>
                </c:pt>
                <c:pt idx="1691">
                  <c:v>1000</c:v>
                </c:pt>
                <c:pt idx="1692">
                  <c:v>1000</c:v>
                </c:pt>
                <c:pt idx="1693">
                  <c:v>1000</c:v>
                </c:pt>
                <c:pt idx="1694">
                  <c:v>1500</c:v>
                </c:pt>
                <c:pt idx="1695">
                  <c:v>1000</c:v>
                </c:pt>
                <c:pt idx="1696">
                  <c:v>1000</c:v>
                </c:pt>
                <c:pt idx="1697">
                  <c:v>1000</c:v>
                </c:pt>
                <c:pt idx="1698">
                  <c:v>1500</c:v>
                </c:pt>
                <c:pt idx="1699">
                  <c:v>1500</c:v>
                </c:pt>
                <c:pt idx="1700">
                  <c:v>1000</c:v>
                </c:pt>
                <c:pt idx="1701">
                  <c:v>1500</c:v>
                </c:pt>
                <c:pt idx="1702">
                  <c:v>1500</c:v>
                </c:pt>
                <c:pt idx="1703">
                  <c:v>1500</c:v>
                </c:pt>
                <c:pt idx="1704">
                  <c:v>1500</c:v>
                </c:pt>
                <c:pt idx="1705">
                  <c:v>1000</c:v>
                </c:pt>
                <c:pt idx="1706">
                  <c:v>1000</c:v>
                </c:pt>
                <c:pt idx="1707">
                  <c:v>1000</c:v>
                </c:pt>
                <c:pt idx="1708">
                  <c:v>1000</c:v>
                </c:pt>
                <c:pt idx="1709">
                  <c:v>1000</c:v>
                </c:pt>
                <c:pt idx="1710">
                  <c:v>1000</c:v>
                </c:pt>
                <c:pt idx="1711">
                  <c:v>1000</c:v>
                </c:pt>
                <c:pt idx="1712">
                  <c:v>1000</c:v>
                </c:pt>
                <c:pt idx="1713">
                  <c:v>1500</c:v>
                </c:pt>
                <c:pt idx="1714">
                  <c:v>1500</c:v>
                </c:pt>
                <c:pt idx="1715">
                  <c:v>1000</c:v>
                </c:pt>
                <c:pt idx="1716">
                  <c:v>1500</c:v>
                </c:pt>
                <c:pt idx="1717">
                  <c:v>1500</c:v>
                </c:pt>
                <c:pt idx="1718">
                  <c:v>1000</c:v>
                </c:pt>
                <c:pt idx="1719">
                  <c:v>1000</c:v>
                </c:pt>
                <c:pt idx="1720">
                  <c:v>1500</c:v>
                </c:pt>
                <c:pt idx="1721">
                  <c:v>1500</c:v>
                </c:pt>
                <c:pt idx="1722">
                  <c:v>1500</c:v>
                </c:pt>
                <c:pt idx="1723">
                  <c:v>1000</c:v>
                </c:pt>
                <c:pt idx="1724">
                  <c:v>1000</c:v>
                </c:pt>
                <c:pt idx="1725">
                  <c:v>1500</c:v>
                </c:pt>
                <c:pt idx="1726">
                  <c:v>1500</c:v>
                </c:pt>
                <c:pt idx="1727">
                  <c:v>1000</c:v>
                </c:pt>
                <c:pt idx="1728">
                  <c:v>1500</c:v>
                </c:pt>
                <c:pt idx="1729">
                  <c:v>1500</c:v>
                </c:pt>
                <c:pt idx="1730">
                  <c:v>1500</c:v>
                </c:pt>
                <c:pt idx="1731">
                  <c:v>1000</c:v>
                </c:pt>
                <c:pt idx="1732">
                  <c:v>1500</c:v>
                </c:pt>
                <c:pt idx="1733">
                  <c:v>1500</c:v>
                </c:pt>
                <c:pt idx="1734">
                  <c:v>1500</c:v>
                </c:pt>
                <c:pt idx="1735">
                  <c:v>1000</c:v>
                </c:pt>
                <c:pt idx="1736">
                  <c:v>1500</c:v>
                </c:pt>
                <c:pt idx="1737">
                  <c:v>1000</c:v>
                </c:pt>
                <c:pt idx="1738">
                  <c:v>1000</c:v>
                </c:pt>
                <c:pt idx="1739">
                  <c:v>1500</c:v>
                </c:pt>
                <c:pt idx="1740">
                  <c:v>1500</c:v>
                </c:pt>
                <c:pt idx="1741">
                  <c:v>1500</c:v>
                </c:pt>
                <c:pt idx="1742">
                  <c:v>1500</c:v>
                </c:pt>
                <c:pt idx="1743">
                  <c:v>1000</c:v>
                </c:pt>
                <c:pt idx="1744">
                  <c:v>1500</c:v>
                </c:pt>
                <c:pt idx="1745">
                  <c:v>1500</c:v>
                </c:pt>
                <c:pt idx="1746">
                  <c:v>1000</c:v>
                </c:pt>
                <c:pt idx="1747">
                  <c:v>1500</c:v>
                </c:pt>
                <c:pt idx="1748">
                  <c:v>1500</c:v>
                </c:pt>
                <c:pt idx="1749">
                  <c:v>1500</c:v>
                </c:pt>
                <c:pt idx="1750">
                  <c:v>1000</c:v>
                </c:pt>
                <c:pt idx="1751">
                  <c:v>1500</c:v>
                </c:pt>
                <c:pt idx="1752">
                  <c:v>1000</c:v>
                </c:pt>
                <c:pt idx="1753">
                  <c:v>1500</c:v>
                </c:pt>
                <c:pt idx="1754">
                  <c:v>1500</c:v>
                </c:pt>
                <c:pt idx="1755">
                  <c:v>1500</c:v>
                </c:pt>
                <c:pt idx="1756">
                  <c:v>1500</c:v>
                </c:pt>
                <c:pt idx="1757">
                  <c:v>1500</c:v>
                </c:pt>
                <c:pt idx="1758">
                  <c:v>1500</c:v>
                </c:pt>
                <c:pt idx="1759">
                  <c:v>1500</c:v>
                </c:pt>
                <c:pt idx="1760">
                  <c:v>1500</c:v>
                </c:pt>
                <c:pt idx="1761">
                  <c:v>1500</c:v>
                </c:pt>
                <c:pt idx="1762">
                  <c:v>1500</c:v>
                </c:pt>
                <c:pt idx="1763">
                  <c:v>1000</c:v>
                </c:pt>
                <c:pt idx="1764">
                  <c:v>1000</c:v>
                </c:pt>
                <c:pt idx="1765">
                  <c:v>1000</c:v>
                </c:pt>
                <c:pt idx="1766">
                  <c:v>1000</c:v>
                </c:pt>
                <c:pt idx="1767">
                  <c:v>1500</c:v>
                </c:pt>
                <c:pt idx="1768">
                  <c:v>1500</c:v>
                </c:pt>
                <c:pt idx="1769">
                  <c:v>1000</c:v>
                </c:pt>
                <c:pt idx="1770">
                  <c:v>1500</c:v>
                </c:pt>
                <c:pt idx="1771">
                  <c:v>1000</c:v>
                </c:pt>
                <c:pt idx="1772">
                  <c:v>1000</c:v>
                </c:pt>
                <c:pt idx="1773">
                  <c:v>1000</c:v>
                </c:pt>
                <c:pt idx="1774">
                  <c:v>1500</c:v>
                </c:pt>
                <c:pt idx="1775">
                  <c:v>1500</c:v>
                </c:pt>
                <c:pt idx="1776">
                  <c:v>1500</c:v>
                </c:pt>
                <c:pt idx="1777">
                  <c:v>1500</c:v>
                </c:pt>
                <c:pt idx="1778">
                  <c:v>1500</c:v>
                </c:pt>
                <c:pt idx="1779">
                  <c:v>1000</c:v>
                </c:pt>
                <c:pt idx="1780">
                  <c:v>1500</c:v>
                </c:pt>
                <c:pt idx="1781">
                  <c:v>1500</c:v>
                </c:pt>
                <c:pt idx="1782">
                  <c:v>1500</c:v>
                </c:pt>
                <c:pt idx="1783">
                  <c:v>1500</c:v>
                </c:pt>
                <c:pt idx="1784">
                  <c:v>1000</c:v>
                </c:pt>
                <c:pt idx="1785">
                  <c:v>1000</c:v>
                </c:pt>
                <c:pt idx="1786">
                  <c:v>1500</c:v>
                </c:pt>
                <c:pt idx="1787">
                  <c:v>1500</c:v>
                </c:pt>
                <c:pt idx="1788">
                  <c:v>1500</c:v>
                </c:pt>
                <c:pt idx="1789">
                  <c:v>1000</c:v>
                </c:pt>
                <c:pt idx="1790">
                  <c:v>1500</c:v>
                </c:pt>
                <c:pt idx="1791">
                  <c:v>1000</c:v>
                </c:pt>
                <c:pt idx="1792">
                  <c:v>1500</c:v>
                </c:pt>
                <c:pt idx="1793">
                  <c:v>1500</c:v>
                </c:pt>
                <c:pt idx="1794">
                  <c:v>1500</c:v>
                </c:pt>
                <c:pt idx="1795">
                  <c:v>1500</c:v>
                </c:pt>
                <c:pt idx="1796">
                  <c:v>1500</c:v>
                </c:pt>
                <c:pt idx="1797">
                  <c:v>1500</c:v>
                </c:pt>
                <c:pt idx="1798">
                  <c:v>1500</c:v>
                </c:pt>
                <c:pt idx="1799">
                  <c:v>1500</c:v>
                </c:pt>
                <c:pt idx="1800">
                  <c:v>1500</c:v>
                </c:pt>
                <c:pt idx="1801">
                  <c:v>1500</c:v>
                </c:pt>
                <c:pt idx="1802">
                  <c:v>1500</c:v>
                </c:pt>
                <c:pt idx="1803">
                  <c:v>1000</c:v>
                </c:pt>
                <c:pt idx="1804">
                  <c:v>1500</c:v>
                </c:pt>
                <c:pt idx="1805">
                  <c:v>1500</c:v>
                </c:pt>
                <c:pt idx="1806">
                  <c:v>1500</c:v>
                </c:pt>
                <c:pt idx="1807">
                  <c:v>1000</c:v>
                </c:pt>
                <c:pt idx="1808">
                  <c:v>1500</c:v>
                </c:pt>
                <c:pt idx="1809">
                  <c:v>1500</c:v>
                </c:pt>
                <c:pt idx="1810">
                  <c:v>1000</c:v>
                </c:pt>
                <c:pt idx="1811">
                  <c:v>1000</c:v>
                </c:pt>
                <c:pt idx="1812">
                  <c:v>1500</c:v>
                </c:pt>
                <c:pt idx="1813">
                  <c:v>1000</c:v>
                </c:pt>
                <c:pt idx="1814">
                  <c:v>1500</c:v>
                </c:pt>
                <c:pt idx="1815">
                  <c:v>1500</c:v>
                </c:pt>
                <c:pt idx="1816">
                  <c:v>1500</c:v>
                </c:pt>
                <c:pt idx="1817">
                  <c:v>1000</c:v>
                </c:pt>
                <c:pt idx="1818">
                  <c:v>1000</c:v>
                </c:pt>
                <c:pt idx="1819">
                  <c:v>1500</c:v>
                </c:pt>
                <c:pt idx="1820">
                  <c:v>1500</c:v>
                </c:pt>
                <c:pt idx="1821">
                  <c:v>1000</c:v>
                </c:pt>
                <c:pt idx="1822">
                  <c:v>1000</c:v>
                </c:pt>
                <c:pt idx="1823">
                  <c:v>1500</c:v>
                </c:pt>
                <c:pt idx="1824">
                  <c:v>1000</c:v>
                </c:pt>
                <c:pt idx="1825">
                  <c:v>1500</c:v>
                </c:pt>
                <c:pt idx="1826">
                  <c:v>1500</c:v>
                </c:pt>
                <c:pt idx="1827">
                  <c:v>1500</c:v>
                </c:pt>
                <c:pt idx="1828">
                  <c:v>1000</c:v>
                </c:pt>
                <c:pt idx="1829">
                  <c:v>1000</c:v>
                </c:pt>
                <c:pt idx="1830">
                  <c:v>1000</c:v>
                </c:pt>
                <c:pt idx="1831">
                  <c:v>1500</c:v>
                </c:pt>
                <c:pt idx="1832">
                  <c:v>1000</c:v>
                </c:pt>
                <c:pt idx="1833">
                  <c:v>1500</c:v>
                </c:pt>
                <c:pt idx="1834">
                  <c:v>1500</c:v>
                </c:pt>
                <c:pt idx="1835">
                  <c:v>1000</c:v>
                </c:pt>
                <c:pt idx="1836">
                  <c:v>1500</c:v>
                </c:pt>
                <c:pt idx="1837">
                  <c:v>1500</c:v>
                </c:pt>
                <c:pt idx="1838">
                  <c:v>1500</c:v>
                </c:pt>
                <c:pt idx="1839">
                  <c:v>1500</c:v>
                </c:pt>
                <c:pt idx="1840">
                  <c:v>1500</c:v>
                </c:pt>
                <c:pt idx="1841">
                  <c:v>1500</c:v>
                </c:pt>
                <c:pt idx="1842">
                  <c:v>1500</c:v>
                </c:pt>
                <c:pt idx="1843">
                  <c:v>1500</c:v>
                </c:pt>
                <c:pt idx="1844">
                  <c:v>1500</c:v>
                </c:pt>
                <c:pt idx="1845">
                  <c:v>1500</c:v>
                </c:pt>
                <c:pt idx="1846">
                  <c:v>1500</c:v>
                </c:pt>
                <c:pt idx="1847">
                  <c:v>1500</c:v>
                </c:pt>
                <c:pt idx="1848">
                  <c:v>1500</c:v>
                </c:pt>
                <c:pt idx="1849">
                  <c:v>1000</c:v>
                </c:pt>
                <c:pt idx="1850">
                  <c:v>1500</c:v>
                </c:pt>
                <c:pt idx="1851">
                  <c:v>1500</c:v>
                </c:pt>
                <c:pt idx="1852">
                  <c:v>1500</c:v>
                </c:pt>
                <c:pt idx="1853">
                  <c:v>1000</c:v>
                </c:pt>
                <c:pt idx="1854">
                  <c:v>1500</c:v>
                </c:pt>
                <c:pt idx="1855">
                  <c:v>1500</c:v>
                </c:pt>
                <c:pt idx="1856">
                  <c:v>1500</c:v>
                </c:pt>
                <c:pt idx="1857">
                  <c:v>1000</c:v>
                </c:pt>
                <c:pt idx="1858">
                  <c:v>1500</c:v>
                </c:pt>
                <c:pt idx="1859">
                  <c:v>1000</c:v>
                </c:pt>
                <c:pt idx="1860">
                  <c:v>1000</c:v>
                </c:pt>
                <c:pt idx="1861">
                  <c:v>1500</c:v>
                </c:pt>
                <c:pt idx="1862">
                  <c:v>1500</c:v>
                </c:pt>
                <c:pt idx="1863">
                  <c:v>1000</c:v>
                </c:pt>
                <c:pt idx="1864">
                  <c:v>1500</c:v>
                </c:pt>
                <c:pt idx="1865">
                  <c:v>1500</c:v>
                </c:pt>
                <c:pt idx="1866">
                  <c:v>1500</c:v>
                </c:pt>
                <c:pt idx="1867">
                  <c:v>1000</c:v>
                </c:pt>
                <c:pt idx="1868">
                  <c:v>1500</c:v>
                </c:pt>
                <c:pt idx="1869">
                  <c:v>1500</c:v>
                </c:pt>
                <c:pt idx="1870">
                  <c:v>1000</c:v>
                </c:pt>
                <c:pt idx="1871">
                  <c:v>1000</c:v>
                </c:pt>
                <c:pt idx="1872">
                  <c:v>1500</c:v>
                </c:pt>
                <c:pt idx="1873">
                  <c:v>1000</c:v>
                </c:pt>
                <c:pt idx="1874">
                  <c:v>1500</c:v>
                </c:pt>
                <c:pt idx="1875">
                  <c:v>1500</c:v>
                </c:pt>
                <c:pt idx="1876">
                  <c:v>1500</c:v>
                </c:pt>
                <c:pt idx="1877">
                  <c:v>1500</c:v>
                </c:pt>
                <c:pt idx="1878">
                  <c:v>1000</c:v>
                </c:pt>
                <c:pt idx="1879">
                  <c:v>1000</c:v>
                </c:pt>
                <c:pt idx="1880">
                  <c:v>1500</c:v>
                </c:pt>
                <c:pt idx="1881">
                  <c:v>1500</c:v>
                </c:pt>
                <c:pt idx="1882">
                  <c:v>1500</c:v>
                </c:pt>
                <c:pt idx="1883">
                  <c:v>1500</c:v>
                </c:pt>
                <c:pt idx="1884">
                  <c:v>1500</c:v>
                </c:pt>
                <c:pt idx="1885">
                  <c:v>1000</c:v>
                </c:pt>
                <c:pt idx="1886">
                  <c:v>1500</c:v>
                </c:pt>
                <c:pt idx="1887">
                  <c:v>1000</c:v>
                </c:pt>
                <c:pt idx="1888">
                  <c:v>1000</c:v>
                </c:pt>
                <c:pt idx="1889">
                  <c:v>1500</c:v>
                </c:pt>
                <c:pt idx="1890">
                  <c:v>1500</c:v>
                </c:pt>
                <c:pt idx="1891">
                  <c:v>1500</c:v>
                </c:pt>
                <c:pt idx="1892">
                  <c:v>1000</c:v>
                </c:pt>
                <c:pt idx="1893">
                  <c:v>1500</c:v>
                </c:pt>
                <c:pt idx="1894">
                  <c:v>1000</c:v>
                </c:pt>
                <c:pt idx="1895">
                  <c:v>1500</c:v>
                </c:pt>
                <c:pt idx="1896">
                  <c:v>1500</c:v>
                </c:pt>
                <c:pt idx="1897">
                  <c:v>1500</c:v>
                </c:pt>
                <c:pt idx="1898">
                  <c:v>1500</c:v>
                </c:pt>
                <c:pt idx="1899">
                  <c:v>1500</c:v>
                </c:pt>
                <c:pt idx="1900">
                  <c:v>1500</c:v>
                </c:pt>
                <c:pt idx="1901">
                  <c:v>1500</c:v>
                </c:pt>
                <c:pt idx="1902">
                  <c:v>1500</c:v>
                </c:pt>
                <c:pt idx="1903">
                  <c:v>1000</c:v>
                </c:pt>
                <c:pt idx="1904">
                  <c:v>1000</c:v>
                </c:pt>
                <c:pt idx="1905">
                  <c:v>1500</c:v>
                </c:pt>
                <c:pt idx="1906">
                  <c:v>1500</c:v>
                </c:pt>
                <c:pt idx="1907">
                  <c:v>1000</c:v>
                </c:pt>
                <c:pt idx="1908">
                  <c:v>1500</c:v>
                </c:pt>
                <c:pt idx="1909">
                  <c:v>1500</c:v>
                </c:pt>
                <c:pt idx="1910">
                  <c:v>1500</c:v>
                </c:pt>
                <c:pt idx="1911">
                  <c:v>1500</c:v>
                </c:pt>
                <c:pt idx="1912">
                  <c:v>1500</c:v>
                </c:pt>
                <c:pt idx="1913">
                  <c:v>1500</c:v>
                </c:pt>
                <c:pt idx="1914">
                  <c:v>1500</c:v>
                </c:pt>
                <c:pt idx="1915">
                  <c:v>1500</c:v>
                </c:pt>
                <c:pt idx="1916">
                  <c:v>1500</c:v>
                </c:pt>
                <c:pt idx="1917">
                  <c:v>1500</c:v>
                </c:pt>
                <c:pt idx="1918">
                  <c:v>1500</c:v>
                </c:pt>
                <c:pt idx="1919">
                  <c:v>1000</c:v>
                </c:pt>
                <c:pt idx="1920">
                  <c:v>1500</c:v>
                </c:pt>
                <c:pt idx="1921">
                  <c:v>1500</c:v>
                </c:pt>
                <c:pt idx="1922">
                  <c:v>1500</c:v>
                </c:pt>
                <c:pt idx="1923">
                  <c:v>1500</c:v>
                </c:pt>
                <c:pt idx="1924">
                  <c:v>1500</c:v>
                </c:pt>
                <c:pt idx="1925">
                  <c:v>1000</c:v>
                </c:pt>
                <c:pt idx="1926">
                  <c:v>1500</c:v>
                </c:pt>
                <c:pt idx="1927">
                  <c:v>1000</c:v>
                </c:pt>
                <c:pt idx="1928">
                  <c:v>1000</c:v>
                </c:pt>
                <c:pt idx="1929">
                  <c:v>1500</c:v>
                </c:pt>
                <c:pt idx="1930">
                  <c:v>1000</c:v>
                </c:pt>
                <c:pt idx="1931">
                  <c:v>1500</c:v>
                </c:pt>
                <c:pt idx="1932">
                  <c:v>1500</c:v>
                </c:pt>
                <c:pt idx="1933">
                  <c:v>1500</c:v>
                </c:pt>
                <c:pt idx="1934">
                  <c:v>1500</c:v>
                </c:pt>
                <c:pt idx="1935">
                  <c:v>1000</c:v>
                </c:pt>
                <c:pt idx="1936">
                  <c:v>1500</c:v>
                </c:pt>
                <c:pt idx="1937">
                  <c:v>1500</c:v>
                </c:pt>
                <c:pt idx="1938">
                  <c:v>1500</c:v>
                </c:pt>
                <c:pt idx="1939">
                  <c:v>1500</c:v>
                </c:pt>
                <c:pt idx="1940">
                  <c:v>1000</c:v>
                </c:pt>
                <c:pt idx="1941">
                  <c:v>1000</c:v>
                </c:pt>
                <c:pt idx="1942">
                  <c:v>1000</c:v>
                </c:pt>
                <c:pt idx="1943">
                  <c:v>1500</c:v>
                </c:pt>
                <c:pt idx="1944">
                  <c:v>1500</c:v>
                </c:pt>
                <c:pt idx="1945">
                  <c:v>1500</c:v>
                </c:pt>
                <c:pt idx="1946">
                  <c:v>1500</c:v>
                </c:pt>
                <c:pt idx="1947">
                  <c:v>1500</c:v>
                </c:pt>
                <c:pt idx="1948">
                  <c:v>1000</c:v>
                </c:pt>
                <c:pt idx="1949">
                  <c:v>1000</c:v>
                </c:pt>
                <c:pt idx="1950">
                  <c:v>1500</c:v>
                </c:pt>
                <c:pt idx="1951">
                  <c:v>1500</c:v>
                </c:pt>
                <c:pt idx="1952">
                  <c:v>1500</c:v>
                </c:pt>
                <c:pt idx="1953">
                  <c:v>1000</c:v>
                </c:pt>
                <c:pt idx="1954">
                  <c:v>1500</c:v>
                </c:pt>
                <c:pt idx="1955">
                  <c:v>1000</c:v>
                </c:pt>
                <c:pt idx="1956">
                  <c:v>1500</c:v>
                </c:pt>
                <c:pt idx="1957">
                  <c:v>1500</c:v>
                </c:pt>
                <c:pt idx="1958">
                  <c:v>1000</c:v>
                </c:pt>
                <c:pt idx="1959">
                  <c:v>1000</c:v>
                </c:pt>
                <c:pt idx="1960">
                  <c:v>1500</c:v>
                </c:pt>
                <c:pt idx="1961">
                  <c:v>1000</c:v>
                </c:pt>
                <c:pt idx="1962">
                  <c:v>1500</c:v>
                </c:pt>
                <c:pt idx="1963">
                  <c:v>1000</c:v>
                </c:pt>
                <c:pt idx="1964">
                  <c:v>1000</c:v>
                </c:pt>
                <c:pt idx="1965">
                  <c:v>1500</c:v>
                </c:pt>
                <c:pt idx="1966">
                  <c:v>1500</c:v>
                </c:pt>
                <c:pt idx="1967">
                  <c:v>1500</c:v>
                </c:pt>
                <c:pt idx="1968">
                  <c:v>1500</c:v>
                </c:pt>
                <c:pt idx="1969">
                  <c:v>1500</c:v>
                </c:pt>
                <c:pt idx="1970">
                  <c:v>1500</c:v>
                </c:pt>
                <c:pt idx="1971">
                  <c:v>1000</c:v>
                </c:pt>
                <c:pt idx="1972">
                  <c:v>1000</c:v>
                </c:pt>
                <c:pt idx="1973">
                  <c:v>1000</c:v>
                </c:pt>
                <c:pt idx="1974">
                  <c:v>1000</c:v>
                </c:pt>
                <c:pt idx="1975">
                  <c:v>1000</c:v>
                </c:pt>
                <c:pt idx="1976">
                  <c:v>1500</c:v>
                </c:pt>
                <c:pt idx="1977">
                  <c:v>1500</c:v>
                </c:pt>
                <c:pt idx="1978">
                  <c:v>1000</c:v>
                </c:pt>
                <c:pt idx="1979">
                  <c:v>1500</c:v>
                </c:pt>
                <c:pt idx="1980">
                  <c:v>1500</c:v>
                </c:pt>
                <c:pt idx="1981">
                  <c:v>1500</c:v>
                </c:pt>
                <c:pt idx="1982">
                  <c:v>1500</c:v>
                </c:pt>
                <c:pt idx="1983">
                  <c:v>1500</c:v>
                </c:pt>
                <c:pt idx="1984">
                  <c:v>1500</c:v>
                </c:pt>
                <c:pt idx="1985">
                  <c:v>1000</c:v>
                </c:pt>
                <c:pt idx="1986">
                  <c:v>1500</c:v>
                </c:pt>
                <c:pt idx="1987">
                  <c:v>1500</c:v>
                </c:pt>
                <c:pt idx="1988">
                  <c:v>1500</c:v>
                </c:pt>
                <c:pt idx="1989">
                  <c:v>1000</c:v>
                </c:pt>
                <c:pt idx="1990">
                  <c:v>1500</c:v>
                </c:pt>
                <c:pt idx="1991">
                  <c:v>1500</c:v>
                </c:pt>
                <c:pt idx="1992">
                  <c:v>1500</c:v>
                </c:pt>
                <c:pt idx="1993">
                  <c:v>1500</c:v>
                </c:pt>
                <c:pt idx="1994">
                  <c:v>1500</c:v>
                </c:pt>
                <c:pt idx="1995">
                  <c:v>1000</c:v>
                </c:pt>
                <c:pt idx="1996">
                  <c:v>1000</c:v>
                </c:pt>
                <c:pt idx="1997">
                  <c:v>1500</c:v>
                </c:pt>
                <c:pt idx="1998">
                  <c:v>1500</c:v>
                </c:pt>
                <c:pt idx="1999">
                  <c:v>1500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4E4-42CA-AA11-3579C7B0F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5060127"/>
        <c:axId val="1555560767"/>
      </c:scatterChart>
      <c:valAx>
        <c:axId val="582183983"/>
        <c:scaling>
          <c:orientation val="minMax"/>
          <c:max val="100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  <a:effectLst/>
                  </a:rPr>
                  <a:t>Time index (s) </a:t>
                </a:r>
                <a:endParaRPr 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199423"/>
        <c:crossesAt val="0"/>
        <c:crossBetween val="midCat"/>
      </c:valAx>
      <c:valAx>
        <c:axId val="582199423"/>
        <c:scaling>
          <c:orientation val="minMax"/>
          <c:max val="10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  <a:effectLst/>
                  </a:rPr>
                  <a:t>Temperature (</a:t>
                </a:r>
                <a:r>
                  <a:rPr lang="en-US" sz="1200" b="0" i="0" u="none" strike="noStrike" baseline="0" dirty="0">
                    <a:effectLst/>
                  </a:rPr>
                  <a:t>°C)</a:t>
                </a:r>
                <a:endParaRPr 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2034589720828636E-2"/>
              <c:y val="0.260841434447887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183983"/>
        <c:crosses val="autoZero"/>
        <c:crossBetween val="midCat"/>
      </c:valAx>
      <c:valAx>
        <c:axId val="1555560767"/>
        <c:scaling>
          <c:orientation val="minMax"/>
          <c:max val="2000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Frequency (MHz)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060127"/>
        <c:crosses val="max"/>
        <c:crossBetween val="midCat"/>
      </c:valAx>
      <c:valAx>
        <c:axId val="155506012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5556076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9181091110001028"/>
          <c:y val="0.70417332075569317"/>
          <c:w val="0.59043365240717804"/>
          <c:h val="7.1200600396037275E-2"/>
        </c:manualLayout>
      </c:layout>
      <c:overlay val="0"/>
      <c:spPr>
        <a:solidFill>
          <a:schemeClr val="bg1"/>
        </a:solidFill>
        <a:ln w="9525" cap="flat">
          <a:solidFill>
            <a:schemeClr val="tx1"/>
          </a:solidFill>
          <a:round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(b)</a:t>
            </a:r>
            <a:r>
              <a:rPr lang="en-US" sz="1400" baseline="0" dirty="0"/>
              <a:t> Edge device tracing with AI-Benchmark [10000, 20000]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146417598857342"/>
          <c:y val="0.21271442016240896"/>
          <c:w val="0.55579087412159989"/>
          <c:h val="0.544734971414288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Temperature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Sheet1!$A$2:$A$2001</c:f>
              <c:numCache>
                <c:formatCode>General</c:formatCode>
                <c:ptCount val="2000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  <c:pt idx="15">
                  <c:v>320</c:v>
                </c:pt>
                <c:pt idx="16">
                  <c:v>340</c:v>
                </c:pt>
                <c:pt idx="17">
                  <c:v>360</c:v>
                </c:pt>
                <c:pt idx="18">
                  <c:v>380</c:v>
                </c:pt>
                <c:pt idx="19">
                  <c:v>400</c:v>
                </c:pt>
                <c:pt idx="20">
                  <c:v>420</c:v>
                </c:pt>
                <c:pt idx="21">
                  <c:v>440</c:v>
                </c:pt>
                <c:pt idx="22">
                  <c:v>460</c:v>
                </c:pt>
                <c:pt idx="23">
                  <c:v>480</c:v>
                </c:pt>
                <c:pt idx="24">
                  <c:v>500</c:v>
                </c:pt>
                <c:pt idx="25">
                  <c:v>520</c:v>
                </c:pt>
                <c:pt idx="26">
                  <c:v>540</c:v>
                </c:pt>
                <c:pt idx="27">
                  <c:v>560</c:v>
                </c:pt>
                <c:pt idx="28">
                  <c:v>580</c:v>
                </c:pt>
                <c:pt idx="29">
                  <c:v>600</c:v>
                </c:pt>
                <c:pt idx="30">
                  <c:v>620</c:v>
                </c:pt>
                <c:pt idx="31">
                  <c:v>640</c:v>
                </c:pt>
                <c:pt idx="32">
                  <c:v>660</c:v>
                </c:pt>
                <c:pt idx="33">
                  <c:v>680</c:v>
                </c:pt>
                <c:pt idx="34">
                  <c:v>700</c:v>
                </c:pt>
                <c:pt idx="35">
                  <c:v>720</c:v>
                </c:pt>
                <c:pt idx="36">
                  <c:v>740</c:v>
                </c:pt>
                <c:pt idx="37">
                  <c:v>760</c:v>
                </c:pt>
                <c:pt idx="38">
                  <c:v>780</c:v>
                </c:pt>
                <c:pt idx="39">
                  <c:v>800</c:v>
                </c:pt>
                <c:pt idx="40">
                  <c:v>820</c:v>
                </c:pt>
                <c:pt idx="41">
                  <c:v>840</c:v>
                </c:pt>
                <c:pt idx="42">
                  <c:v>860</c:v>
                </c:pt>
                <c:pt idx="43">
                  <c:v>880</c:v>
                </c:pt>
                <c:pt idx="44">
                  <c:v>900</c:v>
                </c:pt>
                <c:pt idx="45">
                  <c:v>920</c:v>
                </c:pt>
                <c:pt idx="46">
                  <c:v>940</c:v>
                </c:pt>
                <c:pt idx="47">
                  <c:v>960</c:v>
                </c:pt>
                <c:pt idx="48">
                  <c:v>980</c:v>
                </c:pt>
                <c:pt idx="49">
                  <c:v>1000</c:v>
                </c:pt>
                <c:pt idx="50">
                  <c:v>1020</c:v>
                </c:pt>
                <c:pt idx="51">
                  <c:v>1040</c:v>
                </c:pt>
                <c:pt idx="52">
                  <c:v>1060</c:v>
                </c:pt>
                <c:pt idx="53">
                  <c:v>1080</c:v>
                </c:pt>
                <c:pt idx="54">
                  <c:v>1100</c:v>
                </c:pt>
                <c:pt idx="55">
                  <c:v>1120</c:v>
                </c:pt>
                <c:pt idx="56">
                  <c:v>1140</c:v>
                </c:pt>
                <c:pt idx="57">
                  <c:v>1160</c:v>
                </c:pt>
                <c:pt idx="58">
                  <c:v>1180</c:v>
                </c:pt>
                <c:pt idx="59">
                  <c:v>1200</c:v>
                </c:pt>
                <c:pt idx="60">
                  <c:v>1220</c:v>
                </c:pt>
                <c:pt idx="61">
                  <c:v>1240</c:v>
                </c:pt>
                <c:pt idx="62">
                  <c:v>1260</c:v>
                </c:pt>
                <c:pt idx="63">
                  <c:v>1280</c:v>
                </c:pt>
                <c:pt idx="64">
                  <c:v>1300</c:v>
                </c:pt>
                <c:pt idx="65">
                  <c:v>1320</c:v>
                </c:pt>
                <c:pt idx="66">
                  <c:v>1340</c:v>
                </c:pt>
                <c:pt idx="67">
                  <c:v>1360</c:v>
                </c:pt>
                <c:pt idx="68">
                  <c:v>1380</c:v>
                </c:pt>
                <c:pt idx="69">
                  <c:v>1400</c:v>
                </c:pt>
                <c:pt idx="70">
                  <c:v>1420</c:v>
                </c:pt>
                <c:pt idx="71">
                  <c:v>1440</c:v>
                </c:pt>
                <c:pt idx="72">
                  <c:v>1460</c:v>
                </c:pt>
                <c:pt idx="73">
                  <c:v>1480</c:v>
                </c:pt>
                <c:pt idx="74">
                  <c:v>1500</c:v>
                </c:pt>
                <c:pt idx="75">
                  <c:v>1520</c:v>
                </c:pt>
                <c:pt idx="76">
                  <c:v>1540</c:v>
                </c:pt>
                <c:pt idx="77">
                  <c:v>1560</c:v>
                </c:pt>
                <c:pt idx="78">
                  <c:v>1580</c:v>
                </c:pt>
                <c:pt idx="79">
                  <c:v>1600</c:v>
                </c:pt>
                <c:pt idx="80">
                  <c:v>1620</c:v>
                </c:pt>
                <c:pt idx="81">
                  <c:v>1640</c:v>
                </c:pt>
                <c:pt idx="82">
                  <c:v>1660</c:v>
                </c:pt>
                <c:pt idx="83">
                  <c:v>1680</c:v>
                </c:pt>
                <c:pt idx="84">
                  <c:v>1700</c:v>
                </c:pt>
                <c:pt idx="85">
                  <c:v>1720</c:v>
                </c:pt>
                <c:pt idx="86">
                  <c:v>1740</c:v>
                </c:pt>
                <c:pt idx="87">
                  <c:v>1760</c:v>
                </c:pt>
                <c:pt idx="88">
                  <c:v>1780</c:v>
                </c:pt>
                <c:pt idx="89">
                  <c:v>1800</c:v>
                </c:pt>
                <c:pt idx="90">
                  <c:v>1820</c:v>
                </c:pt>
                <c:pt idx="91">
                  <c:v>1840</c:v>
                </c:pt>
                <c:pt idx="92">
                  <c:v>1860</c:v>
                </c:pt>
                <c:pt idx="93">
                  <c:v>1880</c:v>
                </c:pt>
                <c:pt idx="94">
                  <c:v>1900</c:v>
                </c:pt>
                <c:pt idx="95">
                  <c:v>1920</c:v>
                </c:pt>
                <c:pt idx="96">
                  <c:v>1940</c:v>
                </c:pt>
                <c:pt idx="97">
                  <c:v>1960</c:v>
                </c:pt>
                <c:pt idx="98">
                  <c:v>1980</c:v>
                </c:pt>
                <c:pt idx="99">
                  <c:v>2000</c:v>
                </c:pt>
                <c:pt idx="100">
                  <c:v>2020</c:v>
                </c:pt>
                <c:pt idx="101">
                  <c:v>2040</c:v>
                </c:pt>
                <c:pt idx="102">
                  <c:v>2060</c:v>
                </c:pt>
                <c:pt idx="103">
                  <c:v>2080</c:v>
                </c:pt>
                <c:pt idx="104">
                  <c:v>2100</c:v>
                </c:pt>
                <c:pt idx="105">
                  <c:v>2120</c:v>
                </c:pt>
                <c:pt idx="106">
                  <c:v>2140</c:v>
                </c:pt>
                <c:pt idx="107">
                  <c:v>2160</c:v>
                </c:pt>
                <c:pt idx="108">
                  <c:v>2180</c:v>
                </c:pt>
                <c:pt idx="109">
                  <c:v>2200</c:v>
                </c:pt>
                <c:pt idx="110">
                  <c:v>2220</c:v>
                </c:pt>
                <c:pt idx="111">
                  <c:v>2240</c:v>
                </c:pt>
                <c:pt idx="112">
                  <c:v>2260</c:v>
                </c:pt>
                <c:pt idx="113">
                  <c:v>2280</c:v>
                </c:pt>
                <c:pt idx="114">
                  <c:v>2300</c:v>
                </c:pt>
                <c:pt idx="115">
                  <c:v>2320</c:v>
                </c:pt>
                <c:pt idx="116">
                  <c:v>2340</c:v>
                </c:pt>
                <c:pt idx="117">
                  <c:v>2360</c:v>
                </c:pt>
                <c:pt idx="118">
                  <c:v>2380</c:v>
                </c:pt>
                <c:pt idx="119">
                  <c:v>2400</c:v>
                </c:pt>
                <c:pt idx="120">
                  <c:v>2420</c:v>
                </c:pt>
                <c:pt idx="121">
                  <c:v>2440</c:v>
                </c:pt>
                <c:pt idx="122">
                  <c:v>2460</c:v>
                </c:pt>
                <c:pt idx="123">
                  <c:v>2480</c:v>
                </c:pt>
                <c:pt idx="124">
                  <c:v>2500</c:v>
                </c:pt>
                <c:pt idx="125">
                  <c:v>2520</c:v>
                </c:pt>
                <c:pt idx="126">
                  <c:v>2540</c:v>
                </c:pt>
                <c:pt idx="127">
                  <c:v>2560</c:v>
                </c:pt>
                <c:pt idx="128">
                  <c:v>2580</c:v>
                </c:pt>
                <c:pt idx="129">
                  <c:v>2600</c:v>
                </c:pt>
                <c:pt idx="130">
                  <c:v>2620</c:v>
                </c:pt>
                <c:pt idx="131">
                  <c:v>2640</c:v>
                </c:pt>
                <c:pt idx="132">
                  <c:v>2660</c:v>
                </c:pt>
                <c:pt idx="133">
                  <c:v>2680</c:v>
                </c:pt>
                <c:pt idx="134">
                  <c:v>2700</c:v>
                </c:pt>
                <c:pt idx="135">
                  <c:v>2720</c:v>
                </c:pt>
                <c:pt idx="136">
                  <c:v>2740</c:v>
                </c:pt>
                <c:pt idx="137">
                  <c:v>2760</c:v>
                </c:pt>
                <c:pt idx="138">
                  <c:v>2780</c:v>
                </c:pt>
                <c:pt idx="139">
                  <c:v>2800</c:v>
                </c:pt>
                <c:pt idx="140">
                  <c:v>2820</c:v>
                </c:pt>
                <c:pt idx="141">
                  <c:v>2840</c:v>
                </c:pt>
                <c:pt idx="142">
                  <c:v>2860</c:v>
                </c:pt>
                <c:pt idx="143">
                  <c:v>2880</c:v>
                </c:pt>
                <c:pt idx="144">
                  <c:v>2900</c:v>
                </c:pt>
                <c:pt idx="145">
                  <c:v>2920</c:v>
                </c:pt>
                <c:pt idx="146">
                  <c:v>2940</c:v>
                </c:pt>
                <c:pt idx="147">
                  <c:v>2960</c:v>
                </c:pt>
                <c:pt idx="148">
                  <c:v>2980</c:v>
                </c:pt>
                <c:pt idx="149">
                  <c:v>3000</c:v>
                </c:pt>
                <c:pt idx="150">
                  <c:v>3020</c:v>
                </c:pt>
                <c:pt idx="151">
                  <c:v>3040</c:v>
                </c:pt>
                <c:pt idx="152">
                  <c:v>3060</c:v>
                </c:pt>
                <c:pt idx="153">
                  <c:v>3080</c:v>
                </c:pt>
                <c:pt idx="154">
                  <c:v>3100</c:v>
                </c:pt>
                <c:pt idx="155">
                  <c:v>3120</c:v>
                </c:pt>
                <c:pt idx="156">
                  <c:v>3140</c:v>
                </c:pt>
                <c:pt idx="157">
                  <c:v>3160</c:v>
                </c:pt>
                <c:pt idx="158">
                  <c:v>3180</c:v>
                </c:pt>
                <c:pt idx="159">
                  <c:v>3200</c:v>
                </c:pt>
                <c:pt idx="160">
                  <c:v>3220</c:v>
                </c:pt>
                <c:pt idx="161">
                  <c:v>3240</c:v>
                </c:pt>
                <c:pt idx="162">
                  <c:v>3260</c:v>
                </c:pt>
                <c:pt idx="163">
                  <c:v>3280</c:v>
                </c:pt>
                <c:pt idx="164">
                  <c:v>3300</c:v>
                </c:pt>
                <c:pt idx="165">
                  <c:v>3320</c:v>
                </c:pt>
                <c:pt idx="166">
                  <c:v>3340</c:v>
                </c:pt>
                <c:pt idx="167">
                  <c:v>3360</c:v>
                </c:pt>
                <c:pt idx="168">
                  <c:v>3380</c:v>
                </c:pt>
                <c:pt idx="169">
                  <c:v>3400</c:v>
                </c:pt>
                <c:pt idx="170">
                  <c:v>3420</c:v>
                </c:pt>
                <c:pt idx="171">
                  <c:v>3440</c:v>
                </c:pt>
                <c:pt idx="172">
                  <c:v>3460</c:v>
                </c:pt>
                <c:pt idx="173">
                  <c:v>3480</c:v>
                </c:pt>
                <c:pt idx="174">
                  <c:v>3500</c:v>
                </c:pt>
                <c:pt idx="175">
                  <c:v>3520</c:v>
                </c:pt>
                <c:pt idx="176">
                  <c:v>3540</c:v>
                </c:pt>
                <c:pt idx="177">
                  <c:v>3560</c:v>
                </c:pt>
                <c:pt idx="178">
                  <c:v>3580</c:v>
                </c:pt>
                <c:pt idx="179">
                  <c:v>3600</c:v>
                </c:pt>
                <c:pt idx="180">
                  <c:v>3620</c:v>
                </c:pt>
                <c:pt idx="181">
                  <c:v>3640</c:v>
                </c:pt>
                <c:pt idx="182">
                  <c:v>3660</c:v>
                </c:pt>
                <c:pt idx="183">
                  <c:v>3680</c:v>
                </c:pt>
                <c:pt idx="184">
                  <c:v>3700</c:v>
                </c:pt>
                <c:pt idx="185">
                  <c:v>3720</c:v>
                </c:pt>
                <c:pt idx="186">
                  <c:v>3740</c:v>
                </c:pt>
                <c:pt idx="187">
                  <c:v>3760</c:v>
                </c:pt>
                <c:pt idx="188">
                  <c:v>3780</c:v>
                </c:pt>
                <c:pt idx="189">
                  <c:v>3800</c:v>
                </c:pt>
                <c:pt idx="190">
                  <c:v>3820</c:v>
                </c:pt>
                <c:pt idx="191">
                  <c:v>3840</c:v>
                </c:pt>
                <c:pt idx="192">
                  <c:v>3860</c:v>
                </c:pt>
                <c:pt idx="193">
                  <c:v>3880</c:v>
                </c:pt>
                <c:pt idx="194">
                  <c:v>3900</c:v>
                </c:pt>
                <c:pt idx="195">
                  <c:v>3920</c:v>
                </c:pt>
                <c:pt idx="196">
                  <c:v>3940</c:v>
                </c:pt>
                <c:pt idx="197">
                  <c:v>3960</c:v>
                </c:pt>
                <c:pt idx="198">
                  <c:v>3980</c:v>
                </c:pt>
                <c:pt idx="199">
                  <c:v>4000</c:v>
                </c:pt>
                <c:pt idx="200">
                  <c:v>4020</c:v>
                </c:pt>
                <c:pt idx="201">
                  <c:v>4040</c:v>
                </c:pt>
                <c:pt idx="202">
                  <c:v>4060</c:v>
                </c:pt>
                <c:pt idx="203">
                  <c:v>4080</c:v>
                </c:pt>
                <c:pt idx="204">
                  <c:v>4100</c:v>
                </c:pt>
                <c:pt idx="205">
                  <c:v>4120</c:v>
                </c:pt>
                <c:pt idx="206">
                  <c:v>4140</c:v>
                </c:pt>
                <c:pt idx="207">
                  <c:v>4160</c:v>
                </c:pt>
                <c:pt idx="208">
                  <c:v>4180</c:v>
                </c:pt>
                <c:pt idx="209">
                  <c:v>4200</c:v>
                </c:pt>
                <c:pt idx="210">
                  <c:v>4220</c:v>
                </c:pt>
                <c:pt idx="211">
                  <c:v>4240</c:v>
                </c:pt>
                <c:pt idx="212">
                  <c:v>4260</c:v>
                </c:pt>
                <c:pt idx="213">
                  <c:v>4280</c:v>
                </c:pt>
                <c:pt idx="214">
                  <c:v>4300</c:v>
                </c:pt>
                <c:pt idx="215">
                  <c:v>4320</c:v>
                </c:pt>
                <c:pt idx="216">
                  <c:v>4340</c:v>
                </c:pt>
                <c:pt idx="217">
                  <c:v>4360</c:v>
                </c:pt>
                <c:pt idx="218">
                  <c:v>4380</c:v>
                </c:pt>
                <c:pt idx="219">
                  <c:v>4400</c:v>
                </c:pt>
                <c:pt idx="220">
                  <c:v>4420</c:v>
                </c:pt>
                <c:pt idx="221">
                  <c:v>4440</c:v>
                </c:pt>
                <c:pt idx="222">
                  <c:v>4460</c:v>
                </c:pt>
                <c:pt idx="223">
                  <c:v>4480</c:v>
                </c:pt>
                <c:pt idx="224">
                  <c:v>4500</c:v>
                </c:pt>
                <c:pt idx="225">
                  <c:v>4520</c:v>
                </c:pt>
                <c:pt idx="226">
                  <c:v>4540</c:v>
                </c:pt>
                <c:pt idx="227">
                  <c:v>4560</c:v>
                </c:pt>
                <c:pt idx="228">
                  <c:v>4580</c:v>
                </c:pt>
                <c:pt idx="229">
                  <c:v>4600</c:v>
                </c:pt>
                <c:pt idx="230">
                  <c:v>4620</c:v>
                </c:pt>
                <c:pt idx="231">
                  <c:v>4640</c:v>
                </c:pt>
                <c:pt idx="232">
                  <c:v>4660</c:v>
                </c:pt>
                <c:pt idx="233">
                  <c:v>4680</c:v>
                </c:pt>
                <c:pt idx="234">
                  <c:v>4700</c:v>
                </c:pt>
                <c:pt idx="235">
                  <c:v>4720</c:v>
                </c:pt>
                <c:pt idx="236">
                  <c:v>4740</c:v>
                </c:pt>
                <c:pt idx="237">
                  <c:v>4760</c:v>
                </c:pt>
                <c:pt idx="238">
                  <c:v>4780</c:v>
                </c:pt>
                <c:pt idx="239">
                  <c:v>4800</c:v>
                </c:pt>
                <c:pt idx="240">
                  <c:v>4820</c:v>
                </c:pt>
                <c:pt idx="241">
                  <c:v>4840</c:v>
                </c:pt>
                <c:pt idx="242">
                  <c:v>4860</c:v>
                </c:pt>
                <c:pt idx="243">
                  <c:v>4880</c:v>
                </c:pt>
                <c:pt idx="244">
                  <c:v>4900</c:v>
                </c:pt>
                <c:pt idx="245">
                  <c:v>4920</c:v>
                </c:pt>
                <c:pt idx="246">
                  <c:v>4940</c:v>
                </c:pt>
                <c:pt idx="247">
                  <c:v>4960</c:v>
                </c:pt>
                <c:pt idx="248">
                  <c:v>4980</c:v>
                </c:pt>
                <c:pt idx="249">
                  <c:v>5000</c:v>
                </c:pt>
                <c:pt idx="250">
                  <c:v>5020</c:v>
                </c:pt>
                <c:pt idx="251">
                  <c:v>5040</c:v>
                </c:pt>
                <c:pt idx="252">
                  <c:v>5060</c:v>
                </c:pt>
                <c:pt idx="253">
                  <c:v>5080</c:v>
                </c:pt>
                <c:pt idx="254">
                  <c:v>5100</c:v>
                </c:pt>
                <c:pt idx="255">
                  <c:v>5120</c:v>
                </c:pt>
                <c:pt idx="256">
                  <c:v>5140</c:v>
                </c:pt>
                <c:pt idx="257">
                  <c:v>5160</c:v>
                </c:pt>
                <c:pt idx="258">
                  <c:v>5180</c:v>
                </c:pt>
                <c:pt idx="259">
                  <c:v>5200</c:v>
                </c:pt>
                <c:pt idx="260">
                  <c:v>5220</c:v>
                </c:pt>
                <c:pt idx="261">
                  <c:v>5240</c:v>
                </c:pt>
                <c:pt idx="262">
                  <c:v>5260</c:v>
                </c:pt>
                <c:pt idx="263">
                  <c:v>5280</c:v>
                </c:pt>
                <c:pt idx="264">
                  <c:v>5300</c:v>
                </c:pt>
                <c:pt idx="265">
                  <c:v>5320</c:v>
                </c:pt>
                <c:pt idx="266">
                  <c:v>5340</c:v>
                </c:pt>
                <c:pt idx="267">
                  <c:v>5360</c:v>
                </c:pt>
                <c:pt idx="268">
                  <c:v>5380</c:v>
                </c:pt>
                <c:pt idx="269">
                  <c:v>5400</c:v>
                </c:pt>
                <c:pt idx="270">
                  <c:v>5420</c:v>
                </c:pt>
                <c:pt idx="271">
                  <c:v>5440</c:v>
                </c:pt>
                <c:pt idx="272">
                  <c:v>5460</c:v>
                </c:pt>
                <c:pt idx="273">
                  <c:v>5480</c:v>
                </c:pt>
                <c:pt idx="274">
                  <c:v>5500</c:v>
                </c:pt>
                <c:pt idx="275">
                  <c:v>5520</c:v>
                </c:pt>
                <c:pt idx="276">
                  <c:v>5540</c:v>
                </c:pt>
                <c:pt idx="277">
                  <c:v>5560</c:v>
                </c:pt>
                <c:pt idx="278">
                  <c:v>5580</c:v>
                </c:pt>
                <c:pt idx="279">
                  <c:v>5600</c:v>
                </c:pt>
                <c:pt idx="280">
                  <c:v>5620</c:v>
                </c:pt>
                <c:pt idx="281">
                  <c:v>5640</c:v>
                </c:pt>
                <c:pt idx="282">
                  <c:v>5660</c:v>
                </c:pt>
                <c:pt idx="283">
                  <c:v>5680</c:v>
                </c:pt>
                <c:pt idx="284">
                  <c:v>5700</c:v>
                </c:pt>
                <c:pt idx="285">
                  <c:v>5720</c:v>
                </c:pt>
                <c:pt idx="286">
                  <c:v>5740</c:v>
                </c:pt>
                <c:pt idx="287">
                  <c:v>5760</c:v>
                </c:pt>
                <c:pt idx="288">
                  <c:v>5780</c:v>
                </c:pt>
                <c:pt idx="289">
                  <c:v>5800</c:v>
                </c:pt>
                <c:pt idx="290">
                  <c:v>5820</c:v>
                </c:pt>
                <c:pt idx="291">
                  <c:v>5840</c:v>
                </c:pt>
                <c:pt idx="292">
                  <c:v>5860</c:v>
                </c:pt>
                <c:pt idx="293">
                  <c:v>5880</c:v>
                </c:pt>
                <c:pt idx="294">
                  <c:v>5900</c:v>
                </c:pt>
                <c:pt idx="295">
                  <c:v>5920</c:v>
                </c:pt>
                <c:pt idx="296">
                  <c:v>5940</c:v>
                </c:pt>
                <c:pt idx="297">
                  <c:v>5960</c:v>
                </c:pt>
                <c:pt idx="298">
                  <c:v>5980</c:v>
                </c:pt>
                <c:pt idx="299">
                  <c:v>6000</c:v>
                </c:pt>
                <c:pt idx="300">
                  <c:v>6020</c:v>
                </c:pt>
                <c:pt idx="301">
                  <c:v>6040</c:v>
                </c:pt>
                <c:pt idx="302">
                  <c:v>6060</c:v>
                </c:pt>
                <c:pt idx="303">
                  <c:v>6080</c:v>
                </c:pt>
                <c:pt idx="304">
                  <c:v>6100</c:v>
                </c:pt>
                <c:pt idx="305">
                  <c:v>6120</c:v>
                </c:pt>
                <c:pt idx="306">
                  <c:v>6140</c:v>
                </c:pt>
                <c:pt idx="307">
                  <c:v>6160</c:v>
                </c:pt>
                <c:pt idx="308">
                  <c:v>6180</c:v>
                </c:pt>
                <c:pt idx="309">
                  <c:v>6200</c:v>
                </c:pt>
                <c:pt idx="310">
                  <c:v>6220</c:v>
                </c:pt>
                <c:pt idx="311">
                  <c:v>6240</c:v>
                </c:pt>
                <c:pt idx="312">
                  <c:v>6260</c:v>
                </c:pt>
                <c:pt idx="313">
                  <c:v>6280</c:v>
                </c:pt>
                <c:pt idx="314">
                  <c:v>6300</c:v>
                </c:pt>
                <c:pt idx="315">
                  <c:v>6320</c:v>
                </c:pt>
                <c:pt idx="316">
                  <c:v>6340</c:v>
                </c:pt>
                <c:pt idx="317">
                  <c:v>6360</c:v>
                </c:pt>
                <c:pt idx="318">
                  <c:v>6380</c:v>
                </c:pt>
                <c:pt idx="319">
                  <c:v>6400</c:v>
                </c:pt>
                <c:pt idx="320">
                  <c:v>6420</c:v>
                </c:pt>
                <c:pt idx="321">
                  <c:v>6440</c:v>
                </c:pt>
                <c:pt idx="322">
                  <c:v>6460</c:v>
                </c:pt>
                <c:pt idx="323">
                  <c:v>6480</c:v>
                </c:pt>
                <c:pt idx="324">
                  <c:v>6500</c:v>
                </c:pt>
                <c:pt idx="325">
                  <c:v>6520</c:v>
                </c:pt>
                <c:pt idx="326">
                  <c:v>6540</c:v>
                </c:pt>
                <c:pt idx="327">
                  <c:v>6560</c:v>
                </c:pt>
                <c:pt idx="328">
                  <c:v>6580</c:v>
                </c:pt>
                <c:pt idx="329">
                  <c:v>6600</c:v>
                </c:pt>
                <c:pt idx="330">
                  <c:v>6620</c:v>
                </c:pt>
                <c:pt idx="331">
                  <c:v>6640</c:v>
                </c:pt>
                <c:pt idx="332">
                  <c:v>6660</c:v>
                </c:pt>
                <c:pt idx="333">
                  <c:v>6680</c:v>
                </c:pt>
                <c:pt idx="334">
                  <c:v>6700</c:v>
                </c:pt>
                <c:pt idx="335">
                  <c:v>6720</c:v>
                </c:pt>
                <c:pt idx="336">
                  <c:v>6740</c:v>
                </c:pt>
                <c:pt idx="337">
                  <c:v>6760</c:v>
                </c:pt>
                <c:pt idx="338">
                  <c:v>6780</c:v>
                </c:pt>
                <c:pt idx="339">
                  <c:v>6800</c:v>
                </c:pt>
                <c:pt idx="340">
                  <c:v>6820</c:v>
                </c:pt>
                <c:pt idx="341">
                  <c:v>6840</c:v>
                </c:pt>
                <c:pt idx="342">
                  <c:v>6860</c:v>
                </c:pt>
                <c:pt idx="343">
                  <c:v>6880</c:v>
                </c:pt>
                <c:pt idx="344">
                  <c:v>6900</c:v>
                </c:pt>
                <c:pt idx="345">
                  <c:v>6920</c:v>
                </c:pt>
                <c:pt idx="346">
                  <c:v>6940</c:v>
                </c:pt>
                <c:pt idx="347">
                  <c:v>6960</c:v>
                </c:pt>
                <c:pt idx="348">
                  <c:v>6980</c:v>
                </c:pt>
                <c:pt idx="349">
                  <c:v>7000</c:v>
                </c:pt>
                <c:pt idx="350">
                  <c:v>7020</c:v>
                </c:pt>
                <c:pt idx="351">
                  <c:v>7040</c:v>
                </c:pt>
                <c:pt idx="352">
                  <c:v>7060</c:v>
                </c:pt>
                <c:pt idx="353">
                  <c:v>7080</c:v>
                </c:pt>
                <c:pt idx="354">
                  <c:v>7100</c:v>
                </c:pt>
                <c:pt idx="355">
                  <c:v>7120</c:v>
                </c:pt>
                <c:pt idx="356">
                  <c:v>7140</c:v>
                </c:pt>
                <c:pt idx="357">
                  <c:v>7160</c:v>
                </c:pt>
                <c:pt idx="358">
                  <c:v>7180</c:v>
                </c:pt>
                <c:pt idx="359">
                  <c:v>7200</c:v>
                </c:pt>
                <c:pt idx="360">
                  <c:v>7220</c:v>
                </c:pt>
                <c:pt idx="361">
                  <c:v>7240</c:v>
                </c:pt>
                <c:pt idx="362">
                  <c:v>7260</c:v>
                </c:pt>
                <c:pt idx="363">
                  <c:v>7280</c:v>
                </c:pt>
                <c:pt idx="364">
                  <c:v>7300</c:v>
                </c:pt>
                <c:pt idx="365">
                  <c:v>7320</c:v>
                </c:pt>
                <c:pt idx="366">
                  <c:v>7340</c:v>
                </c:pt>
                <c:pt idx="367">
                  <c:v>7360</c:v>
                </c:pt>
                <c:pt idx="368">
                  <c:v>7380</c:v>
                </c:pt>
                <c:pt idx="369">
                  <c:v>7400</c:v>
                </c:pt>
                <c:pt idx="370">
                  <c:v>7420</c:v>
                </c:pt>
                <c:pt idx="371">
                  <c:v>7440</c:v>
                </c:pt>
                <c:pt idx="372">
                  <c:v>7460</c:v>
                </c:pt>
                <c:pt idx="373">
                  <c:v>7480</c:v>
                </c:pt>
                <c:pt idx="374">
                  <c:v>7500</c:v>
                </c:pt>
                <c:pt idx="375">
                  <c:v>7520</c:v>
                </c:pt>
                <c:pt idx="376">
                  <c:v>7540</c:v>
                </c:pt>
                <c:pt idx="377">
                  <c:v>7560</c:v>
                </c:pt>
                <c:pt idx="378">
                  <c:v>7580</c:v>
                </c:pt>
                <c:pt idx="379">
                  <c:v>7600</c:v>
                </c:pt>
                <c:pt idx="380">
                  <c:v>7620</c:v>
                </c:pt>
                <c:pt idx="381">
                  <c:v>7640</c:v>
                </c:pt>
                <c:pt idx="382">
                  <c:v>7660</c:v>
                </c:pt>
                <c:pt idx="383">
                  <c:v>7680</c:v>
                </c:pt>
                <c:pt idx="384">
                  <c:v>7700</c:v>
                </c:pt>
                <c:pt idx="385">
                  <c:v>7720</c:v>
                </c:pt>
                <c:pt idx="386">
                  <c:v>7740</c:v>
                </c:pt>
                <c:pt idx="387">
                  <c:v>7760</c:v>
                </c:pt>
                <c:pt idx="388">
                  <c:v>7780</c:v>
                </c:pt>
                <c:pt idx="389">
                  <c:v>7800</c:v>
                </c:pt>
                <c:pt idx="390">
                  <c:v>7820</c:v>
                </c:pt>
                <c:pt idx="391">
                  <c:v>7840</c:v>
                </c:pt>
                <c:pt idx="392">
                  <c:v>7860</c:v>
                </c:pt>
                <c:pt idx="393">
                  <c:v>7880</c:v>
                </c:pt>
                <c:pt idx="394">
                  <c:v>7900</c:v>
                </c:pt>
                <c:pt idx="395">
                  <c:v>7920</c:v>
                </c:pt>
                <c:pt idx="396">
                  <c:v>7940</c:v>
                </c:pt>
                <c:pt idx="397">
                  <c:v>7960</c:v>
                </c:pt>
                <c:pt idx="398">
                  <c:v>7980</c:v>
                </c:pt>
                <c:pt idx="399">
                  <c:v>8000</c:v>
                </c:pt>
                <c:pt idx="400">
                  <c:v>8020</c:v>
                </c:pt>
                <c:pt idx="401">
                  <c:v>8040</c:v>
                </c:pt>
                <c:pt idx="402">
                  <c:v>8060</c:v>
                </c:pt>
                <c:pt idx="403">
                  <c:v>8080</c:v>
                </c:pt>
                <c:pt idx="404">
                  <c:v>8100</c:v>
                </c:pt>
                <c:pt idx="405">
                  <c:v>8120</c:v>
                </c:pt>
                <c:pt idx="406">
                  <c:v>8140</c:v>
                </c:pt>
                <c:pt idx="407">
                  <c:v>8160</c:v>
                </c:pt>
                <c:pt idx="408">
                  <c:v>8180</c:v>
                </c:pt>
                <c:pt idx="409">
                  <c:v>8200</c:v>
                </c:pt>
                <c:pt idx="410">
                  <c:v>8220</c:v>
                </c:pt>
                <c:pt idx="411">
                  <c:v>8240</c:v>
                </c:pt>
                <c:pt idx="412">
                  <c:v>8260</c:v>
                </c:pt>
                <c:pt idx="413">
                  <c:v>8280</c:v>
                </c:pt>
                <c:pt idx="414">
                  <c:v>8300</c:v>
                </c:pt>
                <c:pt idx="415">
                  <c:v>8320</c:v>
                </c:pt>
                <c:pt idx="416">
                  <c:v>8340</c:v>
                </c:pt>
                <c:pt idx="417">
                  <c:v>8360</c:v>
                </c:pt>
                <c:pt idx="418">
                  <c:v>8380</c:v>
                </c:pt>
                <c:pt idx="419">
                  <c:v>8400</c:v>
                </c:pt>
                <c:pt idx="420">
                  <c:v>8420</c:v>
                </c:pt>
                <c:pt idx="421">
                  <c:v>8440</c:v>
                </c:pt>
                <c:pt idx="422">
                  <c:v>8460</c:v>
                </c:pt>
                <c:pt idx="423">
                  <c:v>8480</c:v>
                </c:pt>
                <c:pt idx="424">
                  <c:v>8500</c:v>
                </c:pt>
                <c:pt idx="425">
                  <c:v>8520</c:v>
                </c:pt>
                <c:pt idx="426">
                  <c:v>8540</c:v>
                </c:pt>
                <c:pt idx="427">
                  <c:v>8560</c:v>
                </c:pt>
                <c:pt idx="428">
                  <c:v>8580</c:v>
                </c:pt>
                <c:pt idx="429">
                  <c:v>8600</c:v>
                </c:pt>
                <c:pt idx="430">
                  <c:v>8620</c:v>
                </c:pt>
                <c:pt idx="431">
                  <c:v>8640</c:v>
                </c:pt>
                <c:pt idx="432">
                  <c:v>8660</c:v>
                </c:pt>
                <c:pt idx="433">
                  <c:v>8680</c:v>
                </c:pt>
                <c:pt idx="434">
                  <c:v>8700</c:v>
                </c:pt>
                <c:pt idx="435">
                  <c:v>8720</c:v>
                </c:pt>
                <c:pt idx="436">
                  <c:v>8740</c:v>
                </c:pt>
                <c:pt idx="437">
                  <c:v>8760</c:v>
                </c:pt>
                <c:pt idx="438">
                  <c:v>8780</c:v>
                </c:pt>
                <c:pt idx="439">
                  <c:v>8800</c:v>
                </c:pt>
                <c:pt idx="440">
                  <c:v>8820</c:v>
                </c:pt>
                <c:pt idx="441">
                  <c:v>8840</c:v>
                </c:pt>
                <c:pt idx="442">
                  <c:v>8860</c:v>
                </c:pt>
                <c:pt idx="443">
                  <c:v>8880</c:v>
                </c:pt>
                <c:pt idx="444">
                  <c:v>8900</c:v>
                </c:pt>
                <c:pt idx="445">
                  <c:v>8920</c:v>
                </c:pt>
                <c:pt idx="446">
                  <c:v>8940</c:v>
                </c:pt>
                <c:pt idx="447">
                  <c:v>8960</c:v>
                </c:pt>
                <c:pt idx="448">
                  <c:v>8980</c:v>
                </c:pt>
                <c:pt idx="449">
                  <c:v>9000</c:v>
                </c:pt>
                <c:pt idx="450">
                  <c:v>9020</c:v>
                </c:pt>
                <c:pt idx="451">
                  <c:v>9040</c:v>
                </c:pt>
                <c:pt idx="452">
                  <c:v>9060</c:v>
                </c:pt>
                <c:pt idx="453">
                  <c:v>9080</c:v>
                </c:pt>
                <c:pt idx="454">
                  <c:v>9100</c:v>
                </c:pt>
                <c:pt idx="455">
                  <c:v>9120</c:v>
                </c:pt>
                <c:pt idx="456">
                  <c:v>9140</c:v>
                </c:pt>
                <c:pt idx="457">
                  <c:v>9160</c:v>
                </c:pt>
                <c:pt idx="458">
                  <c:v>9180</c:v>
                </c:pt>
                <c:pt idx="459">
                  <c:v>9200</c:v>
                </c:pt>
                <c:pt idx="460">
                  <c:v>9220</c:v>
                </c:pt>
                <c:pt idx="461">
                  <c:v>9240</c:v>
                </c:pt>
                <c:pt idx="462">
                  <c:v>9260</c:v>
                </c:pt>
                <c:pt idx="463">
                  <c:v>9280</c:v>
                </c:pt>
                <c:pt idx="464">
                  <c:v>9300</c:v>
                </c:pt>
                <c:pt idx="465">
                  <c:v>9320</c:v>
                </c:pt>
                <c:pt idx="466">
                  <c:v>9340</c:v>
                </c:pt>
                <c:pt idx="467">
                  <c:v>9360</c:v>
                </c:pt>
                <c:pt idx="468">
                  <c:v>9380</c:v>
                </c:pt>
                <c:pt idx="469">
                  <c:v>9400</c:v>
                </c:pt>
                <c:pt idx="470">
                  <c:v>9420</c:v>
                </c:pt>
                <c:pt idx="471">
                  <c:v>9440</c:v>
                </c:pt>
                <c:pt idx="472">
                  <c:v>9460</c:v>
                </c:pt>
                <c:pt idx="473">
                  <c:v>9480</c:v>
                </c:pt>
                <c:pt idx="474">
                  <c:v>9500</c:v>
                </c:pt>
                <c:pt idx="475">
                  <c:v>9520</c:v>
                </c:pt>
                <c:pt idx="476">
                  <c:v>9540</c:v>
                </c:pt>
                <c:pt idx="477">
                  <c:v>9560</c:v>
                </c:pt>
                <c:pt idx="478">
                  <c:v>9580</c:v>
                </c:pt>
                <c:pt idx="479">
                  <c:v>9600</c:v>
                </c:pt>
                <c:pt idx="480">
                  <c:v>9620</c:v>
                </c:pt>
                <c:pt idx="481">
                  <c:v>9640</c:v>
                </c:pt>
                <c:pt idx="482">
                  <c:v>9660</c:v>
                </c:pt>
                <c:pt idx="483">
                  <c:v>9680</c:v>
                </c:pt>
                <c:pt idx="484">
                  <c:v>9700</c:v>
                </c:pt>
                <c:pt idx="485">
                  <c:v>9720</c:v>
                </c:pt>
                <c:pt idx="486">
                  <c:v>9740</c:v>
                </c:pt>
                <c:pt idx="487">
                  <c:v>9760</c:v>
                </c:pt>
                <c:pt idx="488">
                  <c:v>9780</c:v>
                </c:pt>
                <c:pt idx="489">
                  <c:v>9800</c:v>
                </c:pt>
                <c:pt idx="490">
                  <c:v>9820</c:v>
                </c:pt>
                <c:pt idx="491">
                  <c:v>9840</c:v>
                </c:pt>
                <c:pt idx="492">
                  <c:v>9860</c:v>
                </c:pt>
                <c:pt idx="493">
                  <c:v>9880</c:v>
                </c:pt>
                <c:pt idx="494">
                  <c:v>9900</c:v>
                </c:pt>
                <c:pt idx="495">
                  <c:v>9920</c:v>
                </c:pt>
                <c:pt idx="496">
                  <c:v>9940</c:v>
                </c:pt>
                <c:pt idx="497">
                  <c:v>9960</c:v>
                </c:pt>
                <c:pt idx="498">
                  <c:v>9980</c:v>
                </c:pt>
                <c:pt idx="499">
                  <c:v>10000</c:v>
                </c:pt>
                <c:pt idx="500">
                  <c:v>10020</c:v>
                </c:pt>
                <c:pt idx="501">
                  <c:v>10040</c:v>
                </c:pt>
                <c:pt idx="502">
                  <c:v>10060</c:v>
                </c:pt>
                <c:pt idx="503">
                  <c:v>10080</c:v>
                </c:pt>
                <c:pt idx="504">
                  <c:v>10100</c:v>
                </c:pt>
                <c:pt idx="505">
                  <c:v>10120</c:v>
                </c:pt>
                <c:pt idx="506">
                  <c:v>10140</c:v>
                </c:pt>
                <c:pt idx="507">
                  <c:v>10160</c:v>
                </c:pt>
                <c:pt idx="508">
                  <c:v>10180</c:v>
                </c:pt>
                <c:pt idx="509">
                  <c:v>10200</c:v>
                </c:pt>
                <c:pt idx="510">
                  <c:v>10220</c:v>
                </c:pt>
                <c:pt idx="511">
                  <c:v>10240</c:v>
                </c:pt>
                <c:pt idx="512">
                  <c:v>10260</c:v>
                </c:pt>
                <c:pt idx="513">
                  <c:v>10280</c:v>
                </c:pt>
                <c:pt idx="514">
                  <c:v>10300</c:v>
                </c:pt>
                <c:pt idx="515">
                  <c:v>10320</c:v>
                </c:pt>
                <c:pt idx="516">
                  <c:v>10340</c:v>
                </c:pt>
                <c:pt idx="517">
                  <c:v>10360</c:v>
                </c:pt>
                <c:pt idx="518">
                  <c:v>10380</c:v>
                </c:pt>
                <c:pt idx="519">
                  <c:v>10400</c:v>
                </c:pt>
                <c:pt idx="520">
                  <c:v>10420</c:v>
                </c:pt>
                <c:pt idx="521">
                  <c:v>10440</c:v>
                </c:pt>
                <c:pt idx="522">
                  <c:v>10460</c:v>
                </c:pt>
                <c:pt idx="523">
                  <c:v>10480</c:v>
                </c:pt>
                <c:pt idx="524">
                  <c:v>10500</c:v>
                </c:pt>
                <c:pt idx="525">
                  <c:v>10520</c:v>
                </c:pt>
                <c:pt idx="526">
                  <c:v>10540</c:v>
                </c:pt>
                <c:pt idx="527">
                  <c:v>10560</c:v>
                </c:pt>
                <c:pt idx="528">
                  <c:v>10580</c:v>
                </c:pt>
                <c:pt idx="529">
                  <c:v>10600</c:v>
                </c:pt>
                <c:pt idx="530">
                  <c:v>10620</c:v>
                </c:pt>
                <c:pt idx="531">
                  <c:v>10640</c:v>
                </c:pt>
                <c:pt idx="532">
                  <c:v>10660</c:v>
                </c:pt>
                <c:pt idx="533">
                  <c:v>10680</c:v>
                </c:pt>
                <c:pt idx="534">
                  <c:v>10700</c:v>
                </c:pt>
                <c:pt idx="535">
                  <c:v>10720</c:v>
                </c:pt>
                <c:pt idx="536">
                  <c:v>10740</c:v>
                </c:pt>
                <c:pt idx="537">
                  <c:v>10760</c:v>
                </c:pt>
                <c:pt idx="538">
                  <c:v>10780</c:v>
                </c:pt>
                <c:pt idx="539">
                  <c:v>10800</c:v>
                </c:pt>
                <c:pt idx="540">
                  <c:v>10820</c:v>
                </c:pt>
                <c:pt idx="541">
                  <c:v>10840</c:v>
                </c:pt>
                <c:pt idx="542">
                  <c:v>10860</c:v>
                </c:pt>
                <c:pt idx="543">
                  <c:v>10880</c:v>
                </c:pt>
                <c:pt idx="544">
                  <c:v>10900</c:v>
                </c:pt>
                <c:pt idx="545">
                  <c:v>10920</c:v>
                </c:pt>
                <c:pt idx="546">
                  <c:v>10940</c:v>
                </c:pt>
                <c:pt idx="547">
                  <c:v>10960</c:v>
                </c:pt>
                <c:pt idx="548">
                  <c:v>10980</c:v>
                </c:pt>
                <c:pt idx="549">
                  <c:v>11000</c:v>
                </c:pt>
                <c:pt idx="550">
                  <c:v>11020</c:v>
                </c:pt>
                <c:pt idx="551">
                  <c:v>11040</c:v>
                </c:pt>
                <c:pt idx="552">
                  <c:v>11060</c:v>
                </c:pt>
                <c:pt idx="553">
                  <c:v>11080</c:v>
                </c:pt>
                <c:pt idx="554">
                  <c:v>11100</c:v>
                </c:pt>
                <c:pt idx="555">
                  <c:v>11120</c:v>
                </c:pt>
                <c:pt idx="556">
                  <c:v>11140</c:v>
                </c:pt>
                <c:pt idx="557">
                  <c:v>11160</c:v>
                </c:pt>
                <c:pt idx="558">
                  <c:v>11180</c:v>
                </c:pt>
                <c:pt idx="559">
                  <c:v>11200</c:v>
                </c:pt>
                <c:pt idx="560">
                  <c:v>11220</c:v>
                </c:pt>
                <c:pt idx="561">
                  <c:v>11240</c:v>
                </c:pt>
                <c:pt idx="562">
                  <c:v>11260</c:v>
                </c:pt>
                <c:pt idx="563">
                  <c:v>11280</c:v>
                </c:pt>
                <c:pt idx="564">
                  <c:v>11300</c:v>
                </c:pt>
                <c:pt idx="565">
                  <c:v>11320</c:v>
                </c:pt>
                <c:pt idx="566">
                  <c:v>11340</c:v>
                </c:pt>
                <c:pt idx="567">
                  <c:v>11360</c:v>
                </c:pt>
                <c:pt idx="568">
                  <c:v>11380</c:v>
                </c:pt>
                <c:pt idx="569">
                  <c:v>11400</c:v>
                </c:pt>
                <c:pt idx="570">
                  <c:v>11420</c:v>
                </c:pt>
                <c:pt idx="571">
                  <c:v>11440</c:v>
                </c:pt>
                <c:pt idx="572">
                  <c:v>11460</c:v>
                </c:pt>
                <c:pt idx="573">
                  <c:v>11480</c:v>
                </c:pt>
                <c:pt idx="574">
                  <c:v>11500</c:v>
                </c:pt>
                <c:pt idx="575">
                  <c:v>11520</c:v>
                </c:pt>
                <c:pt idx="576">
                  <c:v>11540</c:v>
                </c:pt>
                <c:pt idx="577">
                  <c:v>11560</c:v>
                </c:pt>
                <c:pt idx="578">
                  <c:v>11580</c:v>
                </c:pt>
                <c:pt idx="579">
                  <c:v>11600</c:v>
                </c:pt>
                <c:pt idx="580">
                  <c:v>11620</c:v>
                </c:pt>
                <c:pt idx="581">
                  <c:v>11640</c:v>
                </c:pt>
                <c:pt idx="582">
                  <c:v>11660</c:v>
                </c:pt>
                <c:pt idx="583">
                  <c:v>11680</c:v>
                </c:pt>
                <c:pt idx="584">
                  <c:v>11700</c:v>
                </c:pt>
                <c:pt idx="585">
                  <c:v>11720</c:v>
                </c:pt>
                <c:pt idx="586">
                  <c:v>11740</c:v>
                </c:pt>
                <c:pt idx="587">
                  <c:v>11760</c:v>
                </c:pt>
                <c:pt idx="588">
                  <c:v>11780</c:v>
                </c:pt>
                <c:pt idx="589">
                  <c:v>11800</c:v>
                </c:pt>
                <c:pt idx="590">
                  <c:v>11820</c:v>
                </c:pt>
                <c:pt idx="591">
                  <c:v>11840</c:v>
                </c:pt>
                <c:pt idx="592">
                  <c:v>11860</c:v>
                </c:pt>
                <c:pt idx="593">
                  <c:v>11880</c:v>
                </c:pt>
                <c:pt idx="594">
                  <c:v>11900</c:v>
                </c:pt>
                <c:pt idx="595">
                  <c:v>11920</c:v>
                </c:pt>
                <c:pt idx="596">
                  <c:v>11940</c:v>
                </c:pt>
                <c:pt idx="597">
                  <c:v>11960</c:v>
                </c:pt>
                <c:pt idx="598">
                  <c:v>11980</c:v>
                </c:pt>
                <c:pt idx="599">
                  <c:v>12000</c:v>
                </c:pt>
                <c:pt idx="600">
                  <c:v>12020</c:v>
                </c:pt>
                <c:pt idx="601">
                  <c:v>12040</c:v>
                </c:pt>
                <c:pt idx="602">
                  <c:v>12060</c:v>
                </c:pt>
                <c:pt idx="603">
                  <c:v>12080</c:v>
                </c:pt>
                <c:pt idx="604">
                  <c:v>12100</c:v>
                </c:pt>
                <c:pt idx="605">
                  <c:v>12120</c:v>
                </c:pt>
                <c:pt idx="606">
                  <c:v>12140</c:v>
                </c:pt>
                <c:pt idx="607">
                  <c:v>12160</c:v>
                </c:pt>
                <c:pt idx="608">
                  <c:v>12180</c:v>
                </c:pt>
                <c:pt idx="609">
                  <c:v>12200</c:v>
                </c:pt>
                <c:pt idx="610">
                  <c:v>12220</c:v>
                </c:pt>
                <c:pt idx="611">
                  <c:v>12240</c:v>
                </c:pt>
                <c:pt idx="612">
                  <c:v>12260</c:v>
                </c:pt>
                <c:pt idx="613">
                  <c:v>12280</c:v>
                </c:pt>
                <c:pt idx="614">
                  <c:v>12300</c:v>
                </c:pt>
                <c:pt idx="615">
                  <c:v>12320</c:v>
                </c:pt>
                <c:pt idx="616">
                  <c:v>12340</c:v>
                </c:pt>
                <c:pt idx="617">
                  <c:v>12360</c:v>
                </c:pt>
                <c:pt idx="618">
                  <c:v>12380</c:v>
                </c:pt>
                <c:pt idx="619">
                  <c:v>12400</c:v>
                </c:pt>
                <c:pt idx="620">
                  <c:v>12420</c:v>
                </c:pt>
                <c:pt idx="621">
                  <c:v>12440</c:v>
                </c:pt>
                <c:pt idx="622">
                  <c:v>12460</c:v>
                </c:pt>
                <c:pt idx="623">
                  <c:v>12480</c:v>
                </c:pt>
                <c:pt idx="624">
                  <c:v>12500</c:v>
                </c:pt>
                <c:pt idx="625">
                  <c:v>12520</c:v>
                </c:pt>
                <c:pt idx="626">
                  <c:v>12540</c:v>
                </c:pt>
                <c:pt idx="627">
                  <c:v>12560</c:v>
                </c:pt>
                <c:pt idx="628">
                  <c:v>12580</c:v>
                </c:pt>
                <c:pt idx="629">
                  <c:v>12600</c:v>
                </c:pt>
                <c:pt idx="630">
                  <c:v>12620</c:v>
                </c:pt>
                <c:pt idx="631">
                  <c:v>12640</c:v>
                </c:pt>
                <c:pt idx="632">
                  <c:v>12660</c:v>
                </c:pt>
                <c:pt idx="633">
                  <c:v>12680</c:v>
                </c:pt>
                <c:pt idx="634">
                  <c:v>12700</c:v>
                </c:pt>
                <c:pt idx="635">
                  <c:v>12720</c:v>
                </c:pt>
                <c:pt idx="636">
                  <c:v>12740</c:v>
                </c:pt>
                <c:pt idx="637">
                  <c:v>12760</c:v>
                </c:pt>
                <c:pt idx="638">
                  <c:v>12780</c:v>
                </c:pt>
                <c:pt idx="639">
                  <c:v>12800</c:v>
                </c:pt>
                <c:pt idx="640">
                  <c:v>12820</c:v>
                </c:pt>
                <c:pt idx="641">
                  <c:v>12840</c:v>
                </c:pt>
                <c:pt idx="642">
                  <c:v>12860</c:v>
                </c:pt>
                <c:pt idx="643">
                  <c:v>12880</c:v>
                </c:pt>
                <c:pt idx="644">
                  <c:v>12900</c:v>
                </c:pt>
                <c:pt idx="645">
                  <c:v>12920</c:v>
                </c:pt>
                <c:pt idx="646">
                  <c:v>12940</c:v>
                </c:pt>
                <c:pt idx="647">
                  <c:v>12960</c:v>
                </c:pt>
                <c:pt idx="648">
                  <c:v>12980</c:v>
                </c:pt>
                <c:pt idx="649">
                  <c:v>13000</c:v>
                </c:pt>
                <c:pt idx="650">
                  <c:v>13020</c:v>
                </c:pt>
                <c:pt idx="651">
                  <c:v>13040</c:v>
                </c:pt>
                <c:pt idx="652">
                  <c:v>13060</c:v>
                </c:pt>
                <c:pt idx="653">
                  <c:v>13080</c:v>
                </c:pt>
                <c:pt idx="654">
                  <c:v>13100</c:v>
                </c:pt>
                <c:pt idx="655">
                  <c:v>13120</c:v>
                </c:pt>
                <c:pt idx="656">
                  <c:v>13140</c:v>
                </c:pt>
                <c:pt idx="657">
                  <c:v>13160</c:v>
                </c:pt>
                <c:pt idx="658">
                  <c:v>13180</c:v>
                </c:pt>
                <c:pt idx="659">
                  <c:v>13200</c:v>
                </c:pt>
                <c:pt idx="660">
                  <c:v>13220</c:v>
                </c:pt>
                <c:pt idx="661">
                  <c:v>13240</c:v>
                </c:pt>
                <c:pt idx="662">
                  <c:v>13260</c:v>
                </c:pt>
                <c:pt idx="663">
                  <c:v>13280</c:v>
                </c:pt>
                <c:pt idx="664">
                  <c:v>13300</c:v>
                </c:pt>
                <c:pt idx="665">
                  <c:v>13320</c:v>
                </c:pt>
                <c:pt idx="666">
                  <c:v>13340</c:v>
                </c:pt>
                <c:pt idx="667">
                  <c:v>13360</c:v>
                </c:pt>
                <c:pt idx="668">
                  <c:v>13380</c:v>
                </c:pt>
                <c:pt idx="669">
                  <c:v>13400</c:v>
                </c:pt>
                <c:pt idx="670">
                  <c:v>13420</c:v>
                </c:pt>
                <c:pt idx="671">
                  <c:v>13440</c:v>
                </c:pt>
                <c:pt idx="672">
                  <c:v>13460</c:v>
                </c:pt>
                <c:pt idx="673">
                  <c:v>13480</c:v>
                </c:pt>
                <c:pt idx="674">
                  <c:v>13500</c:v>
                </c:pt>
                <c:pt idx="675">
                  <c:v>13520</c:v>
                </c:pt>
                <c:pt idx="676">
                  <c:v>13540</c:v>
                </c:pt>
                <c:pt idx="677">
                  <c:v>13560</c:v>
                </c:pt>
                <c:pt idx="678">
                  <c:v>13580</c:v>
                </c:pt>
                <c:pt idx="679">
                  <c:v>13600</c:v>
                </c:pt>
                <c:pt idx="680">
                  <c:v>13620</c:v>
                </c:pt>
                <c:pt idx="681">
                  <c:v>13640</c:v>
                </c:pt>
                <c:pt idx="682">
                  <c:v>13660</c:v>
                </c:pt>
                <c:pt idx="683">
                  <c:v>13680</c:v>
                </c:pt>
                <c:pt idx="684">
                  <c:v>13700</c:v>
                </c:pt>
                <c:pt idx="685">
                  <c:v>13720</c:v>
                </c:pt>
                <c:pt idx="686">
                  <c:v>13740</c:v>
                </c:pt>
                <c:pt idx="687">
                  <c:v>13760</c:v>
                </c:pt>
                <c:pt idx="688">
                  <c:v>13780</c:v>
                </c:pt>
                <c:pt idx="689">
                  <c:v>13800</c:v>
                </c:pt>
                <c:pt idx="690">
                  <c:v>13820</c:v>
                </c:pt>
                <c:pt idx="691">
                  <c:v>13840</c:v>
                </c:pt>
                <c:pt idx="692">
                  <c:v>13860</c:v>
                </c:pt>
                <c:pt idx="693">
                  <c:v>13880</c:v>
                </c:pt>
                <c:pt idx="694">
                  <c:v>13900</c:v>
                </c:pt>
                <c:pt idx="695">
                  <c:v>13920</c:v>
                </c:pt>
                <c:pt idx="696">
                  <c:v>13940</c:v>
                </c:pt>
                <c:pt idx="697">
                  <c:v>13960</c:v>
                </c:pt>
                <c:pt idx="698">
                  <c:v>13980</c:v>
                </c:pt>
                <c:pt idx="699">
                  <c:v>14000</c:v>
                </c:pt>
                <c:pt idx="700">
                  <c:v>14020</c:v>
                </c:pt>
                <c:pt idx="701">
                  <c:v>14040</c:v>
                </c:pt>
                <c:pt idx="702">
                  <c:v>14060</c:v>
                </c:pt>
                <c:pt idx="703">
                  <c:v>14080</c:v>
                </c:pt>
                <c:pt idx="704">
                  <c:v>14100</c:v>
                </c:pt>
                <c:pt idx="705">
                  <c:v>14120</c:v>
                </c:pt>
                <c:pt idx="706">
                  <c:v>14140</c:v>
                </c:pt>
                <c:pt idx="707">
                  <c:v>14160</c:v>
                </c:pt>
                <c:pt idx="708">
                  <c:v>14180</c:v>
                </c:pt>
                <c:pt idx="709">
                  <c:v>14200</c:v>
                </c:pt>
                <c:pt idx="710">
                  <c:v>14220</c:v>
                </c:pt>
                <c:pt idx="711">
                  <c:v>14240</c:v>
                </c:pt>
                <c:pt idx="712">
                  <c:v>14260</c:v>
                </c:pt>
                <c:pt idx="713">
                  <c:v>14280</c:v>
                </c:pt>
                <c:pt idx="714">
                  <c:v>14300</c:v>
                </c:pt>
                <c:pt idx="715">
                  <c:v>14320</c:v>
                </c:pt>
                <c:pt idx="716">
                  <c:v>14340</c:v>
                </c:pt>
                <c:pt idx="717">
                  <c:v>14360</c:v>
                </c:pt>
                <c:pt idx="718">
                  <c:v>14380</c:v>
                </c:pt>
                <c:pt idx="719">
                  <c:v>14400</c:v>
                </c:pt>
                <c:pt idx="720">
                  <c:v>14420</c:v>
                </c:pt>
                <c:pt idx="721">
                  <c:v>14440</c:v>
                </c:pt>
                <c:pt idx="722">
                  <c:v>14460</c:v>
                </c:pt>
                <c:pt idx="723">
                  <c:v>14480</c:v>
                </c:pt>
                <c:pt idx="724">
                  <c:v>14500</c:v>
                </c:pt>
                <c:pt idx="725">
                  <c:v>14520</c:v>
                </c:pt>
                <c:pt idx="726">
                  <c:v>14540</c:v>
                </c:pt>
                <c:pt idx="727">
                  <c:v>14560</c:v>
                </c:pt>
                <c:pt idx="728">
                  <c:v>14580</c:v>
                </c:pt>
                <c:pt idx="729">
                  <c:v>14600</c:v>
                </c:pt>
                <c:pt idx="730">
                  <c:v>14620</c:v>
                </c:pt>
                <c:pt idx="731">
                  <c:v>14640</c:v>
                </c:pt>
                <c:pt idx="732">
                  <c:v>14660</c:v>
                </c:pt>
                <c:pt idx="733">
                  <c:v>14680</c:v>
                </c:pt>
                <c:pt idx="734">
                  <c:v>14700</c:v>
                </c:pt>
                <c:pt idx="735">
                  <c:v>14720</c:v>
                </c:pt>
                <c:pt idx="736">
                  <c:v>14740</c:v>
                </c:pt>
                <c:pt idx="737">
                  <c:v>14760</c:v>
                </c:pt>
                <c:pt idx="738">
                  <c:v>14780</c:v>
                </c:pt>
                <c:pt idx="739">
                  <c:v>14800</c:v>
                </c:pt>
                <c:pt idx="740">
                  <c:v>14820</c:v>
                </c:pt>
                <c:pt idx="741">
                  <c:v>14840</c:v>
                </c:pt>
                <c:pt idx="742">
                  <c:v>14860</c:v>
                </c:pt>
                <c:pt idx="743">
                  <c:v>14880</c:v>
                </c:pt>
                <c:pt idx="744">
                  <c:v>14900</c:v>
                </c:pt>
                <c:pt idx="745">
                  <c:v>14920</c:v>
                </c:pt>
                <c:pt idx="746">
                  <c:v>14940</c:v>
                </c:pt>
                <c:pt idx="747">
                  <c:v>14960</c:v>
                </c:pt>
                <c:pt idx="748">
                  <c:v>14980</c:v>
                </c:pt>
                <c:pt idx="749">
                  <c:v>15000</c:v>
                </c:pt>
                <c:pt idx="750">
                  <c:v>15020</c:v>
                </c:pt>
                <c:pt idx="751">
                  <c:v>15040</c:v>
                </c:pt>
                <c:pt idx="752">
                  <c:v>15060</c:v>
                </c:pt>
                <c:pt idx="753">
                  <c:v>15080</c:v>
                </c:pt>
                <c:pt idx="754">
                  <c:v>15100</c:v>
                </c:pt>
                <c:pt idx="755">
                  <c:v>15120</c:v>
                </c:pt>
                <c:pt idx="756">
                  <c:v>15140</c:v>
                </c:pt>
                <c:pt idx="757">
                  <c:v>15160</c:v>
                </c:pt>
                <c:pt idx="758">
                  <c:v>15180</c:v>
                </c:pt>
                <c:pt idx="759">
                  <c:v>15200</c:v>
                </c:pt>
                <c:pt idx="760">
                  <c:v>15220</c:v>
                </c:pt>
                <c:pt idx="761">
                  <c:v>15240</c:v>
                </c:pt>
                <c:pt idx="762">
                  <c:v>15260</c:v>
                </c:pt>
                <c:pt idx="763">
                  <c:v>15280</c:v>
                </c:pt>
                <c:pt idx="764">
                  <c:v>15300</c:v>
                </c:pt>
                <c:pt idx="765">
                  <c:v>15320</c:v>
                </c:pt>
                <c:pt idx="766">
                  <c:v>15340</c:v>
                </c:pt>
                <c:pt idx="767">
                  <c:v>15360</c:v>
                </c:pt>
                <c:pt idx="768">
                  <c:v>15380</c:v>
                </c:pt>
                <c:pt idx="769">
                  <c:v>15400</c:v>
                </c:pt>
                <c:pt idx="770">
                  <c:v>15420</c:v>
                </c:pt>
                <c:pt idx="771">
                  <c:v>15440</c:v>
                </c:pt>
                <c:pt idx="772">
                  <c:v>15460</c:v>
                </c:pt>
                <c:pt idx="773">
                  <c:v>15480</c:v>
                </c:pt>
                <c:pt idx="774">
                  <c:v>15500</c:v>
                </c:pt>
                <c:pt idx="775">
                  <c:v>15520</c:v>
                </c:pt>
                <c:pt idx="776">
                  <c:v>15540</c:v>
                </c:pt>
                <c:pt idx="777">
                  <c:v>15560</c:v>
                </c:pt>
                <c:pt idx="778">
                  <c:v>15580</c:v>
                </c:pt>
                <c:pt idx="779">
                  <c:v>15600</c:v>
                </c:pt>
                <c:pt idx="780">
                  <c:v>15620</c:v>
                </c:pt>
                <c:pt idx="781">
                  <c:v>15640</c:v>
                </c:pt>
                <c:pt idx="782">
                  <c:v>15660</c:v>
                </c:pt>
                <c:pt idx="783">
                  <c:v>15680</c:v>
                </c:pt>
                <c:pt idx="784">
                  <c:v>15700</c:v>
                </c:pt>
                <c:pt idx="785">
                  <c:v>15720</c:v>
                </c:pt>
                <c:pt idx="786">
                  <c:v>15740</c:v>
                </c:pt>
                <c:pt idx="787">
                  <c:v>15760</c:v>
                </c:pt>
                <c:pt idx="788">
                  <c:v>15780</c:v>
                </c:pt>
                <c:pt idx="789">
                  <c:v>15800</c:v>
                </c:pt>
                <c:pt idx="790">
                  <c:v>15820</c:v>
                </c:pt>
                <c:pt idx="791">
                  <c:v>15840</c:v>
                </c:pt>
                <c:pt idx="792">
                  <c:v>15860</c:v>
                </c:pt>
                <c:pt idx="793">
                  <c:v>15880</c:v>
                </c:pt>
                <c:pt idx="794">
                  <c:v>15900</c:v>
                </c:pt>
                <c:pt idx="795">
                  <c:v>15920</c:v>
                </c:pt>
                <c:pt idx="796">
                  <c:v>15940</c:v>
                </c:pt>
                <c:pt idx="797">
                  <c:v>15960</c:v>
                </c:pt>
                <c:pt idx="798">
                  <c:v>15980</c:v>
                </c:pt>
                <c:pt idx="799">
                  <c:v>16000</c:v>
                </c:pt>
                <c:pt idx="800">
                  <c:v>16020</c:v>
                </c:pt>
                <c:pt idx="801">
                  <c:v>16040</c:v>
                </c:pt>
                <c:pt idx="802">
                  <c:v>16060</c:v>
                </c:pt>
                <c:pt idx="803">
                  <c:v>16080</c:v>
                </c:pt>
                <c:pt idx="804">
                  <c:v>16100</c:v>
                </c:pt>
                <c:pt idx="805">
                  <c:v>16120</c:v>
                </c:pt>
                <c:pt idx="806">
                  <c:v>16140</c:v>
                </c:pt>
                <c:pt idx="807">
                  <c:v>16160</c:v>
                </c:pt>
                <c:pt idx="808">
                  <c:v>16180</c:v>
                </c:pt>
                <c:pt idx="809">
                  <c:v>16200</c:v>
                </c:pt>
                <c:pt idx="810">
                  <c:v>16220</c:v>
                </c:pt>
                <c:pt idx="811">
                  <c:v>16240</c:v>
                </c:pt>
                <c:pt idx="812">
                  <c:v>16260</c:v>
                </c:pt>
                <c:pt idx="813">
                  <c:v>16280</c:v>
                </c:pt>
                <c:pt idx="814">
                  <c:v>16300</c:v>
                </c:pt>
                <c:pt idx="815">
                  <c:v>16320</c:v>
                </c:pt>
                <c:pt idx="816">
                  <c:v>16340</c:v>
                </c:pt>
                <c:pt idx="817">
                  <c:v>16360</c:v>
                </c:pt>
                <c:pt idx="818">
                  <c:v>16380</c:v>
                </c:pt>
                <c:pt idx="819">
                  <c:v>16400</c:v>
                </c:pt>
                <c:pt idx="820">
                  <c:v>16420</c:v>
                </c:pt>
                <c:pt idx="821">
                  <c:v>16440</c:v>
                </c:pt>
                <c:pt idx="822">
                  <c:v>16460</c:v>
                </c:pt>
                <c:pt idx="823">
                  <c:v>16480</c:v>
                </c:pt>
                <c:pt idx="824">
                  <c:v>16500</c:v>
                </c:pt>
                <c:pt idx="825">
                  <c:v>16520</c:v>
                </c:pt>
                <c:pt idx="826">
                  <c:v>16540</c:v>
                </c:pt>
                <c:pt idx="827">
                  <c:v>16560</c:v>
                </c:pt>
                <c:pt idx="828">
                  <c:v>16580</c:v>
                </c:pt>
                <c:pt idx="829">
                  <c:v>16600</c:v>
                </c:pt>
                <c:pt idx="830">
                  <c:v>16620</c:v>
                </c:pt>
                <c:pt idx="831">
                  <c:v>16640</c:v>
                </c:pt>
                <c:pt idx="832">
                  <c:v>16660</c:v>
                </c:pt>
                <c:pt idx="833">
                  <c:v>16680</c:v>
                </c:pt>
                <c:pt idx="834">
                  <c:v>16700</c:v>
                </c:pt>
                <c:pt idx="835">
                  <c:v>16720</c:v>
                </c:pt>
                <c:pt idx="836">
                  <c:v>16740</c:v>
                </c:pt>
                <c:pt idx="837">
                  <c:v>16760</c:v>
                </c:pt>
                <c:pt idx="838">
                  <c:v>16780</c:v>
                </c:pt>
                <c:pt idx="839">
                  <c:v>16800</c:v>
                </c:pt>
                <c:pt idx="840">
                  <c:v>16820</c:v>
                </c:pt>
                <c:pt idx="841">
                  <c:v>16840</c:v>
                </c:pt>
                <c:pt idx="842">
                  <c:v>16860</c:v>
                </c:pt>
                <c:pt idx="843">
                  <c:v>16880</c:v>
                </c:pt>
                <c:pt idx="844">
                  <c:v>16900</c:v>
                </c:pt>
                <c:pt idx="845">
                  <c:v>16920</c:v>
                </c:pt>
                <c:pt idx="846">
                  <c:v>16940</c:v>
                </c:pt>
                <c:pt idx="847">
                  <c:v>16960</c:v>
                </c:pt>
                <c:pt idx="848">
                  <c:v>16980</c:v>
                </c:pt>
                <c:pt idx="849">
                  <c:v>17000</c:v>
                </c:pt>
                <c:pt idx="850">
                  <c:v>17020</c:v>
                </c:pt>
                <c:pt idx="851">
                  <c:v>17040</c:v>
                </c:pt>
                <c:pt idx="852">
                  <c:v>17060</c:v>
                </c:pt>
                <c:pt idx="853">
                  <c:v>17080</c:v>
                </c:pt>
                <c:pt idx="854">
                  <c:v>17100</c:v>
                </c:pt>
                <c:pt idx="855">
                  <c:v>17120</c:v>
                </c:pt>
                <c:pt idx="856">
                  <c:v>17140</c:v>
                </c:pt>
                <c:pt idx="857">
                  <c:v>17160</c:v>
                </c:pt>
                <c:pt idx="858">
                  <c:v>17180</c:v>
                </c:pt>
                <c:pt idx="859">
                  <c:v>17200</c:v>
                </c:pt>
                <c:pt idx="860">
                  <c:v>17220</c:v>
                </c:pt>
                <c:pt idx="861">
                  <c:v>17240</c:v>
                </c:pt>
                <c:pt idx="862">
                  <c:v>17260</c:v>
                </c:pt>
                <c:pt idx="863">
                  <c:v>17280</c:v>
                </c:pt>
                <c:pt idx="864">
                  <c:v>17300</c:v>
                </c:pt>
                <c:pt idx="865">
                  <c:v>17320</c:v>
                </c:pt>
                <c:pt idx="866">
                  <c:v>17340</c:v>
                </c:pt>
                <c:pt idx="867">
                  <c:v>17360</c:v>
                </c:pt>
                <c:pt idx="868">
                  <c:v>17380</c:v>
                </c:pt>
                <c:pt idx="869">
                  <c:v>17400</c:v>
                </c:pt>
                <c:pt idx="870">
                  <c:v>17420</c:v>
                </c:pt>
                <c:pt idx="871">
                  <c:v>17440</c:v>
                </c:pt>
                <c:pt idx="872">
                  <c:v>17460</c:v>
                </c:pt>
                <c:pt idx="873">
                  <c:v>17480</c:v>
                </c:pt>
                <c:pt idx="874">
                  <c:v>17500</c:v>
                </c:pt>
                <c:pt idx="875">
                  <c:v>17520</c:v>
                </c:pt>
                <c:pt idx="876">
                  <c:v>17540</c:v>
                </c:pt>
                <c:pt idx="877">
                  <c:v>17560</c:v>
                </c:pt>
                <c:pt idx="878">
                  <c:v>17580</c:v>
                </c:pt>
                <c:pt idx="879">
                  <c:v>17600</c:v>
                </c:pt>
                <c:pt idx="880">
                  <c:v>17620</c:v>
                </c:pt>
                <c:pt idx="881">
                  <c:v>17640</c:v>
                </c:pt>
                <c:pt idx="882">
                  <c:v>17660</c:v>
                </c:pt>
                <c:pt idx="883">
                  <c:v>17680</c:v>
                </c:pt>
                <c:pt idx="884">
                  <c:v>17700</c:v>
                </c:pt>
                <c:pt idx="885">
                  <c:v>17720</c:v>
                </c:pt>
                <c:pt idx="886">
                  <c:v>17740</c:v>
                </c:pt>
                <c:pt idx="887">
                  <c:v>17760</c:v>
                </c:pt>
                <c:pt idx="888">
                  <c:v>17780</c:v>
                </c:pt>
                <c:pt idx="889">
                  <c:v>17800</c:v>
                </c:pt>
                <c:pt idx="890">
                  <c:v>17820</c:v>
                </c:pt>
                <c:pt idx="891">
                  <c:v>17840</c:v>
                </c:pt>
                <c:pt idx="892">
                  <c:v>17860</c:v>
                </c:pt>
                <c:pt idx="893">
                  <c:v>17880</c:v>
                </c:pt>
                <c:pt idx="894">
                  <c:v>17900</c:v>
                </c:pt>
                <c:pt idx="895">
                  <c:v>17920</c:v>
                </c:pt>
                <c:pt idx="896">
                  <c:v>17940</c:v>
                </c:pt>
                <c:pt idx="897">
                  <c:v>17960</c:v>
                </c:pt>
                <c:pt idx="898">
                  <c:v>17980</c:v>
                </c:pt>
                <c:pt idx="899">
                  <c:v>18000</c:v>
                </c:pt>
                <c:pt idx="900">
                  <c:v>18020</c:v>
                </c:pt>
                <c:pt idx="901">
                  <c:v>18040</c:v>
                </c:pt>
                <c:pt idx="902">
                  <c:v>18060</c:v>
                </c:pt>
                <c:pt idx="903">
                  <c:v>18080</c:v>
                </c:pt>
                <c:pt idx="904">
                  <c:v>18100</c:v>
                </c:pt>
                <c:pt idx="905">
                  <c:v>18120</c:v>
                </c:pt>
                <c:pt idx="906">
                  <c:v>18140</c:v>
                </c:pt>
                <c:pt idx="907">
                  <c:v>18160</c:v>
                </c:pt>
                <c:pt idx="908">
                  <c:v>18180</c:v>
                </c:pt>
                <c:pt idx="909">
                  <c:v>18200</c:v>
                </c:pt>
                <c:pt idx="910">
                  <c:v>18220</c:v>
                </c:pt>
                <c:pt idx="911">
                  <c:v>18240</c:v>
                </c:pt>
                <c:pt idx="912">
                  <c:v>18260</c:v>
                </c:pt>
                <c:pt idx="913">
                  <c:v>18280</c:v>
                </c:pt>
                <c:pt idx="914">
                  <c:v>18300</c:v>
                </c:pt>
                <c:pt idx="915">
                  <c:v>18320</c:v>
                </c:pt>
                <c:pt idx="916">
                  <c:v>18340</c:v>
                </c:pt>
                <c:pt idx="917">
                  <c:v>18360</c:v>
                </c:pt>
                <c:pt idx="918">
                  <c:v>18380</c:v>
                </c:pt>
                <c:pt idx="919">
                  <c:v>18400</c:v>
                </c:pt>
                <c:pt idx="920">
                  <c:v>18420</c:v>
                </c:pt>
                <c:pt idx="921">
                  <c:v>18440</c:v>
                </c:pt>
                <c:pt idx="922">
                  <c:v>18460</c:v>
                </c:pt>
                <c:pt idx="923">
                  <c:v>18480</c:v>
                </c:pt>
                <c:pt idx="924">
                  <c:v>18500</c:v>
                </c:pt>
                <c:pt idx="925">
                  <c:v>18520</c:v>
                </c:pt>
                <c:pt idx="926">
                  <c:v>18540</c:v>
                </c:pt>
                <c:pt idx="927">
                  <c:v>18560</c:v>
                </c:pt>
                <c:pt idx="928">
                  <c:v>18580</c:v>
                </c:pt>
                <c:pt idx="929">
                  <c:v>18600</c:v>
                </c:pt>
                <c:pt idx="930">
                  <c:v>18620</c:v>
                </c:pt>
                <c:pt idx="931">
                  <c:v>18640</c:v>
                </c:pt>
                <c:pt idx="932">
                  <c:v>18660</c:v>
                </c:pt>
                <c:pt idx="933">
                  <c:v>18680</c:v>
                </c:pt>
                <c:pt idx="934">
                  <c:v>18700</c:v>
                </c:pt>
                <c:pt idx="935">
                  <c:v>18720</c:v>
                </c:pt>
                <c:pt idx="936">
                  <c:v>18740</c:v>
                </c:pt>
                <c:pt idx="937">
                  <c:v>18760</c:v>
                </c:pt>
                <c:pt idx="938">
                  <c:v>18780</c:v>
                </c:pt>
                <c:pt idx="939">
                  <c:v>18800</c:v>
                </c:pt>
                <c:pt idx="940">
                  <c:v>18820</c:v>
                </c:pt>
                <c:pt idx="941">
                  <c:v>18840</c:v>
                </c:pt>
                <c:pt idx="942">
                  <c:v>18860</c:v>
                </c:pt>
                <c:pt idx="943">
                  <c:v>18880</c:v>
                </c:pt>
                <c:pt idx="944">
                  <c:v>18900</c:v>
                </c:pt>
                <c:pt idx="945">
                  <c:v>18920</c:v>
                </c:pt>
                <c:pt idx="946">
                  <c:v>18940</c:v>
                </c:pt>
                <c:pt idx="947">
                  <c:v>18960</c:v>
                </c:pt>
                <c:pt idx="948">
                  <c:v>18980</c:v>
                </c:pt>
                <c:pt idx="949">
                  <c:v>19000</c:v>
                </c:pt>
                <c:pt idx="950">
                  <c:v>19020</c:v>
                </c:pt>
                <c:pt idx="951">
                  <c:v>19040</c:v>
                </c:pt>
                <c:pt idx="952">
                  <c:v>19060</c:v>
                </c:pt>
                <c:pt idx="953">
                  <c:v>19080</c:v>
                </c:pt>
                <c:pt idx="954">
                  <c:v>19100</c:v>
                </c:pt>
                <c:pt idx="955">
                  <c:v>19120</c:v>
                </c:pt>
                <c:pt idx="956">
                  <c:v>19140</c:v>
                </c:pt>
                <c:pt idx="957">
                  <c:v>19160</c:v>
                </c:pt>
                <c:pt idx="958">
                  <c:v>19180</c:v>
                </c:pt>
                <c:pt idx="959">
                  <c:v>19200</c:v>
                </c:pt>
                <c:pt idx="960">
                  <c:v>19220</c:v>
                </c:pt>
                <c:pt idx="961">
                  <c:v>19240</c:v>
                </c:pt>
                <c:pt idx="962">
                  <c:v>19260</c:v>
                </c:pt>
                <c:pt idx="963">
                  <c:v>19280</c:v>
                </c:pt>
                <c:pt idx="964">
                  <c:v>19300</c:v>
                </c:pt>
                <c:pt idx="965">
                  <c:v>19320</c:v>
                </c:pt>
                <c:pt idx="966">
                  <c:v>19340</c:v>
                </c:pt>
                <c:pt idx="967">
                  <c:v>19360</c:v>
                </c:pt>
                <c:pt idx="968">
                  <c:v>19380</c:v>
                </c:pt>
                <c:pt idx="969">
                  <c:v>19400</c:v>
                </c:pt>
                <c:pt idx="970">
                  <c:v>19420</c:v>
                </c:pt>
                <c:pt idx="971">
                  <c:v>19440</c:v>
                </c:pt>
                <c:pt idx="972">
                  <c:v>19460</c:v>
                </c:pt>
                <c:pt idx="973">
                  <c:v>19480</c:v>
                </c:pt>
                <c:pt idx="974">
                  <c:v>19500</c:v>
                </c:pt>
                <c:pt idx="975">
                  <c:v>19520</c:v>
                </c:pt>
                <c:pt idx="976">
                  <c:v>19540</c:v>
                </c:pt>
                <c:pt idx="977">
                  <c:v>19560</c:v>
                </c:pt>
                <c:pt idx="978">
                  <c:v>19580</c:v>
                </c:pt>
                <c:pt idx="979">
                  <c:v>19600</c:v>
                </c:pt>
                <c:pt idx="980">
                  <c:v>19620</c:v>
                </c:pt>
                <c:pt idx="981">
                  <c:v>19640</c:v>
                </c:pt>
                <c:pt idx="982">
                  <c:v>19660</c:v>
                </c:pt>
                <c:pt idx="983">
                  <c:v>19680</c:v>
                </c:pt>
                <c:pt idx="984">
                  <c:v>19700</c:v>
                </c:pt>
                <c:pt idx="985">
                  <c:v>19720</c:v>
                </c:pt>
                <c:pt idx="986">
                  <c:v>19740</c:v>
                </c:pt>
                <c:pt idx="987">
                  <c:v>19760</c:v>
                </c:pt>
                <c:pt idx="988">
                  <c:v>19780</c:v>
                </c:pt>
                <c:pt idx="989">
                  <c:v>19800</c:v>
                </c:pt>
                <c:pt idx="990">
                  <c:v>19820</c:v>
                </c:pt>
                <c:pt idx="991">
                  <c:v>19840</c:v>
                </c:pt>
                <c:pt idx="992">
                  <c:v>19860</c:v>
                </c:pt>
                <c:pt idx="993">
                  <c:v>19880</c:v>
                </c:pt>
                <c:pt idx="994">
                  <c:v>19900</c:v>
                </c:pt>
                <c:pt idx="995">
                  <c:v>19920</c:v>
                </c:pt>
                <c:pt idx="996">
                  <c:v>19940</c:v>
                </c:pt>
                <c:pt idx="997">
                  <c:v>19960</c:v>
                </c:pt>
                <c:pt idx="998">
                  <c:v>19980</c:v>
                </c:pt>
                <c:pt idx="999">
                  <c:v>20000</c:v>
                </c:pt>
                <c:pt idx="1000">
                  <c:v>20020</c:v>
                </c:pt>
                <c:pt idx="1001">
                  <c:v>20040</c:v>
                </c:pt>
                <c:pt idx="1002">
                  <c:v>20060</c:v>
                </c:pt>
                <c:pt idx="1003">
                  <c:v>20080</c:v>
                </c:pt>
                <c:pt idx="1004">
                  <c:v>20100</c:v>
                </c:pt>
                <c:pt idx="1005">
                  <c:v>20120</c:v>
                </c:pt>
                <c:pt idx="1006">
                  <c:v>20140</c:v>
                </c:pt>
                <c:pt idx="1007">
                  <c:v>20160</c:v>
                </c:pt>
                <c:pt idx="1008">
                  <c:v>20180</c:v>
                </c:pt>
                <c:pt idx="1009">
                  <c:v>20200</c:v>
                </c:pt>
                <c:pt idx="1010">
                  <c:v>20220</c:v>
                </c:pt>
                <c:pt idx="1011">
                  <c:v>20240</c:v>
                </c:pt>
                <c:pt idx="1012">
                  <c:v>20260</c:v>
                </c:pt>
                <c:pt idx="1013">
                  <c:v>20280</c:v>
                </c:pt>
                <c:pt idx="1014">
                  <c:v>20300</c:v>
                </c:pt>
                <c:pt idx="1015">
                  <c:v>20320</c:v>
                </c:pt>
                <c:pt idx="1016">
                  <c:v>20340</c:v>
                </c:pt>
                <c:pt idx="1017">
                  <c:v>20360</c:v>
                </c:pt>
                <c:pt idx="1018">
                  <c:v>20380</c:v>
                </c:pt>
                <c:pt idx="1019">
                  <c:v>20400</c:v>
                </c:pt>
                <c:pt idx="1020">
                  <c:v>20420</c:v>
                </c:pt>
                <c:pt idx="1021">
                  <c:v>20440</c:v>
                </c:pt>
                <c:pt idx="1022">
                  <c:v>20460</c:v>
                </c:pt>
                <c:pt idx="1023">
                  <c:v>20480</c:v>
                </c:pt>
                <c:pt idx="1024">
                  <c:v>20500</c:v>
                </c:pt>
                <c:pt idx="1025">
                  <c:v>20520</c:v>
                </c:pt>
                <c:pt idx="1026">
                  <c:v>20540</c:v>
                </c:pt>
                <c:pt idx="1027">
                  <c:v>20560</c:v>
                </c:pt>
                <c:pt idx="1028">
                  <c:v>20580</c:v>
                </c:pt>
                <c:pt idx="1029">
                  <c:v>20600</c:v>
                </c:pt>
                <c:pt idx="1030">
                  <c:v>20620</c:v>
                </c:pt>
                <c:pt idx="1031">
                  <c:v>20640</c:v>
                </c:pt>
                <c:pt idx="1032">
                  <c:v>20660</c:v>
                </c:pt>
                <c:pt idx="1033">
                  <c:v>20680</c:v>
                </c:pt>
                <c:pt idx="1034">
                  <c:v>20700</c:v>
                </c:pt>
                <c:pt idx="1035">
                  <c:v>20720</c:v>
                </c:pt>
                <c:pt idx="1036">
                  <c:v>20740</c:v>
                </c:pt>
                <c:pt idx="1037">
                  <c:v>20760</c:v>
                </c:pt>
                <c:pt idx="1038">
                  <c:v>20780</c:v>
                </c:pt>
                <c:pt idx="1039">
                  <c:v>20800</c:v>
                </c:pt>
                <c:pt idx="1040">
                  <c:v>20820</c:v>
                </c:pt>
                <c:pt idx="1041">
                  <c:v>20840</c:v>
                </c:pt>
                <c:pt idx="1042">
                  <c:v>20860</c:v>
                </c:pt>
                <c:pt idx="1043">
                  <c:v>20880</c:v>
                </c:pt>
                <c:pt idx="1044">
                  <c:v>20900</c:v>
                </c:pt>
                <c:pt idx="1045">
                  <c:v>20920</c:v>
                </c:pt>
                <c:pt idx="1046">
                  <c:v>20940</c:v>
                </c:pt>
                <c:pt idx="1047">
                  <c:v>20960</c:v>
                </c:pt>
                <c:pt idx="1048">
                  <c:v>20980</c:v>
                </c:pt>
                <c:pt idx="1049">
                  <c:v>21000</c:v>
                </c:pt>
                <c:pt idx="1050">
                  <c:v>21020</c:v>
                </c:pt>
                <c:pt idx="1051">
                  <c:v>21040</c:v>
                </c:pt>
                <c:pt idx="1052">
                  <c:v>21060</c:v>
                </c:pt>
                <c:pt idx="1053">
                  <c:v>21080</c:v>
                </c:pt>
                <c:pt idx="1054">
                  <c:v>21100</c:v>
                </c:pt>
                <c:pt idx="1055">
                  <c:v>21120</c:v>
                </c:pt>
                <c:pt idx="1056">
                  <c:v>21140</c:v>
                </c:pt>
                <c:pt idx="1057">
                  <c:v>21160</c:v>
                </c:pt>
                <c:pt idx="1058">
                  <c:v>21180</c:v>
                </c:pt>
                <c:pt idx="1059">
                  <c:v>21200</c:v>
                </c:pt>
                <c:pt idx="1060">
                  <c:v>21220</c:v>
                </c:pt>
                <c:pt idx="1061">
                  <c:v>21240</c:v>
                </c:pt>
                <c:pt idx="1062">
                  <c:v>21260</c:v>
                </c:pt>
                <c:pt idx="1063">
                  <c:v>21280</c:v>
                </c:pt>
                <c:pt idx="1064">
                  <c:v>21300</c:v>
                </c:pt>
                <c:pt idx="1065">
                  <c:v>21320</c:v>
                </c:pt>
                <c:pt idx="1066">
                  <c:v>21340</c:v>
                </c:pt>
                <c:pt idx="1067">
                  <c:v>21360</c:v>
                </c:pt>
                <c:pt idx="1068">
                  <c:v>21380</c:v>
                </c:pt>
                <c:pt idx="1069">
                  <c:v>21400</c:v>
                </c:pt>
                <c:pt idx="1070">
                  <c:v>21420</c:v>
                </c:pt>
                <c:pt idx="1071">
                  <c:v>21440</c:v>
                </c:pt>
                <c:pt idx="1072">
                  <c:v>21460</c:v>
                </c:pt>
                <c:pt idx="1073">
                  <c:v>21480</c:v>
                </c:pt>
                <c:pt idx="1074">
                  <c:v>21500</c:v>
                </c:pt>
                <c:pt idx="1075">
                  <c:v>21520</c:v>
                </c:pt>
                <c:pt idx="1076">
                  <c:v>21540</c:v>
                </c:pt>
                <c:pt idx="1077">
                  <c:v>21560</c:v>
                </c:pt>
                <c:pt idx="1078">
                  <c:v>21580</c:v>
                </c:pt>
                <c:pt idx="1079">
                  <c:v>21600</c:v>
                </c:pt>
                <c:pt idx="1080">
                  <c:v>21620</c:v>
                </c:pt>
                <c:pt idx="1081">
                  <c:v>21640</c:v>
                </c:pt>
                <c:pt idx="1082">
                  <c:v>21660</c:v>
                </c:pt>
                <c:pt idx="1083">
                  <c:v>21680</c:v>
                </c:pt>
                <c:pt idx="1084">
                  <c:v>21700</c:v>
                </c:pt>
                <c:pt idx="1085">
                  <c:v>21720</c:v>
                </c:pt>
                <c:pt idx="1086">
                  <c:v>21740</c:v>
                </c:pt>
                <c:pt idx="1087">
                  <c:v>21760</c:v>
                </c:pt>
                <c:pt idx="1088">
                  <c:v>21780</c:v>
                </c:pt>
                <c:pt idx="1089">
                  <c:v>21800</c:v>
                </c:pt>
                <c:pt idx="1090">
                  <c:v>21820</c:v>
                </c:pt>
                <c:pt idx="1091">
                  <c:v>21840</c:v>
                </c:pt>
                <c:pt idx="1092">
                  <c:v>21860</c:v>
                </c:pt>
                <c:pt idx="1093">
                  <c:v>21880</c:v>
                </c:pt>
                <c:pt idx="1094">
                  <c:v>21900</c:v>
                </c:pt>
                <c:pt idx="1095">
                  <c:v>21920</c:v>
                </c:pt>
                <c:pt idx="1096">
                  <c:v>21940</c:v>
                </c:pt>
                <c:pt idx="1097">
                  <c:v>21960</c:v>
                </c:pt>
                <c:pt idx="1098">
                  <c:v>21980</c:v>
                </c:pt>
                <c:pt idx="1099">
                  <c:v>22000</c:v>
                </c:pt>
                <c:pt idx="1100">
                  <c:v>22020</c:v>
                </c:pt>
                <c:pt idx="1101">
                  <c:v>22040</c:v>
                </c:pt>
                <c:pt idx="1102">
                  <c:v>22060</c:v>
                </c:pt>
                <c:pt idx="1103">
                  <c:v>22080</c:v>
                </c:pt>
                <c:pt idx="1104">
                  <c:v>22100</c:v>
                </c:pt>
                <c:pt idx="1105">
                  <c:v>22120</c:v>
                </c:pt>
                <c:pt idx="1106">
                  <c:v>22140</c:v>
                </c:pt>
                <c:pt idx="1107">
                  <c:v>22160</c:v>
                </c:pt>
                <c:pt idx="1108">
                  <c:v>22180</c:v>
                </c:pt>
                <c:pt idx="1109">
                  <c:v>22200</c:v>
                </c:pt>
                <c:pt idx="1110">
                  <c:v>22220</c:v>
                </c:pt>
                <c:pt idx="1111">
                  <c:v>22240</c:v>
                </c:pt>
                <c:pt idx="1112">
                  <c:v>22260</c:v>
                </c:pt>
                <c:pt idx="1113">
                  <c:v>22280</c:v>
                </c:pt>
                <c:pt idx="1114">
                  <c:v>22300</c:v>
                </c:pt>
                <c:pt idx="1115">
                  <c:v>22320</c:v>
                </c:pt>
                <c:pt idx="1116">
                  <c:v>22340</c:v>
                </c:pt>
                <c:pt idx="1117">
                  <c:v>22360</c:v>
                </c:pt>
                <c:pt idx="1118">
                  <c:v>22380</c:v>
                </c:pt>
                <c:pt idx="1119">
                  <c:v>22400</c:v>
                </c:pt>
                <c:pt idx="1120">
                  <c:v>22420</c:v>
                </c:pt>
                <c:pt idx="1121">
                  <c:v>22440</c:v>
                </c:pt>
                <c:pt idx="1122">
                  <c:v>22460</c:v>
                </c:pt>
                <c:pt idx="1123">
                  <c:v>22480</c:v>
                </c:pt>
                <c:pt idx="1124">
                  <c:v>22500</c:v>
                </c:pt>
                <c:pt idx="1125">
                  <c:v>22520</c:v>
                </c:pt>
                <c:pt idx="1126">
                  <c:v>22540</c:v>
                </c:pt>
                <c:pt idx="1127">
                  <c:v>22560</c:v>
                </c:pt>
                <c:pt idx="1128">
                  <c:v>22580</c:v>
                </c:pt>
                <c:pt idx="1129">
                  <c:v>22600</c:v>
                </c:pt>
                <c:pt idx="1130">
                  <c:v>22620</c:v>
                </c:pt>
                <c:pt idx="1131">
                  <c:v>22640</c:v>
                </c:pt>
                <c:pt idx="1132">
                  <c:v>22660</c:v>
                </c:pt>
                <c:pt idx="1133">
                  <c:v>22680</c:v>
                </c:pt>
                <c:pt idx="1134">
                  <c:v>22700</c:v>
                </c:pt>
                <c:pt idx="1135">
                  <c:v>22720</c:v>
                </c:pt>
                <c:pt idx="1136">
                  <c:v>22740</c:v>
                </c:pt>
                <c:pt idx="1137">
                  <c:v>22760</c:v>
                </c:pt>
                <c:pt idx="1138">
                  <c:v>22780</c:v>
                </c:pt>
                <c:pt idx="1139">
                  <c:v>22800</c:v>
                </c:pt>
                <c:pt idx="1140">
                  <c:v>22820</c:v>
                </c:pt>
                <c:pt idx="1141">
                  <c:v>22840</c:v>
                </c:pt>
                <c:pt idx="1142">
                  <c:v>22860</c:v>
                </c:pt>
                <c:pt idx="1143">
                  <c:v>22880</c:v>
                </c:pt>
                <c:pt idx="1144">
                  <c:v>22900</c:v>
                </c:pt>
                <c:pt idx="1145">
                  <c:v>22920</c:v>
                </c:pt>
                <c:pt idx="1146">
                  <c:v>22940</c:v>
                </c:pt>
                <c:pt idx="1147">
                  <c:v>22960</c:v>
                </c:pt>
                <c:pt idx="1148">
                  <c:v>22980</c:v>
                </c:pt>
                <c:pt idx="1149">
                  <c:v>23000</c:v>
                </c:pt>
                <c:pt idx="1150">
                  <c:v>23020</c:v>
                </c:pt>
                <c:pt idx="1151">
                  <c:v>23040</c:v>
                </c:pt>
                <c:pt idx="1152">
                  <c:v>23060</c:v>
                </c:pt>
                <c:pt idx="1153">
                  <c:v>23080</c:v>
                </c:pt>
                <c:pt idx="1154">
                  <c:v>23100</c:v>
                </c:pt>
                <c:pt idx="1155">
                  <c:v>23120</c:v>
                </c:pt>
                <c:pt idx="1156">
                  <c:v>23140</c:v>
                </c:pt>
                <c:pt idx="1157">
                  <c:v>23160</c:v>
                </c:pt>
                <c:pt idx="1158">
                  <c:v>23180</c:v>
                </c:pt>
                <c:pt idx="1159">
                  <c:v>23200</c:v>
                </c:pt>
                <c:pt idx="1160">
                  <c:v>23220</c:v>
                </c:pt>
                <c:pt idx="1161">
                  <c:v>23240</c:v>
                </c:pt>
                <c:pt idx="1162">
                  <c:v>23260</c:v>
                </c:pt>
                <c:pt idx="1163">
                  <c:v>23280</c:v>
                </c:pt>
                <c:pt idx="1164">
                  <c:v>23300</c:v>
                </c:pt>
                <c:pt idx="1165">
                  <c:v>23320</c:v>
                </c:pt>
                <c:pt idx="1166">
                  <c:v>23340</c:v>
                </c:pt>
                <c:pt idx="1167">
                  <c:v>23360</c:v>
                </c:pt>
                <c:pt idx="1168">
                  <c:v>23380</c:v>
                </c:pt>
                <c:pt idx="1169">
                  <c:v>23400</c:v>
                </c:pt>
                <c:pt idx="1170">
                  <c:v>23420</c:v>
                </c:pt>
                <c:pt idx="1171">
                  <c:v>23440</c:v>
                </c:pt>
                <c:pt idx="1172">
                  <c:v>23460</c:v>
                </c:pt>
                <c:pt idx="1173">
                  <c:v>23480</c:v>
                </c:pt>
                <c:pt idx="1174">
                  <c:v>23500</c:v>
                </c:pt>
                <c:pt idx="1175">
                  <c:v>23520</c:v>
                </c:pt>
                <c:pt idx="1176">
                  <c:v>23540</c:v>
                </c:pt>
                <c:pt idx="1177">
                  <c:v>23560</c:v>
                </c:pt>
                <c:pt idx="1178">
                  <c:v>23580</c:v>
                </c:pt>
                <c:pt idx="1179">
                  <c:v>23600</c:v>
                </c:pt>
                <c:pt idx="1180">
                  <c:v>23620</c:v>
                </c:pt>
                <c:pt idx="1181">
                  <c:v>23640</c:v>
                </c:pt>
                <c:pt idx="1182">
                  <c:v>23660</c:v>
                </c:pt>
                <c:pt idx="1183">
                  <c:v>23680</c:v>
                </c:pt>
                <c:pt idx="1184">
                  <c:v>23700</c:v>
                </c:pt>
                <c:pt idx="1185">
                  <c:v>23720</c:v>
                </c:pt>
                <c:pt idx="1186">
                  <c:v>23740</c:v>
                </c:pt>
                <c:pt idx="1187">
                  <c:v>23760</c:v>
                </c:pt>
                <c:pt idx="1188">
                  <c:v>23780</c:v>
                </c:pt>
                <c:pt idx="1189">
                  <c:v>23800</c:v>
                </c:pt>
                <c:pt idx="1190">
                  <c:v>23820</c:v>
                </c:pt>
                <c:pt idx="1191">
                  <c:v>23840</c:v>
                </c:pt>
                <c:pt idx="1192">
                  <c:v>23860</c:v>
                </c:pt>
                <c:pt idx="1193">
                  <c:v>23880</c:v>
                </c:pt>
                <c:pt idx="1194">
                  <c:v>23900</c:v>
                </c:pt>
                <c:pt idx="1195">
                  <c:v>23920</c:v>
                </c:pt>
                <c:pt idx="1196">
                  <c:v>23940</c:v>
                </c:pt>
                <c:pt idx="1197">
                  <c:v>23960</c:v>
                </c:pt>
                <c:pt idx="1198">
                  <c:v>23980</c:v>
                </c:pt>
                <c:pt idx="1199">
                  <c:v>24000</c:v>
                </c:pt>
                <c:pt idx="1200">
                  <c:v>24020</c:v>
                </c:pt>
                <c:pt idx="1201">
                  <c:v>24040</c:v>
                </c:pt>
                <c:pt idx="1202">
                  <c:v>24060</c:v>
                </c:pt>
                <c:pt idx="1203">
                  <c:v>24080</c:v>
                </c:pt>
                <c:pt idx="1204">
                  <c:v>24100</c:v>
                </c:pt>
                <c:pt idx="1205">
                  <c:v>24120</c:v>
                </c:pt>
                <c:pt idx="1206">
                  <c:v>24140</c:v>
                </c:pt>
                <c:pt idx="1207">
                  <c:v>24160</c:v>
                </c:pt>
                <c:pt idx="1208">
                  <c:v>24180</c:v>
                </c:pt>
                <c:pt idx="1209">
                  <c:v>24200</c:v>
                </c:pt>
                <c:pt idx="1210">
                  <c:v>24220</c:v>
                </c:pt>
                <c:pt idx="1211">
                  <c:v>24240</c:v>
                </c:pt>
                <c:pt idx="1212">
                  <c:v>24260</c:v>
                </c:pt>
                <c:pt idx="1213">
                  <c:v>24280</c:v>
                </c:pt>
                <c:pt idx="1214">
                  <c:v>24300</c:v>
                </c:pt>
                <c:pt idx="1215">
                  <c:v>24320</c:v>
                </c:pt>
                <c:pt idx="1216">
                  <c:v>24340</c:v>
                </c:pt>
                <c:pt idx="1217">
                  <c:v>24360</c:v>
                </c:pt>
                <c:pt idx="1218">
                  <c:v>24380</c:v>
                </c:pt>
                <c:pt idx="1219">
                  <c:v>24400</c:v>
                </c:pt>
                <c:pt idx="1220">
                  <c:v>24420</c:v>
                </c:pt>
                <c:pt idx="1221">
                  <c:v>24440</c:v>
                </c:pt>
                <c:pt idx="1222">
                  <c:v>24460</c:v>
                </c:pt>
                <c:pt idx="1223">
                  <c:v>24480</c:v>
                </c:pt>
                <c:pt idx="1224">
                  <c:v>24500</c:v>
                </c:pt>
                <c:pt idx="1225">
                  <c:v>24520</c:v>
                </c:pt>
                <c:pt idx="1226">
                  <c:v>24540</c:v>
                </c:pt>
                <c:pt idx="1227">
                  <c:v>24560</c:v>
                </c:pt>
                <c:pt idx="1228">
                  <c:v>24580</c:v>
                </c:pt>
                <c:pt idx="1229">
                  <c:v>24600</c:v>
                </c:pt>
                <c:pt idx="1230">
                  <c:v>24620</c:v>
                </c:pt>
                <c:pt idx="1231">
                  <c:v>24640</c:v>
                </c:pt>
                <c:pt idx="1232">
                  <c:v>24660</c:v>
                </c:pt>
                <c:pt idx="1233">
                  <c:v>24680</c:v>
                </c:pt>
                <c:pt idx="1234">
                  <c:v>24700</c:v>
                </c:pt>
                <c:pt idx="1235">
                  <c:v>24720</c:v>
                </c:pt>
                <c:pt idx="1236">
                  <c:v>24740</c:v>
                </c:pt>
                <c:pt idx="1237">
                  <c:v>24760</c:v>
                </c:pt>
                <c:pt idx="1238">
                  <c:v>24780</c:v>
                </c:pt>
                <c:pt idx="1239">
                  <c:v>24800</c:v>
                </c:pt>
                <c:pt idx="1240">
                  <c:v>24820</c:v>
                </c:pt>
                <c:pt idx="1241">
                  <c:v>24840</c:v>
                </c:pt>
                <c:pt idx="1242">
                  <c:v>24860</c:v>
                </c:pt>
                <c:pt idx="1243">
                  <c:v>24880</c:v>
                </c:pt>
                <c:pt idx="1244">
                  <c:v>24900</c:v>
                </c:pt>
                <c:pt idx="1245">
                  <c:v>24920</c:v>
                </c:pt>
                <c:pt idx="1246">
                  <c:v>24940</c:v>
                </c:pt>
                <c:pt idx="1247">
                  <c:v>24960</c:v>
                </c:pt>
                <c:pt idx="1248">
                  <c:v>24980</c:v>
                </c:pt>
                <c:pt idx="1249">
                  <c:v>25000</c:v>
                </c:pt>
                <c:pt idx="1250">
                  <c:v>25020</c:v>
                </c:pt>
                <c:pt idx="1251">
                  <c:v>25040</c:v>
                </c:pt>
                <c:pt idx="1252">
                  <c:v>25060</c:v>
                </c:pt>
                <c:pt idx="1253">
                  <c:v>25080</c:v>
                </c:pt>
                <c:pt idx="1254">
                  <c:v>25100</c:v>
                </c:pt>
                <c:pt idx="1255">
                  <c:v>25120</c:v>
                </c:pt>
                <c:pt idx="1256">
                  <c:v>25140</c:v>
                </c:pt>
                <c:pt idx="1257">
                  <c:v>25160</c:v>
                </c:pt>
                <c:pt idx="1258">
                  <c:v>25180</c:v>
                </c:pt>
                <c:pt idx="1259">
                  <c:v>25200</c:v>
                </c:pt>
                <c:pt idx="1260">
                  <c:v>25220</c:v>
                </c:pt>
                <c:pt idx="1261">
                  <c:v>25240</c:v>
                </c:pt>
                <c:pt idx="1262">
                  <c:v>25260</c:v>
                </c:pt>
                <c:pt idx="1263">
                  <c:v>25280</c:v>
                </c:pt>
                <c:pt idx="1264">
                  <c:v>25300</c:v>
                </c:pt>
                <c:pt idx="1265">
                  <c:v>25320</c:v>
                </c:pt>
                <c:pt idx="1266">
                  <c:v>25340</c:v>
                </c:pt>
                <c:pt idx="1267">
                  <c:v>25360</c:v>
                </c:pt>
                <c:pt idx="1268">
                  <c:v>25380</c:v>
                </c:pt>
                <c:pt idx="1269">
                  <c:v>25400</c:v>
                </c:pt>
                <c:pt idx="1270">
                  <c:v>25420</c:v>
                </c:pt>
                <c:pt idx="1271">
                  <c:v>25440</c:v>
                </c:pt>
                <c:pt idx="1272">
                  <c:v>25460</c:v>
                </c:pt>
                <c:pt idx="1273">
                  <c:v>25480</c:v>
                </c:pt>
                <c:pt idx="1274">
                  <c:v>25500</c:v>
                </c:pt>
                <c:pt idx="1275">
                  <c:v>25520</c:v>
                </c:pt>
                <c:pt idx="1276">
                  <c:v>25540</c:v>
                </c:pt>
                <c:pt idx="1277">
                  <c:v>25560</c:v>
                </c:pt>
                <c:pt idx="1278">
                  <c:v>25580</c:v>
                </c:pt>
                <c:pt idx="1279">
                  <c:v>25600</c:v>
                </c:pt>
                <c:pt idx="1280">
                  <c:v>25620</c:v>
                </c:pt>
                <c:pt idx="1281">
                  <c:v>25640</c:v>
                </c:pt>
                <c:pt idx="1282">
                  <c:v>25660</c:v>
                </c:pt>
                <c:pt idx="1283">
                  <c:v>25680</c:v>
                </c:pt>
                <c:pt idx="1284">
                  <c:v>25700</c:v>
                </c:pt>
                <c:pt idx="1285">
                  <c:v>25720</c:v>
                </c:pt>
                <c:pt idx="1286">
                  <c:v>25740</c:v>
                </c:pt>
                <c:pt idx="1287">
                  <c:v>25760</c:v>
                </c:pt>
                <c:pt idx="1288">
                  <c:v>25780</c:v>
                </c:pt>
                <c:pt idx="1289">
                  <c:v>25800</c:v>
                </c:pt>
                <c:pt idx="1290">
                  <c:v>25820</c:v>
                </c:pt>
                <c:pt idx="1291">
                  <c:v>25840</c:v>
                </c:pt>
                <c:pt idx="1292">
                  <c:v>25860</c:v>
                </c:pt>
                <c:pt idx="1293">
                  <c:v>25880</c:v>
                </c:pt>
                <c:pt idx="1294">
                  <c:v>25900</c:v>
                </c:pt>
                <c:pt idx="1295">
                  <c:v>25920</c:v>
                </c:pt>
                <c:pt idx="1296">
                  <c:v>25940</c:v>
                </c:pt>
                <c:pt idx="1297">
                  <c:v>25960</c:v>
                </c:pt>
                <c:pt idx="1298">
                  <c:v>25980</c:v>
                </c:pt>
                <c:pt idx="1299">
                  <c:v>26000</c:v>
                </c:pt>
                <c:pt idx="1300">
                  <c:v>26020</c:v>
                </c:pt>
                <c:pt idx="1301">
                  <c:v>26040</c:v>
                </c:pt>
                <c:pt idx="1302">
                  <c:v>26060</c:v>
                </c:pt>
                <c:pt idx="1303">
                  <c:v>26080</c:v>
                </c:pt>
                <c:pt idx="1304">
                  <c:v>26100</c:v>
                </c:pt>
                <c:pt idx="1305">
                  <c:v>26120</c:v>
                </c:pt>
                <c:pt idx="1306">
                  <c:v>26140</c:v>
                </c:pt>
                <c:pt idx="1307">
                  <c:v>26160</c:v>
                </c:pt>
                <c:pt idx="1308">
                  <c:v>26180</c:v>
                </c:pt>
                <c:pt idx="1309">
                  <c:v>26200</c:v>
                </c:pt>
                <c:pt idx="1310">
                  <c:v>26220</c:v>
                </c:pt>
                <c:pt idx="1311">
                  <c:v>26240</c:v>
                </c:pt>
                <c:pt idx="1312">
                  <c:v>26260</c:v>
                </c:pt>
                <c:pt idx="1313">
                  <c:v>26280</c:v>
                </c:pt>
                <c:pt idx="1314">
                  <c:v>26300</c:v>
                </c:pt>
                <c:pt idx="1315">
                  <c:v>26320</c:v>
                </c:pt>
                <c:pt idx="1316">
                  <c:v>26340</c:v>
                </c:pt>
                <c:pt idx="1317">
                  <c:v>26360</c:v>
                </c:pt>
                <c:pt idx="1318">
                  <c:v>26380</c:v>
                </c:pt>
                <c:pt idx="1319">
                  <c:v>26400</c:v>
                </c:pt>
                <c:pt idx="1320">
                  <c:v>26420</c:v>
                </c:pt>
                <c:pt idx="1321">
                  <c:v>26440</c:v>
                </c:pt>
                <c:pt idx="1322">
                  <c:v>26460</c:v>
                </c:pt>
                <c:pt idx="1323">
                  <c:v>26480</c:v>
                </c:pt>
                <c:pt idx="1324">
                  <c:v>26500</c:v>
                </c:pt>
                <c:pt idx="1325">
                  <c:v>26520</c:v>
                </c:pt>
                <c:pt idx="1326">
                  <c:v>26540</c:v>
                </c:pt>
                <c:pt idx="1327">
                  <c:v>26560</c:v>
                </c:pt>
                <c:pt idx="1328">
                  <c:v>26580</c:v>
                </c:pt>
                <c:pt idx="1329">
                  <c:v>26600</c:v>
                </c:pt>
                <c:pt idx="1330">
                  <c:v>26620</c:v>
                </c:pt>
                <c:pt idx="1331">
                  <c:v>26640</c:v>
                </c:pt>
                <c:pt idx="1332">
                  <c:v>26660</c:v>
                </c:pt>
                <c:pt idx="1333">
                  <c:v>26680</c:v>
                </c:pt>
                <c:pt idx="1334">
                  <c:v>26700</c:v>
                </c:pt>
                <c:pt idx="1335">
                  <c:v>26720</c:v>
                </c:pt>
                <c:pt idx="1336">
                  <c:v>26740</c:v>
                </c:pt>
                <c:pt idx="1337">
                  <c:v>26760</c:v>
                </c:pt>
                <c:pt idx="1338">
                  <c:v>26780</c:v>
                </c:pt>
                <c:pt idx="1339">
                  <c:v>26800</c:v>
                </c:pt>
                <c:pt idx="1340">
                  <c:v>26820</c:v>
                </c:pt>
                <c:pt idx="1341">
                  <c:v>26840</c:v>
                </c:pt>
                <c:pt idx="1342">
                  <c:v>26860</c:v>
                </c:pt>
                <c:pt idx="1343">
                  <c:v>26880</c:v>
                </c:pt>
                <c:pt idx="1344">
                  <c:v>26900</c:v>
                </c:pt>
                <c:pt idx="1345">
                  <c:v>26920</c:v>
                </c:pt>
                <c:pt idx="1346">
                  <c:v>26940</c:v>
                </c:pt>
                <c:pt idx="1347">
                  <c:v>26960</c:v>
                </c:pt>
                <c:pt idx="1348">
                  <c:v>26980</c:v>
                </c:pt>
                <c:pt idx="1349">
                  <c:v>27000</c:v>
                </c:pt>
                <c:pt idx="1350">
                  <c:v>27020</c:v>
                </c:pt>
                <c:pt idx="1351">
                  <c:v>27040</c:v>
                </c:pt>
                <c:pt idx="1352">
                  <c:v>27060</c:v>
                </c:pt>
                <c:pt idx="1353">
                  <c:v>27080</c:v>
                </c:pt>
                <c:pt idx="1354">
                  <c:v>27100</c:v>
                </c:pt>
                <c:pt idx="1355">
                  <c:v>27120</c:v>
                </c:pt>
                <c:pt idx="1356">
                  <c:v>27140</c:v>
                </c:pt>
                <c:pt idx="1357">
                  <c:v>27160</c:v>
                </c:pt>
                <c:pt idx="1358">
                  <c:v>27180</c:v>
                </c:pt>
                <c:pt idx="1359">
                  <c:v>27200</c:v>
                </c:pt>
                <c:pt idx="1360">
                  <c:v>27220</c:v>
                </c:pt>
                <c:pt idx="1361">
                  <c:v>27240</c:v>
                </c:pt>
                <c:pt idx="1362">
                  <c:v>27260</c:v>
                </c:pt>
                <c:pt idx="1363">
                  <c:v>27280</c:v>
                </c:pt>
                <c:pt idx="1364">
                  <c:v>27300</c:v>
                </c:pt>
                <c:pt idx="1365">
                  <c:v>27320</c:v>
                </c:pt>
                <c:pt idx="1366">
                  <c:v>27340</c:v>
                </c:pt>
                <c:pt idx="1367">
                  <c:v>27360</c:v>
                </c:pt>
                <c:pt idx="1368">
                  <c:v>27380</c:v>
                </c:pt>
                <c:pt idx="1369">
                  <c:v>27400</c:v>
                </c:pt>
                <c:pt idx="1370">
                  <c:v>27420</c:v>
                </c:pt>
                <c:pt idx="1371">
                  <c:v>27440</c:v>
                </c:pt>
                <c:pt idx="1372">
                  <c:v>27460</c:v>
                </c:pt>
                <c:pt idx="1373">
                  <c:v>27480</c:v>
                </c:pt>
                <c:pt idx="1374">
                  <c:v>27500</c:v>
                </c:pt>
                <c:pt idx="1375">
                  <c:v>27520</c:v>
                </c:pt>
                <c:pt idx="1376">
                  <c:v>27540</c:v>
                </c:pt>
                <c:pt idx="1377">
                  <c:v>27560</c:v>
                </c:pt>
                <c:pt idx="1378">
                  <c:v>27580</c:v>
                </c:pt>
                <c:pt idx="1379">
                  <c:v>27600</c:v>
                </c:pt>
                <c:pt idx="1380">
                  <c:v>27620</c:v>
                </c:pt>
                <c:pt idx="1381">
                  <c:v>27640</c:v>
                </c:pt>
                <c:pt idx="1382">
                  <c:v>27660</c:v>
                </c:pt>
                <c:pt idx="1383">
                  <c:v>27680</c:v>
                </c:pt>
                <c:pt idx="1384">
                  <c:v>27700</c:v>
                </c:pt>
                <c:pt idx="1385">
                  <c:v>27720</c:v>
                </c:pt>
                <c:pt idx="1386">
                  <c:v>27740</c:v>
                </c:pt>
                <c:pt idx="1387">
                  <c:v>27760</c:v>
                </c:pt>
                <c:pt idx="1388">
                  <c:v>27780</c:v>
                </c:pt>
                <c:pt idx="1389">
                  <c:v>27800</c:v>
                </c:pt>
                <c:pt idx="1390">
                  <c:v>27820</c:v>
                </c:pt>
                <c:pt idx="1391">
                  <c:v>27840</c:v>
                </c:pt>
                <c:pt idx="1392">
                  <c:v>27860</c:v>
                </c:pt>
                <c:pt idx="1393">
                  <c:v>27880</c:v>
                </c:pt>
                <c:pt idx="1394">
                  <c:v>27900</c:v>
                </c:pt>
                <c:pt idx="1395">
                  <c:v>27920</c:v>
                </c:pt>
                <c:pt idx="1396">
                  <c:v>27940</c:v>
                </c:pt>
                <c:pt idx="1397">
                  <c:v>27960</c:v>
                </c:pt>
                <c:pt idx="1398">
                  <c:v>27980</c:v>
                </c:pt>
                <c:pt idx="1399">
                  <c:v>28000</c:v>
                </c:pt>
                <c:pt idx="1400">
                  <c:v>28020</c:v>
                </c:pt>
                <c:pt idx="1401">
                  <c:v>28040</c:v>
                </c:pt>
                <c:pt idx="1402">
                  <c:v>28060</c:v>
                </c:pt>
                <c:pt idx="1403">
                  <c:v>28080</c:v>
                </c:pt>
                <c:pt idx="1404">
                  <c:v>28100</c:v>
                </c:pt>
                <c:pt idx="1405">
                  <c:v>28120</c:v>
                </c:pt>
                <c:pt idx="1406">
                  <c:v>28140</c:v>
                </c:pt>
                <c:pt idx="1407">
                  <c:v>28160</c:v>
                </c:pt>
                <c:pt idx="1408">
                  <c:v>28180</c:v>
                </c:pt>
                <c:pt idx="1409">
                  <c:v>28200</c:v>
                </c:pt>
                <c:pt idx="1410">
                  <c:v>28220</c:v>
                </c:pt>
                <c:pt idx="1411">
                  <c:v>28240</c:v>
                </c:pt>
                <c:pt idx="1412">
                  <c:v>28260</c:v>
                </c:pt>
                <c:pt idx="1413">
                  <c:v>28280</c:v>
                </c:pt>
                <c:pt idx="1414">
                  <c:v>28300</c:v>
                </c:pt>
                <c:pt idx="1415">
                  <c:v>28320</c:v>
                </c:pt>
                <c:pt idx="1416">
                  <c:v>28340</c:v>
                </c:pt>
                <c:pt idx="1417">
                  <c:v>28360</c:v>
                </c:pt>
                <c:pt idx="1418">
                  <c:v>28380</c:v>
                </c:pt>
                <c:pt idx="1419">
                  <c:v>28400</c:v>
                </c:pt>
                <c:pt idx="1420">
                  <c:v>28420</c:v>
                </c:pt>
                <c:pt idx="1421">
                  <c:v>28440</c:v>
                </c:pt>
                <c:pt idx="1422">
                  <c:v>28460</c:v>
                </c:pt>
                <c:pt idx="1423">
                  <c:v>28480</c:v>
                </c:pt>
                <c:pt idx="1424">
                  <c:v>28500</c:v>
                </c:pt>
                <c:pt idx="1425">
                  <c:v>28520</c:v>
                </c:pt>
                <c:pt idx="1426">
                  <c:v>28540</c:v>
                </c:pt>
                <c:pt idx="1427">
                  <c:v>28560</c:v>
                </c:pt>
                <c:pt idx="1428">
                  <c:v>28580</c:v>
                </c:pt>
                <c:pt idx="1429">
                  <c:v>28600</c:v>
                </c:pt>
                <c:pt idx="1430">
                  <c:v>28620</c:v>
                </c:pt>
                <c:pt idx="1431">
                  <c:v>28640</c:v>
                </c:pt>
                <c:pt idx="1432">
                  <c:v>28660</c:v>
                </c:pt>
                <c:pt idx="1433">
                  <c:v>28680</c:v>
                </c:pt>
                <c:pt idx="1434">
                  <c:v>28700</c:v>
                </c:pt>
                <c:pt idx="1435">
                  <c:v>28720</c:v>
                </c:pt>
                <c:pt idx="1436">
                  <c:v>28740</c:v>
                </c:pt>
                <c:pt idx="1437">
                  <c:v>28760</c:v>
                </c:pt>
                <c:pt idx="1438">
                  <c:v>28780</c:v>
                </c:pt>
                <c:pt idx="1439">
                  <c:v>28800</c:v>
                </c:pt>
                <c:pt idx="1440">
                  <c:v>28820</c:v>
                </c:pt>
                <c:pt idx="1441">
                  <c:v>28840</c:v>
                </c:pt>
                <c:pt idx="1442">
                  <c:v>28860</c:v>
                </c:pt>
                <c:pt idx="1443">
                  <c:v>28880</c:v>
                </c:pt>
                <c:pt idx="1444">
                  <c:v>28900</c:v>
                </c:pt>
                <c:pt idx="1445">
                  <c:v>28920</c:v>
                </c:pt>
                <c:pt idx="1446">
                  <c:v>28940</c:v>
                </c:pt>
                <c:pt idx="1447">
                  <c:v>28960</c:v>
                </c:pt>
                <c:pt idx="1448">
                  <c:v>28980</c:v>
                </c:pt>
                <c:pt idx="1449">
                  <c:v>29000</c:v>
                </c:pt>
                <c:pt idx="1450">
                  <c:v>29020</c:v>
                </c:pt>
                <c:pt idx="1451">
                  <c:v>29040</c:v>
                </c:pt>
                <c:pt idx="1452">
                  <c:v>29060</c:v>
                </c:pt>
                <c:pt idx="1453">
                  <c:v>29080</c:v>
                </c:pt>
                <c:pt idx="1454">
                  <c:v>29100</c:v>
                </c:pt>
                <c:pt idx="1455">
                  <c:v>29120</c:v>
                </c:pt>
                <c:pt idx="1456">
                  <c:v>29140</c:v>
                </c:pt>
                <c:pt idx="1457">
                  <c:v>29160</c:v>
                </c:pt>
                <c:pt idx="1458">
                  <c:v>29180</c:v>
                </c:pt>
                <c:pt idx="1459">
                  <c:v>29200</c:v>
                </c:pt>
                <c:pt idx="1460">
                  <c:v>29220</c:v>
                </c:pt>
                <c:pt idx="1461">
                  <c:v>29240</c:v>
                </c:pt>
                <c:pt idx="1462">
                  <c:v>29260</c:v>
                </c:pt>
                <c:pt idx="1463">
                  <c:v>29280</c:v>
                </c:pt>
                <c:pt idx="1464">
                  <c:v>29300</c:v>
                </c:pt>
                <c:pt idx="1465">
                  <c:v>29320</c:v>
                </c:pt>
                <c:pt idx="1466">
                  <c:v>29340</c:v>
                </c:pt>
                <c:pt idx="1467">
                  <c:v>29360</c:v>
                </c:pt>
                <c:pt idx="1468">
                  <c:v>29380</c:v>
                </c:pt>
                <c:pt idx="1469">
                  <c:v>29400</c:v>
                </c:pt>
                <c:pt idx="1470">
                  <c:v>29420</c:v>
                </c:pt>
                <c:pt idx="1471">
                  <c:v>29440</c:v>
                </c:pt>
                <c:pt idx="1472">
                  <c:v>29460</c:v>
                </c:pt>
                <c:pt idx="1473">
                  <c:v>29480</c:v>
                </c:pt>
                <c:pt idx="1474">
                  <c:v>29500</c:v>
                </c:pt>
                <c:pt idx="1475">
                  <c:v>29520</c:v>
                </c:pt>
                <c:pt idx="1476">
                  <c:v>29540</c:v>
                </c:pt>
                <c:pt idx="1477">
                  <c:v>29560</c:v>
                </c:pt>
                <c:pt idx="1478">
                  <c:v>29580</c:v>
                </c:pt>
                <c:pt idx="1479">
                  <c:v>29600</c:v>
                </c:pt>
                <c:pt idx="1480">
                  <c:v>29620</c:v>
                </c:pt>
                <c:pt idx="1481">
                  <c:v>29640</c:v>
                </c:pt>
                <c:pt idx="1482">
                  <c:v>29660</c:v>
                </c:pt>
                <c:pt idx="1483">
                  <c:v>29680</c:v>
                </c:pt>
                <c:pt idx="1484">
                  <c:v>29700</c:v>
                </c:pt>
                <c:pt idx="1485">
                  <c:v>29720</c:v>
                </c:pt>
                <c:pt idx="1486">
                  <c:v>29740</c:v>
                </c:pt>
                <c:pt idx="1487">
                  <c:v>29760</c:v>
                </c:pt>
                <c:pt idx="1488">
                  <c:v>29780</c:v>
                </c:pt>
                <c:pt idx="1489">
                  <c:v>29800</c:v>
                </c:pt>
                <c:pt idx="1490">
                  <c:v>29820</c:v>
                </c:pt>
                <c:pt idx="1491">
                  <c:v>29840</c:v>
                </c:pt>
                <c:pt idx="1492">
                  <c:v>29860</c:v>
                </c:pt>
                <c:pt idx="1493">
                  <c:v>29880</c:v>
                </c:pt>
                <c:pt idx="1494">
                  <c:v>29900</c:v>
                </c:pt>
                <c:pt idx="1495">
                  <c:v>29920</c:v>
                </c:pt>
                <c:pt idx="1496">
                  <c:v>29940</c:v>
                </c:pt>
                <c:pt idx="1497">
                  <c:v>29960</c:v>
                </c:pt>
                <c:pt idx="1498">
                  <c:v>29980</c:v>
                </c:pt>
                <c:pt idx="1499">
                  <c:v>30000</c:v>
                </c:pt>
                <c:pt idx="1500">
                  <c:v>30020</c:v>
                </c:pt>
                <c:pt idx="1501">
                  <c:v>30040</c:v>
                </c:pt>
                <c:pt idx="1502">
                  <c:v>30060</c:v>
                </c:pt>
                <c:pt idx="1503">
                  <c:v>30080</c:v>
                </c:pt>
                <c:pt idx="1504">
                  <c:v>30100</c:v>
                </c:pt>
                <c:pt idx="1505">
                  <c:v>30120</c:v>
                </c:pt>
                <c:pt idx="1506">
                  <c:v>30140</c:v>
                </c:pt>
                <c:pt idx="1507">
                  <c:v>30160</c:v>
                </c:pt>
                <c:pt idx="1508">
                  <c:v>30180</c:v>
                </c:pt>
                <c:pt idx="1509">
                  <c:v>30200</c:v>
                </c:pt>
                <c:pt idx="1510">
                  <c:v>30220</c:v>
                </c:pt>
                <c:pt idx="1511">
                  <c:v>30240</c:v>
                </c:pt>
                <c:pt idx="1512">
                  <c:v>30260</c:v>
                </c:pt>
                <c:pt idx="1513">
                  <c:v>30280</c:v>
                </c:pt>
                <c:pt idx="1514">
                  <c:v>30300</c:v>
                </c:pt>
                <c:pt idx="1515">
                  <c:v>30320</c:v>
                </c:pt>
                <c:pt idx="1516">
                  <c:v>30340</c:v>
                </c:pt>
                <c:pt idx="1517">
                  <c:v>30360</c:v>
                </c:pt>
                <c:pt idx="1518">
                  <c:v>30380</c:v>
                </c:pt>
                <c:pt idx="1519">
                  <c:v>30400</c:v>
                </c:pt>
                <c:pt idx="1520">
                  <c:v>30420</c:v>
                </c:pt>
                <c:pt idx="1521">
                  <c:v>30440</c:v>
                </c:pt>
                <c:pt idx="1522">
                  <c:v>30460</c:v>
                </c:pt>
                <c:pt idx="1523">
                  <c:v>30480</c:v>
                </c:pt>
                <c:pt idx="1524">
                  <c:v>30500</c:v>
                </c:pt>
                <c:pt idx="1525">
                  <c:v>30520</c:v>
                </c:pt>
                <c:pt idx="1526">
                  <c:v>30540</c:v>
                </c:pt>
                <c:pt idx="1527">
                  <c:v>30560</c:v>
                </c:pt>
                <c:pt idx="1528">
                  <c:v>30580</c:v>
                </c:pt>
                <c:pt idx="1529">
                  <c:v>30600</c:v>
                </c:pt>
                <c:pt idx="1530">
                  <c:v>30620</c:v>
                </c:pt>
                <c:pt idx="1531">
                  <c:v>30640</c:v>
                </c:pt>
                <c:pt idx="1532">
                  <c:v>30660</c:v>
                </c:pt>
                <c:pt idx="1533">
                  <c:v>30680</c:v>
                </c:pt>
                <c:pt idx="1534">
                  <c:v>30700</c:v>
                </c:pt>
                <c:pt idx="1535">
                  <c:v>30720</c:v>
                </c:pt>
                <c:pt idx="1536">
                  <c:v>30740</c:v>
                </c:pt>
                <c:pt idx="1537">
                  <c:v>30760</c:v>
                </c:pt>
                <c:pt idx="1538">
                  <c:v>30780</c:v>
                </c:pt>
                <c:pt idx="1539">
                  <c:v>30800</c:v>
                </c:pt>
                <c:pt idx="1540">
                  <c:v>30820</c:v>
                </c:pt>
                <c:pt idx="1541">
                  <c:v>30840</c:v>
                </c:pt>
                <c:pt idx="1542">
                  <c:v>30860</c:v>
                </c:pt>
                <c:pt idx="1543">
                  <c:v>30880</c:v>
                </c:pt>
                <c:pt idx="1544">
                  <c:v>30900</c:v>
                </c:pt>
                <c:pt idx="1545">
                  <c:v>30920</c:v>
                </c:pt>
                <c:pt idx="1546">
                  <c:v>30940</c:v>
                </c:pt>
                <c:pt idx="1547">
                  <c:v>30960</c:v>
                </c:pt>
                <c:pt idx="1548">
                  <c:v>30980</c:v>
                </c:pt>
                <c:pt idx="1549">
                  <c:v>31000</c:v>
                </c:pt>
                <c:pt idx="1550">
                  <c:v>31020</c:v>
                </c:pt>
                <c:pt idx="1551">
                  <c:v>31040</c:v>
                </c:pt>
                <c:pt idx="1552">
                  <c:v>31060</c:v>
                </c:pt>
                <c:pt idx="1553">
                  <c:v>31080</c:v>
                </c:pt>
                <c:pt idx="1554">
                  <c:v>31100</c:v>
                </c:pt>
                <c:pt idx="1555">
                  <c:v>31120</c:v>
                </c:pt>
                <c:pt idx="1556">
                  <c:v>31140</c:v>
                </c:pt>
                <c:pt idx="1557">
                  <c:v>31160</c:v>
                </c:pt>
                <c:pt idx="1558">
                  <c:v>31180</c:v>
                </c:pt>
                <c:pt idx="1559">
                  <c:v>31200</c:v>
                </c:pt>
                <c:pt idx="1560">
                  <c:v>31220</c:v>
                </c:pt>
                <c:pt idx="1561">
                  <c:v>31240</c:v>
                </c:pt>
                <c:pt idx="1562">
                  <c:v>31260</c:v>
                </c:pt>
                <c:pt idx="1563">
                  <c:v>31280</c:v>
                </c:pt>
                <c:pt idx="1564">
                  <c:v>31300</c:v>
                </c:pt>
                <c:pt idx="1565">
                  <c:v>31320</c:v>
                </c:pt>
                <c:pt idx="1566">
                  <c:v>31340</c:v>
                </c:pt>
                <c:pt idx="1567">
                  <c:v>31360</c:v>
                </c:pt>
                <c:pt idx="1568">
                  <c:v>31380</c:v>
                </c:pt>
                <c:pt idx="1569">
                  <c:v>31400</c:v>
                </c:pt>
                <c:pt idx="1570">
                  <c:v>31420</c:v>
                </c:pt>
                <c:pt idx="1571">
                  <c:v>31440</c:v>
                </c:pt>
                <c:pt idx="1572">
                  <c:v>31460</c:v>
                </c:pt>
                <c:pt idx="1573">
                  <c:v>31480</c:v>
                </c:pt>
                <c:pt idx="1574">
                  <c:v>31500</c:v>
                </c:pt>
                <c:pt idx="1575">
                  <c:v>31520</c:v>
                </c:pt>
                <c:pt idx="1576">
                  <c:v>31540</c:v>
                </c:pt>
                <c:pt idx="1577">
                  <c:v>31560</c:v>
                </c:pt>
                <c:pt idx="1578">
                  <c:v>31580</c:v>
                </c:pt>
                <c:pt idx="1579">
                  <c:v>31600</c:v>
                </c:pt>
                <c:pt idx="1580">
                  <c:v>31620</c:v>
                </c:pt>
                <c:pt idx="1581">
                  <c:v>31640</c:v>
                </c:pt>
                <c:pt idx="1582">
                  <c:v>31660</c:v>
                </c:pt>
                <c:pt idx="1583">
                  <c:v>31680</c:v>
                </c:pt>
                <c:pt idx="1584">
                  <c:v>31700</c:v>
                </c:pt>
                <c:pt idx="1585">
                  <c:v>31720</c:v>
                </c:pt>
                <c:pt idx="1586">
                  <c:v>31740</c:v>
                </c:pt>
                <c:pt idx="1587">
                  <c:v>31760</c:v>
                </c:pt>
                <c:pt idx="1588">
                  <c:v>31780</c:v>
                </c:pt>
                <c:pt idx="1589">
                  <c:v>31800</c:v>
                </c:pt>
                <c:pt idx="1590">
                  <c:v>31820</c:v>
                </c:pt>
                <c:pt idx="1591">
                  <c:v>31840</c:v>
                </c:pt>
                <c:pt idx="1592">
                  <c:v>31860</c:v>
                </c:pt>
                <c:pt idx="1593">
                  <c:v>31880</c:v>
                </c:pt>
                <c:pt idx="1594">
                  <c:v>31900</c:v>
                </c:pt>
                <c:pt idx="1595">
                  <c:v>31920</c:v>
                </c:pt>
                <c:pt idx="1596">
                  <c:v>31940</c:v>
                </c:pt>
                <c:pt idx="1597">
                  <c:v>31960</c:v>
                </c:pt>
                <c:pt idx="1598">
                  <c:v>31980</c:v>
                </c:pt>
                <c:pt idx="1599">
                  <c:v>32000</c:v>
                </c:pt>
                <c:pt idx="1600">
                  <c:v>32020</c:v>
                </c:pt>
                <c:pt idx="1601">
                  <c:v>32040</c:v>
                </c:pt>
                <c:pt idx="1602">
                  <c:v>32060</c:v>
                </c:pt>
                <c:pt idx="1603">
                  <c:v>32080</c:v>
                </c:pt>
                <c:pt idx="1604">
                  <c:v>32100</c:v>
                </c:pt>
                <c:pt idx="1605">
                  <c:v>32120</c:v>
                </c:pt>
                <c:pt idx="1606">
                  <c:v>32140</c:v>
                </c:pt>
                <c:pt idx="1607">
                  <c:v>32160</c:v>
                </c:pt>
                <c:pt idx="1608">
                  <c:v>32180</c:v>
                </c:pt>
                <c:pt idx="1609">
                  <c:v>32200</c:v>
                </c:pt>
                <c:pt idx="1610">
                  <c:v>32220</c:v>
                </c:pt>
                <c:pt idx="1611">
                  <c:v>32240</c:v>
                </c:pt>
                <c:pt idx="1612">
                  <c:v>32260</c:v>
                </c:pt>
                <c:pt idx="1613">
                  <c:v>32280</c:v>
                </c:pt>
                <c:pt idx="1614">
                  <c:v>32300</c:v>
                </c:pt>
                <c:pt idx="1615">
                  <c:v>32320</c:v>
                </c:pt>
                <c:pt idx="1616">
                  <c:v>32340</c:v>
                </c:pt>
                <c:pt idx="1617">
                  <c:v>32360</c:v>
                </c:pt>
                <c:pt idx="1618">
                  <c:v>32380</c:v>
                </c:pt>
                <c:pt idx="1619">
                  <c:v>32400</c:v>
                </c:pt>
                <c:pt idx="1620">
                  <c:v>32420</c:v>
                </c:pt>
                <c:pt idx="1621">
                  <c:v>32440</c:v>
                </c:pt>
                <c:pt idx="1622">
                  <c:v>32460</c:v>
                </c:pt>
                <c:pt idx="1623">
                  <c:v>32480</c:v>
                </c:pt>
                <c:pt idx="1624">
                  <c:v>32500</c:v>
                </c:pt>
                <c:pt idx="1625">
                  <c:v>32520</c:v>
                </c:pt>
                <c:pt idx="1626">
                  <c:v>32540</c:v>
                </c:pt>
                <c:pt idx="1627">
                  <c:v>32560</c:v>
                </c:pt>
                <c:pt idx="1628">
                  <c:v>32580</c:v>
                </c:pt>
                <c:pt idx="1629">
                  <c:v>32600</c:v>
                </c:pt>
                <c:pt idx="1630">
                  <c:v>32620</c:v>
                </c:pt>
                <c:pt idx="1631">
                  <c:v>32640</c:v>
                </c:pt>
                <c:pt idx="1632">
                  <c:v>32660</c:v>
                </c:pt>
                <c:pt idx="1633">
                  <c:v>32680</c:v>
                </c:pt>
                <c:pt idx="1634">
                  <c:v>32700</c:v>
                </c:pt>
                <c:pt idx="1635">
                  <c:v>32720</c:v>
                </c:pt>
                <c:pt idx="1636">
                  <c:v>32740</c:v>
                </c:pt>
                <c:pt idx="1637">
                  <c:v>32760</c:v>
                </c:pt>
                <c:pt idx="1638">
                  <c:v>32780</c:v>
                </c:pt>
                <c:pt idx="1639">
                  <c:v>32800</c:v>
                </c:pt>
                <c:pt idx="1640">
                  <c:v>32820</c:v>
                </c:pt>
                <c:pt idx="1641">
                  <c:v>32840</c:v>
                </c:pt>
                <c:pt idx="1642">
                  <c:v>32860</c:v>
                </c:pt>
                <c:pt idx="1643">
                  <c:v>32880</c:v>
                </c:pt>
                <c:pt idx="1644">
                  <c:v>32900</c:v>
                </c:pt>
                <c:pt idx="1645">
                  <c:v>32920</c:v>
                </c:pt>
                <c:pt idx="1646">
                  <c:v>32940</c:v>
                </c:pt>
                <c:pt idx="1647">
                  <c:v>32960</c:v>
                </c:pt>
                <c:pt idx="1648">
                  <c:v>32980</c:v>
                </c:pt>
                <c:pt idx="1649">
                  <c:v>33000</c:v>
                </c:pt>
                <c:pt idx="1650">
                  <c:v>33020</c:v>
                </c:pt>
                <c:pt idx="1651">
                  <c:v>33040</c:v>
                </c:pt>
                <c:pt idx="1652">
                  <c:v>33060</c:v>
                </c:pt>
                <c:pt idx="1653">
                  <c:v>33080</c:v>
                </c:pt>
                <c:pt idx="1654">
                  <c:v>33100</c:v>
                </c:pt>
                <c:pt idx="1655">
                  <c:v>33120</c:v>
                </c:pt>
                <c:pt idx="1656">
                  <c:v>33140</c:v>
                </c:pt>
                <c:pt idx="1657">
                  <c:v>33160</c:v>
                </c:pt>
                <c:pt idx="1658">
                  <c:v>33180</c:v>
                </c:pt>
                <c:pt idx="1659">
                  <c:v>33200</c:v>
                </c:pt>
                <c:pt idx="1660">
                  <c:v>33220</c:v>
                </c:pt>
                <c:pt idx="1661">
                  <c:v>33240</c:v>
                </c:pt>
                <c:pt idx="1662">
                  <c:v>33260</c:v>
                </c:pt>
                <c:pt idx="1663">
                  <c:v>33280</c:v>
                </c:pt>
                <c:pt idx="1664">
                  <c:v>33300</c:v>
                </c:pt>
                <c:pt idx="1665">
                  <c:v>33320</c:v>
                </c:pt>
                <c:pt idx="1666">
                  <c:v>33340</c:v>
                </c:pt>
                <c:pt idx="1667">
                  <c:v>33360</c:v>
                </c:pt>
                <c:pt idx="1668">
                  <c:v>33380</c:v>
                </c:pt>
                <c:pt idx="1669">
                  <c:v>33400</c:v>
                </c:pt>
                <c:pt idx="1670">
                  <c:v>33420</c:v>
                </c:pt>
                <c:pt idx="1671">
                  <c:v>33440</c:v>
                </c:pt>
                <c:pt idx="1672">
                  <c:v>33460</c:v>
                </c:pt>
                <c:pt idx="1673">
                  <c:v>33480</c:v>
                </c:pt>
                <c:pt idx="1674">
                  <c:v>33500</c:v>
                </c:pt>
                <c:pt idx="1675">
                  <c:v>33520</c:v>
                </c:pt>
                <c:pt idx="1676">
                  <c:v>33540</c:v>
                </c:pt>
                <c:pt idx="1677">
                  <c:v>33560</c:v>
                </c:pt>
                <c:pt idx="1678">
                  <c:v>33580</c:v>
                </c:pt>
                <c:pt idx="1679">
                  <c:v>33600</c:v>
                </c:pt>
                <c:pt idx="1680">
                  <c:v>33620</c:v>
                </c:pt>
                <c:pt idx="1681">
                  <c:v>33640</c:v>
                </c:pt>
                <c:pt idx="1682">
                  <c:v>33660</c:v>
                </c:pt>
                <c:pt idx="1683">
                  <c:v>33680</c:v>
                </c:pt>
                <c:pt idx="1684">
                  <c:v>33700</c:v>
                </c:pt>
                <c:pt idx="1685">
                  <c:v>33720</c:v>
                </c:pt>
                <c:pt idx="1686">
                  <c:v>33740</c:v>
                </c:pt>
                <c:pt idx="1687">
                  <c:v>33760</c:v>
                </c:pt>
                <c:pt idx="1688">
                  <c:v>33780</c:v>
                </c:pt>
                <c:pt idx="1689">
                  <c:v>33800</c:v>
                </c:pt>
                <c:pt idx="1690">
                  <c:v>33820</c:v>
                </c:pt>
                <c:pt idx="1691">
                  <c:v>33840</c:v>
                </c:pt>
                <c:pt idx="1692">
                  <c:v>33860</c:v>
                </c:pt>
                <c:pt idx="1693">
                  <c:v>33880</c:v>
                </c:pt>
                <c:pt idx="1694">
                  <c:v>33900</c:v>
                </c:pt>
                <c:pt idx="1695">
                  <c:v>33920</c:v>
                </c:pt>
                <c:pt idx="1696">
                  <c:v>33940</c:v>
                </c:pt>
                <c:pt idx="1697">
                  <c:v>33960</c:v>
                </c:pt>
                <c:pt idx="1698">
                  <c:v>33980</c:v>
                </c:pt>
                <c:pt idx="1699">
                  <c:v>34000</c:v>
                </c:pt>
                <c:pt idx="1700">
                  <c:v>34020</c:v>
                </c:pt>
                <c:pt idx="1701">
                  <c:v>34040</c:v>
                </c:pt>
                <c:pt idx="1702">
                  <c:v>34060</c:v>
                </c:pt>
                <c:pt idx="1703">
                  <c:v>34080</c:v>
                </c:pt>
                <c:pt idx="1704">
                  <c:v>34100</c:v>
                </c:pt>
                <c:pt idx="1705">
                  <c:v>34120</c:v>
                </c:pt>
                <c:pt idx="1706">
                  <c:v>34140</c:v>
                </c:pt>
                <c:pt idx="1707">
                  <c:v>34160</c:v>
                </c:pt>
                <c:pt idx="1708">
                  <c:v>34180</c:v>
                </c:pt>
                <c:pt idx="1709">
                  <c:v>34200</c:v>
                </c:pt>
                <c:pt idx="1710">
                  <c:v>34220</c:v>
                </c:pt>
                <c:pt idx="1711">
                  <c:v>34240</c:v>
                </c:pt>
                <c:pt idx="1712">
                  <c:v>34260</c:v>
                </c:pt>
                <c:pt idx="1713">
                  <c:v>34280</c:v>
                </c:pt>
                <c:pt idx="1714">
                  <c:v>34300</c:v>
                </c:pt>
                <c:pt idx="1715">
                  <c:v>34320</c:v>
                </c:pt>
                <c:pt idx="1716">
                  <c:v>34340</c:v>
                </c:pt>
                <c:pt idx="1717">
                  <c:v>34360</c:v>
                </c:pt>
                <c:pt idx="1718">
                  <c:v>34380</c:v>
                </c:pt>
                <c:pt idx="1719">
                  <c:v>34400</c:v>
                </c:pt>
                <c:pt idx="1720">
                  <c:v>34420</c:v>
                </c:pt>
                <c:pt idx="1721">
                  <c:v>34440</c:v>
                </c:pt>
                <c:pt idx="1722">
                  <c:v>34460</c:v>
                </c:pt>
                <c:pt idx="1723">
                  <c:v>34480</c:v>
                </c:pt>
                <c:pt idx="1724">
                  <c:v>34500</c:v>
                </c:pt>
                <c:pt idx="1725">
                  <c:v>34520</c:v>
                </c:pt>
                <c:pt idx="1726">
                  <c:v>34540</c:v>
                </c:pt>
                <c:pt idx="1727">
                  <c:v>34560</c:v>
                </c:pt>
                <c:pt idx="1728">
                  <c:v>34580</c:v>
                </c:pt>
                <c:pt idx="1729">
                  <c:v>34600</c:v>
                </c:pt>
                <c:pt idx="1730">
                  <c:v>34620</c:v>
                </c:pt>
                <c:pt idx="1731">
                  <c:v>34640</c:v>
                </c:pt>
                <c:pt idx="1732">
                  <c:v>34660</c:v>
                </c:pt>
                <c:pt idx="1733">
                  <c:v>34680</c:v>
                </c:pt>
                <c:pt idx="1734">
                  <c:v>34700</c:v>
                </c:pt>
                <c:pt idx="1735">
                  <c:v>34720</c:v>
                </c:pt>
                <c:pt idx="1736">
                  <c:v>34740</c:v>
                </c:pt>
                <c:pt idx="1737">
                  <c:v>34760</c:v>
                </c:pt>
                <c:pt idx="1738">
                  <c:v>34780</c:v>
                </c:pt>
                <c:pt idx="1739">
                  <c:v>34800</c:v>
                </c:pt>
                <c:pt idx="1740">
                  <c:v>34820</c:v>
                </c:pt>
                <c:pt idx="1741">
                  <c:v>34840</c:v>
                </c:pt>
                <c:pt idx="1742">
                  <c:v>34860</c:v>
                </c:pt>
                <c:pt idx="1743">
                  <c:v>34880</c:v>
                </c:pt>
                <c:pt idx="1744">
                  <c:v>34900</c:v>
                </c:pt>
                <c:pt idx="1745">
                  <c:v>34920</c:v>
                </c:pt>
                <c:pt idx="1746">
                  <c:v>34940</c:v>
                </c:pt>
                <c:pt idx="1747">
                  <c:v>34960</c:v>
                </c:pt>
                <c:pt idx="1748">
                  <c:v>34980</c:v>
                </c:pt>
                <c:pt idx="1749">
                  <c:v>35000</c:v>
                </c:pt>
                <c:pt idx="1750">
                  <c:v>35020</c:v>
                </c:pt>
                <c:pt idx="1751">
                  <c:v>35040</c:v>
                </c:pt>
                <c:pt idx="1752">
                  <c:v>35060</c:v>
                </c:pt>
                <c:pt idx="1753">
                  <c:v>35080</c:v>
                </c:pt>
                <c:pt idx="1754">
                  <c:v>35100</c:v>
                </c:pt>
                <c:pt idx="1755">
                  <c:v>35120</c:v>
                </c:pt>
                <c:pt idx="1756">
                  <c:v>35140</c:v>
                </c:pt>
                <c:pt idx="1757">
                  <c:v>35160</c:v>
                </c:pt>
                <c:pt idx="1758">
                  <c:v>35180</c:v>
                </c:pt>
                <c:pt idx="1759">
                  <c:v>35200</c:v>
                </c:pt>
                <c:pt idx="1760">
                  <c:v>35220</c:v>
                </c:pt>
                <c:pt idx="1761">
                  <c:v>35240</c:v>
                </c:pt>
                <c:pt idx="1762">
                  <c:v>35260</c:v>
                </c:pt>
                <c:pt idx="1763">
                  <c:v>35280</c:v>
                </c:pt>
                <c:pt idx="1764">
                  <c:v>35300</c:v>
                </c:pt>
                <c:pt idx="1765">
                  <c:v>35320</c:v>
                </c:pt>
                <c:pt idx="1766">
                  <c:v>35340</c:v>
                </c:pt>
                <c:pt idx="1767">
                  <c:v>35360</c:v>
                </c:pt>
                <c:pt idx="1768">
                  <c:v>35380</c:v>
                </c:pt>
                <c:pt idx="1769">
                  <c:v>35400</c:v>
                </c:pt>
                <c:pt idx="1770">
                  <c:v>35420</c:v>
                </c:pt>
                <c:pt idx="1771">
                  <c:v>35440</c:v>
                </c:pt>
                <c:pt idx="1772">
                  <c:v>35460</c:v>
                </c:pt>
                <c:pt idx="1773">
                  <c:v>35480</c:v>
                </c:pt>
                <c:pt idx="1774">
                  <c:v>35500</c:v>
                </c:pt>
                <c:pt idx="1775">
                  <c:v>35520</c:v>
                </c:pt>
                <c:pt idx="1776">
                  <c:v>35540</c:v>
                </c:pt>
                <c:pt idx="1777">
                  <c:v>35560</c:v>
                </c:pt>
                <c:pt idx="1778">
                  <c:v>35580</c:v>
                </c:pt>
                <c:pt idx="1779">
                  <c:v>35600</c:v>
                </c:pt>
                <c:pt idx="1780">
                  <c:v>35620</c:v>
                </c:pt>
                <c:pt idx="1781">
                  <c:v>35640</c:v>
                </c:pt>
                <c:pt idx="1782">
                  <c:v>35660</c:v>
                </c:pt>
                <c:pt idx="1783">
                  <c:v>35680</c:v>
                </c:pt>
                <c:pt idx="1784">
                  <c:v>35700</c:v>
                </c:pt>
                <c:pt idx="1785">
                  <c:v>35720</c:v>
                </c:pt>
                <c:pt idx="1786">
                  <c:v>35740</c:v>
                </c:pt>
                <c:pt idx="1787">
                  <c:v>35760</c:v>
                </c:pt>
                <c:pt idx="1788">
                  <c:v>35780</c:v>
                </c:pt>
                <c:pt idx="1789">
                  <c:v>35800</c:v>
                </c:pt>
                <c:pt idx="1790">
                  <c:v>35820</c:v>
                </c:pt>
                <c:pt idx="1791">
                  <c:v>35840</c:v>
                </c:pt>
                <c:pt idx="1792">
                  <c:v>35860</c:v>
                </c:pt>
                <c:pt idx="1793">
                  <c:v>35880</c:v>
                </c:pt>
                <c:pt idx="1794">
                  <c:v>35900</c:v>
                </c:pt>
                <c:pt idx="1795">
                  <c:v>35920</c:v>
                </c:pt>
                <c:pt idx="1796">
                  <c:v>35940</c:v>
                </c:pt>
                <c:pt idx="1797">
                  <c:v>35960</c:v>
                </c:pt>
                <c:pt idx="1798">
                  <c:v>35980</c:v>
                </c:pt>
                <c:pt idx="1799">
                  <c:v>36000</c:v>
                </c:pt>
                <c:pt idx="1800">
                  <c:v>36020</c:v>
                </c:pt>
                <c:pt idx="1801">
                  <c:v>36040</c:v>
                </c:pt>
                <c:pt idx="1802">
                  <c:v>36060</c:v>
                </c:pt>
                <c:pt idx="1803">
                  <c:v>36080</c:v>
                </c:pt>
                <c:pt idx="1804">
                  <c:v>36100</c:v>
                </c:pt>
                <c:pt idx="1805">
                  <c:v>36120</c:v>
                </c:pt>
                <c:pt idx="1806">
                  <c:v>36140</c:v>
                </c:pt>
                <c:pt idx="1807">
                  <c:v>36160</c:v>
                </c:pt>
                <c:pt idx="1808">
                  <c:v>36180</c:v>
                </c:pt>
                <c:pt idx="1809">
                  <c:v>36200</c:v>
                </c:pt>
                <c:pt idx="1810">
                  <c:v>36220</c:v>
                </c:pt>
                <c:pt idx="1811">
                  <c:v>36240</c:v>
                </c:pt>
                <c:pt idx="1812">
                  <c:v>36260</c:v>
                </c:pt>
                <c:pt idx="1813">
                  <c:v>36280</c:v>
                </c:pt>
                <c:pt idx="1814">
                  <c:v>36300</c:v>
                </c:pt>
                <c:pt idx="1815">
                  <c:v>36320</c:v>
                </c:pt>
                <c:pt idx="1816">
                  <c:v>36340</c:v>
                </c:pt>
                <c:pt idx="1817">
                  <c:v>36360</c:v>
                </c:pt>
                <c:pt idx="1818">
                  <c:v>36380</c:v>
                </c:pt>
                <c:pt idx="1819">
                  <c:v>36400</c:v>
                </c:pt>
                <c:pt idx="1820">
                  <c:v>36420</c:v>
                </c:pt>
                <c:pt idx="1821">
                  <c:v>36440</c:v>
                </c:pt>
                <c:pt idx="1822">
                  <c:v>36460</c:v>
                </c:pt>
                <c:pt idx="1823">
                  <c:v>36480</c:v>
                </c:pt>
                <c:pt idx="1824">
                  <c:v>36500</c:v>
                </c:pt>
                <c:pt idx="1825">
                  <c:v>36520</c:v>
                </c:pt>
                <c:pt idx="1826">
                  <c:v>36540</c:v>
                </c:pt>
                <c:pt idx="1827">
                  <c:v>36560</c:v>
                </c:pt>
                <c:pt idx="1828">
                  <c:v>36580</c:v>
                </c:pt>
                <c:pt idx="1829">
                  <c:v>36600</c:v>
                </c:pt>
                <c:pt idx="1830">
                  <c:v>36620</c:v>
                </c:pt>
                <c:pt idx="1831">
                  <c:v>36640</c:v>
                </c:pt>
                <c:pt idx="1832">
                  <c:v>36660</c:v>
                </c:pt>
                <c:pt idx="1833">
                  <c:v>36680</c:v>
                </c:pt>
                <c:pt idx="1834">
                  <c:v>36700</c:v>
                </c:pt>
                <c:pt idx="1835">
                  <c:v>36720</c:v>
                </c:pt>
                <c:pt idx="1836">
                  <c:v>36740</c:v>
                </c:pt>
                <c:pt idx="1837">
                  <c:v>36760</c:v>
                </c:pt>
                <c:pt idx="1838">
                  <c:v>36780</c:v>
                </c:pt>
                <c:pt idx="1839">
                  <c:v>36800</c:v>
                </c:pt>
                <c:pt idx="1840">
                  <c:v>36820</c:v>
                </c:pt>
                <c:pt idx="1841">
                  <c:v>36840</c:v>
                </c:pt>
                <c:pt idx="1842">
                  <c:v>36860</c:v>
                </c:pt>
                <c:pt idx="1843">
                  <c:v>36880</c:v>
                </c:pt>
                <c:pt idx="1844">
                  <c:v>36900</c:v>
                </c:pt>
                <c:pt idx="1845">
                  <c:v>36920</c:v>
                </c:pt>
                <c:pt idx="1846">
                  <c:v>36940</c:v>
                </c:pt>
                <c:pt idx="1847">
                  <c:v>36960</c:v>
                </c:pt>
                <c:pt idx="1848">
                  <c:v>36980</c:v>
                </c:pt>
                <c:pt idx="1849">
                  <c:v>37000</c:v>
                </c:pt>
                <c:pt idx="1850">
                  <c:v>37020</c:v>
                </c:pt>
                <c:pt idx="1851">
                  <c:v>37040</c:v>
                </c:pt>
                <c:pt idx="1852">
                  <c:v>37060</c:v>
                </c:pt>
                <c:pt idx="1853">
                  <c:v>37080</c:v>
                </c:pt>
                <c:pt idx="1854">
                  <c:v>37100</c:v>
                </c:pt>
                <c:pt idx="1855">
                  <c:v>37120</c:v>
                </c:pt>
                <c:pt idx="1856">
                  <c:v>37140</c:v>
                </c:pt>
                <c:pt idx="1857">
                  <c:v>37160</c:v>
                </c:pt>
                <c:pt idx="1858">
                  <c:v>37180</c:v>
                </c:pt>
                <c:pt idx="1859">
                  <c:v>37200</c:v>
                </c:pt>
                <c:pt idx="1860">
                  <c:v>37220</c:v>
                </c:pt>
                <c:pt idx="1861">
                  <c:v>37240</c:v>
                </c:pt>
                <c:pt idx="1862">
                  <c:v>37260</c:v>
                </c:pt>
                <c:pt idx="1863">
                  <c:v>37280</c:v>
                </c:pt>
                <c:pt idx="1864">
                  <c:v>37300</c:v>
                </c:pt>
                <c:pt idx="1865">
                  <c:v>37320</c:v>
                </c:pt>
                <c:pt idx="1866">
                  <c:v>37340</c:v>
                </c:pt>
                <c:pt idx="1867">
                  <c:v>37360</c:v>
                </c:pt>
                <c:pt idx="1868">
                  <c:v>37380</c:v>
                </c:pt>
                <c:pt idx="1869">
                  <c:v>37400</c:v>
                </c:pt>
                <c:pt idx="1870">
                  <c:v>37420</c:v>
                </c:pt>
                <c:pt idx="1871">
                  <c:v>37440</c:v>
                </c:pt>
                <c:pt idx="1872">
                  <c:v>37460</c:v>
                </c:pt>
                <c:pt idx="1873">
                  <c:v>37480</c:v>
                </c:pt>
                <c:pt idx="1874">
                  <c:v>37500</c:v>
                </c:pt>
                <c:pt idx="1875">
                  <c:v>37520</c:v>
                </c:pt>
                <c:pt idx="1876">
                  <c:v>37540</c:v>
                </c:pt>
                <c:pt idx="1877">
                  <c:v>37560</c:v>
                </c:pt>
                <c:pt idx="1878">
                  <c:v>37580</c:v>
                </c:pt>
                <c:pt idx="1879">
                  <c:v>37600</c:v>
                </c:pt>
                <c:pt idx="1880">
                  <c:v>37620</c:v>
                </c:pt>
                <c:pt idx="1881">
                  <c:v>37640</c:v>
                </c:pt>
                <c:pt idx="1882">
                  <c:v>37660</c:v>
                </c:pt>
                <c:pt idx="1883">
                  <c:v>37680</c:v>
                </c:pt>
                <c:pt idx="1884">
                  <c:v>37700</c:v>
                </c:pt>
                <c:pt idx="1885">
                  <c:v>37720</c:v>
                </c:pt>
                <c:pt idx="1886">
                  <c:v>37740</c:v>
                </c:pt>
                <c:pt idx="1887">
                  <c:v>37760</c:v>
                </c:pt>
                <c:pt idx="1888">
                  <c:v>37780</c:v>
                </c:pt>
                <c:pt idx="1889">
                  <c:v>37800</c:v>
                </c:pt>
                <c:pt idx="1890">
                  <c:v>37820</c:v>
                </c:pt>
                <c:pt idx="1891">
                  <c:v>37840</c:v>
                </c:pt>
                <c:pt idx="1892">
                  <c:v>37860</c:v>
                </c:pt>
                <c:pt idx="1893">
                  <c:v>37880</c:v>
                </c:pt>
                <c:pt idx="1894">
                  <c:v>37900</c:v>
                </c:pt>
                <c:pt idx="1895">
                  <c:v>37920</c:v>
                </c:pt>
                <c:pt idx="1896">
                  <c:v>37940</c:v>
                </c:pt>
                <c:pt idx="1897">
                  <c:v>37960</c:v>
                </c:pt>
                <c:pt idx="1898">
                  <c:v>37980</c:v>
                </c:pt>
                <c:pt idx="1899">
                  <c:v>38000</c:v>
                </c:pt>
                <c:pt idx="1900">
                  <c:v>38020</c:v>
                </c:pt>
                <c:pt idx="1901">
                  <c:v>38040</c:v>
                </c:pt>
                <c:pt idx="1902">
                  <c:v>38060</c:v>
                </c:pt>
                <c:pt idx="1903">
                  <c:v>38080</c:v>
                </c:pt>
                <c:pt idx="1904">
                  <c:v>38100</c:v>
                </c:pt>
                <c:pt idx="1905">
                  <c:v>38120</c:v>
                </c:pt>
                <c:pt idx="1906">
                  <c:v>38140</c:v>
                </c:pt>
                <c:pt idx="1907">
                  <c:v>38160</c:v>
                </c:pt>
                <c:pt idx="1908">
                  <c:v>38180</c:v>
                </c:pt>
                <c:pt idx="1909">
                  <c:v>38200</c:v>
                </c:pt>
                <c:pt idx="1910">
                  <c:v>38220</c:v>
                </c:pt>
                <c:pt idx="1911">
                  <c:v>38240</c:v>
                </c:pt>
                <c:pt idx="1912">
                  <c:v>38260</c:v>
                </c:pt>
                <c:pt idx="1913">
                  <c:v>38280</c:v>
                </c:pt>
                <c:pt idx="1914">
                  <c:v>38300</c:v>
                </c:pt>
                <c:pt idx="1915">
                  <c:v>38320</c:v>
                </c:pt>
                <c:pt idx="1916">
                  <c:v>38340</c:v>
                </c:pt>
                <c:pt idx="1917">
                  <c:v>38360</c:v>
                </c:pt>
                <c:pt idx="1918">
                  <c:v>38380</c:v>
                </c:pt>
                <c:pt idx="1919">
                  <c:v>38400</c:v>
                </c:pt>
                <c:pt idx="1920">
                  <c:v>38420</c:v>
                </c:pt>
                <c:pt idx="1921">
                  <c:v>38440</c:v>
                </c:pt>
                <c:pt idx="1922">
                  <c:v>38460</c:v>
                </c:pt>
                <c:pt idx="1923">
                  <c:v>38480</c:v>
                </c:pt>
                <c:pt idx="1924">
                  <c:v>38500</c:v>
                </c:pt>
                <c:pt idx="1925">
                  <c:v>38520</c:v>
                </c:pt>
                <c:pt idx="1926">
                  <c:v>38540</c:v>
                </c:pt>
                <c:pt idx="1927">
                  <c:v>38560</c:v>
                </c:pt>
                <c:pt idx="1928">
                  <c:v>38580</c:v>
                </c:pt>
                <c:pt idx="1929">
                  <c:v>38600</c:v>
                </c:pt>
                <c:pt idx="1930">
                  <c:v>38620</c:v>
                </c:pt>
                <c:pt idx="1931">
                  <c:v>38640</c:v>
                </c:pt>
                <c:pt idx="1932">
                  <c:v>38660</c:v>
                </c:pt>
                <c:pt idx="1933">
                  <c:v>38680</c:v>
                </c:pt>
                <c:pt idx="1934">
                  <c:v>38700</c:v>
                </c:pt>
                <c:pt idx="1935">
                  <c:v>38720</c:v>
                </c:pt>
                <c:pt idx="1936">
                  <c:v>38740</c:v>
                </c:pt>
                <c:pt idx="1937">
                  <c:v>38760</c:v>
                </c:pt>
                <c:pt idx="1938">
                  <c:v>38780</c:v>
                </c:pt>
                <c:pt idx="1939">
                  <c:v>38800</c:v>
                </c:pt>
                <c:pt idx="1940">
                  <c:v>38820</c:v>
                </c:pt>
                <c:pt idx="1941">
                  <c:v>38840</c:v>
                </c:pt>
                <c:pt idx="1942">
                  <c:v>38860</c:v>
                </c:pt>
                <c:pt idx="1943">
                  <c:v>38880</c:v>
                </c:pt>
                <c:pt idx="1944">
                  <c:v>38900</c:v>
                </c:pt>
                <c:pt idx="1945">
                  <c:v>38920</c:v>
                </c:pt>
                <c:pt idx="1946">
                  <c:v>38940</c:v>
                </c:pt>
                <c:pt idx="1947">
                  <c:v>38960</c:v>
                </c:pt>
                <c:pt idx="1948">
                  <c:v>38980</c:v>
                </c:pt>
                <c:pt idx="1949">
                  <c:v>39000</c:v>
                </c:pt>
                <c:pt idx="1950">
                  <c:v>39020</c:v>
                </c:pt>
                <c:pt idx="1951">
                  <c:v>39040</c:v>
                </c:pt>
                <c:pt idx="1952">
                  <c:v>39060</c:v>
                </c:pt>
                <c:pt idx="1953">
                  <c:v>39080</c:v>
                </c:pt>
                <c:pt idx="1954">
                  <c:v>39100</c:v>
                </c:pt>
                <c:pt idx="1955">
                  <c:v>39120</c:v>
                </c:pt>
                <c:pt idx="1956">
                  <c:v>39140</c:v>
                </c:pt>
                <c:pt idx="1957">
                  <c:v>39160</c:v>
                </c:pt>
                <c:pt idx="1958">
                  <c:v>39180</c:v>
                </c:pt>
                <c:pt idx="1959">
                  <c:v>39200</c:v>
                </c:pt>
                <c:pt idx="1960">
                  <c:v>39220</c:v>
                </c:pt>
                <c:pt idx="1961">
                  <c:v>39240</c:v>
                </c:pt>
                <c:pt idx="1962">
                  <c:v>39260</c:v>
                </c:pt>
                <c:pt idx="1963">
                  <c:v>39280</c:v>
                </c:pt>
                <c:pt idx="1964">
                  <c:v>39300</c:v>
                </c:pt>
                <c:pt idx="1965">
                  <c:v>39320</c:v>
                </c:pt>
                <c:pt idx="1966">
                  <c:v>39340</c:v>
                </c:pt>
                <c:pt idx="1967">
                  <c:v>39360</c:v>
                </c:pt>
                <c:pt idx="1968">
                  <c:v>39380</c:v>
                </c:pt>
                <c:pt idx="1969">
                  <c:v>39400</c:v>
                </c:pt>
                <c:pt idx="1970">
                  <c:v>39420</c:v>
                </c:pt>
                <c:pt idx="1971">
                  <c:v>39440</c:v>
                </c:pt>
                <c:pt idx="1972">
                  <c:v>39460</c:v>
                </c:pt>
                <c:pt idx="1973">
                  <c:v>39480</c:v>
                </c:pt>
                <c:pt idx="1974">
                  <c:v>39500</c:v>
                </c:pt>
                <c:pt idx="1975">
                  <c:v>39520</c:v>
                </c:pt>
                <c:pt idx="1976">
                  <c:v>39540</c:v>
                </c:pt>
                <c:pt idx="1977">
                  <c:v>39560</c:v>
                </c:pt>
                <c:pt idx="1978">
                  <c:v>39580</c:v>
                </c:pt>
                <c:pt idx="1979">
                  <c:v>39600</c:v>
                </c:pt>
                <c:pt idx="1980">
                  <c:v>39620</c:v>
                </c:pt>
                <c:pt idx="1981">
                  <c:v>39640</c:v>
                </c:pt>
                <c:pt idx="1982">
                  <c:v>39660</c:v>
                </c:pt>
                <c:pt idx="1983">
                  <c:v>39680</c:v>
                </c:pt>
                <c:pt idx="1984">
                  <c:v>39700</c:v>
                </c:pt>
                <c:pt idx="1985">
                  <c:v>39720</c:v>
                </c:pt>
                <c:pt idx="1986">
                  <c:v>39740</c:v>
                </c:pt>
                <c:pt idx="1987">
                  <c:v>39760</c:v>
                </c:pt>
                <c:pt idx="1988">
                  <c:v>39780</c:v>
                </c:pt>
                <c:pt idx="1989">
                  <c:v>39800</c:v>
                </c:pt>
                <c:pt idx="1990">
                  <c:v>39820</c:v>
                </c:pt>
                <c:pt idx="1991">
                  <c:v>39840</c:v>
                </c:pt>
                <c:pt idx="1992">
                  <c:v>39860</c:v>
                </c:pt>
                <c:pt idx="1993">
                  <c:v>39880</c:v>
                </c:pt>
                <c:pt idx="1994">
                  <c:v>39900</c:v>
                </c:pt>
                <c:pt idx="1995">
                  <c:v>39920</c:v>
                </c:pt>
                <c:pt idx="1996">
                  <c:v>39940</c:v>
                </c:pt>
                <c:pt idx="1997">
                  <c:v>39960</c:v>
                </c:pt>
                <c:pt idx="1998">
                  <c:v>39980</c:v>
                </c:pt>
                <c:pt idx="1999">
                  <c:v>40000</c:v>
                </c:pt>
              </c:numCache>
            </c:numRef>
          </c:xVal>
          <c:yVal>
            <c:numRef>
              <c:f>Sheet1!$B$2:$B$2001</c:f>
              <c:numCache>
                <c:formatCode>General</c:formatCode>
                <c:ptCount val="2000"/>
                <c:pt idx="0">
                  <c:v>70</c:v>
                </c:pt>
                <c:pt idx="1">
                  <c:v>70</c:v>
                </c:pt>
                <c:pt idx="2">
                  <c:v>69</c:v>
                </c:pt>
                <c:pt idx="3">
                  <c:v>70</c:v>
                </c:pt>
                <c:pt idx="4">
                  <c:v>71</c:v>
                </c:pt>
                <c:pt idx="5">
                  <c:v>70</c:v>
                </c:pt>
                <c:pt idx="6">
                  <c:v>70</c:v>
                </c:pt>
                <c:pt idx="7">
                  <c:v>71</c:v>
                </c:pt>
                <c:pt idx="8">
                  <c:v>71</c:v>
                </c:pt>
                <c:pt idx="9">
                  <c:v>70</c:v>
                </c:pt>
                <c:pt idx="10">
                  <c:v>72</c:v>
                </c:pt>
                <c:pt idx="11">
                  <c:v>70</c:v>
                </c:pt>
                <c:pt idx="12">
                  <c:v>71</c:v>
                </c:pt>
                <c:pt idx="13">
                  <c:v>72</c:v>
                </c:pt>
                <c:pt idx="14">
                  <c:v>72</c:v>
                </c:pt>
                <c:pt idx="15">
                  <c:v>72</c:v>
                </c:pt>
                <c:pt idx="16">
                  <c:v>72</c:v>
                </c:pt>
                <c:pt idx="17">
                  <c:v>71</c:v>
                </c:pt>
                <c:pt idx="18">
                  <c:v>73</c:v>
                </c:pt>
                <c:pt idx="19">
                  <c:v>72</c:v>
                </c:pt>
                <c:pt idx="20">
                  <c:v>72</c:v>
                </c:pt>
                <c:pt idx="21">
                  <c:v>71</c:v>
                </c:pt>
                <c:pt idx="22">
                  <c:v>72</c:v>
                </c:pt>
                <c:pt idx="23">
                  <c:v>71</c:v>
                </c:pt>
                <c:pt idx="24">
                  <c:v>73</c:v>
                </c:pt>
                <c:pt idx="25">
                  <c:v>71</c:v>
                </c:pt>
                <c:pt idx="26">
                  <c:v>72</c:v>
                </c:pt>
                <c:pt idx="27">
                  <c:v>71</c:v>
                </c:pt>
                <c:pt idx="28">
                  <c:v>72</c:v>
                </c:pt>
                <c:pt idx="29">
                  <c:v>72</c:v>
                </c:pt>
                <c:pt idx="30">
                  <c:v>71</c:v>
                </c:pt>
                <c:pt idx="31">
                  <c:v>72</c:v>
                </c:pt>
                <c:pt idx="32">
                  <c:v>71</c:v>
                </c:pt>
                <c:pt idx="33">
                  <c:v>72</c:v>
                </c:pt>
                <c:pt idx="34">
                  <c:v>72</c:v>
                </c:pt>
                <c:pt idx="35">
                  <c:v>71</c:v>
                </c:pt>
                <c:pt idx="36">
                  <c:v>72</c:v>
                </c:pt>
                <c:pt idx="37">
                  <c:v>71</c:v>
                </c:pt>
                <c:pt idx="38">
                  <c:v>71</c:v>
                </c:pt>
                <c:pt idx="39">
                  <c:v>71</c:v>
                </c:pt>
                <c:pt idx="40">
                  <c:v>72</c:v>
                </c:pt>
                <c:pt idx="41">
                  <c:v>72</c:v>
                </c:pt>
                <c:pt idx="42">
                  <c:v>72</c:v>
                </c:pt>
                <c:pt idx="43">
                  <c:v>72</c:v>
                </c:pt>
                <c:pt idx="44">
                  <c:v>72</c:v>
                </c:pt>
                <c:pt idx="45">
                  <c:v>71</c:v>
                </c:pt>
                <c:pt idx="46">
                  <c:v>72</c:v>
                </c:pt>
                <c:pt idx="47">
                  <c:v>72</c:v>
                </c:pt>
                <c:pt idx="48">
                  <c:v>73</c:v>
                </c:pt>
                <c:pt idx="49">
                  <c:v>72</c:v>
                </c:pt>
                <c:pt idx="50">
                  <c:v>73</c:v>
                </c:pt>
                <c:pt idx="51">
                  <c:v>72</c:v>
                </c:pt>
                <c:pt idx="52">
                  <c:v>73</c:v>
                </c:pt>
                <c:pt idx="53">
                  <c:v>72</c:v>
                </c:pt>
                <c:pt idx="54">
                  <c:v>72</c:v>
                </c:pt>
                <c:pt idx="55">
                  <c:v>73</c:v>
                </c:pt>
                <c:pt idx="56">
                  <c:v>73</c:v>
                </c:pt>
                <c:pt idx="57">
                  <c:v>73</c:v>
                </c:pt>
                <c:pt idx="58">
                  <c:v>73</c:v>
                </c:pt>
                <c:pt idx="59">
                  <c:v>74</c:v>
                </c:pt>
                <c:pt idx="60">
                  <c:v>73</c:v>
                </c:pt>
                <c:pt idx="61">
                  <c:v>73</c:v>
                </c:pt>
                <c:pt idx="62">
                  <c:v>74</c:v>
                </c:pt>
                <c:pt idx="63">
                  <c:v>73</c:v>
                </c:pt>
                <c:pt idx="64">
                  <c:v>73</c:v>
                </c:pt>
                <c:pt idx="65">
                  <c:v>74</c:v>
                </c:pt>
                <c:pt idx="66">
                  <c:v>73</c:v>
                </c:pt>
                <c:pt idx="67">
                  <c:v>74</c:v>
                </c:pt>
                <c:pt idx="68">
                  <c:v>74</c:v>
                </c:pt>
                <c:pt idx="69">
                  <c:v>74</c:v>
                </c:pt>
                <c:pt idx="70">
                  <c:v>74</c:v>
                </c:pt>
                <c:pt idx="71">
                  <c:v>74</c:v>
                </c:pt>
                <c:pt idx="72">
                  <c:v>74</c:v>
                </c:pt>
                <c:pt idx="73">
                  <c:v>74</c:v>
                </c:pt>
                <c:pt idx="74">
                  <c:v>74</c:v>
                </c:pt>
                <c:pt idx="75">
                  <c:v>74</c:v>
                </c:pt>
                <c:pt idx="76">
                  <c:v>74</c:v>
                </c:pt>
                <c:pt idx="77">
                  <c:v>75</c:v>
                </c:pt>
                <c:pt idx="78">
                  <c:v>75</c:v>
                </c:pt>
                <c:pt idx="79">
                  <c:v>74</c:v>
                </c:pt>
                <c:pt idx="80">
                  <c:v>74</c:v>
                </c:pt>
                <c:pt idx="81">
                  <c:v>75</c:v>
                </c:pt>
                <c:pt idx="82">
                  <c:v>75</c:v>
                </c:pt>
                <c:pt idx="83">
                  <c:v>75</c:v>
                </c:pt>
                <c:pt idx="84">
                  <c:v>76</c:v>
                </c:pt>
                <c:pt idx="85">
                  <c:v>76</c:v>
                </c:pt>
                <c:pt idx="86">
                  <c:v>77</c:v>
                </c:pt>
                <c:pt idx="87">
                  <c:v>77</c:v>
                </c:pt>
                <c:pt idx="88">
                  <c:v>76</c:v>
                </c:pt>
                <c:pt idx="89">
                  <c:v>76</c:v>
                </c:pt>
                <c:pt idx="90">
                  <c:v>76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76</c:v>
                </c:pt>
                <c:pt idx="95">
                  <c:v>76</c:v>
                </c:pt>
                <c:pt idx="96">
                  <c:v>75</c:v>
                </c:pt>
                <c:pt idx="97">
                  <c:v>76</c:v>
                </c:pt>
                <c:pt idx="98">
                  <c:v>76</c:v>
                </c:pt>
                <c:pt idx="99">
                  <c:v>76</c:v>
                </c:pt>
                <c:pt idx="100">
                  <c:v>76</c:v>
                </c:pt>
                <c:pt idx="101">
                  <c:v>76</c:v>
                </c:pt>
                <c:pt idx="102">
                  <c:v>75</c:v>
                </c:pt>
                <c:pt idx="103">
                  <c:v>76</c:v>
                </c:pt>
                <c:pt idx="104">
                  <c:v>77</c:v>
                </c:pt>
                <c:pt idx="105">
                  <c:v>75</c:v>
                </c:pt>
                <c:pt idx="106">
                  <c:v>76</c:v>
                </c:pt>
                <c:pt idx="107">
                  <c:v>77</c:v>
                </c:pt>
                <c:pt idx="108">
                  <c:v>77</c:v>
                </c:pt>
                <c:pt idx="109">
                  <c:v>74</c:v>
                </c:pt>
                <c:pt idx="110">
                  <c:v>75</c:v>
                </c:pt>
                <c:pt idx="111">
                  <c:v>76</c:v>
                </c:pt>
                <c:pt idx="112">
                  <c:v>76</c:v>
                </c:pt>
                <c:pt idx="113">
                  <c:v>76</c:v>
                </c:pt>
                <c:pt idx="114">
                  <c:v>77</c:v>
                </c:pt>
                <c:pt idx="115">
                  <c:v>77</c:v>
                </c:pt>
                <c:pt idx="116">
                  <c:v>77</c:v>
                </c:pt>
                <c:pt idx="117">
                  <c:v>76</c:v>
                </c:pt>
                <c:pt idx="118">
                  <c:v>75</c:v>
                </c:pt>
                <c:pt idx="119">
                  <c:v>75</c:v>
                </c:pt>
                <c:pt idx="120">
                  <c:v>77</c:v>
                </c:pt>
                <c:pt idx="121">
                  <c:v>75</c:v>
                </c:pt>
                <c:pt idx="122">
                  <c:v>76</c:v>
                </c:pt>
                <c:pt idx="123">
                  <c:v>76</c:v>
                </c:pt>
                <c:pt idx="124">
                  <c:v>76</c:v>
                </c:pt>
                <c:pt idx="125">
                  <c:v>77</c:v>
                </c:pt>
                <c:pt idx="126">
                  <c:v>76</c:v>
                </c:pt>
                <c:pt idx="127">
                  <c:v>76</c:v>
                </c:pt>
                <c:pt idx="128">
                  <c:v>76</c:v>
                </c:pt>
                <c:pt idx="129">
                  <c:v>75</c:v>
                </c:pt>
                <c:pt idx="130">
                  <c:v>76</c:v>
                </c:pt>
                <c:pt idx="131">
                  <c:v>74</c:v>
                </c:pt>
                <c:pt idx="132">
                  <c:v>76</c:v>
                </c:pt>
                <c:pt idx="133">
                  <c:v>77</c:v>
                </c:pt>
                <c:pt idx="134">
                  <c:v>77</c:v>
                </c:pt>
                <c:pt idx="135">
                  <c:v>77</c:v>
                </c:pt>
                <c:pt idx="136">
                  <c:v>75</c:v>
                </c:pt>
                <c:pt idx="137">
                  <c:v>76</c:v>
                </c:pt>
                <c:pt idx="138">
                  <c:v>76</c:v>
                </c:pt>
                <c:pt idx="139">
                  <c:v>78</c:v>
                </c:pt>
                <c:pt idx="140">
                  <c:v>77</c:v>
                </c:pt>
                <c:pt idx="141">
                  <c:v>76</c:v>
                </c:pt>
                <c:pt idx="142">
                  <c:v>77</c:v>
                </c:pt>
                <c:pt idx="143">
                  <c:v>76</c:v>
                </c:pt>
                <c:pt idx="144">
                  <c:v>76</c:v>
                </c:pt>
                <c:pt idx="145">
                  <c:v>79</c:v>
                </c:pt>
                <c:pt idx="146">
                  <c:v>80</c:v>
                </c:pt>
                <c:pt idx="147">
                  <c:v>81</c:v>
                </c:pt>
                <c:pt idx="148">
                  <c:v>81</c:v>
                </c:pt>
                <c:pt idx="149">
                  <c:v>81</c:v>
                </c:pt>
                <c:pt idx="150">
                  <c:v>81</c:v>
                </c:pt>
                <c:pt idx="151">
                  <c:v>82</c:v>
                </c:pt>
                <c:pt idx="152">
                  <c:v>83</c:v>
                </c:pt>
                <c:pt idx="153">
                  <c:v>82</c:v>
                </c:pt>
                <c:pt idx="154">
                  <c:v>83</c:v>
                </c:pt>
                <c:pt idx="155">
                  <c:v>82</c:v>
                </c:pt>
                <c:pt idx="156">
                  <c:v>84</c:v>
                </c:pt>
                <c:pt idx="157">
                  <c:v>83</c:v>
                </c:pt>
                <c:pt idx="158">
                  <c:v>84</c:v>
                </c:pt>
                <c:pt idx="159">
                  <c:v>83</c:v>
                </c:pt>
                <c:pt idx="160">
                  <c:v>82</c:v>
                </c:pt>
                <c:pt idx="161">
                  <c:v>83</c:v>
                </c:pt>
                <c:pt idx="162">
                  <c:v>84</c:v>
                </c:pt>
                <c:pt idx="163">
                  <c:v>83</c:v>
                </c:pt>
                <c:pt idx="164">
                  <c:v>83</c:v>
                </c:pt>
                <c:pt idx="165">
                  <c:v>83</c:v>
                </c:pt>
                <c:pt idx="166">
                  <c:v>82</c:v>
                </c:pt>
                <c:pt idx="167">
                  <c:v>81</c:v>
                </c:pt>
                <c:pt idx="168">
                  <c:v>83</c:v>
                </c:pt>
                <c:pt idx="169">
                  <c:v>82</c:v>
                </c:pt>
                <c:pt idx="170">
                  <c:v>82</c:v>
                </c:pt>
                <c:pt idx="171">
                  <c:v>82</c:v>
                </c:pt>
                <c:pt idx="172">
                  <c:v>80</c:v>
                </c:pt>
                <c:pt idx="173">
                  <c:v>81</c:v>
                </c:pt>
                <c:pt idx="174">
                  <c:v>81</c:v>
                </c:pt>
                <c:pt idx="175">
                  <c:v>82</c:v>
                </c:pt>
                <c:pt idx="176">
                  <c:v>82</c:v>
                </c:pt>
                <c:pt idx="177">
                  <c:v>81</c:v>
                </c:pt>
                <c:pt idx="178">
                  <c:v>81</c:v>
                </c:pt>
                <c:pt idx="179">
                  <c:v>81</c:v>
                </c:pt>
                <c:pt idx="180">
                  <c:v>81</c:v>
                </c:pt>
                <c:pt idx="181">
                  <c:v>81</c:v>
                </c:pt>
                <c:pt idx="182">
                  <c:v>81</c:v>
                </c:pt>
                <c:pt idx="183">
                  <c:v>80</c:v>
                </c:pt>
                <c:pt idx="184">
                  <c:v>80</c:v>
                </c:pt>
                <c:pt idx="185">
                  <c:v>82</c:v>
                </c:pt>
                <c:pt idx="186">
                  <c:v>81</c:v>
                </c:pt>
                <c:pt idx="187">
                  <c:v>80</c:v>
                </c:pt>
                <c:pt idx="188">
                  <c:v>79</c:v>
                </c:pt>
                <c:pt idx="189">
                  <c:v>80</c:v>
                </c:pt>
                <c:pt idx="190">
                  <c:v>82</c:v>
                </c:pt>
                <c:pt idx="191">
                  <c:v>81</c:v>
                </c:pt>
                <c:pt idx="192">
                  <c:v>81</c:v>
                </c:pt>
                <c:pt idx="193">
                  <c:v>81</c:v>
                </c:pt>
                <c:pt idx="194">
                  <c:v>82</c:v>
                </c:pt>
                <c:pt idx="195">
                  <c:v>80</c:v>
                </c:pt>
                <c:pt idx="196">
                  <c:v>81</c:v>
                </c:pt>
                <c:pt idx="197">
                  <c:v>81</c:v>
                </c:pt>
                <c:pt idx="198">
                  <c:v>81</c:v>
                </c:pt>
                <c:pt idx="199">
                  <c:v>80</c:v>
                </c:pt>
                <c:pt idx="200">
                  <c:v>80</c:v>
                </c:pt>
                <c:pt idx="201">
                  <c:v>82</c:v>
                </c:pt>
                <c:pt idx="202">
                  <c:v>81</c:v>
                </c:pt>
                <c:pt idx="203">
                  <c:v>80</c:v>
                </c:pt>
                <c:pt idx="204">
                  <c:v>80</c:v>
                </c:pt>
                <c:pt idx="205">
                  <c:v>81</c:v>
                </c:pt>
                <c:pt idx="206">
                  <c:v>80</c:v>
                </c:pt>
                <c:pt idx="207">
                  <c:v>80</c:v>
                </c:pt>
                <c:pt idx="208">
                  <c:v>80</c:v>
                </c:pt>
                <c:pt idx="209">
                  <c:v>81</c:v>
                </c:pt>
                <c:pt idx="210">
                  <c:v>79</c:v>
                </c:pt>
                <c:pt idx="211">
                  <c:v>80</c:v>
                </c:pt>
                <c:pt idx="212">
                  <c:v>80</c:v>
                </c:pt>
                <c:pt idx="213">
                  <c:v>81</c:v>
                </c:pt>
                <c:pt idx="214">
                  <c:v>80</c:v>
                </c:pt>
                <c:pt idx="215">
                  <c:v>81</c:v>
                </c:pt>
                <c:pt idx="216">
                  <c:v>80</c:v>
                </c:pt>
                <c:pt idx="217">
                  <c:v>81</c:v>
                </c:pt>
                <c:pt idx="218">
                  <c:v>80</c:v>
                </c:pt>
                <c:pt idx="219">
                  <c:v>80</c:v>
                </c:pt>
                <c:pt idx="220">
                  <c:v>79</c:v>
                </c:pt>
                <c:pt idx="221">
                  <c:v>80</c:v>
                </c:pt>
                <c:pt idx="222">
                  <c:v>80</c:v>
                </c:pt>
                <c:pt idx="223">
                  <c:v>81</c:v>
                </c:pt>
                <c:pt idx="224">
                  <c:v>80</c:v>
                </c:pt>
                <c:pt idx="225">
                  <c:v>80</c:v>
                </c:pt>
                <c:pt idx="226">
                  <c:v>80</c:v>
                </c:pt>
                <c:pt idx="227">
                  <c:v>80</c:v>
                </c:pt>
                <c:pt idx="228">
                  <c:v>79</c:v>
                </c:pt>
                <c:pt idx="229">
                  <c:v>80</c:v>
                </c:pt>
                <c:pt idx="230">
                  <c:v>81</c:v>
                </c:pt>
                <c:pt idx="231">
                  <c:v>80</c:v>
                </c:pt>
                <c:pt idx="232">
                  <c:v>81</c:v>
                </c:pt>
                <c:pt idx="233">
                  <c:v>81</c:v>
                </c:pt>
                <c:pt idx="234">
                  <c:v>80</c:v>
                </c:pt>
                <c:pt idx="235">
                  <c:v>80</c:v>
                </c:pt>
                <c:pt idx="236">
                  <c:v>79</c:v>
                </c:pt>
                <c:pt idx="237">
                  <c:v>80</c:v>
                </c:pt>
                <c:pt idx="238">
                  <c:v>81</c:v>
                </c:pt>
                <c:pt idx="239">
                  <c:v>80</c:v>
                </c:pt>
                <c:pt idx="240">
                  <c:v>80</c:v>
                </c:pt>
                <c:pt idx="241">
                  <c:v>80</c:v>
                </c:pt>
                <c:pt idx="242">
                  <c:v>80</c:v>
                </c:pt>
                <c:pt idx="243">
                  <c:v>80</c:v>
                </c:pt>
                <c:pt idx="244">
                  <c:v>80</c:v>
                </c:pt>
                <c:pt idx="245">
                  <c:v>80</c:v>
                </c:pt>
                <c:pt idx="246">
                  <c:v>82</c:v>
                </c:pt>
                <c:pt idx="247">
                  <c:v>81</c:v>
                </c:pt>
                <c:pt idx="248">
                  <c:v>81</c:v>
                </c:pt>
                <c:pt idx="249">
                  <c:v>80</c:v>
                </c:pt>
                <c:pt idx="250">
                  <c:v>81</c:v>
                </c:pt>
                <c:pt idx="251">
                  <c:v>81</c:v>
                </c:pt>
                <c:pt idx="252">
                  <c:v>81</c:v>
                </c:pt>
                <c:pt idx="253">
                  <c:v>81</c:v>
                </c:pt>
                <c:pt idx="254">
                  <c:v>81</c:v>
                </c:pt>
                <c:pt idx="255">
                  <c:v>80</c:v>
                </c:pt>
                <c:pt idx="256">
                  <c:v>83</c:v>
                </c:pt>
                <c:pt idx="257">
                  <c:v>82</c:v>
                </c:pt>
                <c:pt idx="258">
                  <c:v>83</c:v>
                </c:pt>
                <c:pt idx="259">
                  <c:v>84</c:v>
                </c:pt>
                <c:pt idx="260">
                  <c:v>83</c:v>
                </c:pt>
                <c:pt idx="261">
                  <c:v>83</c:v>
                </c:pt>
                <c:pt idx="262">
                  <c:v>84</c:v>
                </c:pt>
                <c:pt idx="263">
                  <c:v>84</c:v>
                </c:pt>
                <c:pt idx="264">
                  <c:v>83</c:v>
                </c:pt>
                <c:pt idx="265">
                  <c:v>84</c:v>
                </c:pt>
                <c:pt idx="266">
                  <c:v>84</c:v>
                </c:pt>
                <c:pt idx="267">
                  <c:v>83</c:v>
                </c:pt>
                <c:pt idx="268">
                  <c:v>84</c:v>
                </c:pt>
                <c:pt idx="269">
                  <c:v>85</c:v>
                </c:pt>
                <c:pt idx="270">
                  <c:v>84</c:v>
                </c:pt>
                <c:pt idx="271">
                  <c:v>83</c:v>
                </c:pt>
                <c:pt idx="272">
                  <c:v>83</c:v>
                </c:pt>
                <c:pt idx="273">
                  <c:v>84</c:v>
                </c:pt>
                <c:pt idx="274">
                  <c:v>82</c:v>
                </c:pt>
                <c:pt idx="275">
                  <c:v>83</c:v>
                </c:pt>
                <c:pt idx="276">
                  <c:v>83</c:v>
                </c:pt>
                <c:pt idx="277">
                  <c:v>83</c:v>
                </c:pt>
                <c:pt idx="278">
                  <c:v>82</c:v>
                </c:pt>
                <c:pt idx="279">
                  <c:v>83</c:v>
                </c:pt>
                <c:pt idx="280">
                  <c:v>82</c:v>
                </c:pt>
                <c:pt idx="281">
                  <c:v>82</c:v>
                </c:pt>
                <c:pt idx="282">
                  <c:v>82</c:v>
                </c:pt>
                <c:pt idx="283">
                  <c:v>83</c:v>
                </c:pt>
                <c:pt idx="284">
                  <c:v>82</c:v>
                </c:pt>
                <c:pt idx="285">
                  <c:v>81</c:v>
                </c:pt>
                <c:pt idx="286">
                  <c:v>82</c:v>
                </c:pt>
                <c:pt idx="287">
                  <c:v>82</c:v>
                </c:pt>
                <c:pt idx="288">
                  <c:v>81</c:v>
                </c:pt>
                <c:pt idx="289">
                  <c:v>82</c:v>
                </c:pt>
                <c:pt idx="290">
                  <c:v>82</c:v>
                </c:pt>
                <c:pt idx="291">
                  <c:v>81</c:v>
                </c:pt>
                <c:pt idx="292">
                  <c:v>82</c:v>
                </c:pt>
                <c:pt idx="293">
                  <c:v>82</c:v>
                </c:pt>
                <c:pt idx="294">
                  <c:v>81</c:v>
                </c:pt>
                <c:pt idx="295">
                  <c:v>82</c:v>
                </c:pt>
                <c:pt idx="296">
                  <c:v>82</c:v>
                </c:pt>
                <c:pt idx="297">
                  <c:v>81</c:v>
                </c:pt>
                <c:pt idx="298">
                  <c:v>81</c:v>
                </c:pt>
                <c:pt idx="299">
                  <c:v>82</c:v>
                </c:pt>
                <c:pt idx="300">
                  <c:v>81</c:v>
                </c:pt>
                <c:pt idx="301">
                  <c:v>82</c:v>
                </c:pt>
                <c:pt idx="302">
                  <c:v>82</c:v>
                </c:pt>
                <c:pt idx="303">
                  <c:v>82</c:v>
                </c:pt>
                <c:pt idx="304">
                  <c:v>82</c:v>
                </c:pt>
                <c:pt idx="305">
                  <c:v>81</c:v>
                </c:pt>
                <c:pt idx="306">
                  <c:v>82</c:v>
                </c:pt>
                <c:pt idx="307">
                  <c:v>81</c:v>
                </c:pt>
                <c:pt idx="308">
                  <c:v>81</c:v>
                </c:pt>
                <c:pt idx="309">
                  <c:v>82</c:v>
                </c:pt>
                <c:pt idx="310">
                  <c:v>82</c:v>
                </c:pt>
                <c:pt idx="311">
                  <c:v>82</c:v>
                </c:pt>
                <c:pt idx="312">
                  <c:v>82</c:v>
                </c:pt>
                <c:pt idx="313">
                  <c:v>82</c:v>
                </c:pt>
                <c:pt idx="314">
                  <c:v>82</c:v>
                </c:pt>
                <c:pt idx="315">
                  <c:v>82</c:v>
                </c:pt>
                <c:pt idx="316">
                  <c:v>83</c:v>
                </c:pt>
                <c:pt idx="317">
                  <c:v>82</c:v>
                </c:pt>
                <c:pt idx="318">
                  <c:v>82</c:v>
                </c:pt>
                <c:pt idx="319">
                  <c:v>81</c:v>
                </c:pt>
                <c:pt idx="320">
                  <c:v>81</c:v>
                </c:pt>
                <c:pt idx="321">
                  <c:v>82</c:v>
                </c:pt>
                <c:pt idx="322">
                  <c:v>81</c:v>
                </c:pt>
                <c:pt idx="323">
                  <c:v>81</c:v>
                </c:pt>
                <c:pt idx="324">
                  <c:v>82</c:v>
                </c:pt>
                <c:pt idx="325">
                  <c:v>82</c:v>
                </c:pt>
                <c:pt idx="326">
                  <c:v>81</c:v>
                </c:pt>
                <c:pt idx="327">
                  <c:v>82</c:v>
                </c:pt>
                <c:pt idx="328">
                  <c:v>82</c:v>
                </c:pt>
                <c:pt idx="329">
                  <c:v>81</c:v>
                </c:pt>
                <c:pt idx="330">
                  <c:v>82</c:v>
                </c:pt>
                <c:pt idx="331">
                  <c:v>81</c:v>
                </c:pt>
                <c:pt idx="332">
                  <c:v>82</c:v>
                </c:pt>
                <c:pt idx="333">
                  <c:v>83</c:v>
                </c:pt>
                <c:pt idx="334">
                  <c:v>82</c:v>
                </c:pt>
                <c:pt idx="335">
                  <c:v>82</c:v>
                </c:pt>
                <c:pt idx="336">
                  <c:v>82</c:v>
                </c:pt>
                <c:pt idx="337">
                  <c:v>82</c:v>
                </c:pt>
                <c:pt idx="338">
                  <c:v>82</c:v>
                </c:pt>
                <c:pt idx="339">
                  <c:v>81</c:v>
                </c:pt>
                <c:pt idx="340">
                  <c:v>82</c:v>
                </c:pt>
                <c:pt idx="341">
                  <c:v>82</c:v>
                </c:pt>
                <c:pt idx="342">
                  <c:v>82</c:v>
                </c:pt>
                <c:pt idx="343">
                  <c:v>81</c:v>
                </c:pt>
                <c:pt idx="344">
                  <c:v>82</c:v>
                </c:pt>
                <c:pt idx="345">
                  <c:v>82</c:v>
                </c:pt>
                <c:pt idx="346">
                  <c:v>81</c:v>
                </c:pt>
                <c:pt idx="347">
                  <c:v>82</c:v>
                </c:pt>
                <c:pt idx="348">
                  <c:v>83</c:v>
                </c:pt>
                <c:pt idx="349">
                  <c:v>82</c:v>
                </c:pt>
                <c:pt idx="350">
                  <c:v>81</c:v>
                </c:pt>
                <c:pt idx="351">
                  <c:v>82</c:v>
                </c:pt>
                <c:pt idx="352">
                  <c:v>82</c:v>
                </c:pt>
                <c:pt idx="353">
                  <c:v>82</c:v>
                </c:pt>
                <c:pt idx="354">
                  <c:v>81</c:v>
                </c:pt>
                <c:pt idx="355">
                  <c:v>81</c:v>
                </c:pt>
                <c:pt idx="356">
                  <c:v>82</c:v>
                </c:pt>
                <c:pt idx="357">
                  <c:v>82</c:v>
                </c:pt>
                <c:pt idx="358">
                  <c:v>80</c:v>
                </c:pt>
                <c:pt idx="359">
                  <c:v>81</c:v>
                </c:pt>
                <c:pt idx="360">
                  <c:v>81</c:v>
                </c:pt>
                <c:pt idx="361">
                  <c:v>81</c:v>
                </c:pt>
                <c:pt idx="362">
                  <c:v>82</c:v>
                </c:pt>
                <c:pt idx="363">
                  <c:v>81</c:v>
                </c:pt>
                <c:pt idx="364">
                  <c:v>82</c:v>
                </c:pt>
                <c:pt idx="365">
                  <c:v>82</c:v>
                </c:pt>
                <c:pt idx="366">
                  <c:v>83</c:v>
                </c:pt>
                <c:pt idx="367">
                  <c:v>80</c:v>
                </c:pt>
                <c:pt idx="368">
                  <c:v>81</c:v>
                </c:pt>
                <c:pt idx="369">
                  <c:v>80</c:v>
                </c:pt>
                <c:pt idx="370">
                  <c:v>82</c:v>
                </c:pt>
                <c:pt idx="371">
                  <c:v>82</c:v>
                </c:pt>
                <c:pt idx="372">
                  <c:v>81</c:v>
                </c:pt>
                <c:pt idx="373">
                  <c:v>82</c:v>
                </c:pt>
                <c:pt idx="374">
                  <c:v>81</c:v>
                </c:pt>
                <c:pt idx="375">
                  <c:v>82</c:v>
                </c:pt>
                <c:pt idx="376">
                  <c:v>82</c:v>
                </c:pt>
                <c:pt idx="377">
                  <c:v>81</c:v>
                </c:pt>
                <c:pt idx="378">
                  <c:v>82</c:v>
                </c:pt>
                <c:pt idx="379">
                  <c:v>81</c:v>
                </c:pt>
                <c:pt idx="380">
                  <c:v>82</c:v>
                </c:pt>
                <c:pt idx="381">
                  <c:v>82</c:v>
                </c:pt>
                <c:pt idx="382">
                  <c:v>81</c:v>
                </c:pt>
                <c:pt idx="383">
                  <c:v>81</c:v>
                </c:pt>
                <c:pt idx="384">
                  <c:v>80</c:v>
                </c:pt>
                <c:pt idx="385">
                  <c:v>82</c:v>
                </c:pt>
                <c:pt idx="386">
                  <c:v>82</c:v>
                </c:pt>
                <c:pt idx="387">
                  <c:v>82</c:v>
                </c:pt>
                <c:pt idx="388">
                  <c:v>81</c:v>
                </c:pt>
                <c:pt idx="389">
                  <c:v>82</c:v>
                </c:pt>
                <c:pt idx="390">
                  <c:v>82</c:v>
                </c:pt>
                <c:pt idx="391">
                  <c:v>81</c:v>
                </c:pt>
                <c:pt idx="392">
                  <c:v>82</c:v>
                </c:pt>
                <c:pt idx="393">
                  <c:v>80</c:v>
                </c:pt>
                <c:pt idx="394">
                  <c:v>81</c:v>
                </c:pt>
                <c:pt idx="395">
                  <c:v>82</c:v>
                </c:pt>
                <c:pt idx="396">
                  <c:v>82</c:v>
                </c:pt>
                <c:pt idx="397">
                  <c:v>82</c:v>
                </c:pt>
                <c:pt idx="398">
                  <c:v>82</c:v>
                </c:pt>
                <c:pt idx="399">
                  <c:v>81</c:v>
                </c:pt>
                <c:pt idx="400">
                  <c:v>82</c:v>
                </c:pt>
                <c:pt idx="401">
                  <c:v>83</c:v>
                </c:pt>
                <c:pt idx="402">
                  <c:v>81</c:v>
                </c:pt>
                <c:pt idx="403">
                  <c:v>81</c:v>
                </c:pt>
                <c:pt idx="404">
                  <c:v>81</c:v>
                </c:pt>
                <c:pt idx="405">
                  <c:v>82</c:v>
                </c:pt>
                <c:pt idx="406">
                  <c:v>82</c:v>
                </c:pt>
                <c:pt idx="407">
                  <c:v>82</c:v>
                </c:pt>
                <c:pt idx="408">
                  <c:v>82</c:v>
                </c:pt>
                <c:pt idx="409">
                  <c:v>81</c:v>
                </c:pt>
                <c:pt idx="410">
                  <c:v>80</c:v>
                </c:pt>
                <c:pt idx="411">
                  <c:v>83</c:v>
                </c:pt>
                <c:pt idx="412">
                  <c:v>81</c:v>
                </c:pt>
                <c:pt idx="413">
                  <c:v>81</c:v>
                </c:pt>
                <c:pt idx="414">
                  <c:v>82</c:v>
                </c:pt>
                <c:pt idx="415">
                  <c:v>83</c:v>
                </c:pt>
                <c:pt idx="416">
                  <c:v>84</c:v>
                </c:pt>
                <c:pt idx="417">
                  <c:v>85</c:v>
                </c:pt>
                <c:pt idx="418">
                  <c:v>83</c:v>
                </c:pt>
                <c:pt idx="419">
                  <c:v>84</c:v>
                </c:pt>
                <c:pt idx="420">
                  <c:v>84</c:v>
                </c:pt>
                <c:pt idx="421">
                  <c:v>84</c:v>
                </c:pt>
                <c:pt idx="422">
                  <c:v>82</c:v>
                </c:pt>
                <c:pt idx="423">
                  <c:v>85</c:v>
                </c:pt>
                <c:pt idx="424">
                  <c:v>84</c:v>
                </c:pt>
                <c:pt idx="425">
                  <c:v>85</c:v>
                </c:pt>
                <c:pt idx="426">
                  <c:v>84</c:v>
                </c:pt>
                <c:pt idx="427">
                  <c:v>84</c:v>
                </c:pt>
                <c:pt idx="428">
                  <c:v>85</c:v>
                </c:pt>
                <c:pt idx="429">
                  <c:v>83</c:v>
                </c:pt>
                <c:pt idx="430">
                  <c:v>85</c:v>
                </c:pt>
                <c:pt idx="431">
                  <c:v>84</c:v>
                </c:pt>
                <c:pt idx="432">
                  <c:v>85</c:v>
                </c:pt>
                <c:pt idx="433">
                  <c:v>83</c:v>
                </c:pt>
                <c:pt idx="434">
                  <c:v>83</c:v>
                </c:pt>
                <c:pt idx="435">
                  <c:v>85</c:v>
                </c:pt>
                <c:pt idx="436">
                  <c:v>84</c:v>
                </c:pt>
                <c:pt idx="437">
                  <c:v>84</c:v>
                </c:pt>
                <c:pt idx="438">
                  <c:v>85</c:v>
                </c:pt>
                <c:pt idx="439">
                  <c:v>84</c:v>
                </c:pt>
                <c:pt idx="440">
                  <c:v>85</c:v>
                </c:pt>
                <c:pt idx="441">
                  <c:v>83</c:v>
                </c:pt>
                <c:pt idx="442">
                  <c:v>83</c:v>
                </c:pt>
                <c:pt idx="443">
                  <c:v>83</c:v>
                </c:pt>
                <c:pt idx="444">
                  <c:v>83</c:v>
                </c:pt>
                <c:pt idx="445">
                  <c:v>84</c:v>
                </c:pt>
                <c:pt idx="446">
                  <c:v>83</c:v>
                </c:pt>
                <c:pt idx="447">
                  <c:v>83</c:v>
                </c:pt>
                <c:pt idx="448">
                  <c:v>82</c:v>
                </c:pt>
                <c:pt idx="449">
                  <c:v>82</c:v>
                </c:pt>
                <c:pt idx="450">
                  <c:v>82</c:v>
                </c:pt>
                <c:pt idx="451">
                  <c:v>82</c:v>
                </c:pt>
                <c:pt idx="452">
                  <c:v>83</c:v>
                </c:pt>
                <c:pt idx="453">
                  <c:v>82</c:v>
                </c:pt>
                <c:pt idx="454">
                  <c:v>83</c:v>
                </c:pt>
                <c:pt idx="455">
                  <c:v>82</c:v>
                </c:pt>
                <c:pt idx="456">
                  <c:v>82</c:v>
                </c:pt>
                <c:pt idx="457">
                  <c:v>82</c:v>
                </c:pt>
                <c:pt idx="458">
                  <c:v>82</c:v>
                </c:pt>
                <c:pt idx="459">
                  <c:v>82</c:v>
                </c:pt>
                <c:pt idx="460">
                  <c:v>82</c:v>
                </c:pt>
                <c:pt idx="461">
                  <c:v>82</c:v>
                </c:pt>
                <c:pt idx="462">
                  <c:v>82</c:v>
                </c:pt>
                <c:pt idx="463">
                  <c:v>82</c:v>
                </c:pt>
                <c:pt idx="464">
                  <c:v>82</c:v>
                </c:pt>
                <c:pt idx="465">
                  <c:v>81</c:v>
                </c:pt>
                <c:pt idx="466">
                  <c:v>82</c:v>
                </c:pt>
                <c:pt idx="467">
                  <c:v>82</c:v>
                </c:pt>
                <c:pt idx="468">
                  <c:v>82</c:v>
                </c:pt>
                <c:pt idx="469">
                  <c:v>82</c:v>
                </c:pt>
                <c:pt idx="470">
                  <c:v>81</c:v>
                </c:pt>
                <c:pt idx="471">
                  <c:v>83</c:v>
                </c:pt>
                <c:pt idx="472">
                  <c:v>82</c:v>
                </c:pt>
                <c:pt idx="473">
                  <c:v>82</c:v>
                </c:pt>
                <c:pt idx="474">
                  <c:v>81</c:v>
                </c:pt>
                <c:pt idx="475">
                  <c:v>82</c:v>
                </c:pt>
                <c:pt idx="476">
                  <c:v>83</c:v>
                </c:pt>
                <c:pt idx="477">
                  <c:v>82</c:v>
                </c:pt>
                <c:pt idx="478">
                  <c:v>83</c:v>
                </c:pt>
                <c:pt idx="479">
                  <c:v>82</c:v>
                </c:pt>
                <c:pt idx="480">
                  <c:v>81</c:v>
                </c:pt>
                <c:pt idx="481">
                  <c:v>83</c:v>
                </c:pt>
                <c:pt idx="482">
                  <c:v>83</c:v>
                </c:pt>
                <c:pt idx="483">
                  <c:v>84</c:v>
                </c:pt>
                <c:pt idx="484">
                  <c:v>83</c:v>
                </c:pt>
                <c:pt idx="485">
                  <c:v>83</c:v>
                </c:pt>
                <c:pt idx="486">
                  <c:v>84</c:v>
                </c:pt>
                <c:pt idx="487">
                  <c:v>83</c:v>
                </c:pt>
                <c:pt idx="488">
                  <c:v>85</c:v>
                </c:pt>
                <c:pt idx="489">
                  <c:v>84</c:v>
                </c:pt>
                <c:pt idx="490">
                  <c:v>84</c:v>
                </c:pt>
                <c:pt idx="491">
                  <c:v>84</c:v>
                </c:pt>
                <c:pt idx="492">
                  <c:v>85</c:v>
                </c:pt>
                <c:pt idx="493">
                  <c:v>84</c:v>
                </c:pt>
                <c:pt idx="494">
                  <c:v>84</c:v>
                </c:pt>
                <c:pt idx="495">
                  <c:v>86</c:v>
                </c:pt>
                <c:pt idx="496">
                  <c:v>84</c:v>
                </c:pt>
                <c:pt idx="497">
                  <c:v>85</c:v>
                </c:pt>
                <c:pt idx="498">
                  <c:v>84</c:v>
                </c:pt>
                <c:pt idx="499">
                  <c:v>85</c:v>
                </c:pt>
                <c:pt idx="500">
                  <c:v>85</c:v>
                </c:pt>
                <c:pt idx="501">
                  <c:v>84</c:v>
                </c:pt>
                <c:pt idx="502">
                  <c:v>83</c:v>
                </c:pt>
                <c:pt idx="503">
                  <c:v>84</c:v>
                </c:pt>
                <c:pt idx="504">
                  <c:v>84</c:v>
                </c:pt>
                <c:pt idx="505">
                  <c:v>84</c:v>
                </c:pt>
                <c:pt idx="506">
                  <c:v>83</c:v>
                </c:pt>
                <c:pt idx="507">
                  <c:v>83</c:v>
                </c:pt>
                <c:pt idx="508">
                  <c:v>83</c:v>
                </c:pt>
                <c:pt idx="509">
                  <c:v>83</c:v>
                </c:pt>
                <c:pt idx="510">
                  <c:v>83</c:v>
                </c:pt>
                <c:pt idx="511">
                  <c:v>83</c:v>
                </c:pt>
                <c:pt idx="512">
                  <c:v>84</c:v>
                </c:pt>
                <c:pt idx="513">
                  <c:v>82</c:v>
                </c:pt>
                <c:pt idx="514">
                  <c:v>82</c:v>
                </c:pt>
                <c:pt idx="515">
                  <c:v>82</c:v>
                </c:pt>
                <c:pt idx="516">
                  <c:v>83</c:v>
                </c:pt>
                <c:pt idx="517">
                  <c:v>82</c:v>
                </c:pt>
                <c:pt idx="518">
                  <c:v>84</c:v>
                </c:pt>
                <c:pt idx="519">
                  <c:v>83</c:v>
                </c:pt>
                <c:pt idx="520">
                  <c:v>82</c:v>
                </c:pt>
                <c:pt idx="521">
                  <c:v>82</c:v>
                </c:pt>
                <c:pt idx="522">
                  <c:v>83</c:v>
                </c:pt>
                <c:pt idx="523">
                  <c:v>83</c:v>
                </c:pt>
                <c:pt idx="524">
                  <c:v>82</c:v>
                </c:pt>
                <c:pt idx="525">
                  <c:v>83</c:v>
                </c:pt>
                <c:pt idx="526">
                  <c:v>82</c:v>
                </c:pt>
                <c:pt idx="527">
                  <c:v>82</c:v>
                </c:pt>
                <c:pt idx="528">
                  <c:v>83</c:v>
                </c:pt>
                <c:pt idx="529">
                  <c:v>81</c:v>
                </c:pt>
                <c:pt idx="530">
                  <c:v>82</c:v>
                </c:pt>
                <c:pt idx="531">
                  <c:v>82</c:v>
                </c:pt>
                <c:pt idx="532">
                  <c:v>81</c:v>
                </c:pt>
                <c:pt idx="533">
                  <c:v>81</c:v>
                </c:pt>
                <c:pt idx="534">
                  <c:v>83</c:v>
                </c:pt>
                <c:pt idx="535">
                  <c:v>82</c:v>
                </c:pt>
                <c:pt idx="536">
                  <c:v>82</c:v>
                </c:pt>
                <c:pt idx="537">
                  <c:v>83</c:v>
                </c:pt>
                <c:pt idx="538">
                  <c:v>82</c:v>
                </c:pt>
                <c:pt idx="539">
                  <c:v>82</c:v>
                </c:pt>
                <c:pt idx="540">
                  <c:v>83</c:v>
                </c:pt>
                <c:pt idx="541">
                  <c:v>83</c:v>
                </c:pt>
                <c:pt idx="542">
                  <c:v>83</c:v>
                </c:pt>
                <c:pt idx="543">
                  <c:v>83</c:v>
                </c:pt>
                <c:pt idx="544">
                  <c:v>82</c:v>
                </c:pt>
                <c:pt idx="545">
                  <c:v>82</c:v>
                </c:pt>
                <c:pt idx="546">
                  <c:v>83</c:v>
                </c:pt>
                <c:pt idx="547">
                  <c:v>83</c:v>
                </c:pt>
                <c:pt idx="548">
                  <c:v>82</c:v>
                </c:pt>
                <c:pt idx="549">
                  <c:v>81</c:v>
                </c:pt>
                <c:pt idx="550">
                  <c:v>82</c:v>
                </c:pt>
                <c:pt idx="551">
                  <c:v>82</c:v>
                </c:pt>
                <c:pt idx="552">
                  <c:v>82</c:v>
                </c:pt>
                <c:pt idx="553">
                  <c:v>83</c:v>
                </c:pt>
                <c:pt idx="554">
                  <c:v>82</c:v>
                </c:pt>
                <c:pt idx="555">
                  <c:v>82</c:v>
                </c:pt>
                <c:pt idx="556">
                  <c:v>82</c:v>
                </c:pt>
                <c:pt idx="557">
                  <c:v>82</c:v>
                </c:pt>
                <c:pt idx="558">
                  <c:v>82</c:v>
                </c:pt>
                <c:pt idx="559">
                  <c:v>82</c:v>
                </c:pt>
                <c:pt idx="560">
                  <c:v>82</c:v>
                </c:pt>
                <c:pt idx="561">
                  <c:v>82</c:v>
                </c:pt>
                <c:pt idx="562">
                  <c:v>82</c:v>
                </c:pt>
                <c:pt idx="563">
                  <c:v>82</c:v>
                </c:pt>
                <c:pt idx="564">
                  <c:v>83</c:v>
                </c:pt>
                <c:pt idx="565">
                  <c:v>82</c:v>
                </c:pt>
                <c:pt idx="566">
                  <c:v>82</c:v>
                </c:pt>
                <c:pt idx="567">
                  <c:v>83</c:v>
                </c:pt>
                <c:pt idx="568">
                  <c:v>82</c:v>
                </c:pt>
                <c:pt idx="569">
                  <c:v>83</c:v>
                </c:pt>
                <c:pt idx="570">
                  <c:v>82</c:v>
                </c:pt>
                <c:pt idx="571">
                  <c:v>82</c:v>
                </c:pt>
                <c:pt idx="572">
                  <c:v>82</c:v>
                </c:pt>
                <c:pt idx="573">
                  <c:v>82</c:v>
                </c:pt>
                <c:pt idx="574">
                  <c:v>83</c:v>
                </c:pt>
                <c:pt idx="575">
                  <c:v>81</c:v>
                </c:pt>
                <c:pt idx="576">
                  <c:v>82</c:v>
                </c:pt>
                <c:pt idx="577">
                  <c:v>82</c:v>
                </c:pt>
                <c:pt idx="578">
                  <c:v>81</c:v>
                </c:pt>
                <c:pt idx="579">
                  <c:v>81</c:v>
                </c:pt>
                <c:pt idx="580">
                  <c:v>82</c:v>
                </c:pt>
                <c:pt idx="581">
                  <c:v>83</c:v>
                </c:pt>
                <c:pt idx="582">
                  <c:v>83</c:v>
                </c:pt>
                <c:pt idx="583">
                  <c:v>82</c:v>
                </c:pt>
                <c:pt idx="584">
                  <c:v>82</c:v>
                </c:pt>
                <c:pt idx="585">
                  <c:v>81</c:v>
                </c:pt>
                <c:pt idx="586">
                  <c:v>82</c:v>
                </c:pt>
                <c:pt idx="587">
                  <c:v>82</c:v>
                </c:pt>
                <c:pt idx="588">
                  <c:v>83</c:v>
                </c:pt>
                <c:pt idx="589">
                  <c:v>83</c:v>
                </c:pt>
                <c:pt idx="590">
                  <c:v>81</c:v>
                </c:pt>
                <c:pt idx="591">
                  <c:v>82</c:v>
                </c:pt>
                <c:pt idx="592">
                  <c:v>82</c:v>
                </c:pt>
                <c:pt idx="593">
                  <c:v>83</c:v>
                </c:pt>
                <c:pt idx="594">
                  <c:v>82</c:v>
                </c:pt>
                <c:pt idx="595">
                  <c:v>83</c:v>
                </c:pt>
                <c:pt idx="596">
                  <c:v>81</c:v>
                </c:pt>
                <c:pt idx="597">
                  <c:v>82</c:v>
                </c:pt>
                <c:pt idx="598">
                  <c:v>81</c:v>
                </c:pt>
                <c:pt idx="599">
                  <c:v>82</c:v>
                </c:pt>
                <c:pt idx="600">
                  <c:v>82</c:v>
                </c:pt>
                <c:pt idx="601">
                  <c:v>82</c:v>
                </c:pt>
                <c:pt idx="602">
                  <c:v>82</c:v>
                </c:pt>
                <c:pt idx="603">
                  <c:v>83</c:v>
                </c:pt>
                <c:pt idx="604">
                  <c:v>82</c:v>
                </c:pt>
                <c:pt idx="605">
                  <c:v>82</c:v>
                </c:pt>
                <c:pt idx="606">
                  <c:v>82</c:v>
                </c:pt>
                <c:pt idx="607">
                  <c:v>84</c:v>
                </c:pt>
                <c:pt idx="608">
                  <c:v>83</c:v>
                </c:pt>
                <c:pt idx="609">
                  <c:v>83</c:v>
                </c:pt>
                <c:pt idx="610">
                  <c:v>82</c:v>
                </c:pt>
                <c:pt idx="611">
                  <c:v>82</c:v>
                </c:pt>
                <c:pt idx="612">
                  <c:v>82</c:v>
                </c:pt>
                <c:pt idx="613">
                  <c:v>82</c:v>
                </c:pt>
                <c:pt idx="614">
                  <c:v>82</c:v>
                </c:pt>
                <c:pt idx="615">
                  <c:v>82</c:v>
                </c:pt>
                <c:pt idx="616">
                  <c:v>82</c:v>
                </c:pt>
                <c:pt idx="617">
                  <c:v>82</c:v>
                </c:pt>
                <c:pt idx="618">
                  <c:v>82</c:v>
                </c:pt>
                <c:pt idx="619">
                  <c:v>82</c:v>
                </c:pt>
                <c:pt idx="620">
                  <c:v>82</c:v>
                </c:pt>
                <c:pt idx="621">
                  <c:v>85</c:v>
                </c:pt>
                <c:pt idx="622">
                  <c:v>83</c:v>
                </c:pt>
                <c:pt idx="623">
                  <c:v>83</c:v>
                </c:pt>
                <c:pt idx="624">
                  <c:v>84</c:v>
                </c:pt>
                <c:pt idx="625">
                  <c:v>83</c:v>
                </c:pt>
                <c:pt idx="626">
                  <c:v>83</c:v>
                </c:pt>
                <c:pt idx="627">
                  <c:v>84</c:v>
                </c:pt>
                <c:pt idx="628">
                  <c:v>85</c:v>
                </c:pt>
                <c:pt idx="629">
                  <c:v>84</c:v>
                </c:pt>
                <c:pt idx="630">
                  <c:v>84</c:v>
                </c:pt>
                <c:pt idx="631">
                  <c:v>85</c:v>
                </c:pt>
                <c:pt idx="632">
                  <c:v>83</c:v>
                </c:pt>
                <c:pt idx="633">
                  <c:v>84</c:v>
                </c:pt>
                <c:pt idx="634">
                  <c:v>84</c:v>
                </c:pt>
                <c:pt idx="635">
                  <c:v>84</c:v>
                </c:pt>
                <c:pt idx="636">
                  <c:v>85</c:v>
                </c:pt>
                <c:pt idx="637">
                  <c:v>84</c:v>
                </c:pt>
                <c:pt idx="638">
                  <c:v>84</c:v>
                </c:pt>
                <c:pt idx="639">
                  <c:v>84</c:v>
                </c:pt>
                <c:pt idx="640">
                  <c:v>85</c:v>
                </c:pt>
                <c:pt idx="641">
                  <c:v>84</c:v>
                </c:pt>
                <c:pt idx="642">
                  <c:v>84</c:v>
                </c:pt>
                <c:pt idx="643">
                  <c:v>84</c:v>
                </c:pt>
                <c:pt idx="644">
                  <c:v>84</c:v>
                </c:pt>
                <c:pt idx="645">
                  <c:v>85</c:v>
                </c:pt>
                <c:pt idx="646">
                  <c:v>84</c:v>
                </c:pt>
                <c:pt idx="647">
                  <c:v>85</c:v>
                </c:pt>
                <c:pt idx="648">
                  <c:v>85</c:v>
                </c:pt>
                <c:pt idx="649">
                  <c:v>84</c:v>
                </c:pt>
                <c:pt idx="650">
                  <c:v>85</c:v>
                </c:pt>
                <c:pt idx="651">
                  <c:v>84</c:v>
                </c:pt>
                <c:pt idx="652">
                  <c:v>84</c:v>
                </c:pt>
                <c:pt idx="653">
                  <c:v>83</c:v>
                </c:pt>
                <c:pt idx="654">
                  <c:v>83</c:v>
                </c:pt>
                <c:pt idx="655">
                  <c:v>84</c:v>
                </c:pt>
                <c:pt idx="656">
                  <c:v>83</c:v>
                </c:pt>
                <c:pt idx="657">
                  <c:v>84</c:v>
                </c:pt>
                <c:pt idx="658">
                  <c:v>82</c:v>
                </c:pt>
                <c:pt idx="659">
                  <c:v>84</c:v>
                </c:pt>
                <c:pt idx="660">
                  <c:v>83</c:v>
                </c:pt>
                <c:pt idx="661">
                  <c:v>85</c:v>
                </c:pt>
                <c:pt idx="662">
                  <c:v>84</c:v>
                </c:pt>
                <c:pt idx="663">
                  <c:v>84</c:v>
                </c:pt>
                <c:pt idx="664">
                  <c:v>84</c:v>
                </c:pt>
                <c:pt idx="665">
                  <c:v>85</c:v>
                </c:pt>
                <c:pt idx="666">
                  <c:v>85</c:v>
                </c:pt>
                <c:pt idx="667">
                  <c:v>86</c:v>
                </c:pt>
                <c:pt idx="668">
                  <c:v>85</c:v>
                </c:pt>
                <c:pt idx="669">
                  <c:v>84</c:v>
                </c:pt>
                <c:pt idx="670">
                  <c:v>84</c:v>
                </c:pt>
                <c:pt idx="671">
                  <c:v>85</c:v>
                </c:pt>
                <c:pt idx="672">
                  <c:v>85</c:v>
                </c:pt>
                <c:pt idx="673">
                  <c:v>85</c:v>
                </c:pt>
                <c:pt idx="674">
                  <c:v>84</c:v>
                </c:pt>
                <c:pt idx="675">
                  <c:v>85</c:v>
                </c:pt>
                <c:pt idx="676">
                  <c:v>85</c:v>
                </c:pt>
                <c:pt idx="677">
                  <c:v>85</c:v>
                </c:pt>
                <c:pt idx="678">
                  <c:v>86</c:v>
                </c:pt>
                <c:pt idx="679">
                  <c:v>86</c:v>
                </c:pt>
                <c:pt idx="680">
                  <c:v>86</c:v>
                </c:pt>
                <c:pt idx="681">
                  <c:v>85</c:v>
                </c:pt>
                <c:pt idx="682">
                  <c:v>85</c:v>
                </c:pt>
                <c:pt idx="683">
                  <c:v>85</c:v>
                </c:pt>
                <c:pt idx="684">
                  <c:v>85</c:v>
                </c:pt>
                <c:pt idx="685">
                  <c:v>83</c:v>
                </c:pt>
                <c:pt idx="686">
                  <c:v>84</c:v>
                </c:pt>
                <c:pt idx="687">
                  <c:v>84</c:v>
                </c:pt>
                <c:pt idx="688">
                  <c:v>85</c:v>
                </c:pt>
                <c:pt idx="689">
                  <c:v>85</c:v>
                </c:pt>
                <c:pt idx="690">
                  <c:v>85</c:v>
                </c:pt>
                <c:pt idx="691">
                  <c:v>85</c:v>
                </c:pt>
                <c:pt idx="692">
                  <c:v>86</c:v>
                </c:pt>
                <c:pt idx="693">
                  <c:v>85</c:v>
                </c:pt>
                <c:pt idx="694">
                  <c:v>85</c:v>
                </c:pt>
                <c:pt idx="695">
                  <c:v>84</c:v>
                </c:pt>
                <c:pt idx="696">
                  <c:v>85</c:v>
                </c:pt>
                <c:pt idx="697">
                  <c:v>86</c:v>
                </c:pt>
                <c:pt idx="698">
                  <c:v>86</c:v>
                </c:pt>
                <c:pt idx="699">
                  <c:v>86</c:v>
                </c:pt>
                <c:pt idx="700">
                  <c:v>86</c:v>
                </c:pt>
                <c:pt idx="701">
                  <c:v>84</c:v>
                </c:pt>
                <c:pt idx="702">
                  <c:v>85</c:v>
                </c:pt>
                <c:pt idx="703">
                  <c:v>85</c:v>
                </c:pt>
                <c:pt idx="704">
                  <c:v>84</c:v>
                </c:pt>
                <c:pt idx="705">
                  <c:v>84</c:v>
                </c:pt>
                <c:pt idx="706">
                  <c:v>84</c:v>
                </c:pt>
                <c:pt idx="707">
                  <c:v>84</c:v>
                </c:pt>
                <c:pt idx="708">
                  <c:v>84</c:v>
                </c:pt>
                <c:pt idx="709">
                  <c:v>83</c:v>
                </c:pt>
                <c:pt idx="710">
                  <c:v>83</c:v>
                </c:pt>
                <c:pt idx="711">
                  <c:v>83</c:v>
                </c:pt>
                <c:pt idx="712">
                  <c:v>83</c:v>
                </c:pt>
                <c:pt idx="713">
                  <c:v>84</c:v>
                </c:pt>
                <c:pt idx="714">
                  <c:v>85</c:v>
                </c:pt>
                <c:pt idx="715">
                  <c:v>86</c:v>
                </c:pt>
                <c:pt idx="716">
                  <c:v>86</c:v>
                </c:pt>
                <c:pt idx="717">
                  <c:v>85</c:v>
                </c:pt>
                <c:pt idx="718">
                  <c:v>85</c:v>
                </c:pt>
                <c:pt idx="719">
                  <c:v>86</c:v>
                </c:pt>
                <c:pt idx="720">
                  <c:v>85</c:v>
                </c:pt>
                <c:pt idx="721">
                  <c:v>86</c:v>
                </c:pt>
                <c:pt idx="722">
                  <c:v>86</c:v>
                </c:pt>
                <c:pt idx="723">
                  <c:v>86</c:v>
                </c:pt>
                <c:pt idx="724">
                  <c:v>87</c:v>
                </c:pt>
                <c:pt idx="725">
                  <c:v>86</c:v>
                </c:pt>
                <c:pt idx="726">
                  <c:v>85</c:v>
                </c:pt>
                <c:pt idx="727">
                  <c:v>85</c:v>
                </c:pt>
                <c:pt idx="728">
                  <c:v>85</c:v>
                </c:pt>
                <c:pt idx="729">
                  <c:v>84</c:v>
                </c:pt>
                <c:pt idx="730">
                  <c:v>86</c:v>
                </c:pt>
                <c:pt idx="731">
                  <c:v>85</c:v>
                </c:pt>
                <c:pt idx="732">
                  <c:v>87</c:v>
                </c:pt>
                <c:pt idx="733">
                  <c:v>85</c:v>
                </c:pt>
                <c:pt idx="734">
                  <c:v>86</c:v>
                </c:pt>
                <c:pt idx="735">
                  <c:v>85</c:v>
                </c:pt>
                <c:pt idx="736">
                  <c:v>85</c:v>
                </c:pt>
                <c:pt idx="737">
                  <c:v>86</c:v>
                </c:pt>
                <c:pt idx="738">
                  <c:v>86</c:v>
                </c:pt>
                <c:pt idx="739">
                  <c:v>85</c:v>
                </c:pt>
                <c:pt idx="740">
                  <c:v>85</c:v>
                </c:pt>
                <c:pt idx="741">
                  <c:v>85</c:v>
                </c:pt>
                <c:pt idx="742">
                  <c:v>86</c:v>
                </c:pt>
                <c:pt idx="743">
                  <c:v>85</c:v>
                </c:pt>
                <c:pt idx="744">
                  <c:v>86</c:v>
                </c:pt>
                <c:pt idx="745">
                  <c:v>85</c:v>
                </c:pt>
                <c:pt idx="746">
                  <c:v>86</c:v>
                </c:pt>
                <c:pt idx="747">
                  <c:v>86</c:v>
                </c:pt>
                <c:pt idx="748">
                  <c:v>86</c:v>
                </c:pt>
                <c:pt idx="749">
                  <c:v>85</c:v>
                </c:pt>
                <c:pt idx="750">
                  <c:v>87</c:v>
                </c:pt>
                <c:pt idx="751">
                  <c:v>86</c:v>
                </c:pt>
                <c:pt idx="752">
                  <c:v>84</c:v>
                </c:pt>
                <c:pt idx="753">
                  <c:v>85</c:v>
                </c:pt>
                <c:pt idx="754">
                  <c:v>85</c:v>
                </c:pt>
                <c:pt idx="755">
                  <c:v>85</c:v>
                </c:pt>
                <c:pt idx="756">
                  <c:v>85</c:v>
                </c:pt>
                <c:pt idx="757">
                  <c:v>85</c:v>
                </c:pt>
                <c:pt idx="758">
                  <c:v>87</c:v>
                </c:pt>
                <c:pt idx="759">
                  <c:v>85</c:v>
                </c:pt>
                <c:pt idx="760">
                  <c:v>86</c:v>
                </c:pt>
                <c:pt idx="761">
                  <c:v>86</c:v>
                </c:pt>
                <c:pt idx="762">
                  <c:v>86</c:v>
                </c:pt>
                <c:pt idx="763">
                  <c:v>86</c:v>
                </c:pt>
                <c:pt idx="764">
                  <c:v>85</c:v>
                </c:pt>
                <c:pt idx="765">
                  <c:v>85</c:v>
                </c:pt>
                <c:pt idx="766">
                  <c:v>86</c:v>
                </c:pt>
                <c:pt idx="767">
                  <c:v>85</c:v>
                </c:pt>
                <c:pt idx="768">
                  <c:v>84</c:v>
                </c:pt>
                <c:pt idx="769">
                  <c:v>84</c:v>
                </c:pt>
                <c:pt idx="770">
                  <c:v>83</c:v>
                </c:pt>
                <c:pt idx="771">
                  <c:v>84</c:v>
                </c:pt>
                <c:pt idx="772">
                  <c:v>85</c:v>
                </c:pt>
                <c:pt idx="773">
                  <c:v>84</c:v>
                </c:pt>
                <c:pt idx="774">
                  <c:v>84</c:v>
                </c:pt>
                <c:pt idx="775">
                  <c:v>83</c:v>
                </c:pt>
                <c:pt idx="776">
                  <c:v>84</c:v>
                </c:pt>
                <c:pt idx="777">
                  <c:v>84</c:v>
                </c:pt>
                <c:pt idx="778">
                  <c:v>83</c:v>
                </c:pt>
                <c:pt idx="779">
                  <c:v>83</c:v>
                </c:pt>
                <c:pt idx="780">
                  <c:v>84</c:v>
                </c:pt>
                <c:pt idx="781">
                  <c:v>84</c:v>
                </c:pt>
                <c:pt idx="782">
                  <c:v>82</c:v>
                </c:pt>
                <c:pt idx="783">
                  <c:v>82</c:v>
                </c:pt>
                <c:pt idx="784">
                  <c:v>84</c:v>
                </c:pt>
                <c:pt idx="785">
                  <c:v>83</c:v>
                </c:pt>
                <c:pt idx="786">
                  <c:v>83</c:v>
                </c:pt>
                <c:pt idx="787">
                  <c:v>83</c:v>
                </c:pt>
                <c:pt idx="788">
                  <c:v>82</c:v>
                </c:pt>
                <c:pt idx="789">
                  <c:v>83</c:v>
                </c:pt>
                <c:pt idx="790">
                  <c:v>83</c:v>
                </c:pt>
                <c:pt idx="791">
                  <c:v>83</c:v>
                </c:pt>
                <c:pt idx="792">
                  <c:v>83</c:v>
                </c:pt>
                <c:pt idx="793">
                  <c:v>82</c:v>
                </c:pt>
                <c:pt idx="794">
                  <c:v>82</c:v>
                </c:pt>
                <c:pt idx="795">
                  <c:v>82</c:v>
                </c:pt>
                <c:pt idx="796">
                  <c:v>82</c:v>
                </c:pt>
                <c:pt idx="797">
                  <c:v>83</c:v>
                </c:pt>
                <c:pt idx="798">
                  <c:v>83</c:v>
                </c:pt>
                <c:pt idx="799">
                  <c:v>82</c:v>
                </c:pt>
                <c:pt idx="800">
                  <c:v>83</c:v>
                </c:pt>
                <c:pt idx="801">
                  <c:v>83</c:v>
                </c:pt>
                <c:pt idx="802">
                  <c:v>85</c:v>
                </c:pt>
                <c:pt idx="803">
                  <c:v>84</c:v>
                </c:pt>
                <c:pt idx="804">
                  <c:v>85</c:v>
                </c:pt>
                <c:pt idx="805">
                  <c:v>84</c:v>
                </c:pt>
                <c:pt idx="806">
                  <c:v>85</c:v>
                </c:pt>
                <c:pt idx="807">
                  <c:v>85</c:v>
                </c:pt>
                <c:pt idx="808">
                  <c:v>85</c:v>
                </c:pt>
                <c:pt idx="809">
                  <c:v>86</c:v>
                </c:pt>
                <c:pt idx="810">
                  <c:v>84</c:v>
                </c:pt>
                <c:pt idx="811">
                  <c:v>87</c:v>
                </c:pt>
                <c:pt idx="812">
                  <c:v>85</c:v>
                </c:pt>
                <c:pt idx="813">
                  <c:v>85</c:v>
                </c:pt>
                <c:pt idx="814">
                  <c:v>86</c:v>
                </c:pt>
                <c:pt idx="815">
                  <c:v>85</c:v>
                </c:pt>
                <c:pt idx="816">
                  <c:v>86</c:v>
                </c:pt>
                <c:pt idx="817">
                  <c:v>86</c:v>
                </c:pt>
                <c:pt idx="818">
                  <c:v>85</c:v>
                </c:pt>
                <c:pt idx="819">
                  <c:v>85</c:v>
                </c:pt>
                <c:pt idx="820">
                  <c:v>85</c:v>
                </c:pt>
                <c:pt idx="821">
                  <c:v>86</c:v>
                </c:pt>
                <c:pt idx="822">
                  <c:v>85</c:v>
                </c:pt>
                <c:pt idx="823">
                  <c:v>85</c:v>
                </c:pt>
                <c:pt idx="824">
                  <c:v>85</c:v>
                </c:pt>
                <c:pt idx="825">
                  <c:v>85</c:v>
                </c:pt>
                <c:pt idx="826">
                  <c:v>84</c:v>
                </c:pt>
                <c:pt idx="827">
                  <c:v>85</c:v>
                </c:pt>
                <c:pt idx="828">
                  <c:v>84</c:v>
                </c:pt>
                <c:pt idx="829">
                  <c:v>84</c:v>
                </c:pt>
                <c:pt idx="830">
                  <c:v>84</c:v>
                </c:pt>
                <c:pt idx="831">
                  <c:v>83</c:v>
                </c:pt>
                <c:pt idx="832">
                  <c:v>85</c:v>
                </c:pt>
                <c:pt idx="833">
                  <c:v>85</c:v>
                </c:pt>
                <c:pt idx="834">
                  <c:v>86</c:v>
                </c:pt>
                <c:pt idx="835">
                  <c:v>86</c:v>
                </c:pt>
                <c:pt idx="836">
                  <c:v>86</c:v>
                </c:pt>
                <c:pt idx="837">
                  <c:v>85</c:v>
                </c:pt>
                <c:pt idx="838">
                  <c:v>86</c:v>
                </c:pt>
                <c:pt idx="839">
                  <c:v>85</c:v>
                </c:pt>
                <c:pt idx="840">
                  <c:v>86</c:v>
                </c:pt>
                <c:pt idx="841">
                  <c:v>85</c:v>
                </c:pt>
                <c:pt idx="842">
                  <c:v>86</c:v>
                </c:pt>
                <c:pt idx="843">
                  <c:v>85</c:v>
                </c:pt>
                <c:pt idx="844">
                  <c:v>86</c:v>
                </c:pt>
                <c:pt idx="845">
                  <c:v>85</c:v>
                </c:pt>
                <c:pt idx="846">
                  <c:v>85</c:v>
                </c:pt>
                <c:pt idx="847">
                  <c:v>86</c:v>
                </c:pt>
                <c:pt idx="848">
                  <c:v>86</c:v>
                </c:pt>
                <c:pt idx="849">
                  <c:v>86</c:v>
                </c:pt>
                <c:pt idx="850">
                  <c:v>86</c:v>
                </c:pt>
                <c:pt idx="851">
                  <c:v>84</c:v>
                </c:pt>
                <c:pt idx="852">
                  <c:v>84</c:v>
                </c:pt>
                <c:pt idx="853">
                  <c:v>84</c:v>
                </c:pt>
                <c:pt idx="854">
                  <c:v>84</c:v>
                </c:pt>
                <c:pt idx="855">
                  <c:v>83</c:v>
                </c:pt>
                <c:pt idx="856">
                  <c:v>83</c:v>
                </c:pt>
                <c:pt idx="857">
                  <c:v>84</c:v>
                </c:pt>
                <c:pt idx="858">
                  <c:v>83</c:v>
                </c:pt>
                <c:pt idx="859">
                  <c:v>84</c:v>
                </c:pt>
                <c:pt idx="860">
                  <c:v>83</c:v>
                </c:pt>
                <c:pt idx="861">
                  <c:v>83</c:v>
                </c:pt>
                <c:pt idx="862">
                  <c:v>83</c:v>
                </c:pt>
                <c:pt idx="863">
                  <c:v>82</c:v>
                </c:pt>
                <c:pt idx="864">
                  <c:v>83</c:v>
                </c:pt>
                <c:pt idx="865">
                  <c:v>84</c:v>
                </c:pt>
                <c:pt idx="866">
                  <c:v>84</c:v>
                </c:pt>
                <c:pt idx="867">
                  <c:v>83</c:v>
                </c:pt>
                <c:pt idx="868">
                  <c:v>84</c:v>
                </c:pt>
                <c:pt idx="869">
                  <c:v>85</c:v>
                </c:pt>
                <c:pt idx="870">
                  <c:v>86</c:v>
                </c:pt>
                <c:pt idx="871">
                  <c:v>85</c:v>
                </c:pt>
                <c:pt idx="872">
                  <c:v>84</c:v>
                </c:pt>
                <c:pt idx="873">
                  <c:v>86</c:v>
                </c:pt>
                <c:pt idx="874">
                  <c:v>85</c:v>
                </c:pt>
                <c:pt idx="875">
                  <c:v>85</c:v>
                </c:pt>
                <c:pt idx="876">
                  <c:v>85</c:v>
                </c:pt>
                <c:pt idx="877">
                  <c:v>86</c:v>
                </c:pt>
                <c:pt idx="878">
                  <c:v>86</c:v>
                </c:pt>
                <c:pt idx="879">
                  <c:v>85</c:v>
                </c:pt>
                <c:pt idx="880">
                  <c:v>85</c:v>
                </c:pt>
                <c:pt idx="881">
                  <c:v>85</c:v>
                </c:pt>
                <c:pt idx="882">
                  <c:v>85</c:v>
                </c:pt>
                <c:pt idx="883">
                  <c:v>87</c:v>
                </c:pt>
                <c:pt idx="884">
                  <c:v>86</c:v>
                </c:pt>
                <c:pt idx="885">
                  <c:v>84</c:v>
                </c:pt>
                <c:pt idx="886">
                  <c:v>86</c:v>
                </c:pt>
                <c:pt idx="887">
                  <c:v>86</c:v>
                </c:pt>
                <c:pt idx="888">
                  <c:v>86</c:v>
                </c:pt>
                <c:pt idx="889">
                  <c:v>85</c:v>
                </c:pt>
                <c:pt idx="890">
                  <c:v>85</c:v>
                </c:pt>
                <c:pt idx="891">
                  <c:v>84</c:v>
                </c:pt>
                <c:pt idx="892">
                  <c:v>85</c:v>
                </c:pt>
                <c:pt idx="893">
                  <c:v>86</c:v>
                </c:pt>
                <c:pt idx="894">
                  <c:v>86</c:v>
                </c:pt>
                <c:pt idx="895">
                  <c:v>86</c:v>
                </c:pt>
                <c:pt idx="896">
                  <c:v>85</c:v>
                </c:pt>
                <c:pt idx="897">
                  <c:v>85</c:v>
                </c:pt>
                <c:pt idx="898">
                  <c:v>86</c:v>
                </c:pt>
                <c:pt idx="899">
                  <c:v>85</c:v>
                </c:pt>
                <c:pt idx="900">
                  <c:v>86</c:v>
                </c:pt>
                <c:pt idx="901">
                  <c:v>85</c:v>
                </c:pt>
                <c:pt idx="902">
                  <c:v>85</c:v>
                </c:pt>
                <c:pt idx="903">
                  <c:v>86</c:v>
                </c:pt>
                <c:pt idx="904">
                  <c:v>87</c:v>
                </c:pt>
                <c:pt idx="905">
                  <c:v>85</c:v>
                </c:pt>
                <c:pt idx="906">
                  <c:v>86</c:v>
                </c:pt>
                <c:pt idx="907">
                  <c:v>86</c:v>
                </c:pt>
                <c:pt idx="908">
                  <c:v>85</c:v>
                </c:pt>
                <c:pt idx="909">
                  <c:v>85</c:v>
                </c:pt>
                <c:pt idx="910">
                  <c:v>86</c:v>
                </c:pt>
                <c:pt idx="911">
                  <c:v>85</c:v>
                </c:pt>
                <c:pt idx="912">
                  <c:v>85</c:v>
                </c:pt>
                <c:pt idx="913">
                  <c:v>85</c:v>
                </c:pt>
                <c:pt idx="914">
                  <c:v>86</c:v>
                </c:pt>
                <c:pt idx="915">
                  <c:v>85</c:v>
                </c:pt>
                <c:pt idx="916">
                  <c:v>85</c:v>
                </c:pt>
                <c:pt idx="917">
                  <c:v>86</c:v>
                </c:pt>
                <c:pt idx="918">
                  <c:v>86</c:v>
                </c:pt>
                <c:pt idx="919">
                  <c:v>85</c:v>
                </c:pt>
                <c:pt idx="920">
                  <c:v>85</c:v>
                </c:pt>
                <c:pt idx="921">
                  <c:v>85</c:v>
                </c:pt>
                <c:pt idx="922">
                  <c:v>86</c:v>
                </c:pt>
                <c:pt idx="923">
                  <c:v>86</c:v>
                </c:pt>
                <c:pt idx="924">
                  <c:v>86</c:v>
                </c:pt>
                <c:pt idx="925">
                  <c:v>86</c:v>
                </c:pt>
                <c:pt idx="926">
                  <c:v>86</c:v>
                </c:pt>
                <c:pt idx="927">
                  <c:v>86</c:v>
                </c:pt>
                <c:pt idx="928">
                  <c:v>86</c:v>
                </c:pt>
                <c:pt idx="929">
                  <c:v>85</c:v>
                </c:pt>
                <c:pt idx="930">
                  <c:v>85</c:v>
                </c:pt>
                <c:pt idx="931">
                  <c:v>86</c:v>
                </c:pt>
                <c:pt idx="932">
                  <c:v>85</c:v>
                </c:pt>
                <c:pt idx="933">
                  <c:v>86</c:v>
                </c:pt>
                <c:pt idx="934">
                  <c:v>84</c:v>
                </c:pt>
                <c:pt idx="935">
                  <c:v>85</c:v>
                </c:pt>
                <c:pt idx="936">
                  <c:v>85</c:v>
                </c:pt>
                <c:pt idx="937">
                  <c:v>85</c:v>
                </c:pt>
                <c:pt idx="938">
                  <c:v>84</c:v>
                </c:pt>
                <c:pt idx="939">
                  <c:v>84</c:v>
                </c:pt>
                <c:pt idx="940">
                  <c:v>85</c:v>
                </c:pt>
                <c:pt idx="941">
                  <c:v>84</c:v>
                </c:pt>
                <c:pt idx="942">
                  <c:v>84</c:v>
                </c:pt>
                <c:pt idx="943">
                  <c:v>84</c:v>
                </c:pt>
                <c:pt idx="944">
                  <c:v>84</c:v>
                </c:pt>
                <c:pt idx="945">
                  <c:v>83</c:v>
                </c:pt>
                <c:pt idx="946">
                  <c:v>84</c:v>
                </c:pt>
                <c:pt idx="947">
                  <c:v>83</c:v>
                </c:pt>
                <c:pt idx="948">
                  <c:v>84</c:v>
                </c:pt>
                <c:pt idx="949">
                  <c:v>83</c:v>
                </c:pt>
                <c:pt idx="950">
                  <c:v>84</c:v>
                </c:pt>
                <c:pt idx="951">
                  <c:v>83</c:v>
                </c:pt>
                <c:pt idx="952">
                  <c:v>84</c:v>
                </c:pt>
                <c:pt idx="953">
                  <c:v>84</c:v>
                </c:pt>
                <c:pt idx="954">
                  <c:v>84</c:v>
                </c:pt>
                <c:pt idx="955">
                  <c:v>82</c:v>
                </c:pt>
                <c:pt idx="956">
                  <c:v>84</c:v>
                </c:pt>
                <c:pt idx="957">
                  <c:v>84</c:v>
                </c:pt>
                <c:pt idx="958">
                  <c:v>83</c:v>
                </c:pt>
                <c:pt idx="959">
                  <c:v>83</c:v>
                </c:pt>
                <c:pt idx="960">
                  <c:v>83</c:v>
                </c:pt>
                <c:pt idx="961">
                  <c:v>83</c:v>
                </c:pt>
                <c:pt idx="962">
                  <c:v>83</c:v>
                </c:pt>
                <c:pt idx="963">
                  <c:v>83</c:v>
                </c:pt>
                <c:pt idx="964">
                  <c:v>84</c:v>
                </c:pt>
                <c:pt idx="965">
                  <c:v>82</c:v>
                </c:pt>
                <c:pt idx="966">
                  <c:v>83</c:v>
                </c:pt>
                <c:pt idx="967">
                  <c:v>83</c:v>
                </c:pt>
                <c:pt idx="968">
                  <c:v>82</c:v>
                </c:pt>
                <c:pt idx="969">
                  <c:v>84</c:v>
                </c:pt>
                <c:pt idx="970">
                  <c:v>82</c:v>
                </c:pt>
                <c:pt idx="971">
                  <c:v>84</c:v>
                </c:pt>
                <c:pt idx="972">
                  <c:v>84</c:v>
                </c:pt>
                <c:pt idx="973">
                  <c:v>85</c:v>
                </c:pt>
                <c:pt idx="974">
                  <c:v>84</c:v>
                </c:pt>
                <c:pt idx="975">
                  <c:v>85</c:v>
                </c:pt>
                <c:pt idx="976">
                  <c:v>85</c:v>
                </c:pt>
                <c:pt idx="977">
                  <c:v>83</c:v>
                </c:pt>
                <c:pt idx="978">
                  <c:v>84</c:v>
                </c:pt>
                <c:pt idx="979">
                  <c:v>85</c:v>
                </c:pt>
                <c:pt idx="980">
                  <c:v>83</c:v>
                </c:pt>
                <c:pt idx="981">
                  <c:v>84</c:v>
                </c:pt>
                <c:pt idx="982">
                  <c:v>85</c:v>
                </c:pt>
                <c:pt idx="983">
                  <c:v>85</c:v>
                </c:pt>
                <c:pt idx="984">
                  <c:v>87</c:v>
                </c:pt>
                <c:pt idx="985">
                  <c:v>86</c:v>
                </c:pt>
                <c:pt idx="986">
                  <c:v>87</c:v>
                </c:pt>
                <c:pt idx="987">
                  <c:v>86</c:v>
                </c:pt>
                <c:pt idx="988">
                  <c:v>86</c:v>
                </c:pt>
                <c:pt idx="989">
                  <c:v>85</c:v>
                </c:pt>
                <c:pt idx="990">
                  <c:v>85</c:v>
                </c:pt>
                <c:pt idx="991">
                  <c:v>86</c:v>
                </c:pt>
                <c:pt idx="992">
                  <c:v>85</c:v>
                </c:pt>
                <c:pt idx="993">
                  <c:v>87</c:v>
                </c:pt>
                <c:pt idx="994">
                  <c:v>86</c:v>
                </c:pt>
                <c:pt idx="995">
                  <c:v>85</c:v>
                </c:pt>
                <c:pt idx="996">
                  <c:v>86</c:v>
                </c:pt>
                <c:pt idx="997">
                  <c:v>86</c:v>
                </c:pt>
                <c:pt idx="998">
                  <c:v>85</c:v>
                </c:pt>
                <c:pt idx="999">
                  <c:v>86</c:v>
                </c:pt>
                <c:pt idx="1000">
                  <c:v>85</c:v>
                </c:pt>
                <c:pt idx="1001">
                  <c:v>86</c:v>
                </c:pt>
                <c:pt idx="1002">
                  <c:v>85</c:v>
                </c:pt>
                <c:pt idx="1003">
                  <c:v>86</c:v>
                </c:pt>
                <c:pt idx="1004">
                  <c:v>85</c:v>
                </c:pt>
                <c:pt idx="1005">
                  <c:v>86</c:v>
                </c:pt>
                <c:pt idx="1006">
                  <c:v>85</c:v>
                </c:pt>
                <c:pt idx="1007">
                  <c:v>86</c:v>
                </c:pt>
                <c:pt idx="1008">
                  <c:v>85</c:v>
                </c:pt>
                <c:pt idx="1009">
                  <c:v>85</c:v>
                </c:pt>
                <c:pt idx="1010">
                  <c:v>85</c:v>
                </c:pt>
                <c:pt idx="1011">
                  <c:v>86</c:v>
                </c:pt>
                <c:pt idx="1012">
                  <c:v>85</c:v>
                </c:pt>
                <c:pt idx="1013">
                  <c:v>86</c:v>
                </c:pt>
                <c:pt idx="1014">
                  <c:v>86</c:v>
                </c:pt>
                <c:pt idx="1015">
                  <c:v>85</c:v>
                </c:pt>
                <c:pt idx="1016">
                  <c:v>86</c:v>
                </c:pt>
                <c:pt idx="1017">
                  <c:v>86</c:v>
                </c:pt>
                <c:pt idx="1018">
                  <c:v>85</c:v>
                </c:pt>
                <c:pt idx="1019">
                  <c:v>86</c:v>
                </c:pt>
                <c:pt idx="1020">
                  <c:v>85</c:v>
                </c:pt>
                <c:pt idx="1021">
                  <c:v>84</c:v>
                </c:pt>
                <c:pt idx="1022">
                  <c:v>85</c:v>
                </c:pt>
                <c:pt idx="1023">
                  <c:v>84</c:v>
                </c:pt>
                <c:pt idx="1024">
                  <c:v>84</c:v>
                </c:pt>
                <c:pt idx="1025">
                  <c:v>84</c:v>
                </c:pt>
                <c:pt idx="1026">
                  <c:v>84</c:v>
                </c:pt>
                <c:pt idx="1027">
                  <c:v>84</c:v>
                </c:pt>
                <c:pt idx="1028">
                  <c:v>84</c:v>
                </c:pt>
                <c:pt idx="1029">
                  <c:v>85</c:v>
                </c:pt>
                <c:pt idx="1030">
                  <c:v>84</c:v>
                </c:pt>
                <c:pt idx="1031">
                  <c:v>83</c:v>
                </c:pt>
                <c:pt idx="1032">
                  <c:v>84</c:v>
                </c:pt>
                <c:pt idx="1033">
                  <c:v>82</c:v>
                </c:pt>
                <c:pt idx="1034">
                  <c:v>83</c:v>
                </c:pt>
                <c:pt idx="1035">
                  <c:v>84</c:v>
                </c:pt>
                <c:pt idx="1036">
                  <c:v>84</c:v>
                </c:pt>
                <c:pt idx="1037">
                  <c:v>83</c:v>
                </c:pt>
                <c:pt idx="1038">
                  <c:v>82</c:v>
                </c:pt>
                <c:pt idx="1039">
                  <c:v>82</c:v>
                </c:pt>
                <c:pt idx="1040">
                  <c:v>83</c:v>
                </c:pt>
                <c:pt idx="1041">
                  <c:v>84</c:v>
                </c:pt>
                <c:pt idx="1042">
                  <c:v>83</c:v>
                </c:pt>
                <c:pt idx="1043">
                  <c:v>83</c:v>
                </c:pt>
                <c:pt idx="1044">
                  <c:v>83</c:v>
                </c:pt>
                <c:pt idx="1045">
                  <c:v>84</c:v>
                </c:pt>
                <c:pt idx="1046">
                  <c:v>84</c:v>
                </c:pt>
                <c:pt idx="1047">
                  <c:v>83</c:v>
                </c:pt>
                <c:pt idx="1048">
                  <c:v>82</c:v>
                </c:pt>
                <c:pt idx="1049">
                  <c:v>83</c:v>
                </c:pt>
                <c:pt idx="1050">
                  <c:v>83</c:v>
                </c:pt>
                <c:pt idx="1051">
                  <c:v>83</c:v>
                </c:pt>
                <c:pt idx="1052">
                  <c:v>84</c:v>
                </c:pt>
                <c:pt idx="1053">
                  <c:v>85</c:v>
                </c:pt>
                <c:pt idx="1054">
                  <c:v>85</c:v>
                </c:pt>
                <c:pt idx="1055">
                  <c:v>85</c:v>
                </c:pt>
                <c:pt idx="1056">
                  <c:v>84</c:v>
                </c:pt>
                <c:pt idx="1057">
                  <c:v>84</c:v>
                </c:pt>
                <c:pt idx="1058">
                  <c:v>85</c:v>
                </c:pt>
                <c:pt idx="1059">
                  <c:v>85</c:v>
                </c:pt>
                <c:pt idx="1060">
                  <c:v>85</c:v>
                </c:pt>
                <c:pt idx="1061">
                  <c:v>85</c:v>
                </c:pt>
                <c:pt idx="1062">
                  <c:v>85</c:v>
                </c:pt>
                <c:pt idx="1063">
                  <c:v>85</c:v>
                </c:pt>
                <c:pt idx="1064">
                  <c:v>84</c:v>
                </c:pt>
                <c:pt idx="1065">
                  <c:v>85</c:v>
                </c:pt>
                <c:pt idx="1066">
                  <c:v>85</c:v>
                </c:pt>
                <c:pt idx="1067">
                  <c:v>85</c:v>
                </c:pt>
                <c:pt idx="1068">
                  <c:v>87</c:v>
                </c:pt>
                <c:pt idx="1069">
                  <c:v>84</c:v>
                </c:pt>
                <c:pt idx="1070">
                  <c:v>84</c:v>
                </c:pt>
                <c:pt idx="1071">
                  <c:v>84</c:v>
                </c:pt>
                <c:pt idx="1072">
                  <c:v>84</c:v>
                </c:pt>
                <c:pt idx="1073">
                  <c:v>85</c:v>
                </c:pt>
                <c:pt idx="1074">
                  <c:v>85</c:v>
                </c:pt>
                <c:pt idx="1075">
                  <c:v>86</c:v>
                </c:pt>
                <c:pt idx="1076">
                  <c:v>85</c:v>
                </c:pt>
                <c:pt idx="1077">
                  <c:v>86</c:v>
                </c:pt>
                <c:pt idx="1078">
                  <c:v>85</c:v>
                </c:pt>
                <c:pt idx="1079">
                  <c:v>84</c:v>
                </c:pt>
                <c:pt idx="1080">
                  <c:v>84</c:v>
                </c:pt>
                <c:pt idx="1081">
                  <c:v>85</c:v>
                </c:pt>
                <c:pt idx="1082">
                  <c:v>85</c:v>
                </c:pt>
                <c:pt idx="1083">
                  <c:v>85</c:v>
                </c:pt>
                <c:pt idx="1084">
                  <c:v>85</c:v>
                </c:pt>
                <c:pt idx="1085">
                  <c:v>85</c:v>
                </c:pt>
                <c:pt idx="1086">
                  <c:v>84</c:v>
                </c:pt>
                <c:pt idx="1087">
                  <c:v>84</c:v>
                </c:pt>
                <c:pt idx="1088">
                  <c:v>84</c:v>
                </c:pt>
                <c:pt idx="1089">
                  <c:v>85</c:v>
                </c:pt>
                <c:pt idx="1090">
                  <c:v>84</c:v>
                </c:pt>
                <c:pt idx="1091">
                  <c:v>83</c:v>
                </c:pt>
                <c:pt idx="1092">
                  <c:v>85</c:v>
                </c:pt>
                <c:pt idx="1093">
                  <c:v>83</c:v>
                </c:pt>
                <c:pt idx="1094">
                  <c:v>84</c:v>
                </c:pt>
                <c:pt idx="1095">
                  <c:v>84</c:v>
                </c:pt>
                <c:pt idx="1096">
                  <c:v>84</c:v>
                </c:pt>
                <c:pt idx="1097">
                  <c:v>84</c:v>
                </c:pt>
                <c:pt idx="1098">
                  <c:v>83</c:v>
                </c:pt>
                <c:pt idx="1099">
                  <c:v>84</c:v>
                </c:pt>
                <c:pt idx="1100">
                  <c:v>83</c:v>
                </c:pt>
                <c:pt idx="1101">
                  <c:v>84</c:v>
                </c:pt>
                <c:pt idx="1102">
                  <c:v>83</c:v>
                </c:pt>
                <c:pt idx="1103">
                  <c:v>83</c:v>
                </c:pt>
                <c:pt idx="1104">
                  <c:v>83</c:v>
                </c:pt>
                <c:pt idx="1105">
                  <c:v>83</c:v>
                </c:pt>
                <c:pt idx="1106">
                  <c:v>82</c:v>
                </c:pt>
                <c:pt idx="1107">
                  <c:v>84</c:v>
                </c:pt>
                <c:pt idx="1108">
                  <c:v>82</c:v>
                </c:pt>
                <c:pt idx="1109">
                  <c:v>83</c:v>
                </c:pt>
                <c:pt idx="1110">
                  <c:v>84</c:v>
                </c:pt>
                <c:pt idx="1111">
                  <c:v>83</c:v>
                </c:pt>
                <c:pt idx="1112">
                  <c:v>83</c:v>
                </c:pt>
                <c:pt idx="1113">
                  <c:v>83</c:v>
                </c:pt>
                <c:pt idx="1114">
                  <c:v>83</c:v>
                </c:pt>
                <c:pt idx="1115">
                  <c:v>84</c:v>
                </c:pt>
                <c:pt idx="1116">
                  <c:v>82</c:v>
                </c:pt>
                <c:pt idx="1117">
                  <c:v>83</c:v>
                </c:pt>
                <c:pt idx="1118">
                  <c:v>83</c:v>
                </c:pt>
                <c:pt idx="1119">
                  <c:v>83</c:v>
                </c:pt>
                <c:pt idx="1120">
                  <c:v>83</c:v>
                </c:pt>
                <c:pt idx="1121">
                  <c:v>84</c:v>
                </c:pt>
                <c:pt idx="1122">
                  <c:v>83</c:v>
                </c:pt>
                <c:pt idx="1123">
                  <c:v>84</c:v>
                </c:pt>
                <c:pt idx="1124">
                  <c:v>82</c:v>
                </c:pt>
                <c:pt idx="1125">
                  <c:v>83</c:v>
                </c:pt>
                <c:pt idx="1126">
                  <c:v>84</c:v>
                </c:pt>
                <c:pt idx="1127">
                  <c:v>83</c:v>
                </c:pt>
                <c:pt idx="1128">
                  <c:v>83</c:v>
                </c:pt>
                <c:pt idx="1129">
                  <c:v>82</c:v>
                </c:pt>
                <c:pt idx="1130">
                  <c:v>83</c:v>
                </c:pt>
                <c:pt idx="1131">
                  <c:v>83</c:v>
                </c:pt>
                <c:pt idx="1132">
                  <c:v>82</c:v>
                </c:pt>
                <c:pt idx="1133">
                  <c:v>82</c:v>
                </c:pt>
                <c:pt idx="1134">
                  <c:v>83</c:v>
                </c:pt>
                <c:pt idx="1135">
                  <c:v>83</c:v>
                </c:pt>
                <c:pt idx="1136">
                  <c:v>83</c:v>
                </c:pt>
                <c:pt idx="1137">
                  <c:v>83</c:v>
                </c:pt>
                <c:pt idx="1138">
                  <c:v>83</c:v>
                </c:pt>
                <c:pt idx="1139">
                  <c:v>83</c:v>
                </c:pt>
                <c:pt idx="1140">
                  <c:v>84</c:v>
                </c:pt>
                <c:pt idx="1141">
                  <c:v>86</c:v>
                </c:pt>
                <c:pt idx="1142">
                  <c:v>85</c:v>
                </c:pt>
                <c:pt idx="1143">
                  <c:v>84</c:v>
                </c:pt>
                <c:pt idx="1144">
                  <c:v>85</c:v>
                </c:pt>
                <c:pt idx="1145">
                  <c:v>84</c:v>
                </c:pt>
                <c:pt idx="1146">
                  <c:v>85</c:v>
                </c:pt>
                <c:pt idx="1147">
                  <c:v>85</c:v>
                </c:pt>
                <c:pt idx="1148">
                  <c:v>84</c:v>
                </c:pt>
                <c:pt idx="1149">
                  <c:v>86</c:v>
                </c:pt>
                <c:pt idx="1150">
                  <c:v>86</c:v>
                </c:pt>
                <c:pt idx="1151">
                  <c:v>86</c:v>
                </c:pt>
                <c:pt idx="1152">
                  <c:v>85</c:v>
                </c:pt>
                <c:pt idx="1153">
                  <c:v>86</c:v>
                </c:pt>
                <c:pt idx="1154">
                  <c:v>86</c:v>
                </c:pt>
                <c:pt idx="1155">
                  <c:v>85</c:v>
                </c:pt>
                <c:pt idx="1156">
                  <c:v>85</c:v>
                </c:pt>
                <c:pt idx="1157">
                  <c:v>86</c:v>
                </c:pt>
                <c:pt idx="1158">
                  <c:v>86</c:v>
                </c:pt>
                <c:pt idx="1159">
                  <c:v>86</c:v>
                </c:pt>
                <c:pt idx="1160">
                  <c:v>86</c:v>
                </c:pt>
                <c:pt idx="1161">
                  <c:v>87</c:v>
                </c:pt>
                <c:pt idx="1162">
                  <c:v>85</c:v>
                </c:pt>
                <c:pt idx="1163">
                  <c:v>85</c:v>
                </c:pt>
                <c:pt idx="1164">
                  <c:v>86</c:v>
                </c:pt>
                <c:pt idx="1165">
                  <c:v>86</c:v>
                </c:pt>
                <c:pt idx="1166">
                  <c:v>86</c:v>
                </c:pt>
                <c:pt idx="1167">
                  <c:v>86</c:v>
                </c:pt>
                <c:pt idx="1168">
                  <c:v>85</c:v>
                </c:pt>
                <c:pt idx="1169">
                  <c:v>87</c:v>
                </c:pt>
                <c:pt idx="1170">
                  <c:v>85</c:v>
                </c:pt>
                <c:pt idx="1171">
                  <c:v>85</c:v>
                </c:pt>
                <c:pt idx="1172">
                  <c:v>85</c:v>
                </c:pt>
                <c:pt idx="1173">
                  <c:v>86</c:v>
                </c:pt>
                <c:pt idx="1174">
                  <c:v>86</c:v>
                </c:pt>
                <c:pt idx="1175">
                  <c:v>85</c:v>
                </c:pt>
                <c:pt idx="1176">
                  <c:v>86</c:v>
                </c:pt>
                <c:pt idx="1177">
                  <c:v>85</c:v>
                </c:pt>
                <c:pt idx="1178">
                  <c:v>86</c:v>
                </c:pt>
                <c:pt idx="1179">
                  <c:v>86</c:v>
                </c:pt>
                <c:pt idx="1180">
                  <c:v>86</c:v>
                </c:pt>
                <c:pt idx="1181">
                  <c:v>85</c:v>
                </c:pt>
                <c:pt idx="1182">
                  <c:v>86</c:v>
                </c:pt>
                <c:pt idx="1183">
                  <c:v>86</c:v>
                </c:pt>
                <c:pt idx="1184">
                  <c:v>86</c:v>
                </c:pt>
                <c:pt idx="1185">
                  <c:v>87</c:v>
                </c:pt>
                <c:pt idx="1186">
                  <c:v>86</c:v>
                </c:pt>
                <c:pt idx="1187">
                  <c:v>85</c:v>
                </c:pt>
                <c:pt idx="1188">
                  <c:v>86</c:v>
                </c:pt>
                <c:pt idx="1189">
                  <c:v>85</c:v>
                </c:pt>
                <c:pt idx="1190">
                  <c:v>85</c:v>
                </c:pt>
                <c:pt idx="1191">
                  <c:v>86</c:v>
                </c:pt>
                <c:pt idx="1192">
                  <c:v>85</c:v>
                </c:pt>
                <c:pt idx="1193">
                  <c:v>86</c:v>
                </c:pt>
                <c:pt idx="1194">
                  <c:v>86</c:v>
                </c:pt>
                <c:pt idx="1195">
                  <c:v>85</c:v>
                </c:pt>
                <c:pt idx="1196">
                  <c:v>85</c:v>
                </c:pt>
                <c:pt idx="1197">
                  <c:v>85</c:v>
                </c:pt>
                <c:pt idx="1198">
                  <c:v>85</c:v>
                </c:pt>
                <c:pt idx="1199">
                  <c:v>84</c:v>
                </c:pt>
                <c:pt idx="1200">
                  <c:v>86</c:v>
                </c:pt>
                <c:pt idx="1201">
                  <c:v>86</c:v>
                </c:pt>
                <c:pt idx="1202">
                  <c:v>86</c:v>
                </c:pt>
                <c:pt idx="1203">
                  <c:v>86</c:v>
                </c:pt>
                <c:pt idx="1204">
                  <c:v>85</c:v>
                </c:pt>
                <c:pt idx="1205">
                  <c:v>85</c:v>
                </c:pt>
                <c:pt idx="1206">
                  <c:v>85</c:v>
                </c:pt>
                <c:pt idx="1207">
                  <c:v>85</c:v>
                </c:pt>
                <c:pt idx="1208">
                  <c:v>85</c:v>
                </c:pt>
                <c:pt idx="1209">
                  <c:v>86</c:v>
                </c:pt>
                <c:pt idx="1210">
                  <c:v>86</c:v>
                </c:pt>
                <c:pt idx="1211">
                  <c:v>86</c:v>
                </c:pt>
                <c:pt idx="1212">
                  <c:v>85</c:v>
                </c:pt>
                <c:pt idx="1213">
                  <c:v>85</c:v>
                </c:pt>
                <c:pt idx="1214">
                  <c:v>85</c:v>
                </c:pt>
                <c:pt idx="1215">
                  <c:v>86</c:v>
                </c:pt>
                <c:pt idx="1216">
                  <c:v>86</c:v>
                </c:pt>
                <c:pt idx="1217">
                  <c:v>86</c:v>
                </c:pt>
                <c:pt idx="1218">
                  <c:v>85</c:v>
                </c:pt>
                <c:pt idx="1219">
                  <c:v>85</c:v>
                </c:pt>
                <c:pt idx="1220">
                  <c:v>84</c:v>
                </c:pt>
                <c:pt idx="1221">
                  <c:v>84</c:v>
                </c:pt>
                <c:pt idx="1222">
                  <c:v>86</c:v>
                </c:pt>
                <c:pt idx="1223">
                  <c:v>84</c:v>
                </c:pt>
                <c:pt idx="1224">
                  <c:v>84</c:v>
                </c:pt>
                <c:pt idx="1225">
                  <c:v>84</c:v>
                </c:pt>
                <c:pt idx="1226">
                  <c:v>83</c:v>
                </c:pt>
                <c:pt idx="1227">
                  <c:v>85</c:v>
                </c:pt>
                <c:pt idx="1228">
                  <c:v>83</c:v>
                </c:pt>
                <c:pt idx="1229">
                  <c:v>83</c:v>
                </c:pt>
                <c:pt idx="1230">
                  <c:v>84</c:v>
                </c:pt>
                <c:pt idx="1231">
                  <c:v>83</c:v>
                </c:pt>
                <c:pt idx="1232">
                  <c:v>84</c:v>
                </c:pt>
                <c:pt idx="1233">
                  <c:v>83</c:v>
                </c:pt>
                <c:pt idx="1234">
                  <c:v>84</c:v>
                </c:pt>
                <c:pt idx="1235">
                  <c:v>84</c:v>
                </c:pt>
                <c:pt idx="1236">
                  <c:v>83</c:v>
                </c:pt>
                <c:pt idx="1237">
                  <c:v>83</c:v>
                </c:pt>
                <c:pt idx="1238">
                  <c:v>83</c:v>
                </c:pt>
                <c:pt idx="1239">
                  <c:v>84</c:v>
                </c:pt>
                <c:pt idx="1240">
                  <c:v>84</c:v>
                </c:pt>
                <c:pt idx="1241">
                  <c:v>83</c:v>
                </c:pt>
                <c:pt idx="1242">
                  <c:v>84</c:v>
                </c:pt>
                <c:pt idx="1243">
                  <c:v>84</c:v>
                </c:pt>
                <c:pt idx="1244">
                  <c:v>83</c:v>
                </c:pt>
                <c:pt idx="1245">
                  <c:v>83</c:v>
                </c:pt>
                <c:pt idx="1246">
                  <c:v>84</c:v>
                </c:pt>
                <c:pt idx="1247">
                  <c:v>82</c:v>
                </c:pt>
                <c:pt idx="1248">
                  <c:v>83</c:v>
                </c:pt>
                <c:pt idx="1249">
                  <c:v>84</c:v>
                </c:pt>
                <c:pt idx="1250">
                  <c:v>83</c:v>
                </c:pt>
                <c:pt idx="1251">
                  <c:v>82</c:v>
                </c:pt>
                <c:pt idx="1252">
                  <c:v>83</c:v>
                </c:pt>
                <c:pt idx="1253">
                  <c:v>83</c:v>
                </c:pt>
                <c:pt idx="1254">
                  <c:v>83</c:v>
                </c:pt>
                <c:pt idx="1255">
                  <c:v>83</c:v>
                </c:pt>
                <c:pt idx="1256">
                  <c:v>82</c:v>
                </c:pt>
                <c:pt idx="1257">
                  <c:v>83</c:v>
                </c:pt>
                <c:pt idx="1258">
                  <c:v>82</c:v>
                </c:pt>
                <c:pt idx="1259">
                  <c:v>85</c:v>
                </c:pt>
                <c:pt idx="1260">
                  <c:v>82</c:v>
                </c:pt>
                <c:pt idx="1261">
                  <c:v>83</c:v>
                </c:pt>
                <c:pt idx="1262">
                  <c:v>83</c:v>
                </c:pt>
                <c:pt idx="1263">
                  <c:v>83</c:v>
                </c:pt>
                <c:pt idx="1264">
                  <c:v>84</c:v>
                </c:pt>
                <c:pt idx="1265">
                  <c:v>83</c:v>
                </c:pt>
                <c:pt idx="1266">
                  <c:v>82</c:v>
                </c:pt>
                <c:pt idx="1267">
                  <c:v>83</c:v>
                </c:pt>
                <c:pt idx="1268">
                  <c:v>83</c:v>
                </c:pt>
                <c:pt idx="1269">
                  <c:v>83</c:v>
                </c:pt>
                <c:pt idx="1270">
                  <c:v>82</c:v>
                </c:pt>
                <c:pt idx="1271">
                  <c:v>82</c:v>
                </c:pt>
                <c:pt idx="1272">
                  <c:v>83</c:v>
                </c:pt>
                <c:pt idx="1273">
                  <c:v>83</c:v>
                </c:pt>
                <c:pt idx="1274">
                  <c:v>82</c:v>
                </c:pt>
                <c:pt idx="1275">
                  <c:v>83</c:v>
                </c:pt>
                <c:pt idx="1276">
                  <c:v>83</c:v>
                </c:pt>
                <c:pt idx="1277">
                  <c:v>82</c:v>
                </c:pt>
                <c:pt idx="1278">
                  <c:v>83</c:v>
                </c:pt>
                <c:pt idx="1279">
                  <c:v>83</c:v>
                </c:pt>
                <c:pt idx="1280">
                  <c:v>84</c:v>
                </c:pt>
                <c:pt idx="1281">
                  <c:v>83</c:v>
                </c:pt>
                <c:pt idx="1282">
                  <c:v>84</c:v>
                </c:pt>
                <c:pt idx="1283">
                  <c:v>81</c:v>
                </c:pt>
                <c:pt idx="1284">
                  <c:v>82</c:v>
                </c:pt>
                <c:pt idx="1285">
                  <c:v>82</c:v>
                </c:pt>
                <c:pt idx="1286">
                  <c:v>83</c:v>
                </c:pt>
                <c:pt idx="1287">
                  <c:v>83</c:v>
                </c:pt>
                <c:pt idx="1288">
                  <c:v>84</c:v>
                </c:pt>
                <c:pt idx="1289">
                  <c:v>81</c:v>
                </c:pt>
                <c:pt idx="1290">
                  <c:v>83</c:v>
                </c:pt>
                <c:pt idx="1291">
                  <c:v>83</c:v>
                </c:pt>
                <c:pt idx="1292">
                  <c:v>84</c:v>
                </c:pt>
                <c:pt idx="1293">
                  <c:v>81</c:v>
                </c:pt>
                <c:pt idx="1294">
                  <c:v>83</c:v>
                </c:pt>
                <c:pt idx="1295">
                  <c:v>83</c:v>
                </c:pt>
                <c:pt idx="1296">
                  <c:v>84</c:v>
                </c:pt>
                <c:pt idx="1297">
                  <c:v>83</c:v>
                </c:pt>
                <c:pt idx="1298">
                  <c:v>84</c:v>
                </c:pt>
                <c:pt idx="1299">
                  <c:v>84</c:v>
                </c:pt>
                <c:pt idx="1300">
                  <c:v>83</c:v>
                </c:pt>
                <c:pt idx="1301">
                  <c:v>84</c:v>
                </c:pt>
                <c:pt idx="1302">
                  <c:v>83</c:v>
                </c:pt>
                <c:pt idx="1303">
                  <c:v>82</c:v>
                </c:pt>
                <c:pt idx="1304">
                  <c:v>83</c:v>
                </c:pt>
                <c:pt idx="1305">
                  <c:v>83</c:v>
                </c:pt>
                <c:pt idx="1306">
                  <c:v>83</c:v>
                </c:pt>
                <c:pt idx="1307">
                  <c:v>83</c:v>
                </c:pt>
                <c:pt idx="1308">
                  <c:v>84</c:v>
                </c:pt>
                <c:pt idx="1309">
                  <c:v>83</c:v>
                </c:pt>
                <c:pt idx="1310">
                  <c:v>84</c:v>
                </c:pt>
                <c:pt idx="1311">
                  <c:v>83</c:v>
                </c:pt>
                <c:pt idx="1312">
                  <c:v>84</c:v>
                </c:pt>
                <c:pt idx="1313">
                  <c:v>82</c:v>
                </c:pt>
                <c:pt idx="1314">
                  <c:v>83</c:v>
                </c:pt>
                <c:pt idx="1315">
                  <c:v>84</c:v>
                </c:pt>
                <c:pt idx="1316">
                  <c:v>82</c:v>
                </c:pt>
                <c:pt idx="1317">
                  <c:v>82</c:v>
                </c:pt>
                <c:pt idx="1318">
                  <c:v>83</c:v>
                </c:pt>
                <c:pt idx="1319">
                  <c:v>83</c:v>
                </c:pt>
                <c:pt idx="1320">
                  <c:v>82</c:v>
                </c:pt>
                <c:pt idx="1321">
                  <c:v>83</c:v>
                </c:pt>
                <c:pt idx="1322">
                  <c:v>83</c:v>
                </c:pt>
                <c:pt idx="1323">
                  <c:v>83</c:v>
                </c:pt>
                <c:pt idx="1324">
                  <c:v>85</c:v>
                </c:pt>
                <c:pt idx="1325">
                  <c:v>86</c:v>
                </c:pt>
                <c:pt idx="1326">
                  <c:v>86</c:v>
                </c:pt>
                <c:pt idx="1327">
                  <c:v>85</c:v>
                </c:pt>
                <c:pt idx="1328">
                  <c:v>86</c:v>
                </c:pt>
                <c:pt idx="1329">
                  <c:v>85</c:v>
                </c:pt>
                <c:pt idx="1330">
                  <c:v>85</c:v>
                </c:pt>
                <c:pt idx="1331">
                  <c:v>86</c:v>
                </c:pt>
                <c:pt idx="1332">
                  <c:v>85</c:v>
                </c:pt>
                <c:pt idx="1333">
                  <c:v>85</c:v>
                </c:pt>
                <c:pt idx="1334">
                  <c:v>85</c:v>
                </c:pt>
                <c:pt idx="1335">
                  <c:v>86</c:v>
                </c:pt>
                <c:pt idx="1336">
                  <c:v>86</c:v>
                </c:pt>
                <c:pt idx="1337">
                  <c:v>86</c:v>
                </c:pt>
                <c:pt idx="1338">
                  <c:v>87</c:v>
                </c:pt>
                <c:pt idx="1339">
                  <c:v>85</c:v>
                </c:pt>
                <c:pt idx="1340">
                  <c:v>85</c:v>
                </c:pt>
                <c:pt idx="1341">
                  <c:v>85</c:v>
                </c:pt>
                <c:pt idx="1342">
                  <c:v>85</c:v>
                </c:pt>
                <c:pt idx="1343">
                  <c:v>86</c:v>
                </c:pt>
                <c:pt idx="1344">
                  <c:v>86</c:v>
                </c:pt>
                <c:pt idx="1345">
                  <c:v>86</c:v>
                </c:pt>
                <c:pt idx="1346">
                  <c:v>86</c:v>
                </c:pt>
                <c:pt idx="1347">
                  <c:v>85</c:v>
                </c:pt>
                <c:pt idx="1348">
                  <c:v>86</c:v>
                </c:pt>
                <c:pt idx="1349">
                  <c:v>85</c:v>
                </c:pt>
                <c:pt idx="1350">
                  <c:v>85</c:v>
                </c:pt>
                <c:pt idx="1351">
                  <c:v>85</c:v>
                </c:pt>
                <c:pt idx="1352">
                  <c:v>85</c:v>
                </c:pt>
                <c:pt idx="1353">
                  <c:v>86</c:v>
                </c:pt>
                <c:pt idx="1354">
                  <c:v>86</c:v>
                </c:pt>
                <c:pt idx="1355">
                  <c:v>85</c:v>
                </c:pt>
                <c:pt idx="1356">
                  <c:v>86</c:v>
                </c:pt>
                <c:pt idx="1357">
                  <c:v>85</c:v>
                </c:pt>
                <c:pt idx="1358">
                  <c:v>85</c:v>
                </c:pt>
                <c:pt idx="1359">
                  <c:v>85</c:v>
                </c:pt>
                <c:pt idx="1360">
                  <c:v>86</c:v>
                </c:pt>
                <c:pt idx="1361">
                  <c:v>85</c:v>
                </c:pt>
                <c:pt idx="1362">
                  <c:v>85</c:v>
                </c:pt>
                <c:pt idx="1363">
                  <c:v>88</c:v>
                </c:pt>
                <c:pt idx="1364">
                  <c:v>86</c:v>
                </c:pt>
                <c:pt idx="1365">
                  <c:v>85</c:v>
                </c:pt>
                <c:pt idx="1366">
                  <c:v>86</c:v>
                </c:pt>
                <c:pt idx="1367">
                  <c:v>86</c:v>
                </c:pt>
                <c:pt idx="1368">
                  <c:v>86</c:v>
                </c:pt>
                <c:pt idx="1369">
                  <c:v>86</c:v>
                </c:pt>
                <c:pt idx="1370">
                  <c:v>87</c:v>
                </c:pt>
                <c:pt idx="1371">
                  <c:v>85</c:v>
                </c:pt>
                <c:pt idx="1372">
                  <c:v>85</c:v>
                </c:pt>
                <c:pt idx="1373">
                  <c:v>85</c:v>
                </c:pt>
                <c:pt idx="1374">
                  <c:v>86</c:v>
                </c:pt>
                <c:pt idx="1375">
                  <c:v>85</c:v>
                </c:pt>
                <c:pt idx="1376">
                  <c:v>86</c:v>
                </c:pt>
                <c:pt idx="1377">
                  <c:v>86</c:v>
                </c:pt>
                <c:pt idx="1378">
                  <c:v>86</c:v>
                </c:pt>
                <c:pt idx="1379">
                  <c:v>87</c:v>
                </c:pt>
                <c:pt idx="1380">
                  <c:v>86</c:v>
                </c:pt>
                <c:pt idx="1381">
                  <c:v>86</c:v>
                </c:pt>
                <c:pt idx="1382">
                  <c:v>86</c:v>
                </c:pt>
                <c:pt idx="1383">
                  <c:v>86</c:v>
                </c:pt>
                <c:pt idx="1384">
                  <c:v>85</c:v>
                </c:pt>
                <c:pt idx="1385">
                  <c:v>86</c:v>
                </c:pt>
                <c:pt idx="1386">
                  <c:v>84</c:v>
                </c:pt>
                <c:pt idx="1387">
                  <c:v>84</c:v>
                </c:pt>
                <c:pt idx="1388">
                  <c:v>84</c:v>
                </c:pt>
                <c:pt idx="1389">
                  <c:v>84</c:v>
                </c:pt>
                <c:pt idx="1390">
                  <c:v>84</c:v>
                </c:pt>
                <c:pt idx="1391">
                  <c:v>84</c:v>
                </c:pt>
                <c:pt idx="1392">
                  <c:v>84</c:v>
                </c:pt>
                <c:pt idx="1393">
                  <c:v>84</c:v>
                </c:pt>
                <c:pt idx="1394">
                  <c:v>84</c:v>
                </c:pt>
                <c:pt idx="1395">
                  <c:v>85</c:v>
                </c:pt>
                <c:pt idx="1396">
                  <c:v>84</c:v>
                </c:pt>
                <c:pt idx="1397">
                  <c:v>84</c:v>
                </c:pt>
                <c:pt idx="1398">
                  <c:v>83</c:v>
                </c:pt>
                <c:pt idx="1399">
                  <c:v>84</c:v>
                </c:pt>
                <c:pt idx="1400">
                  <c:v>84</c:v>
                </c:pt>
                <c:pt idx="1401">
                  <c:v>82</c:v>
                </c:pt>
                <c:pt idx="1402">
                  <c:v>82</c:v>
                </c:pt>
                <c:pt idx="1403">
                  <c:v>84</c:v>
                </c:pt>
                <c:pt idx="1404">
                  <c:v>84</c:v>
                </c:pt>
                <c:pt idx="1405">
                  <c:v>84</c:v>
                </c:pt>
                <c:pt idx="1406">
                  <c:v>84</c:v>
                </c:pt>
                <c:pt idx="1407">
                  <c:v>84</c:v>
                </c:pt>
                <c:pt idx="1408">
                  <c:v>84</c:v>
                </c:pt>
                <c:pt idx="1409">
                  <c:v>83</c:v>
                </c:pt>
                <c:pt idx="1410">
                  <c:v>84</c:v>
                </c:pt>
                <c:pt idx="1411">
                  <c:v>83</c:v>
                </c:pt>
                <c:pt idx="1412">
                  <c:v>84</c:v>
                </c:pt>
                <c:pt idx="1413">
                  <c:v>83</c:v>
                </c:pt>
                <c:pt idx="1414">
                  <c:v>84</c:v>
                </c:pt>
                <c:pt idx="1415">
                  <c:v>84</c:v>
                </c:pt>
                <c:pt idx="1416">
                  <c:v>84</c:v>
                </c:pt>
                <c:pt idx="1417">
                  <c:v>83</c:v>
                </c:pt>
                <c:pt idx="1418">
                  <c:v>83</c:v>
                </c:pt>
                <c:pt idx="1419">
                  <c:v>82</c:v>
                </c:pt>
                <c:pt idx="1420">
                  <c:v>83</c:v>
                </c:pt>
                <c:pt idx="1421">
                  <c:v>83</c:v>
                </c:pt>
                <c:pt idx="1422">
                  <c:v>84</c:v>
                </c:pt>
                <c:pt idx="1423">
                  <c:v>83</c:v>
                </c:pt>
                <c:pt idx="1424">
                  <c:v>83</c:v>
                </c:pt>
                <c:pt idx="1425">
                  <c:v>83</c:v>
                </c:pt>
                <c:pt idx="1426">
                  <c:v>83</c:v>
                </c:pt>
                <c:pt idx="1427">
                  <c:v>84</c:v>
                </c:pt>
                <c:pt idx="1428">
                  <c:v>82</c:v>
                </c:pt>
                <c:pt idx="1429">
                  <c:v>82</c:v>
                </c:pt>
                <c:pt idx="1430">
                  <c:v>84</c:v>
                </c:pt>
                <c:pt idx="1431">
                  <c:v>84</c:v>
                </c:pt>
                <c:pt idx="1432">
                  <c:v>83</c:v>
                </c:pt>
                <c:pt idx="1433">
                  <c:v>84</c:v>
                </c:pt>
                <c:pt idx="1434">
                  <c:v>82</c:v>
                </c:pt>
                <c:pt idx="1435">
                  <c:v>83</c:v>
                </c:pt>
                <c:pt idx="1436">
                  <c:v>83</c:v>
                </c:pt>
                <c:pt idx="1437">
                  <c:v>82</c:v>
                </c:pt>
                <c:pt idx="1438">
                  <c:v>83</c:v>
                </c:pt>
                <c:pt idx="1439">
                  <c:v>83</c:v>
                </c:pt>
                <c:pt idx="1440">
                  <c:v>82</c:v>
                </c:pt>
                <c:pt idx="1441">
                  <c:v>84</c:v>
                </c:pt>
                <c:pt idx="1442">
                  <c:v>83</c:v>
                </c:pt>
                <c:pt idx="1443">
                  <c:v>83</c:v>
                </c:pt>
                <c:pt idx="1444">
                  <c:v>84</c:v>
                </c:pt>
                <c:pt idx="1445">
                  <c:v>83</c:v>
                </c:pt>
                <c:pt idx="1446">
                  <c:v>83</c:v>
                </c:pt>
                <c:pt idx="1447">
                  <c:v>82</c:v>
                </c:pt>
                <c:pt idx="1448">
                  <c:v>83</c:v>
                </c:pt>
                <c:pt idx="1449">
                  <c:v>83</c:v>
                </c:pt>
                <c:pt idx="1450">
                  <c:v>83</c:v>
                </c:pt>
                <c:pt idx="1451">
                  <c:v>83</c:v>
                </c:pt>
                <c:pt idx="1452">
                  <c:v>84</c:v>
                </c:pt>
                <c:pt idx="1453">
                  <c:v>83</c:v>
                </c:pt>
                <c:pt idx="1454">
                  <c:v>84</c:v>
                </c:pt>
                <c:pt idx="1455">
                  <c:v>81</c:v>
                </c:pt>
                <c:pt idx="1456">
                  <c:v>83</c:v>
                </c:pt>
                <c:pt idx="1457">
                  <c:v>84</c:v>
                </c:pt>
                <c:pt idx="1458">
                  <c:v>83</c:v>
                </c:pt>
                <c:pt idx="1459">
                  <c:v>82</c:v>
                </c:pt>
                <c:pt idx="1460">
                  <c:v>82</c:v>
                </c:pt>
                <c:pt idx="1461">
                  <c:v>83</c:v>
                </c:pt>
                <c:pt idx="1462">
                  <c:v>83</c:v>
                </c:pt>
                <c:pt idx="1463">
                  <c:v>83</c:v>
                </c:pt>
                <c:pt idx="1464">
                  <c:v>83</c:v>
                </c:pt>
                <c:pt idx="1465">
                  <c:v>83</c:v>
                </c:pt>
                <c:pt idx="1466">
                  <c:v>83</c:v>
                </c:pt>
                <c:pt idx="1467">
                  <c:v>84</c:v>
                </c:pt>
                <c:pt idx="1468">
                  <c:v>83</c:v>
                </c:pt>
                <c:pt idx="1469">
                  <c:v>84</c:v>
                </c:pt>
                <c:pt idx="1470">
                  <c:v>83</c:v>
                </c:pt>
                <c:pt idx="1471">
                  <c:v>82</c:v>
                </c:pt>
                <c:pt idx="1472">
                  <c:v>83</c:v>
                </c:pt>
                <c:pt idx="1473">
                  <c:v>83</c:v>
                </c:pt>
                <c:pt idx="1474">
                  <c:v>83</c:v>
                </c:pt>
                <c:pt idx="1475">
                  <c:v>82</c:v>
                </c:pt>
                <c:pt idx="1476">
                  <c:v>84</c:v>
                </c:pt>
                <c:pt idx="1477">
                  <c:v>83</c:v>
                </c:pt>
                <c:pt idx="1478">
                  <c:v>83</c:v>
                </c:pt>
                <c:pt idx="1479">
                  <c:v>83</c:v>
                </c:pt>
                <c:pt idx="1480">
                  <c:v>82</c:v>
                </c:pt>
                <c:pt idx="1481">
                  <c:v>83</c:v>
                </c:pt>
                <c:pt idx="1482">
                  <c:v>82</c:v>
                </c:pt>
                <c:pt idx="1483">
                  <c:v>82</c:v>
                </c:pt>
                <c:pt idx="1484">
                  <c:v>83</c:v>
                </c:pt>
                <c:pt idx="1485">
                  <c:v>83</c:v>
                </c:pt>
                <c:pt idx="1486">
                  <c:v>83</c:v>
                </c:pt>
                <c:pt idx="1487">
                  <c:v>83</c:v>
                </c:pt>
                <c:pt idx="1488">
                  <c:v>83</c:v>
                </c:pt>
                <c:pt idx="1489">
                  <c:v>82</c:v>
                </c:pt>
                <c:pt idx="1490">
                  <c:v>82</c:v>
                </c:pt>
                <c:pt idx="1491">
                  <c:v>82</c:v>
                </c:pt>
                <c:pt idx="1492">
                  <c:v>81</c:v>
                </c:pt>
                <c:pt idx="1493">
                  <c:v>82</c:v>
                </c:pt>
                <c:pt idx="1494">
                  <c:v>83</c:v>
                </c:pt>
                <c:pt idx="1495">
                  <c:v>83</c:v>
                </c:pt>
                <c:pt idx="1496">
                  <c:v>84</c:v>
                </c:pt>
                <c:pt idx="1497">
                  <c:v>82</c:v>
                </c:pt>
                <c:pt idx="1498">
                  <c:v>82</c:v>
                </c:pt>
                <c:pt idx="1499">
                  <c:v>83</c:v>
                </c:pt>
                <c:pt idx="1500">
                  <c:v>82</c:v>
                </c:pt>
                <c:pt idx="1501">
                  <c:v>83</c:v>
                </c:pt>
                <c:pt idx="1502">
                  <c:v>83</c:v>
                </c:pt>
                <c:pt idx="1503">
                  <c:v>82</c:v>
                </c:pt>
                <c:pt idx="1504">
                  <c:v>83</c:v>
                </c:pt>
                <c:pt idx="1505">
                  <c:v>83</c:v>
                </c:pt>
                <c:pt idx="1506">
                  <c:v>83</c:v>
                </c:pt>
                <c:pt idx="1507">
                  <c:v>83</c:v>
                </c:pt>
                <c:pt idx="1508">
                  <c:v>82</c:v>
                </c:pt>
                <c:pt idx="1509">
                  <c:v>82</c:v>
                </c:pt>
                <c:pt idx="1510">
                  <c:v>82</c:v>
                </c:pt>
                <c:pt idx="1511">
                  <c:v>82</c:v>
                </c:pt>
                <c:pt idx="1512">
                  <c:v>83</c:v>
                </c:pt>
                <c:pt idx="1513">
                  <c:v>83</c:v>
                </c:pt>
                <c:pt idx="1514">
                  <c:v>82</c:v>
                </c:pt>
                <c:pt idx="1515">
                  <c:v>82</c:v>
                </c:pt>
                <c:pt idx="1516">
                  <c:v>83</c:v>
                </c:pt>
                <c:pt idx="1517">
                  <c:v>82</c:v>
                </c:pt>
                <c:pt idx="1518">
                  <c:v>83</c:v>
                </c:pt>
                <c:pt idx="1519">
                  <c:v>84</c:v>
                </c:pt>
                <c:pt idx="1520">
                  <c:v>83</c:v>
                </c:pt>
                <c:pt idx="1521">
                  <c:v>83</c:v>
                </c:pt>
                <c:pt idx="1522">
                  <c:v>83</c:v>
                </c:pt>
                <c:pt idx="1523">
                  <c:v>82</c:v>
                </c:pt>
                <c:pt idx="1524">
                  <c:v>82</c:v>
                </c:pt>
                <c:pt idx="1525">
                  <c:v>83</c:v>
                </c:pt>
                <c:pt idx="1526">
                  <c:v>83</c:v>
                </c:pt>
                <c:pt idx="1527">
                  <c:v>81</c:v>
                </c:pt>
                <c:pt idx="1528">
                  <c:v>82</c:v>
                </c:pt>
                <c:pt idx="1529">
                  <c:v>82</c:v>
                </c:pt>
                <c:pt idx="1530">
                  <c:v>83</c:v>
                </c:pt>
                <c:pt idx="1531">
                  <c:v>82</c:v>
                </c:pt>
                <c:pt idx="1532">
                  <c:v>82</c:v>
                </c:pt>
                <c:pt idx="1533">
                  <c:v>82</c:v>
                </c:pt>
                <c:pt idx="1534">
                  <c:v>83</c:v>
                </c:pt>
                <c:pt idx="1535">
                  <c:v>83</c:v>
                </c:pt>
                <c:pt idx="1536">
                  <c:v>83</c:v>
                </c:pt>
                <c:pt idx="1537">
                  <c:v>82</c:v>
                </c:pt>
                <c:pt idx="1538">
                  <c:v>82</c:v>
                </c:pt>
                <c:pt idx="1539">
                  <c:v>82</c:v>
                </c:pt>
                <c:pt idx="1540">
                  <c:v>83</c:v>
                </c:pt>
                <c:pt idx="1541">
                  <c:v>83</c:v>
                </c:pt>
                <c:pt idx="1542">
                  <c:v>84</c:v>
                </c:pt>
                <c:pt idx="1543">
                  <c:v>82</c:v>
                </c:pt>
                <c:pt idx="1544">
                  <c:v>82</c:v>
                </c:pt>
                <c:pt idx="1545">
                  <c:v>83</c:v>
                </c:pt>
                <c:pt idx="1546">
                  <c:v>83</c:v>
                </c:pt>
                <c:pt idx="1547">
                  <c:v>83</c:v>
                </c:pt>
                <c:pt idx="1548">
                  <c:v>82</c:v>
                </c:pt>
                <c:pt idx="1549">
                  <c:v>83</c:v>
                </c:pt>
                <c:pt idx="1550">
                  <c:v>83</c:v>
                </c:pt>
                <c:pt idx="1551">
                  <c:v>82</c:v>
                </c:pt>
                <c:pt idx="1552">
                  <c:v>83</c:v>
                </c:pt>
                <c:pt idx="1553">
                  <c:v>82</c:v>
                </c:pt>
                <c:pt idx="1554">
                  <c:v>83</c:v>
                </c:pt>
                <c:pt idx="1555">
                  <c:v>83</c:v>
                </c:pt>
                <c:pt idx="1556">
                  <c:v>82</c:v>
                </c:pt>
                <c:pt idx="1557">
                  <c:v>83</c:v>
                </c:pt>
                <c:pt idx="1558">
                  <c:v>82</c:v>
                </c:pt>
                <c:pt idx="1559">
                  <c:v>82</c:v>
                </c:pt>
                <c:pt idx="1560">
                  <c:v>83</c:v>
                </c:pt>
                <c:pt idx="1561">
                  <c:v>82</c:v>
                </c:pt>
                <c:pt idx="1562">
                  <c:v>82</c:v>
                </c:pt>
                <c:pt idx="1563">
                  <c:v>85</c:v>
                </c:pt>
                <c:pt idx="1564">
                  <c:v>82</c:v>
                </c:pt>
                <c:pt idx="1565">
                  <c:v>84</c:v>
                </c:pt>
                <c:pt idx="1566">
                  <c:v>82</c:v>
                </c:pt>
                <c:pt idx="1567">
                  <c:v>83</c:v>
                </c:pt>
                <c:pt idx="1568">
                  <c:v>83</c:v>
                </c:pt>
                <c:pt idx="1569">
                  <c:v>82</c:v>
                </c:pt>
                <c:pt idx="1570">
                  <c:v>82</c:v>
                </c:pt>
                <c:pt idx="1571">
                  <c:v>82</c:v>
                </c:pt>
                <c:pt idx="1572">
                  <c:v>83</c:v>
                </c:pt>
                <c:pt idx="1573">
                  <c:v>83</c:v>
                </c:pt>
                <c:pt idx="1574">
                  <c:v>82</c:v>
                </c:pt>
                <c:pt idx="1575">
                  <c:v>83</c:v>
                </c:pt>
                <c:pt idx="1576">
                  <c:v>81</c:v>
                </c:pt>
                <c:pt idx="1577">
                  <c:v>81</c:v>
                </c:pt>
                <c:pt idx="1578">
                  <c:v>82</c:v>
                </c:pt>
                <c:pt idx="1579">
                  <c:v>83</c:v>
                </c:pt>
                <c:pt idx="1580">
                  <c:v>83</c:v>
                </c:pt>
                <c:pt idx="1581">
                  <c:v>82</c:v>
                </c:pt>
                <c:pt idx="1582">
                  <c:v>83</c:v>
                </c:pt>
                <c:pt idx="1583">
                  <c:v>83</c:v>
                </c:pt>
                <c:pt idx="1584">
                  <c:v>83</c:v>
                </c:pt>
                <c:pt idx="1585">
                  <c:v>83</c:v>
                </c:pt>
                <c:pt idx="1586">
                  <c:v>83</c:v>
                </c:pt>
                <c:pt idx="1587">
                  <c:v>83</c:v>
                </c:pt>
                <c:pt idx="1588">
                  <c:v>83</c:v>
                </c:pt>
                <c:pt idx="1589">
                  <c:v>82</c:v>
                </c:pt>
                <c:pt idx="1590">
                  <c:v>81</c:v>
                </c:pt>
                <c:pt idx="1591">
                  <c:v>84</c:v>
                </c:pt>
                <c:pt idx="1592">
                  <c:v>83</c:v>
                </c:pt>
                <c:pt idx="1593">
                  <c:v>83</c:v>
                </c:pt>
                <c:pt idx="1594">
                  <c:v>83</c:v>
                </c:pt>
                <c:pt idx="1595">
                  <c:v>83</c:v>
                </c:pt>
                <c:pt idx="1596">
                  <c:v>83</c:v>
                </c:pt>
                <c:pt idx="1597">
                  <c:v>83</c:v>
                </c:pt>
                <c:pt idx="1598">
                  <c:v>82</c:v>
                </c:pt>
                <c:pt idx="1599">
                  <c:v>83</c:v>
                </c:pt>
                <c:pt idx="1600">
                  <c:v>82</c:v>
                </c:pt>
                <c:pt idx="1601">
                  <c:v>83</c:v>
                </c:pt>
                <c:pt idx="1602">
                  <c:v>83</c:v>
                </c:pt>
                <c:pt idx="1603">
                  <c:v>83</c:v>
                </c:pt>
                <c:pt idx="1604">
                  <c:v>82</c:v>
                </c:pt>
                <c:pt idx="1605">
                  <c:v>82</c:v>
                </c:pt>
                <c:pt idx="1606">
                  <c:v>83</c:v>
                </c:pt>
                <c:pt idx="1607">
                  <c:v>82</c:v>
                </c:pt>
                <c:pt idx="1608">
                  <c:v>83</c:v>
                </c:pt>
                <c:pt idx="1609">
                  <c:v>83</c:v>
                </c:pt>
                <c:pt idx="1610">
                  <c:v>83</c:v>
                </c:pt>
                <c:pt idx="1611">
                  <c:v>83</c:v>
                </c:pt>
                <c:pt idx="1612">
                  <c:v>84</c:v>
                </c:pt>
                <c:pt idx="1613">
                  <c:v>83</c:v>
                </c:pt>
                <c:pt idx="1614">
                  <c:v>82</c:v>
                </c:pt>
                <c:pt idx="1615">
                  <c:v>84</c:v>
                </c:pt>
                <c:pt idx="1616">
                  <c:v>82</c:v>
                </c:pt>
                <c:pt idx="1617">
                  <c:v>82</c:v>
                </c:pt>
                <c:pt idx="1618">
                  <c:v>82</c:v>
                </c:pt>
                <c:pt idx="1619">
                  <c:v>83</c:v>
                </c:pt>
                <c:pt idx="1620">
                  <c:v>83</c:v>
                </c:pt>
                <c:pt idx="1621">
                  <c:v>83</c:v>
                </c:pt>
                <c:pt idx="1622">
                  <c:v>82</c:v>
                </c:pt>
                <c:pt idx="1623">
                  <c:v>82</c:v>
                </c:pt>
                <c:pt idx="1624">
                  <c:v>82</c:v>
                </c:pt>
                <c:pt idx="1625">
                  <c:v>83</c:v>
                </c:pt>
                <c:pt idx="1626">
                  <c:v>83</c:v>
                </c:pt>
                <c:pt idx="1627">
                  <c:v>82</c:v>
                </c:pt>
                <c:pt idx="1628">
                  <c:v>83</c:v>
                </c:pt>
                <c:pt idx="1629">
                  <c:v>82</c:v>
                </c:pt>
                <c:pt idx="1630">
                  <c:v>83</c:v>
                </c:pt>
                <c:pt idx="1631">
                  <c:v>83</c:v>
                </c:pt>
                <c:pt idx="1632">
                  <c:v>83</c:v>
                </c:pt>
                <c:pt idx="1633">
                  <c:v>82</c:v>
                </c:pt>
                <c:pt idx="1634">
                  <c:v>82</c:v>
                </c:pt>
                <c:pt idx="1635">
                  <c:v>83</c:v>
                </c:pt>
                <c:pt idx="1636">
                  <c:v>83</c:v>
                </c:pt>
                <c:pt idx="1637">
                  <c:v>82</c:v>
                </c:pt>
                <c:pt idx="1638">
                  <c:v>82</c:v>
                </c:pt>
                <c:pt idx="1639">
                  <c:v>83</c:v>
                </c:pt>
                <c:pt idx="1640">
                  <c:v>83</c:v>
                </c:pt>
                <c:pt idx="1641">
                  <c:v>81</c:v>
                </c:pt>
                <c:pt idx="1642">
                  <c:v>83</c:v>
                </c:pt>
                <c:pt idx="1643">
                  <c:v>83</c:v>
                </c:pt>
                <c:pt idx="1644">
                  <c:v>82</c:v>
                </c:pt>
                <c:pt idx="1645">
                  <c:v>83</c:v>
                </c:pt>
                <c:pt idx="1646">
                  <c:v>82</c:v>
                </c:pt>
                <c:pt idx="1647">
                  <c:v>84</c:v>
                </c:pt>
                <c:pt idx="1648">
                  <c:v>83</c:v>
                </c:pt>
                <c:pt idx="1649">
                  <c:v>82</c:v>
                </c:pt>
                <c:pt idx="1650">
                  <c:v>82</c:v>
                </c:pt>
                <c:pt idx="1651">
                  <c:v>82</c:v>
                </c:pt>
                <c:pt idx="1652">
                  <c:v>82</c:v>
                </c:pt>
                <c:pt idx="1653">
                  <c:v>82</c:v>
                </c:pt>
                <c:pt idx="1654">
                  <c:v>83</c:v>
                </c:pt>
                <c:pt idx="1655">
                  <c:v>82</c:v>
                </c:pt>
                <c:pt idx="1656">
                  <c:v>82</c:v>
                </c:pt>
                <c:pt idx="1657">
                  <c:v>83</c:v>
                </c:pt>
                <c:pt idx="1658">
                  <c:v>83</c:v>
                </c:pt>
                <c:pt idx="1659">
                  <c:v>83</c:v>
                </c:pt>
                <c:pt idx="1660">
                  <c:v>83</c:v>
                </c:pt>
                <c:pt idx="1661">
                  <c:v>84</c:v>
                </c:pt>
                <c:pt idx="1662">
                  <c:v>82</c:v>
                </c:pt>
                <c:pt idx="1663">
                  <c:v>81</c:v>
                </c:pt>
                <c:pt idx="1664">
                  <c:v>82</c:v>
                </c:pt>
                <c:pt idx="1665">
                  <c:v>82</c:v>
                </c:pt>
                <c:pt idx="1666">
                  <c:v>82</c:v>
                </c:pt>
                <c:pt idx="1667">
                  <c:v>83</c:v>
                </c:pt>
                <c:pt idx="1668">
                  <c:v>83</c:v>
                </c:pt>
                <c:pt idx="1669">
                  <c:v>82</c:v>
                </c:pt>
                <c:pt idx="1670">
                  <c:v>83</c:v>
                </c:pt>
                <c:pt idx="1671">
                  <c:v>83</c:v>
                </c:pt>
                <c:pt idx="1672">
                  <c:v>82</c:v>
                </c:pt>
                <c:pt idx="1673">
                  <c:v>84</c:v>
                </c:pt>
                <c:pt idx="1674">
                  <c:v>84</c:v>
                </c:pt>
                <c:pt idx="1675">
                  <c:v>83</c:v>
                </c:pt>
                <c:pt idx="1676">
                  <c:v>82</c:v>
                </c:pt>
                <c:pt idx="1677">
                  <c:v>83</c:v>
                </c:pt>
                <c:pt idx="1678">
                  <c:v>83</c:v>
                </c:pt>
                <c:pt idx="1679">
                  <c:v>83</c:v>
                </c:pt>
                <c:pt idx="1680">
                  <c:v>82</c:v>
                </c:pt>
                <c:pt idx="1681">
                  <c:v>83</c:v>
                </c:pt>
                <c:pt idx="1682">
                  <c:v>82</c:v>
                </c:pt>
                <c:pt idx="1683">
                  <c:v>83</c:v>
                </c:pt>
                <c:pt idx="1684">
                  <c:v>82</c:v>
                </c:pt>
                <c:pt idx="1685">
                  <c:v>82</c:v>
                </c:pt>
                <c:pt idx="1686">
                  <c:v>83</c:v>
                </c:pt>
                <c:pt idx="1687">
                  <c:v>82</c:v>
                </c:pt>
                <c:pt idx="1688">
                  <c:v>83</c:v>
                </c:pt>
                <c:pt idx="1689">
                  <c:v>82</c:v>
                </c:pt>
                <c:pt idx="1690">
                  <c:v>82</c:v>
                </c:pt>
                <c:pt idx="1691">
                  <c:v>83</c:v>
                </c:pt>
                <c:pt idx="1692">
                  <c:v>82</c:v>
                </c:pt>
                <c:pt idx="1693">
                  <c:v>82</c:v>
                </c:pt>
                <c:pt idx="1694">
                  <c:v>82</c:v>
                </c:pt>
                <c:pt idx="1695">
                  <c:v>83</c:v>
                </c:pt>
                <c:pt idx="1696">
                  <c:v>82</c:v>
                </c:pt>
                <c:pt idx="1697">
                  <c:v>82</c:v>
                </c:pt>
                <c:pt idx="1698">
                  <c:v>84</c:v>
                </c:pt>
                <c:pt idx="1699">
                  <c:v>84</c:v>
                </c:pt>
                <c:pt idx="1700">
                  <c:v>83</c:v>
                </c:pt>
                <c:pt idx="1701">
                  <c:v>83</c:v>
                </c:pt>
                <c:pt idx="1702">
                  <c:v>83</c:v>
                </c:pt>
                <c:pt idx="1703">
                  <c:v>82</c:v>
                </c:pt>
                <c:pt idx="1704">
                  <c:v>83</c:v>
                </c:pt>
                <c:pt idx="1705">
                  <c:v>83</c:v>
                </c:pt>
                <c:pt idx="1706">
                  <c:v>83</c:v>
                </c:pt>
                <c:pt idx="1707">
                  <c:v>83</c:v>
                </c:pt>
                <c:pt idx="1708">
                  <c:v>83</c:v>
                </c:pt>
                <c:pt idx="1709">
                  <c:v>83</c:v>
                </c:pt>
                <c:pt idx="1710">
                  <c:v>83</c:v>
                </c:pt>
                <c:pt idx="1711">
                  <c:v>83</c:v>
                </c:pt>
                <c:pt idx="1712">
                  <c:v>81</c:v>
                </c:pt>
                <c:pt idx="1713">
                  <c:v>83</c:v>
                </c:pt>
                <c:pt idx="1714">
                  <c:v>82</c:v>
                </c:pt>
                <c:pt idx="1715">
                  <c:v>84</c:v>
                </c:pt>
                <c:pt idx="1716">
                  <c:v>82</c:v>
                </c:pt>
                <c:pt idx="1717">
                  <c:v>82</c:v>
                </c:pt>
                <c:pt idx="1718">
                  <c:v>82</c:v>
                </c:pt>
                <c:pt idx="1719">
                  <c:v>82</c:v>
                </c:pt>
                <c:pt idx="1720">
                  <c:v>81</c:v>
                </c:pt>
                <c:pt idx="1721">
                  <c:v>82</c:v>
                </c:pt>
                <c:pt idx="1722">
                  <c:v>82</c:v>
                </c:pt>
                <c:pt idx="1723">
                  <c:v>83</c:v>
                </c:pt>
                <c:pt idx="1724">
                  <c:v>82</c:v>
                </c:pt>
                <c:pt idx="1725">
                  <c:v>82</c:v>
                </c:pt>
                <c:pt idx="1726">
                  <c:v>83</c:v>
                </c:pt>
                <c:pt idx="1727">
                  <c:v>83</c:v>
                </c:pt>
                <c:pt idx="1728">
                  <c:v>82</c:v>
                </c:pt>
                <c:pt idx="1729">
                  <c:v>82</c:v>
                </c:pt>
                <c:pt idx="1730">
                  <c:v>81</c:v>
                </c:pt>
                <c:pt idx="1731">
                  <c:v>83</c:v>
                </c:pt>
                <c:pt idx="1732">
                  <c:v>82</c:v>
                </c:pt>
                <c:pt idx="1733">
                  <c:v>82</c:v>
                </c:pt>
                <c:pt idx="1734">
                  <c:v>83</c:v>
                </c:pt>
                <c:pt idx="1735">
                  <c:v>83</c:v>
                </c:pt>
                <c:pt idx="1736">
                  <c:v>82</c:v>
                </c:pt>
                <c:pt idx="1737">
                  <c:v>83</c:v>
                </c:pt>
                <c:pt idx="1738">
                  <c:v>81</c:v>
                </c:pt>
                <c:pt idx="1739">
                  <c:v>82</c:v>
                </c:pt>
                <c:pt idx="1740">
                  <c:v>82</c:v>
                </c:pt>
                <c:pt idx="1741">
                  <c:v>82</c:v>
                </c:pt>
                <c:pt idx="1742">
                  <c:v>83</c:v>
                </c:pt>
                <c:pt idx="1743">
                  <c:v>82</c:v>
                </c:pt>
                <c:pt idx="1744">
                  <c:v>82</c:v>
                </c:pt>
                <c:pt idx="1745">
                  <c:v>83</c:v>
                </c:pt>
                <c:pt idx="1746">
                  <c:v>82</c:v>
                </c:pt>
                <c:pt idx="1747">
                  <c:v>83</c:v>
                </c:pt>
                <c:pt idx="1748">
                  <c:v>82</c:v>
                </c:pt>
                <c:pt idx="1749">
                  <c:v>82</c:v>
                </c:pt>
                <c:pt idx="1750">
                  <c:v>83</c:v>
                </c:pt>
                <c:pt idx="1751">
                  <c:v>82</c:v>
                </c:pt>
                <c:pt idx="1752">
                  <c:v>83</c:v>
                </c:pt>
                <c:pt idx="1753">
                  <c:v>82</c:v>
                </c:pt>
                <c:pt idx="1754">
                  <c:v>82</c:v>
                </c:pt>
                <c:pt idx="1755">
                  <c:v>82</c:v>
                </c:pt>
                <c:pt idx="1756">
                  <c:v>83</c:v>
                </c:pt>
                <c:pt idx="1757">
                  <c:v>84</c:v>
                </c:pt>
                <c:pt idx="1758">
                  <c:v>82</c:v>
                </c:pt>
                <c:pt idx="1759">
                  <c:v>82</c:v>
                </c:pt>
                <c:pt idx="1760">
                  <c:v>83</c:v>
                </c:pt>
                <c:pt idx="1761">
                  <c:v>83</c:v>
                </c:pt>
                <c:pt idx="1762">
                  <c:v>84</c:v>
                </c:pt>
                <c:pt idx="1763">
                  <c:v>81</c:v>
                </c:pt>
                <c:pt idx="1764">
                  <c:v>83</c:v>
                </c:pt>
                <c:pt idx="1765">
                  <c:v>83</c:v>
                </c:pt>
                <c:pt idx="1766">
                  <c:v>83</c:v>
                </c:pt>
                <c:pt idx="1767">
                  <c:v>83</c:v>
                </c:pt>
                <c:pt idx="1768">
                  <c:v>82</c:v>
                </c:pt>
                <c:pt idx="1769">
                  <c:v>84</c:v>
                </c:pt>
                <c:pt idx="1770">
                  <c:v>83</c:v>
                </c:pt>
                <c:pt idx="1771">
                  <c:v>82</c:v>
                </c:pt>
                <c:pt idx="1772">
                  <c:v>82</c:v>
                </c:pt>
                <c:pt idx="1773">
                  <c:v>83</c:v>
                </c:pt>
                <c:pt idx="1774">
                  <c:v>83</c:v>
                </c:pt>
                <c:pt idx="1775">
                  <c:v>83</c:v>
                </c:pt>
                <c:pt idx="1776">
                  <c:v>82</c:v>
                </c:pt>
                <c:pt idx="1777">
                  <c:v>83</c:v>
                </c:pt>
                <c:pt idx="1778">
                  <c:v>82</c:v>
                </c:pt>
                <c:pt idx="1779">
                  <c:v>84</c:v>
                </c:pt>
                <c:pt idx="1780">
                  <c:v>82</c:v>
                </c:pt>
                <c:pt idx="1781">
                  <c:v>82</c:v>
                </c:pt>
                <c:pt idx="1782">
                  <c:v>82</c:v>
                </c:pt>
                <c:pt idx="1783">
                  <c:v>82</c:v>
                </c:pt>
                <c:pt idx="1784">
                  <c:v>83</c:v>
                </c:pt>
                <c:pt idx="1785">
                  <c:v>83</c:v>
                </c:pt>
                <c:pt idx="1786">
                  <c:v>83</c:v>
                </c:pt>
                <c:pt idx="1787">
                  <c:v>83</c:v>
                </c:pt>
                <c:pt idx="1788">
                  <c:v>84</c:v>
                </c:pt>
                <c:pt idx="1789">
                  <c:v>83</c:v>
                </c:pt>
                <c:pt idx="1790">
                  <c:v>82</c:v>
                </c:pt>
                <c:pt idx="1791">
                  <c:v>83</c:v>
                </c:pt>
                <c:pt idx="1792">
                  <c:v>82</c:v>
                </c:pt>
                <c:pt idx="1793">
                  <c:v>81</c:v>
                </c:pt>
                <c:pt idx="1794">
                  <c:v>82</c:v>
                </c:pt>
                <c:pt idx="1795">
                  <c:v>83</c:v>
                </c:pt>
                <c:pt idx="1796">
                  <c:v>83</c:v>
                </c:pt>
                <c:pt idx="1797">
                  <c:v>83</c:v>
                </c:pt>
                <c:pt idx="1798">
                  <c:v>82</c:v>
                </c:pt>
                <c:pt idx="1799">
                  <c:v>82</c:v>
                </c:pt>
                <c:pt idx="1800">
                  <c:v>82</c:v>
                </c:pt>
                <c:pt idx="1801">
                  <c:v>82</c:v>
                </c:pt>
                <c:pt idx="1802">
                  <c:v>83</c:v>
                </c:pt>
                <c:pt idx="1803">
                  <c:v>82</c:v>
                </c:pt>
                <c:pt idx="1804">
                  <c:v>83</c:v>
                </c:pt>
                <c:pt idx="1805">
                  <c:v>83</c:v>
                </c:pt>
                <c:pt idx="1806">
                  <c:v>82</c:v>
                </c:pt>
                <c:pt idx="1807">
                  <c:v>82</c:v>
                </c:pt>
                <c:pt idx="1808">
                  <c:v>83</c:v>
                </c:pt>
                <c:pt idx="1809">
                  <c:v>83</c:v>
                </c:pt>
                <c:pt idx="1810">
                  <c:v>83</c:v>
                </c:pt>
                <c:pt idx="1811">
                  <c:v>83</c:v>
                </c:pt>
                <c:pt idx="1812">
                  <c:v>82</c:v>
                </c:pt>
                <c:pt idx="1813">
                  <c:v>82</c:v>
                </c:pt>
                <c:pt idx="1814">
                  <c:v>82</c:v>
                </c:pt>
                <c:pt idx="1815">
                  <c:v>82</c:v>
                </c:pt>
                <c:pt idx="1816">
                  <c:v>83</c:v>
                </c:pt>
                <c:pt idx="1817">
                  <c:v>82</c:v>
                </c:pt>
                <c:pt idx="1818">
                  <c:v>83</c:v>
                </c:pt>
                <c:pt idx="1819">
                  <c:v>82</c:v>
                </c:pt>
                <c:pt idx="1820">
                  <c:v>82</c:v>
                </c:pt>
                <c:pt idx="1821">
                  <c:v>81</c:v>
                </c:pt>
                <c:pt idx="1822">
                  <c:v>82</c:v>
                </c:pt>
                <c:pt idx="1823">
                  <c:v>83</c:v>
                </c:pt>
                <c:pt idx="1824">
                  <c:v>83</c:v>
                </c:pt>
                <c:pt idx="1825">
                  <c:v>82</c:v>
                </c:pt>
                <c:pt idx="1826">
                  <c:v>82</c:v>
                </c:pt>
                <c:pt idx="1827">
                  <c:v>83</c:v>
                </c:pt>
                <c:pt idx="1828">
                  <c:v>82</c:v>
                </c:pt>
                <c:pt idx="1829">
                  <c:v>83</c:v>
                </c:pt>
                <c:pt idx="1830">
                  <c:v>83</c:v>
                </c:pt>
                <c:pt idx="1831">
                  <c:v>82</c:v>
                </c:pt>
                <c:pt idx="1832">
                  <c:v>82</c:v>
                </c:pt>
                <c:pt idx="1833">
                  <c:v>83</c:v>
                </c:pt>
                <c:pt idx="1834">
                  <c:v>83</c:v>
                </c:pt>
                <c:pt idx="1835">
                  <c:v>82</c:v>
                </c:pt>
                <c:pt idx="1836">
                  <c:v>81</c:v>
                </c:pt>
                <c:pt idx="1837">
                  <c:v>83</c:v>
                </c:pt>
                <c:pt idx="1838">
                  <c:v>83</c:v>
                </c:pt>
                <c:pt idx="1839">
                  <c:v>82</c:v>
                </c:pt>
                <c:pt idx="1840">
                  <c:v>83</c:v>
                </c:pt>
                <c:pt idx="1841">
                  <c:v>83</c:v>
                </c:pt>
                <c:pt idx="1842">
                  <c:v>82</c:v>
                </c:pt>
                <c:pt idx="1843">
                  <c:v>82</c:v>
                </c:pt>
                <c:pt idx="1844">
                  <c:v>82</c:v>
                </c:pt>
                <c:pt idx="1845">
                  <c:v>83</c:v>
                </c:pt>
                <c:pt idx="1846">
                  <c:v>82</c:v>
                </c:pt>
                <c:pt idx="1847">
                  <c:v>82</c:v>
                </c:pt>
                <c:pt idx="1848">
                  <c:v>83</c:v>
                </c:pt>
                <c:pt idx="1849">
                  <c:v>83</c:v>
                </c:pt>
                <c:pt idx="1850">
                  <c:v>82</c:v>
                </c:pt>
                <c:pt idx="1851">
                  <c:v>82</c:v>
                </c:pt>
                <c:pt idx="1852">
                  <c:v>83</c:v>
                </c:pt>
                <c:pt idx="1853">
                  <c:v>82</c:v>
                </c:pt>
                <c:pt idx="1854">
                  <c:v>82</c:v>
                </c:pt>
                <c:pt idx="1855">
                  <c:v>82</c:v>
                </c:pt>
                <c:pt idx="1856">
                  <c:v>83</c:v>
                </c:pt>
                <c:pt idx="1857">
                  <c:v>83</c:v>
                </c:pt>
                <c:pt idx="1858">
                  <c:v>83</c:v>
                </c:pt>
                <c:pt idx="1859">
                  <c:v>82</c:v>
                </c:pt>
                <c:pt idx="1860">
                  <c:v>82</c:v>
                </c:pt>
                <c:pt idx="1861">
                  <c:v>82</c:v>
                </c:pt>
                <c:pt idx="1862">
                  <c:v>82</c:v>
                </c:pt>
                <c:pt idx="1863">
                  <c:v>82</c:v>
                </c:pt>
                <c:pt idx="1864">
                  <c:v>81</c:v>
                </c:pt>
                <c:pt idx="1865">
                  <c:v>82</c:v>
                </c:pt>
                <c:pt idx="1866">
                  <c:v>82</c:v>
                </c:pt>
                <c:pt idx="1867">
                  <c:v>83</c:v>
                </c:pt>
                <c:pt idx="1868">
                  <c:v>81</c:v>
                </c:pt>
                <c:pt idx="1869">
                  <c:v>82</c:v>
                </c:pt>
                <c:pt idx="1870">
                  <c:v>82</c:v>
                </c:pt>
                <c:pt idx="1871">
                  <c:v>82</c:v>
                </c:pt>
                <c:pt idx="1872">
                  <c:v>83</c:v>
                </c:pt>
                <c:pt idx="1873">
                  <c:v>83</c:v>
                </c:pt>
                <c:pt idx="1874">
                  <c:v>82</c:v>
                </c:pt>
                <c:pt idx="1875">
                  <c:v>82</c:v>
                </c:pt>
                <c:pt idx="1876">
                  <c:v>82</c:v>
                </c:pt>
                <c:pt idx="1877">
                  <c:v>82</c:v>
                </c:pt>
                <c:pt idx="1878">
                  <c:v>82</c:v>
                </c:pt>
                <c:pt idx="1879">
                  <c:v>82</c:v>
                </c:pt>
                <c:pt idx="1880">
                  <c:v>82</c:v>
                </c:pt>
                <c:pt idx="1881">
                  <c:v>83</c:v>
                </c:pt>
                <c:pt idx="1882">
                  <c:v>82</c:v>
                </c:pt>
                <c:pt idx="1883">
                  <c:v>82</c:v>
                </c:pt>
                <c:pt idx="1884">
                  <c:v>82</c:v>
                </c:pt>
                <c:pt idx="1885">
                  <c:v>82</c:v>
                </c:pt>
                <c:pt idx="1886">
                  <c:v>83</c:v>
                </c:pt>
                <c:pt idx="1887">
                  <c:v>83</c:v>
                </c:pt>
                <c:pt idx="1888">
                  <c:v>82</c:v>
                </c:pt>
                <c:pt idx="1889">
                  <c:v>83</c:v>
                </c:pt>
                <c:pt idx="1890">
                  <c:v>82</c:v>
                </c:pt>
                <c:pt idx="1891">
                  <c:v>82</c:v>
                </c:pt>
                <c:pt idx="1892">
                  <c:v>82</c:v>
                </c:pt>
                <c:pt idx="1893">
                  <c:v>81</c:v>
                </c:pt>
                <c:pt idx="1894">
                  <c:v>83</c:v>
                </c:pt>
                <c:pt idx="1895">
                  <c:v>82</c:v>
                </c:pt>
                <c:pt idx="1896">
                  <c:v>82</c:v>
                </c:pt>
                <c:pt idx="1897">
                  <c:v>82</c:v>
                </c:pt>
                <c:pt idx="1898">
                  <c:v>82</c:v>
                </c:pt>
                <c:pt idx="1899">
                  <c:v>83</c:v>
                </c:pt>
                <c:pt idx="1900">
                  <c:v>83</c:v>
                </c:pt>
                <c:pt idx="1901">
                  <c:v>82</c:v>
                </c:pt>
                <c:pt idx="1902">
                  <c:v>83</c:v>
                </c:pt>
                <c:pt idx="1903">
                  <c:v>81</c:v>
                </c:pt>
                <c:pt idx="1904">
                  <c:v>82</c:v>
                </c:pt>
                <c:pt idx="1905">
                  <c:v>82</c:v>
                </c:pt>
                <c:pt idx="1906">
                  <c:v>83</c:v>
                </c:pt>
                <c:pt idx="1907">
                  <c:v>82</c:v>
                </c:pt>
                <c:pt idx="1908">
                  <c:v>81</c:v>
                </c:pt>
                <c:pt idx="1909">
                  <c:v>82</c:v>
                </c:pt>
                <c:pt idx="1910">
                  <c:v>82</c:v>
                </c:pt>
                <c:pt idx="1911">
                  <c:v>82</c:v>
                </c:pt>
                <c:pt idx="1912">
                  <c:v>82</c:v>
                </c:pt>
                <c:pt idx="1913">
                  <c:v>83</c:v>
                </c:pt>
                <c:pt idx="1914">
                  <c:v>82</c:v>
                </c:pt>
                <c:pt idx="1915">
                  <c:v>81</c:v>
                </c:pt>
                <c:pt idx="1916">
                  <c:v>83</c:v>
                </c:pt>
                <c:pt idx="1917">
                  <c:v>82</c:v>
                </c:pt>
                <c:pt idx="1918">
                  <c:v>82</c:v>
                </c:pt>
                <c:pt idx="1919">
                  <c:v>81</c:v>
                </c:pt>
                <c:pt idx="1920">
                  <c:v>82</c:v>
                </c:pt>
                <c:pt idx="1921">
                  <c:v>82</c:v>
                </c:pt>
                <c:pt idx="1922">
                  <c:v>83</c:v>
                </c:pt>
                <c:pt idx="1923">
                  <c:v>83</c:v>
                </c:pt>
                <c:pt idx="1924">
                  <c:v>81</c:v>
                </c:pt>
                <c:pt idx="1925">
                  <c:v>82</c:v>
                </c:pt>
                <c:pt idx="1926">
                  <c:v>81</c:v>
                </c:pt>
                <c:pt idx="1927">
                  <c:v>82</c:v>
                </c:pt>
                <c:pt idx="1928">
                  <c:v>82</c:v>
                </c:pt>
                <c:pt idx="1929">
                  <c:v>83</c:v>
                </c:pt>
                <c:pt idx="1930">
                  <c:v>82</c:v>
                </c:pt>
                <c:pt idx="1931">
                  <c:v>82</c:v>
                </c:pt>
                <c:pt idx="1932">
                  <c:v>81</c:v>
                </c:pt>
                <c:pt idx="1933">
                  <c:v>83</c:v>
                </c:pt>
                <c:pt idx="1934">
                  <c:v>83</c:v>
                </c:pt>
                <c:pt idx="1935">
                  <c:v>82</c:v>
                </c:pt>
                <c:pt idx="1936">
                  <c:v>83</c:v>
                </c:pt>
                <c:pt idx="1937">
                  <c:v>82</c:v>
                </c:pt>
                <c:pt idx="1938">
                  <c:v>82</c:v>
                </c:pt>
                <c:pt idx="1939">
                  <c:v>82</c:v>
                </c:pt>
                <c:pt idx="1940">
                  <c:v>83</c:v>
                </c:pt>
                <c:pt idx="1941">
                  <c:v>82</c:v>
                </c:pt>
                <c:pt idx="1942">
                  <c:v>82</c:v>
                </c:pt>
                <c:pt idx="1943">
                  <c:v>83</c:v>
                </c:pt>
                <c:pt idx="1944">
                  <c:v>84</c:v>
                </c:pt>
                <c:pt idx="1945">
                  <c:v>82</c:v>
                </c:pt>
                <c:pt idx="1946">
                  <c:v>83</c:v>
                </c:pt>
                <c:pt idx="1947">
                  <c:v>82</c:v>
                </c:pt>
                <c:pt idx="1948">
                  <c:v>82</c:v>
                </c:pt>
                <c:pt idx="1949">
                  <c:v>83</c:v>
                </c:pt>
                <c:pt idx="1950">
                  <c:v>82</c:v>
                </c:pt>
                <c:pt idx="1951">
                  <c:v>82</c:v>
                </c:pt>
                <c:pt idx="1952">
                  <c:v>82</c:v>
                </c:pt>
                <c:pt idx="1953">
                  <c:v>84</c:v>
                </c:pt>
                <c:pt idx="1954">
                  <c:v>81</c:v>
                </c:pt>
                <c:pt idx="1955">
                  <c:v>82</c:v>
                </c:pt>
                <c:pt idx="1956">
                  <c:v>83</c:v>
                </c:pt>
                <c:pt idx="1957">
                  <c:v>81</c:v>
                </c:pt>
                <c:pt idx="1958">
                  <c:v>82</c:v>
                </c:pt>
                <c:pt idx="1959">
                  <c:v>82</c:v>
                </c:pt>
                <c:pt idx="1960">
                  <c:v>82</c:v>
                </c:pt>
                <c:pt idx="1961">
                  <c:v>83</c:v>
                </c:pt>
                <c:pt idx="1962">
                  <c:v>82</c:v>
                </c:pt>
                <c:pt idx="1963">
                  <c:v>83</c:v>
                </c:pt>
                <c:pt idx="1964">
                  <c:v>82</c:v>
                </c:pt>
                <c:pt idx="1965">
                  <c:v>81</c:v>
                </c:pt>
                <c:pt idx="1966">
                  <c:v>82</c:v>
                </c:pt>
                <c:pt idx="1967">
                  <c:v>82</c:v>
                </c:pt>
                <c:pt idx="1968">
                  <c:v>83</c:v>
                </c:pt>
                <c:pt idx="1969">
                  <c:v>82</c:v>
                </c:pt>
                <c:pt idx="1970">
                  <c:v>82</c:v>
                </c:pt>
                <c:pt idx="1971">
                  <c:v>82</c:v>
                </c:pt>
                <c:pt idx="1972">
                  <c:v>84</c:v>
                </c:pt>
                <c:pt idx="1973">
                  <c:v>83</c:v>
                </c:pt>
                <c:pt idx="1974">
                  <c:v>83</c:v>
                </c:pt>
                <c:pt idx="1975">
                  <c:v>83</c:v>
                </c:pt>
                <c:pt idx="1976">
                  <c:v>83</c:v>
                </c:pt>
                <c:pt idx="1977">
                  <c:v>83</c:v>
                </c:pt>
                <c:pt idx="1978">
                  <c:v>82</c:v>
                </c:pt>
                <c:pt idx="1979">
                  <c:v>83</c:v>
                </c:pt>
                <c:pt idx="1980">
                  <c:v>82</c:v>
                </c:pt>
                <c:pt idx="1981">
                  <c:v>83</c:v>
                </c:pt>
                <c:pt idx="1982">
                  <c:v>82</c:v>
                </c:pt>
                <c:pt idx="1983">
                  <c:v>82</c:v>
                </c:pt>
                <c:pt idx="1984">
                  <c:v>82</c:v>
                </c:pt>
                <c:pt idx="1985">
                  <c:v>83</c:v>
                </c:pt>
                <c:pt idx="1986">
                  <c:v>82</c:v>
                </c:pt>
                <c:pt idx="1987">
                  <c:v>83</c:v>
                </c:pt>
                <c:pt idx="1988">
                  <c:v>83</c:v>
                </c:pt>
                <c:pt idx="1989">
                  <c:v>83</c:v>
                </c:pt>
                <c:pt idx="1990">
                  <c:v>83</c:v>
                </c:pt>
                <c:pt idx="1991">
                  <c:v>81</c:v>
                </c:pt>
                <c:pt idx="1992">
                  <c:v>83</c:v>
                </c:pt>
                <c:pt idx="1993">
                  <c:v>81</c:v>
                </c:pt>
                <c:pt idx="1994">
                  <c:v>82</c:v>
                </c:pt>
                <c:pt idx="1995">
                  <c:v>84</c:v>
                </c:pt>
                <c:pt idx="1996">
                  <c:v>83</c:v>
                </c:pt>
                <c:pt idx="1997">
                  <c:v>83</c:v>
                </c:pt>
                <c:pt idx="1998">
                  <c:v>83</c:v>
                </c:pt>
                <c:pt idx="1999">
                  <c:v>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D9D-4C2A-88D6-73C536667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2183983"/>
        <c:axId val="582199423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Frequency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3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Sheet1!$A$2:$A$2001</c:f>
              <c:numCache>
                <c:formatCode>General</c:formatCode>
                <c:ptCount val="2000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  <c:pt idx="15">
                  <c:v>320</c:v>
                </c:pt>
                <c:pt idx="16">
                  <c:v>340</c:v>
                </c:pt>
                <c:pt idx="17">
                  <c:v>360</c:v>
                </c:pt>
                <c:pt idx="18">
                  <c:v>380</c:v>
                </c:pt>
                <c:pt idx="19">
                  <c:v>400</c:v>
                </c:pt>
                <c:pt idx="20">
                  <c:v>420</c:v>
                </c:pt>
                <c:pt idx="21">
                  <c:v>440</c:v>
                </c:pt>
                <c:pt idx="22">
                  <c:v>460</c:v>
                </c:pt>
                <c:pt idx="23">
                  <c:v>480</c:v>
                </c:pt>
                <c:pt idx="24">
                  <c:v>500</c:v>
                </c:pt>
                <c:pt idx="25">
                  <c:v>520</c:v>
                </c:pt>
                <c:pt idx="26">
                  <c:v>540</c:v>
                </c:pt>
                <c:pt idx="27">
                  <c:v>560</c:v>
                </c:pt>
                <c:pt idx="28">
                  <c:v>580</c:v>
                </c:pt>
                <c:pt idx="29">
                  <c:v>600</c:v>
                </c:pt>
                <c:pt idx="30">
                  <c:v>620</c:v>
                </c:pt>
                <c:pt idx="31">
                  <c:v>640</c:v>
                </c:pt>
                <c:pt idx="32">
                  <c:v>660</c:v>
                </c:pt>
                <c:pt idx="33">
                  <c:v>680</c:v>
                </c:pt>
                <c:pt idx="34">
                  <c:v>700</c:v>
                </c:pt>
                <c:pt idx="35">
                  <c:v>720</c:v>
                </c:pt>
                <c:pt idx="36">
                  <c:v>740</c:v>
                </c:pt>
                <c:pt idx="37">
                  <c:v>760</c:v>
                </c:pt>
                <c:pt idx="38">
                  <c:v>780</c:v>
                </c:pt>
                <c:pt idx="39">
                  <c:v>800</c:v>
                </c:pt>
                <c:pt idx="40">
                  <c:v>820</c:v>
                </c:pt>
                <c:pt idx="41">
                  <c:v>840</c:v>
                </c:pt>
                <c:pt idx="42">
                  <c:v>860</c:v>
                </c:pt>
                <c:pt idx="43">
                  <c:v>880</c:v>
                </c:pt>
                <c:pt idx="44">
                  <c:v>900</c:v>
                </c:pt>
                <c:pt idx="45">
                  <c:v>920</c:v>
                </c:pt>
                <c:pt idx="46">
                  <c:v>940</c:v>
                </c:pt>
                <c:pt idx="47">
                  <c:v>960</c:v>
                </c:pt>
                <c:pt idx="48">
                  <c:v>980</c:v>
                </c:pt>
                <c:pt idx="49">
                  <c:v>1000</c:v>
                </c:pt>
                <c:pt idx="50">
                  <c:v>1020</c:v>
                </c:pt>
                <c:pt idx="51">
                  <c:v>1040</c:v>
                </c:pt>
                <c:pt idx="52">
                  <c:v>1060</c:v>
                </c:pt>
                <c:pt idx="53">
                  <c:v>1080</c:v>
                </c:pt>
                <c:pt idx="54">
                  <c:v>1100</c:v>
                </c:pt>
                <c:pt idx="55">
                  <c:v>1120</c:v>
                </c:pt>
                <c:pt idx="56">
                  <c:v>1140</c:v>
                </c:pt>
                <c:pt idx="57">
                  <c:v>1160</c:v>
                </c:pt>
                <c:pt idx="58">
                  <c:v>1180</c:v>
                </c:pt>
                <c:pt idx="59">
                  <c:v>1200</c:v>
                </c:pt>
                <c:pt idx="60">
                  <c:v>1220</c:v>
                </c:pt>
                <c:pt idx="61">
                  <c:v>1240</c:v>
                </c:pt>
                <c:pt idx="62">
                  <c:v>1260</c:v>
                </c:pt>
                <c:pt idx="63">
                  <c:v>1280</c:v>
                </c:pt>
                <c:pt idx="64">
                  <c:v>1300</c:v>
                </c:pt>
                <c:pt idx="65">
                  <c:v>1320</c:v>
                </c:pt>
                <c:pt idx="66">
                  <c:v>1340</c:v>
                </c:pt>
                <c:pt idx="67">
                  <c:v>1360</c:v>
                </c:pt>
                <c:pt idx="68">
                  <c:v>1380</c:v>
                </c:pt>
                <c:pt idx="69">
                  <c:v>1400</c:v>
                </c:pt>
                <c:pt idx="70">
                  <c:v>1420</c:v>
                </c:pt>
                <c:pt idx="71">
                  <c:v>1440</c:v>
                </c:pt>
                <c:pt idx="72">
                  <c:v>1460</c:v>
                </c:pt>
                <c:pt idx="73">
                  <c:v>1480</c:v>
                </c:pt>
                <c:pt idx="74">
                  <c:v>1500</c:v>
                </c:pt>
                <c:pt idx="75">
                  <c:v>1520</c:v>
                </c:pt>
                <c:pt idx="76">
                  <c:v>1540</c:v>
                </c:pt>
                <c:pt idx="77">
                  <c:v>1560</c:v>
                </c:pt>
                <c:pt idx="78">
                  <c:v>1580</c:v>
                </c:pt>
                <c:pt idx="79">
                  <c:v>1600</c:v>
                </c:pt>
                <c:pt idx="80">
                  <c:v>1620</c:v>
                </c:pt>
                <c:pt idx="81">
                  <c:v>1640</c:v>
                </c:pt>
                <c:pt idx="82">
                  <c:v>1660</c:v>
                </c:pt>
                <c:pt idx="83">
                  <c:v>1680</c:v>
                </c:pt>
                <c:pt idx="84">
                  <c:v>1700</c:v>
                </c:pt>
                <c:pt idx="85">
                  <c:v>1720</c:v>
                </c:pt>
                <c:pt idx="86">
                  <c:v>1740</c:v>
                </c:pt>
                <c:pt idx="87">
                  <c:v>1760</c:v>
                </c:pt>
                <c:pt idx="88">
                  <c:v>1780</c:v>
                </c:pt>
                <c:pt idx="89">
                  <c:v>1800</c:v>
                </c:pt>
                <c:pt idx="90">
                  <c:v>1820</c:v>
                </c:pt>
                <c:pt idx="91">
                  <c:v>1840</c:v>
                </c:pt>
                <c:pt idx="92">
                  <c:v>1860</c:v>
                </c:pt>
                <c:pt idx="93">
                  <c:v>1880</c:v>
                </c:pt>
                <c:pt idx="94">
                  <c:v>1900</c:v>
                </c:pt>
                <c:pt idx="95">
                  <c:v>1920</c:v>
                </c:pt>
                <c:pt idx="96">
                  <c:v>1940</c:v>
                </c:pt>
                <c:pt idx="97">
                  <c:v>1960</c:v>
                </c:pt>
                <c:pt idx="98">
                  <c:v>1980</c:v>
                </c:pt>
                <c:pt idx="99">
                  <c:v>2000</c:v>
                </c:pt>
                <c:pt idx="100">
                  <c:v>2020</c:v>
                </c:pt>
                <c:pt idx="101">
                  <c:v>2040</c:v>
                </c:pt>
                <c:pt idx="102">
                  <c:v>2060</c:v>
                </c:pt>
                <c:pt idx="103">
                  <c:v>2080</c:v>
                </c:pt>
                <c:pt idx="104">
                  <c:v>2100</c:v>
                </c:pt>
                <c:pt idx="105">
                  <c:v>2120</c:v>
                </c:pt>
                <c:pt idx="106">
                  <c:v>2140</c:v>
                </c:pt>
                <c:pt idx="107">
                  <c:v>2160</c:v>
                </c:pt>
                <c:pt idx="108">
                  <c:v>2180</c:v>
                </c:pt>
                <c:pt idx="109">
                  <c:v>2200</c:v>
                </c:pt>
                <c:pt idx="110">
                  <c:v>2220</c:v>
                </c:pt>
                <c:pt idx="111">
                  <c:v>2240</c:v>
                </c:pt>
                <c:pt idx="112">
                  <c:v>2260</c:v>
                </c:pt>
                <c:pt idx="113">
                  <c:v>2280</c:v>
                </c:pt>
                <c:pt idx="114">
                  <c:v>2300</c:v>
                </c:pt>
                <c:pt idx="115">
                  <c:v>2320</c:v>
                </c:pt>
                <c:pt idx="116">
                  <c:v>2340</c:v>
                </c:pt>
                <c:pt idx="117">
                  <c:v>2360</c:v>
                </c:pt>
                <c:pt idx="118">
                  <c:v>2380</c:v>
                </c:pt>
                <c:pt idx="119">
                  <c:v>2400</c:v>
                </c:pt>
                <c:pt idx="120">
                  <c:v>2420</c:v>
                </c:pt>
                <c:pt idx="121">
                  <c:v>2440</c:v>
                </c:pt>
                <c:pt idx="122">
                  <c:v>2460</c:v>
                </c:pt>
                <c:pt idx="123">
                  <c:v>2480</c:v>
                </c:pt>
                <c:pt idx="124">
                  <c:v>2500</c:v>
                </c:pt>
                <c:pt idx="125">
                  <c:v>2520</c:v>
                </c:pt>
                <c:pt idx="126">
                  <c:v>2540</c:v>
                </c:pt>
                <c:pt idx="127">
                  <c:v>2560</c:v>
                </c:pt>
                <c:pt idx="128">
                  <c:v>2580</c:v>
                </c:pt>
                <c:pt idx="129">
                  <c:v>2600</c:v>
                </c:pt>
                <c:pt idx="130">
                  <c:v>2620</c:v>
                </c:pt>
                <c:pt idx="131">
                  <c:v>2640</c:v>
                </c:pt>
                <c:pt idx="132">
                  <c:v>2660</c:v>
                </c:pt>
                <c:pt idx="133">
                  <c:v>2680</c:v>
                </c:pt>
                <c:pt idx="134">
                  <c:v>2700</c:v>
                </c:pt>
                <c:pt idx="135">
                  <c:v>2720</c:v>
                </c:pt>
                <c:pt idx="136">
                  <c:v>2740</c:v>
                </c:pt>
                <c:pt idx="137">
                  <c:v>2760</c:v>
                </c:pt>
                <c:pt idx="138">
                  <c:v>2780</c:v>
                </c:pt>
                <c:pt idx="139">
                  <c:v>2800</c:v>
                </c:pt>
                <c:pt idx="140">
                  <c:v>2820</c:v>
                </c:pt>
                <c:pt idx="141">
                  <c:v>2840</c:v>
                </c:pt>
                <c:pt idx="142">
                  <c:v>2860</c:v>
                </c:pt>
                <c:pt idx="143">
                  <c:v>2880</c:v>
                </c:pt>
                <c:pt idx="144">
                  <c:v>2900</c:v>
                </c:pt>
                <c:pt idx="145">
                  <c:v>2920</c:v>
                </c:pt>
                <c:pt idx="146">
                  <c:v>2940</c:v>
                </c:pt>
                <c:pt idx="147">
                  <c:v>2960</c:v>
                </c:pt>
                <c:pt idx="148">
                  <c:v>2980</c:v>
                </c:pt>
                <c:pt idx="149">
                  <c:v>3000</c:v>
                </c:pt>
                <c:pt idx="150">
                  <c:v>3020</c:v>
                </c:pt>
                <c:pt idx="151">
                  <c:v>3040</c:v>
                </c:pt>
                <c:pt idx="152">
                  <c:v>3060</c:v>
                </c:pt>
                <c:pt idx="153">
                  <c:v>3080</c:v>
                </c:pt>
                <c:pt idx="154">
                  <c:v>3100</c:v>
                </c:pt>
                <c:pt idx="155">
                  <c:v>3120</c:v>
                </c:pt>
                <c:pt idx="156">
                  <c:v>3140</c:v>
                </c:pt>
                <c:pt idx="157">
                  <c:v>3160</c:v>
                </c:pt>
                <c:pt idx="158">
                  <c:v>3180</c:v>
                </c:pt>
                <c:pt idx="159">
                  <c:v>3200</c:v>
                </c:pt>
                <c:pt idx="160">
                  <c:v>3220</c:v>
                </c:pt>
                <c:pt idx="161">
                  <c:v>3240</c:v>
                </c:pt>
                <c:pt idx="162">
                  <c:v>3260</c:v>
                </c:pt>
                <c:pt idx="163">
                  <c:v>3280</c:v>
                </c:pt>
                <c:pt idx="164">
                  <c:v>3300</c:v>
                </c:pt>
                <c:pt idx="165">
                  <c:v>3320</c:v>
                </c:pt>
                <c:pt idx="166">
                  <c:v>3340</c:v>
                </c:pt>
                <c:pt idx="167">
                  <c:v>3360</c:v>
                </c:pt>
                <c:pt idx="168">
                  <c:v>3380</c:v>
                </c:pt>
                <c:pt idx="169">
                  <c:v>3400</c:v>
                </c:pt>
                <c:pt idx="170">
                  <c:v>3420</c:v>
                </c:pt>
                <c:pt idx="171">
                  <c:v>3440</c:v>
                </c:pt>
                <c:pt idx="172">
                  <c:v>3460</c:v>
                </c:pt>
                <c:pt idx="173">
                  <c:v>3480</c:v>
                </c:pt>
                <c:pt idx="174">
                  <c:v>3500</c:v>
                </c:pt>
                <c:pt idx="175">
                  <c:v>3520</c:v>
                </c:pt>
                <c:pt idx="176">
                  <c:v>3540</c:v>
                </c:pt>
                <c:pt idx="177">
                  <c:v>3560</c:v>
                </c:pt>
                <c:pt idx="178">
                  <c:v>3580</c:v>
                </c:pt>
                <c:pt idx="179">
                  <c:v>3600</c:v>
                </c:pt>
                <c:pt idx="180">
                  <c:v>3620</c:v>
                </c:pt>
                <c:pt idx="181">
                  <c:v>3640</c:v>
                </c:pt>
                <c:pt idx="182">
                  <c:v>3660</c:v>
                </c:pt>
                <c:pt idx="183">
                  <c:v>3680</c:v>
                </c:pt>
                <c:pt idx="184">
                  <c:v>3700</c:v>
                </c:pt>
                <c:pt idx="185">
                  <c:v>3720</c:v>
                </c:pt>
                <c:pt idx="186">
                  <c:v>3740</c:v>
                </c:pt>
                <c:pt idx="187">
                  <c:v>3760</c:v>
                </c:pt>
                <c:pt idx="188">
                  <c:v>3780</c:v>
                </c:pt>
                <c:pt idx="189">
                  <c:v>3800</c:v>
                </c:pt>
                <c:pt idx="190">
                  <c:v>3820</c:v>
                </c:pt>
                <c:pt idx="191">
                  <c:v>3840</c:v>
                </c:pt>
                <c:pt idx="192">
                  <c:v>3860</c:v>
                </c:pt>
                <c:pt idx="193">
                  <c:v>3880</c:v>
                </c:pt>
                <c:pt idx="194">
                  <c:v>3900</c:v>
                </c:pt>
                <c:pt idx="195">
                  <c:v>3920</c:v>
                </c:pt>
                <c:pt idx="196">
                  <c:v>3940</c:v>
                </c:pt>
                <c:pt idx="197">
                  <c:v>3960</c:v>
                </c:pt>
                <c:pt idx="198">
                  <c:v>3980</c:v>
                </c:pt>
                <c:pt idx="199">
                  <c:v>4000</c:v>
                </c:pt>
                <c:pt idx="200">
                  <c:v>4020</c:v>
                </c:pt>
                <c:pt idx="201">
                  <c:v>4040</c:v>
                </c:pt>
                <c:pt idx="202">
                  <c:v>4060</c:v>
                </c:pt>
                <c:pt idx="203">
                  <c:v>4080</c:v>
                </c:pt>
                <c:pt idx="204">
                  <c:v>4100</c:v>
                </c:pt>
                <c:pt idx="205">
                  <c:v>4120</c:v>
                </c:pt>
                <c:pt idx="206">
                  <c:v>4140</c:v>
                </c:pt>
                <c:pt idx="207">
                  <c:v>4160</c:v>
                </c:pt>
                <c:pt idx="208">
                  <c:v>4180</c:v>
                </c:pt>
                <c:pt idx="209">
                  <c:v>4200</c:v>
                </c:pt>
                <c:pt idx="210">
                  <c:v>4220</c:v>
                </c:pt>
                <c:pt idx="211">
                  <c:v>4240</c:v>
                </c:pt>
                <c:pt idx="212">
                  <c:v>4260</c:v>
                </c:pt>
                <c:pt idx="213">
                  <c:v>4280</c:v>
                </c:pt>
                <c:pt idx="214">
                  <c:v>4300</c:v>
                </c:pt>
                <c:pt idx="215">
                  <c:v>4320</c:v>
                </c:pt>
                <c:pt idx="216">
                  <c:v>4340</c:v>
                </c:pt>
                <c:pt idx="217">
                  <c:v>4360</c:v>
                </c:pt>
                <c:pt idx="218">
                  <c:v>4380</c:v>
                </c:pt>
                <c:pt idx="219">
                  <c:v>4400</c:v>
                </c:pt>
                <c:pt idx="220">
                  <c:v>4420</c:v>
                </c:pt>
                <c:pt idx="221">
                  <c:v>4440</c:v>
                </c:pt>
                <c:pt idx="222">
                  <c:v>4460</c:v>
                </c:pt>
                <c:pt idx="223">
                  <c:v>4480</c:v>
                </c:pt>
                <c:pt idx="224">
                  <c:v>4500</c:v>
                </c:pt>
                <c:pt idx="225">
                  <c:v>4520</c:v>
                </c:pt>
                <c:pt idx="226">
                  <c:v>4540</c:v>
                </c:pt>
                <c:pt idx="227">
                  <c:v>4560</c:v>
                </c:pt>
                <c:pt idx="228">
                  <c:v>4580</c:v>
                </c:pt>
                <c:pt idx="229">
                  <c:v>4600</c:v>
                </c:pt>
                <c:pt idx="230">
                  <c:v>4620</c:v>
                </c:pt>
                <c:pt idx="231">
                  <c:v>4640</c:v>
                </c:pt>
                <c:pt idx="232">
                  <c:v>4660</c:v>
                </c:pt>
                <c:pt idx="233">
                  <c:v>4680</c:v>
                </c:pt>
                <c:pt idx="234">
                  <c:v>4700</c:v>
                </c:pt>
                <c:pt idx="235">
                  <c:v>4720</c:v>
                </c:pt>
                <c:pt idx="236">
                  <c:v>4740</c:v>
                </c:pt>
                <c:pt idx="237">
                  <c:v>4760</c:v>
                </c:pt>
                <c:pt idx="238">
                  <c:v>4780</c:v>
                </c:pt>
                <c:pt idx="239">
                  <c:v>4800</c:v>
                </c:pt>
                <c:pt idx="240">
                  <c:v>4820</c:v>
                </c:pt>
                <c:pt idx="241">
                  <c:v>4840</c:v>
                </c:pt>
                <c:pt idx="242">
                  <c:v>4860</c:v>
                </c:pt>
                <c:pt idx="243">
                  <c:v>4880</c:v>
                </c:pt>
                <c:pt idx="244">
                  <c:v>4900</c:v>
                </c:pt>
                <c:pt idx="245">
                  <c:v>4920</c:v>
                </c:pt>
                <c:pt idx="246">
                  <c:v>4940</c:v>
                </c:pt>
                <c:pt idx="247">
                  <c:v>4960</c:v>
                </c:pt>
                <c:pt idx="248">
                  <c:v>4980</c:v>
                </c:pt>
                <c:pt idx="249">
                  <c:v>5000</c:v>
                </c:pt>
                <c:pt idx="250">
                  <c:v>5020</c:v>
                </c:pt>
                <c:pt idx="251">
                  <c:v>5040</c:v>
                </c:pt>
                <c:pt idx="252">
                  <c:v>5060</c:v>
                </c:pt>
                <c:pt idx="253">
                  <c:v>5080</c:v>
                </c:pt>
                <c:pt idx="254">
                  <c:v>5100</c:v>
                </c:pt>
                <c:pt idx="255">
                  <c:v>5120</c:v>
                </c:pt>
                <c:pt idx="256">
                  <c:v>5140</c:v>
                </c:pt>
                <c:pt idx="257">
                  <c:v>5160</c:v>
                </c:pt>
                <c:pt idx="258">
                  <c:v>5180</c:v>
                </c:pt>
                <c:pt idx="259">
                  <c:v>5200</c:v>
                </c:pt>
                <c:pt idx="260">
                  <c:v>5220</c:v>
                </c:pt>
                <c:pt idx="261">
                  <c:v>5240</c:v>
                </c:pt>
                <c:pt idx="262">
                  <c:v>5260</c:v>
                </c:pt>
                <c:pt idx="263">
                  <c:v>5280</c:v>
                </c:pt>
                <c:pt idx="264">
                  <c:v>5300</c:v>
                </c:pt>
                <c:pt idx="265">
                  <c:v>5320</c:v>
                </c:pt>
                <c:pt idx="266">
                  <c:v>5340</c:v>
                </c:pt>
                <c:pt idx="267">
                  <c:v>5360</c:v>
                </c:pt>
                <c:pt idx="268">
                  <c:v>5380</c:v>
                </c:pt>
                <c:pt idx="269">
                  <c:v>5400</c:v>
                </c:pt>
                <c:pt idx="270">
                  <c:v>5420</c:v>
                </c:pt>
                <c:pt idx="271">
                  <c:v>5440</c:v>
                </c:pt>
                <c:pt idx="272">
                  <c:v>5460</c:v>
                </c:pt>
                <c:pt idx="273">
                  <c:v>5480</c:v>
                </c:pt>
                <c:pt idx="274">
                  <c:v>5500</c:v>
                </c:pt>
                <c:pt idx="275">
                  <c:v>5520</c:v>
                </c:pt>
                <c:pt idx="276">
                  <c:v>5540</c:v>
                </c:pt>
                <c:pt idx="277">
                  <c:v>5560</c:v>
                </c:pt>
                <c:pt idx="278">
                  <c:v>5580</c:v>
                </c:pt>
                <c:pt idx="279">
                  <c:v>5600</c:v>
                </c:pt>
                <c:pt idx="280">
                  <c:v>5620</c:v>
                </c:pt>
                <c:pt idx="281">
                  <c:v>5640</c:v>
                </c:pt>
                <c:pt idx="282">
                  <c:v>5660</c:v>
                </c:pt>
                <c:pt idx="283">
                  <c:v>5680</c:v>
                </c:pt>
                <c:pt idx="284">
                  <c:v>5700</c:v>
                </c:pt>
                <c:pt idx="285">
                  <c:v>5720</c:v>
                </c:pt>
                <c:pt idx="286">
                  <c:v>5740</c:v>
                </c:pt>
                <c:pt idx="287">
                  <c:v>5760</c:v>
                </c:pt>
                <c:pt idx="288">
                  <c:v>5780</c:v>
                </c:pt>
                <c:pt idx="289">
                  <c:v>5800</c:v>
                </c:pt>
                <c:pt idx="290">
                  <c:v>5820</c:v>
                </c:pt>
                <c:pt idx="291">
                  <c:v>5840</c:v>
                </c:pt>
                <c:pt idx="292">
                  <c:v>5860</c:v>
                </c:pt>
                <c:pt idx="293">
                  <c:v>5880</c:v>
                </c:pt>
                <c:pt idx="294">
                  <c:v>5900</c:v>
                </c:pt>
                <c:pt idx="295">
                  <c:v>5920</c:v>
                </c:pt>
                <c:pt idx="296">
                  <c:v>5940</c:v>
                </c:pt>
                <c:pt idx="297">
                  <c:v>5960</c:v>
                </c:pt>
                <c:pt idx="298">
                  <c:v>5980</c:v>
                </c:pt>
                <c:pt idx="299">
                  <c:v>6000</c:v>
                </c:pt>
                <c:pt idx="300">
                  <c:v>6020</c:v>
                </c:pt>
                <c:pt idx="301">
                  <c:v>6040</c:v>
                </c:pt>
                <c:pt idx="302">
                  <c:v>6060</c:v>
                </c:pt>
                <c:pt idx="303">
                  <c:v>6080</c:v>
                </c:pt>
                <c:pt idx="304">
                  <c:v>6100</c:v>
                </c:pt>
                <c:pt idx="305">
                  <c:v>6120</c:v>
                </c:pt>
                <c:pt idx="306">
                  <c:v>6140</c:v>
                </c:pt>
                <c:pt idx="307">
                  <c:v>6160</c:v>
                </c:pt>
                <c:pt idx="308">
                  <c:v>6180</c:v>
                </c:pt>
                <c:pt idx="309">
                  <c:v>6200</c:v>
                </c:pt>
                <c:pt idx="310">
                  <c:v>6220</c:v>
                </c:pt>
                <c:pt idx="311">
                  <c:v>6240</c:v>
                </c:pt>
                <c:pt idx="312">
                  <c:v>6260</c:v>
                </c:pt>
                <c:pt idx="313">
                  <c:v>6280</c:v>
                </c:pt>
                <c:pt idx="314">
                  <c:v>6300</c:v>
                </c:pt>
                <c:pt idx="315">
                  <c:v>6320</c:v>
                </c:pt>
                <c:pt idx="316">
                  <c:v>6340</c:v>
                </c:pt>
                <c:pt idx="317">
                  <c:v>6360</c:v>
                </c:pt>
                <c:pt idx="318">
                  <c:v>6380</c:v>
                </c:pt>
                <c:pt idx="319">
                  <c:v>6400</c:v>
                </c:pt>
                <c:pt idx="320">
                  <c:v>6420</c:v>
                </c:pt>
                <c:pt idx="321">
                  <c:v>6440</c:v>
                </c:pt>
                <c:pt idx="322">
                  <c:v>6460</c:v>
                </c:pt>
                <c:pt idx="323">
                  <c:v>6480</c:v>
                </c:pt>
                <c:pt idx="324">
                  <c:v>6500</c:v>
                </c:pt>
                <c:pt idx="325">
                  <c:v>6520</c:v>
                </c:pt>
                <c:pt idx="326">
                  <c:v>6540</c:v>
                </c:pt>
                <c:pt idx="327">
                  <c:v>6560</c:v>
                </c:pt>
                <c:pt idx="328">
                  <c:v>6580</c:v>
                </c:pt>
                <c:pt idx="329">
                  <c:v>6600</c:v>
                </c:pt>
                <c:pt idx="330">
                  <c:v>6620</c:v>
                </c:pt>
                <c:pt idx="331">
                  <c:v>6640</c:v>
                </c:pt>
                <c:pt idx="332">
                  <c:v>6660</c:v>
                </c:pt>
                <c:pt idx="333">
                  <c:v>6680</c:v>
                </c:pt>
                <c:pt idx="334">
                  <c:v>6700</c:v>
                </c:pt>
                <c:pt idx="335">
                  <c:v>6720</c:v>
                </c:pt>
                <c:pt idx="336">
                  <c:v>6740</c:v>
                </c:pt>
                <c:pt idx="337">
                  <c:v>6760</c:v>
                </c:pt>
                <c:pt idx="338">
                  <c:v>6780</c:v>
                </c:pt>
                <c:pt idx="339">
                  <c:v>6800</c:v>
                </c:pt>
                <c:pt idx="340">
                  <c:v>6820</c:v>
                </c:pt>
                <c:pt idx="341">
                  <c:v>6840</c:v>
                </c:pt>
                <c:pt idx="342">
                  <c:v>6860</c:v>
                </c:pt>
                <c:pt idx="343">
                  <c:v>6880</c:v>
                </c:pt>
                <c:pt idx="344">
                  <c:v>6900</c:v>
                </c:pt>
                <c:pt idx="345">
                  <c:v>6920</c:v>
                </c:pt>
                <c:pt idx="346">
                  <c:v>6940</c:v>
                </c:pt>
                <c:pt idx="347">
                  <c:v>6960</c:v>
                </c:pt>
                <c:pt idx="348">
                  <c:v>6980</c:v>
                </c:pt>
                <c:pt idx="349">
                  <c:v>7000</c:v>
                </c:pt>
                <c:pt idx="350">
                  <c:v>7020</c:v>
                </c:pt>
                <c:pt idx="351">
                  <c:v>7040</c:v>
                </c:pt>
                <c:pt idx="352">
                  <c:v>7060</c:v>
                </c:pt>
                <c:pt idx="353">
                  <c:v>7080</c:v>
                </c:pt>
                <c:pt idx="354">
                  <c:v>7100</c:v>
                </c:pt>
                <c:pt idx="355">
                  <c:v>7120</c:v>
                </c:pt>
                <c:pt idx="356">
                  <c:v>7140</c:v>
                </c:pt>
                <c:pt idx="357">
                  <c:v>7160</c:v>
                </c:pt>
                <c:pt idx="358">
                  <c:v>7180</c:v>
                </c:pt>
                <c:pt idx="359">
                  <c:v>7200</c:v>
                </c:pt>
                <c:pt idx="360">
                  <c:v>7220</c:v>
                </c:pt>
                <c:pt idx="361">
                  <c:v>7240</c:v>
                </c:pt>
                <c:pt idx="362">
                  <c:v>7260</c:v>
                </c:pt>
                <c:pt idx="363">
                  <c:v>7280</c:v>
                </c:pt>
                <c:pt idx="364">
                  <c:v>7300</c:v>
                </c:pt>
                <c:pt idx="365">
                  <c:v>7320</c:v>
                </c:pt>
                <c:pt idx="366">
                  <c:v>7340</c:v>
                </c:pt>
                <c:pt idx="367">
                  <c:v>7360</c:v>
                </c:pt>
                <c:pt idx="368">
                  <c:v>7380</c:v>
                </c:pt>
                <c:pt idx="369">
                  <c:v>7400</c:v>
                </c:pt>
                <c:pt idx="370">
                  <c:v>7420</c:v>
                </c:pt>
                <c:pt idx="371">
                  <c:v>7440</c:v>
                </c:pt>
                <c:pt idx="372">
                  <c:v>7460</c:v>
                </c:pt>
                <c:pt idx="373">
                  <c:v>7480</c:v>
                </c:pt>
                <c:pt idx="374">
                  <c:v>7500</c:v>
                </c:pt>
                <c:pt idx="375">
                  <c:v>7520</c:v>
                </c:pt>
                <c:pt idx="376">
                  <c:v>7540</c:v>
                </c:pt>
                <c:pt idx="377">
                  <c:v>7560</c:v>
                </c:pt>
                <c:pt idx="378">
                  <c:v>7580</c:v>
                </c:pt>
                <c:pt idx="379">
                  <c:v>7600</c:v>
                </c:pt>
                <c:pt idx="380">
                  <c:v>7620</c:v>
                </c:pt>
                <c:pt idx="381">
                  <c:v>7640</c:v>
                </c:pt>
                <c:pt idx="382">
                  <c:v>7660</c:v>
                </c:pt>
                <c:pt idx="383">
                  <c:v>7680</c:v>
                </c:pt>
                <c:pt idx="384">
                  <c:v>7700</c:v>
                </c:pt>
                <c:pt idx="385">
                  <c:v>7720</c:v>
                </c:pt>
                <c:pt idx="386">
                  <c:v>7740</c:v>
                </c:pt>
                <c:pt idx="387">
                  <c:v>7760</c:v>
                </c:pt>
                <c:pt idx="388">
                  <c:v>7780</c:v>
                </c:pt>
                <c:pt idx="389">
                  <c:v>7800</c:v>
                </c:pt>
                <c:pt idx="390">
                  <c:v>7820</c:v>
                </c:pt>
                <c:pt idx="391">
                  <c:v>7840</c:v>
                </c:pt>
                <c:pt idx="392">
                  <c:v>7860</c:v>
                </c:pt>
                <c:pt idx="393">
                  <c:v>7880</c:v>
                </c:pt>
                <c:pt idx="394">
                  <c:v>7900</c:v>
                </c:pt>
                <c:pt idx="395">
                  <c:v>7920</c:v>
                </c:pt>
                <c:pt idx="396">
                  <c:v>7940</c:v>
                </c:pt>
                <c:pt idx="397">
                  <c:v>7960</c:v>
                </c:pt>
                <c:pt idx="398">
                  <c:v>7980</c:v>
                </c:pt>
                <c:pt idx="399">
                  <c:v>8000</c:v>
                </c:pt>
                <c:pt idx="400">
                  <c:v>8020</c:v>
                </c:pt>
                <c:pt idx="401">
                  <c:v>8040</c:v>
                </c:pt>
                <c:pt idx="402">
                  <c:v>8060</c:v>
                </c:pt>
                <c:pt idx="403">
                  <c:v>8080</c:v>
                </c:pt>
                <c:pt idx="404">
                  <c:v>8100</c:v>
                </c:pt>
                <c:pt idx="405">
                  <c:v>8120</c:v>
                </c:pt>
                <c:pt idx="406">
                  <c:v>8140</c:v>
                </c:pt>
                <c:pt idx="407">
                  <c:v>8160</c:v>
                </c:pt>
                <c:pt idx="408">
                  <c:v>8180</c:v>
                </c:pt>
                <c:pt idx="409">
                  <c:v>8200</c:v>
                </c:pt>
                <c:pt idx="410">
                  <c:v>8220</c:v>
                </c:pt>
                <c:pt idx="411">
                  <c:v>8240</c:v>
                </c:pt>
                <c:pt idx="412">
                  <c:v>8260</c:v>
                </c:pt>
                <c:pt idx="413">
                  <c:v>8280</c:v>
                </c:pt>
                <c:pt idx="414">
                  <c:v>8300</c:v>
                </c:pt>
                <c:pt idx="415">
                  <c:v>8320</c:v>
                </c:pt>
                <c:pt idx="416">
                  <c:v>8340</c:v>
                </c:pt>
                <c:pt idx="417">
                  <c:v>8360</c:v>
                </c:pt>
                <c:pt idx="418">
                  <c:v>8380</c:v>
                </c:pt>
                <c:pt idx="419">
                  <c:v>8400</c:v>
                </c:pt>
                <c:pt idx="420">
                  <c:v>8420</c:v>
                </c:pt>
                <c:pt idx="421">
                  <c:v>8440</c:v>
                </c:pt>
                <c:pt idx="422">
                  <c:v>8460</c:v>
                </c:pt>
                <c:pt idx="423">
                  <c:v>8480</c:v>
                </c:pt>
                <c:pt idx="424">
                  <c:v>8500</c:v>
                </c:pt>
                <c:pt idx="425">
                  <c:v>8520</c:v>
                </c:pt>
                <c:pt idx="426">
                  <c:v>8540</c:v>
                </c:pt>
                <c:pt idx="427">
                  <c:v>8560</c:v>
                </c:pt>
                <c:pt idx="428">
                  <c:v>8580</c:v>
                </c:pt>
                <c:pt idx="429">
                  <c:v>8600</c:v>
                </c:pt>
                <c:pt idx="430">
                  <c:v>8620</c:v>
                </c:pt>
                <c:pt idx="431">
                  <c:v>8640</c:v>
                </c:pt>
                <c:pt idx="432">
                  <c:v>8660</c:v>
                </c:pt>
                <c:pt idx="433">
                  <c:v>8680</c:v>
                </c:pt>
                <c:pt idx="434">
                  <c:v>8700</c:v>
                </c:pt>
                <c:pt idx="435">
                  <c:v>8720</c:v>
                </c:pt>
                <c:pt idx="436">
                  <c:v>8740</c:v>
                </c:pt>
                <c:pt idx="437">
                  <c:v>8760</c:v>
                </c:pt>
                <c:pt idx="438">
                  <c:v>8780</c:v>
                </c:pt>
                <c:pt idx="439">
                  <c:v>8800</c:v>
                </c:pt>
                <c:pt idx="440">
                  <c:v>8820</c:v>
                </c:pt>
                <c:pt idx="441">
                  <c:v>8840</c:v>
                </c:pt>
                <c:pt idx="442">
                  <c:v>8860</c:v>
                </c:pt>
                <c:pt idx="443">
                  <c:v>8880</c:v>
                </c:pt>
                <c:pt idx="444">
                  <c:v>8900</c:v>
                </c:pt>
                <c:pt idx="445">
                  <c:v>8920</c:v>
                </c:pt>
                <c:pt idx="446">
                  <c:v>8940</c:v>
                </c:pt>
                <c:pt idx="447">
                  <c:v>8960</c:v>
                </c:pt>
                <c:pt idx="448">
                  <c:v>8980</c:v>
                </c:pt>
                <c:pt idx="449">
                  <c:v>9000</c:v>
                </c:pt>
                <c:pt idx="450">
                  <c:v>9020</c:v>
                </c:pt>
                <c:pt idx="451">
                  <c:v>9040</c:v>
                </c:pt>
                <c:pt idx="452">
                  <c:v>9060</c:v>
                </c:pt>
                <c:pt idx="453">
                  <c:v>9080</c:v>
                </c:pt>
                <c:pt idx="454">
                  <c:v>9100</c:v>
                </c:pt>
                <c:pt idx="455">
                  <c:v>9120</c:v>
                </c:pt>
                <c:pt idx="456">
                  <c:v>9140</c:v>
                </c:pt>
                <c:pt idx="457">
                  <c:v>9160</c:v>
                </c:pt>
                <c:pt idx="458">
                  <c:v>9180</c:v>
                </c:pt>
                <c:pt idx="459">
                  <c:v>9200</c:v>
                </c:pt>
                <c:pt idx="460">
                  <c:v>9220</c:v>
                </c:pt>
                <c:pt idx="461">
                  <c:v>9240</c:v>
                </c:pt>
                <c:pt idx="462">
                  <c:v>9260</c:v>
                </c:pt>
                <c:pt idx="463">
                  <c:v>9280</c:v>
                </c:pt>
                <c:pt idx="464">
                  <c:v>9300</c:v>
                </c:pt>
                <c:pt idx="465">
                  <c:v>9320</c:v>
                </c:pt>
                <c:pt idx="466">
                  <c:v>9340</c:v>
                </c:pt>
                <c:pt idx="467">
                  <c:v>9360</c:v>
                </c:pt>
                <c:pt idx="468">
                  <c:v>9380</c:v>
                </c:pt>
                <c:pt idx="469">
                  <c:v>9400</c:v>
                </c:pt>
                <c:pt idx="470">
                  <c:v>9420</c:v>
                </c:pt>
                <c:pt idx="471">
                  <c:v>9440</c:v>
                </c:pt>
                <c:pt idx="472">
                  <c:v>9460</c:v>
                </c:pt>
                <c:pt idx="473">
                  <c:v>9480</c:v>
                </c:pt>
                <c:pt idx="474">
                  <c:v>9500</c:v>
                </c:pt>
                <c:pt idx="475">
                  <c:v>9520</c:v>
                </c:pt>
                <c:pt idx="476">
                  <c:v>9540</c:v>
                </c:pt>
                <c:pt idx="477">
                  <c:v>9560</c:v>
                </c:pt>
                <c:pt idx="478">
                  <c:v>9580</c:v>
                </c:pt>
                <c:pt idx="479">
                  <c:v>9600</c:v>
                </c:pt>
                <c:pt idx="480">
                  <c:v>9620</c:v>
                </c:pt>
                <c:pt idx="481">
                  <c:v>9640</c:v>
                </c:pt>
                <c:pt idx="482">
                  <c:v>9660</c:v>
                </c:pt>
                <c:pt idx="483">
                  <c:v>9680</c:v>
                </c:pt>
                <c:pt idx="484">
                  <c:v>9700</c:v>
                </c:pt>
                <c:pt idx="485">
                  <c:v>9720</c:v>
                </c:pt>
                <c:pt idx="486">
                  <c:v>9740</c:v>
                </c:pt>
                <c:pt idx="487">
                  <c:v>9760</c:v>
                </c:pt>
                <c:pt idx="488">
                  <c:v>9780</c:v>
                </c:pt>
                <c:pt idx="489">
                  <c:v>9800</c:v>
                </c:pt>
                <c:pt idx="490">
                  <c:v>9820</c:v>
                </c:pt>
                <c:pt idx="491">
                  <c:v>9840</c:v>
                </c:pt>
                <c:pt idx="492">
                  <c:v>9860</c:v>
                </c:pt>
                <c:pt idx="493">
                  <c:v>9880</c:v>
                </c:pt>
                <c:pt idx="494">
                  <c:v>9900</c:v>
                </c:pt>
                <c:pt idx="495">
                  <c:v>9920</c:v>
                </c:pt>
                <c:pt idx="496">
                  <c:v>9940</c:v>
                </c:pt>
                <c:pt idx="497">
                  <c:v>9960</c:v>
                </c:pt>
                <c:pt idx="498">
                  <c:v>9980</c:v>
                </c:pt>
                <c:pt idx="499">
                  <c:v>10000</c:v>
                </c:pt>
                <c:pt idx="500">
                  <c:v>10020</c:v>
                </c:pt>
                <c:pt idx="501">
                  <c:v>10040</c:v>
                </c:pt>
                <c:pt idx="502">
                  <c:v>10060</c:v>
                </c:pt>
                <c:pt idx="503">
                  <c:v>10080</c:v>
                </c:pt>
                <c:pt idx="504">
                  <c:v>10100</c:v>
                </c:pt>
                <c:pt idx="505">
                  <c:v>10120</c:v>
                </c:pt>
                <c:pt idx="506">
                  <c:v>10140</c:v>
                </c:pt>
                <c:pt idx="507">
                  <c:v>10160</c:v>
                </c:pt>
                <c:pt idx="508">
                  <c:v>10180</c:v>
                </c:pt>
                <c:pt idx="509">
                  <c:v>10200</c:v>
                </c:pt>
                <c:pt idx="510">
                  <c:v>10220</c:v>
                </c:pt>
                <c:pt idx="511">
                  <c:v>10240</c:v>
                </c:pt>
                <c:pt idx="512">
                  <c:v>10260</c:v>
                </c:pt>
                <c:pt idx="513">
                  <c:v>10280</c:v>
                </c:pt>
                <c:pt idx="514">
                  <c:v>10300</c:v>
                </c:pt>
                <c:pt idx="515">
                  <c:v>10320</c:v>
                </c:pt>
                <c:pt idx="516">
                  <c:v>10340</c:v>
                </c:pt>
                <c:pt idx="517">
                  <c:v>10360</c:v>
                </c:pt>
                <c:pt idx="518">
                  <c:v>10380</c:v>
                </c:pt>
                <c:pt idx="519">
                  <c:v>10400</c:v>
                </c:pt>
                <c:pt idx="520">
                  <c:v>10420</c:v>
                </c:pt>
                <c:pt idx="521">
                  <c:v>10440</c:v>
                </c:pt>
                <c:pt idx="522">
                  <c:v>10460</c:v>
                </c:pt>
                <c:pt idx="523">
                  <c:v>10480</c:v>
                </c:pt>
                <c:pt idx="524">
                  <c:v>10500</c:v>
                </c:pt>
                <c:pt idx="525">
                  <c:v>10520</c:v>
                </c:pt>
                <c:pt idx="526">
                  <c:v>10540</c:v>
                </c:pt>
                <c:pt idx="527">
                  <c:v>10560</c:v>
                </c:pt>
                <c:pt idx="528">
                  <c:v>10580</c:v>
                </c:pt>
                <c:pt idx="529">
                  <c:v>10600</c:v>
                </c:pt>
                <c:pt idx="530">
                  <c:v>10620</c:v>
                </c:pt>
                <c:pt idx="531">
                  <c:v>10640</c:v>
                </c:pt>
                <c:pt idx="532">
                  <c:v>10660</c:v>
                </c:pt>
                <c:pt idx="533">
                  <c:v>10680</c:v>
                </c:pt>
                <c:pt idx="534">
                  <c:v>10700</c:v>
                </c:pt>
                <c:pt idx="535">
                  <c:v>10720</c:v>
                </c:pt>
                <c:pt idx="536">
                  <c:v>10740</c:v>
                </c:pt>
                <c:pt idx="537">
                  <c:v>10760</c:v>
                </c:pt>
                <c:pt idx="538">
                  <c:v>10780</c:v>
                </c:pt>
                <c:pt idx="539">
                  <c:v>10800</c:v>
                </c:pt>
                <c:pt idx="540">
                  <c:v>10820</c:v>
                </c:pt>
                <c:pt idx="541">
                  <c:v>10840</c:v>
                </c:pt>
                <c:pt idx="542">
                  <c:v>10860</c:v>
                </c:pt>
                <c:pt idx="543">
                  <c:v>10880</c:v>
                </c:pt>
                <c:pt idx="544">
                  <c:v>10900</c:v>
                </c:pt>
                <c:pt idx="545">
                  <c:v>10920</c:v>
                </c:pt>
                <c:pt idx="546">
                  <c:v>10940</c:v>
                </c:pt>
                <c:pt idx="547">
                  <c:v>10960</c:v>
                </c:pt>
                <c:pt idx="548">
                  <c:v>10980</c:v>
                </c:pt>
                <c:pt idx="549">
                  <c:v>11000</c:v>
                </c:pt>
                <c:pt idx="550">
                  <c:v>11020</c:v>
                </c:pt>
                <c:pt idx="551">
                  <c:v>11040</c:v>
                </c:pt>
                <c:pt idx="552">
                  <c:v>11060</c:v>
                </c:pt>
                <c:pt idx="553">
                  <c:v>11080</c:v>
                </c:pt>
                <c:pt idx="554">
                  <c:v>11100</c:v>
                </c:pt>
                <c:pt idx="555">
                  <c:v>11120</c:v>
                </c:pt>
                <c:pt idx="556">
                  <c:v>11140</c:v>
                </c:pt>
                <c:pt idx="557">
                  <c:v>11160</c:v>
                </c:pt>
                <c:pt idx="558">
                  <c:v>11180</c:v>
                </c:pt>
                <c:pt idx="559">
                  <c:v>11200</c:v>
                </c:pt>
                <c:pt idx="560">
                  <c:v>11220</c:v>
                </c:pt>
                <c:pt idx="561">
                  <c:v>11240</c:v>
                </c:pt>
                <c:pt idx="562">
                  <c:v>11260</c:v>
                </c:pt>
                <c:pt idx="563">
                  <c:v>11280</c:v>
                </c:pt>
                <c:pt idx="564">
                  <c:v>11300</c:v>
                </c:pt>
                <c:pt idx="565">
                  <c:v>11320</c:v>
                </c:pt>
                <c:pt idx="566">
                  <c:v>11340</c:v>
                </c:pt>
                <c:pt idx="567">
                  <c:v>11360</c:v>
                </c:pt>
                <c:pt idx="568">
                  <c:v>11380</c:v>
                </c:pt>
                <c:pt idx="569">
                  <c:v>11400</c:v>
                </c:pt>
                <c:pt idx="570">
                  <c:v>11420</c:v>
                </c:pt>
                <c:pt idx="571">
                  <c:v>11440</c:v>
                </c:pt>
                <c:pt idx="572">
                  <c:v>11460</c:v>
                </c:pt>
                <c:pt idx="573">
                  <c:v>11480</c:v>
                </c:pt>
                <c:pt idx="574">
                  <c:v>11500</c:v>
                </c:pt>
                <c:pt idx="575">
                  <c:v>11520</c:v>
                </c:pt>
                <c:pt idx="576">
                  <c:v>11540</c:v>
                </c:pt>
                <c:pt idx="577">
                  <c:v>11560</c:v>
                </c:pt>
                <c:pt idx="578">
                  <c:v>11580</c:v>
                </c:pt>
                <c:pt idx="579">
                  <c:v>11600</c:v>
                </c:pt>
                <c:pt idx="580">
                  <c:v>11620</c:v>
                </c:pt>
                <c:pt idx="581">
                  <c:v>11640</c:v>
                </c:pt>
                <c:pt idx="582">
                  <c:v>11660</c:v>
                </c:pt>
                <c:pt idx="583">
                  <c:v>11680</c:v>
                </c:pt>
                <c:pt idx="584">
                  <c:v>11700</c:v>
                </c:pt>
                <c:pt idx="585">
                  <c:v>11720</c:v>
                </c:pt>
                <c:pt idx="586">
                  <c:v>11740</c:v>
                </c:pt>
                <c:pt idx="587">
                  <c:v>11760</c:v>
                </c:pt>
                <c:pt idx="588">
                  <c:v>11780</c:v>
                </c:pt>
                <c:pt idx="589">
                  <c:v>11800</c:v>
                </c:pt>
                <c:pt idx="590">
                  <c:v>11820</c:v>
                </c:pt>
                <c:pt idx="591">
                  <c:v>11840</c:v>
                </c:pt>
                <c:pt idx="592">
                  <c:v>11860</c:v>
                </c:pt>
                <c:pt idx="593">
                  <c:v>11880</c:v>
                </c:pt>
                <c:pt idx="594">
                  <c:v>11900</c:v>
                </c:pt>
                <c:pt idx="595">
                  <c:v>11920</c:v>
                </c:pt>
                <c:pt idx="596">
                  <c:v>11940</c:v>
                </c:pt>
                <c:pt idx="597">
                  <c:v>11960</c:v>
                </c:pt>
                <c:pt idx="598">
                  <c:v>11980</c:v>
                </c:pt>
                <c:pt idx="599">
                  <c:v>12000</c:v>
                </c:pt>
                <c:pt idx="600">
                  <c:v>12020</c:v>
                </c:pt>
                <c:pt idx="601">
                  <c:v>12040</c:v>
                </c:pt>
                <c:pt idx="602">
                  <c:v>12060</c:v>
                </c:pt>
                <c:pt idx="603">
                  <c:v>12080</c:v>
                </c:pt>
                <c:pt idx="604">
                  <c:v>12100</c:v>
                </c:pt>
                <c:pt idx="605">
                  <c:v>12120</c:v>
                </c:pt>
                <c:pt idx="606">
                  <c:v>12140</c:v>
                </c:pt>
                <c:pt idx="607">
                  <c:v>12160</c:v>
                </c:pt>
                <c:pt idx="608">
                  <c:v>12180</c:v>
                </c:pt>
                <c:pt idx="609">
                  <c:v>12200</c:v>
                </c:pt>
                <c:pt idx="610">
                  <c:v>12220</c:v>
                </c:pt>
                <c:pt idx="611">
                  <c:v>12240</c:v>
                </c:pt>
                <c:pt idx="612">
                  <c:v>12260</c:v>
                </c:pt>
                <c:pt idx="613">
                  <c:v>12280</c:v>
                </c:pt>
                <c:pt idx="614">
                  <c:v>12300</c:v>
                </c:pt>
                <c:pt idx="615">
                  <c:v>12320</c:v>
                </c:pt>
                <c:pt idx="616">
                  <c:v>12340</c:v>
                </c:pt>
                <c:pt idx="617">
                  <c:v>12360</c:v>
                </c:pt>
                <c:pt idx="618">
                  <c:v>12380</c:v>
                </c:pt>
                <c:pt idx="619">
                  <c:v>12400</c:v>
                </c:pt>
                <c:pt idx="620">
                  <c:v>12420</c:v>
                </c:pt>
                <c:pt idx="621">
                  <c:v>12440</c:v>
                </c:pt>
                <c:pt idx="622">
                  <c:v>12460</c:v>
                </c:pt>
                <c:pt idx="623">
                  <c:v>12480</c:v>
                </c:pt>
                <c:pt idx="624">
                  <c:v>12500</c:v>
                </c:pt>
                <c:pt idx="625">
                  <c:v>12520</c:v>
                </c:pt>
                <c:pt idx="626">
                  <c:v>12540</c:v>
                </c:pt>
                <c:pt idx="627">
                  <c:v>12560</c:v>
                </c:pt>
                <c:pt idx="628">
                  <c:v>12580</c:v>
                </c:pt>
                <c:pt idx="629">
                  <c:v>12600</c:v>
                </c:pt>
                <c:pt idx="630">
                  <c:v>12620</c:v>
                </c:pt>
                <c:pt idx="631">
                  <c:v>12640</c:v>
                </c:pt>
                <c:pt idx="632">
                  <c:v>12660</c:v>
                </c:pt>
                <c:pt idx="633">
                  <c:v>12680</c:v>
                </c:pt>
                <c:pt idx="634">
                  <c:v>12700</c:v>
                </c:pt>
                <c:pt idx="635">
                  <c:v>12720</c:v>
                </c:pt>
                <c:pt idx="636">
                  <c:v>12740</c:v>
                </c:pt>
                <c:pt idx="637">
                  <c:v>12760</c:v>
                </c:pt>
                <c:pt idx="638">
                  <c:v>12780</c:v>
                </c:pt>
                <c:pt idx="639">
                  <c:v>12800</c:v>
                </c:pt>
                <c:pt idx="640">
                  <c:v>12820</c:v>
                </c:pt>
                <c:pt idx="641">
                  <c:v>12840</c:v>
                </c:pt>
                <c:pt idx="642">
                  <c:v>12860</c:v>
                </c:pt>
                <c:pt idx="643">
                  <c:v>12880</c:v>
                </c:pt>
                <c:pt idx="644">
                  <c:v>12900</c:v>
                </c:pt>
                <c:pt idx="645">
                  <c:v>12920</c:v>
                </c:pt>
                <c:pt idx="646">
                  <c:v>12940</c:v>
                </c:pt>
                <c:pt idx="647">
                  <c:v>12960</c:v>
                </c:pt>
                <c:pt idx="648">
                  <c:v>12980</c:v>
                </c:pt>
                <c:pt idx="649">
                  <c:v>13000</c:v>
                </c:pt>
                <c:pt idx="650">
                  <c:v>13020</c:v>
                </c:pt>
                <c:pt idx="651">
                  <c:v>13040</c:v>
                </c:pt>
                <c:pt idx="652">
                  <c:v>13060</c:v>
                </c:pt>
                <c:pt idx="653">
                  <c:v>13080</c:v>
                </c:pt>
                <c:pt idx="654">
                  <c:v>13100</c:v>
                </c:pt>
                <c:pt idx="655">
                  <c:v>13120</c:v>
                </c:pt>
                <c:pt idx="656">
                  <c:v>13140</c:v>
                </c:pt>
                <c:pt idx="657">
                  <c:v>13160</c:v>
                </c:pt>
                <c:pt idx="658">
                  <c:v>13180</c:v>
                </c:pt>
                <c:pt idx="659">
                  <c:v>13200</c:v>
                </c:pt>
                <c:pt idx="660">
                  <c:v>13220</c:v>
                </c:pt>
                <c:pt idx="661">
                  <c:v>13240</c:v>
                </c:pt>
                <c:pt idx="662">
                  <c:v>13260</c:v>
                </c:pt>
                <c:pt idx="663">
                  <c:v>13280</c:v>
                </c:pt>
                <c:pt idx="664">
                  <c:v>13300</c:v>
                </c:pt>
                <c:pt idx="665">
                  <c:v>13320</c:v>
                </c:pt>
                <c:pt idx="666">
                  <c:v>13340</c:v>
                </c:pt>
                <c:pt idx="667">
                  <c:v>13360</c:v>
                </c:pt>
                <c:pt idx="668">
                  <c:v>13380</c:v>
                </c:pt>
                <c:pt idx="669">
                  <c:v>13400</c:v>
                </c:pt>
                <c:pt idx="670">
                  <c:v>13420</c:v>
                </c:pt>
                <c:pt idx="671">
                  <c:v>13440</c:v>
                </c:pt>
                <c:pt idx="672">
                  <c:v>13460</c:v>
                </c:pt>
                <c:pt idx="673">
                  <c:v>13480</c:v>
                </c:pt>
                <c:pt idx="674">
                  <c:v>13500</c:v>
                </c:pt>
                <c:pt idx="675">
                  <c:v>13520</c:v>
                </c:pt>
                <c:pt idx="676">
                  <c:v>13540</c:v>
                </c:pt>
                <c:pt idx="677">
                  <c:v>13560</c:v>
                </c:pt>
                <c:pt idx="678">
                  <c:v>13580</c:v>
                </c:pt>
                <c:pt idx="679">
                  <c:v>13600</c:v>
                </c:pt>
                <c:pt idx="680">
                  <c:v>13620</c:v>
                </c:pt>
                <c:pt idx="681">
                  <c:v>13640</c:v>
                </c:pt>
                <c:pt idx="682">
                  <c:v>13660</c:v>
                </c:pt>
                <c:pt idx="683">
                  <c:v>13680</c:v>
                </c:pt>
                <c:pt idx="684">
                  <c:v>13700</c:v>
                </c:pt>
                <c:pt idx="685">
                  <c:v>13720</c:v>
                </c:pt>
                <c:pt idx="686">
                  <c:v>13740</c:v>
                </c:pt>
                <c:pt idx="687">
                  <c:v>13760</c:v>
                </c:pt>
                <c:pt idx="688">
                  <c:v>13780</c:v>
                </c:pt>
                <c:pt idx="689">
                  <c:v>13800</c:v>
                </c:pt>
                <c:pt idx="690">
                  <c:v>13820</c:v>
                </c:pt>
                <c:pt idx="691">
                  <c:v>13840</c:v>
                </c:pt>
                <c:pt idx="692">
                  <c:v>13860</c:v>
                </c:pt>
                <c:pt idx="693">
                  <c:v>13880</c:v>
                </c:pt>
                <c:pt idx="694">
                  <c:v>13900</c:v>
                </c:pt>
                <c:pt idx="695">
                  <c:v>13920</c:v>
                </c:pt>
                <c:pt idx="696">
                  <c:v>13940</c:v>
                </c:pt>
                <c:pt idx="697">
                  <c:v>13960</c:v>
                </c:pt>
                <c:pt idx="698">
                  <c:v>13980</c:v>
                </c:pt>
                <c:pt idx="699">
                  <c:v>14000</c:v>
                </c:pt>
                <c:pt idx="700">
                  <c:v>14020</c:v>
                </c:pt>
                <c:pt idx="701">
                  <c:v>14040</c:v>
                </c:pt>
                <c:pt idx="702">
                  <c:v>14060</c:v>
                </c:pt>
                <c:pt idx="703">
                  <c:v>14080</c:v>
                </c:pt>
                <c:pt idx="704">
                  <c:v>14100</c:v>
                </c:pt>
                <c:pt idx="705">
                  <c:v>14120</c:v>
                </c:pt>
                <c:pt idx="706">
                  <c:v>14140</c:v>
                </c:pt>
                <c:pt idx="707">
                  <c:v>14160</c:v>
                </c:pt>
                <c:pt idx="708">
                  <c:v>14180</c:v>
                </c:pt>
                <c:pt idx="709">
                  <c:v>14200</c:v>
                </c:pt>
                <c:pt idx="710">
                  <c:v>14220</c:v>
                </c:pt>
                <c:pt idx="711">
                  <c:v>14240</c:v>
                </c:pt>
                <c:pt idx="712">
                  <c:v>14260</c:v>
                </c:pt>
                <c:pt idx="713">
                  <c:v>14280</c:v>
                </c:pt>
                <c:pt idx="714">
                  <c:v>14300</c:v>
                </c:pt>
                <c:pt idx="715">
                  <c:v>14320</c:v>
                </c:pt>
                <c:pt idx="716">
                  <c:v>14340</c:v>
                </c:pt>
                <c:pt idx="717">
                  <c:v>14360</c:v>
                </c:pt>
                <c:pt idx="718">
                  <c:v>14380</c:v>
                </c:pt>
                <c:pt idx="719">
                  <c:v>14400</c:v>
                </c:pt>
                <c:pt idx="720">
                  <c:v>14420</c:v>
                </c:pt>
                <c:pt idx="721">
                  <c:v>14440</c:v>
                </c:pt>
                <c:pt idx="722">
                  <c:v>14460</c:v>
                </c:pt>
                <c:pt idx="723">
                  <c:v>14480</c:v>
                </c:pt>
                <c:pt idx="724">
                  <c:v>14500</c:v>
                </c:pt>
                <c:pt idx="725">
                  <c:v>14520</c:v>
                </c:pt>
                <c:pt idx="726">
                  <c:v>14540</c:v>
                </c:pt>
                <c:pt idx="727">
                  <c:v>14560</c:v>
                </c:pt>
                <c:pt idx="728">
                  <c:v>14580</c:v>
                </c:pt>
                <c:pt idx="729">
                  <c:v>14600</c:v>
                </c:pt>
                <c:pt idx="730">
                  <c:v>14620</c:v>
                </c:pt>
                <c:pt idx="731">
                  <c:v>14640</c:v>
                </c:pt>
                <c:pt idx="732">
                  <c:v>14660</c:v>
                </c:pt>
                <c:pt idx="733">
                  <c:v>14680</c:v>
                </c:pt>
                <c:pt idx="734">
                  <c:v>14700</c:v>
                </c:pt>
                <c:pt idx="735">
                  <c:v>14720</c:v>
                </c:pt>
                <c:pt idx="736">
                  <c:v>14740</c:v>
                </c:pt>
                <c:pt idx="737">
                  <c:v>14760</c:v>
                </c:pt>
                <c:pt idx="738">
                  <c:v>14780</c:v>
                </c:pt>
                <c:pt idx="739">
                  <c:v>14800</c:v>
                </c:pt>
                <c:pt idx="740">
                  <c:v>14820</c:v>
                </c:pt>
                <c:pt idx="741">
                  <c:v>14840</c:v>
                </c:pt>
                <c:pt idx="742">
                  <c:v>14860</c:v>
                </c:pt>
                <c:pt idx="743">
                  <c:v>14880</c:v>
                </c:pt>
                <c:pt idx="744">
                  <c:v>14900</c:v>
                </c:pt>
                <c:pt idx="745">
                  <c:v>14920</c:v>
                </c:pt>
                <c:pt idx="746">
                  <c:v>14940</c:v>
                </c:pt>
                <c:pt idx="747">
                  <c:v>14960</c:v>
                </c:pt>
                <c:pt idx="748">
                  <c:v>14980</c:v>
                </c:pt>
                <c:pt idx="749">
                  <c:v>15000</c:v>
                </c:pt>
                <c:pt idx="750">
                  <c:v>15020</c:v>
                </c:pt>
                <c:pt idx="751">
                  <c:v>15040</c:v>
                </c:pt>
                <c:pt idx="752">
                  <c:v>15060</c:v>
                </c:pt>
                <c:pt idx="753">
                  <c:v>15080</c:v>
                </c:pt>
                <c:pt idx="754">
                  <c:v>15100</c:v>
                </c:pt>
                <c:pt idx="755">
                  <c:v>15120</c:v>
                </c:pt>
                <c:pt idx="756">
                  <c:v>15140</c:v>
                </c:pt>
                <c:pt idx="757">
                  <c:v>15160</c:v>
                </c:pt>
                <c:pt idx="758">
                  <c:v>15180</c:v>
                </c:pt>
                <c:pt idx="759">
                  <c:v>15200</c:v>
                </c:pt>
                <c:pt idx="760">
                  <c:v>15220</c:v>
                </c:pt>
                <c:pt idx="761">
                  <c:v>15240</c:v>
                </c:pt>
                <c:pt idx="762">
                  <c:v>15260</c:v>
                </c:pt>
                <c:pt idx="763">
                  <c:v>15280</c:v>
                </c:pt>
                <c:pt idx="764">
                  <c:v>15300</c:v>
                </c:pt>
                <c:pt idx="765">
                  <c:v>15320</c:v>
                </c:pt>
                <c:pt idx="766">
                  <c:v>15340</c:v>
                </c:pt>
                <c:pt idx="767">
                  <c:v>15360</c:v>
                </c:pt>
                <c:pt idx="768">
                  <c:v>15380</c:v>
                </c:pt>
                <c:pt idx="769">
                  <c:v>15400</c:v>
                </c:pt>
                <c:pt idx="770">
                  <c:v>15420</c:v>
                </c:pt>
                <c:pt idx="771">
                  <c:v>15440</c:v>
                </c:pt>
                <c:pt idx="772">
                  <c:v>15460</c:v>
                </c:pt>
                <c:pt idx="773">
                  <c:v>15480</c:v>
                </c:pt>
                <c:pt idx="774">
                  <c:v>15500</c:v>
                </c:pt>
                <c:pt idx="775">
                  <c:v>15520</c:v>
                </c:pt>
                <c:pt idx="776">
                  <c:v>15540</c:v>
                </c:pt>
                <c:pt idx="777">
                  <c:v>15560</c:v>
                </c:pt>
                <c:pt idx="778">
                  <c:v>15580</c:v>
                </c:pt>
                <c:pt idx="779">
                  <c:v>15600</c:v>
                </c:pt>
                <c:pt idx="780">
                  <c:v>15620</c:v>
                </c:pt>
                <c:pt idx="781">
                  <c:v>15640</c:v>
                </c:pt>
                <c:pt idx="782">
                  <c:v>15660</c:v>
                </c:pt>
                <c:pt idx="783">
                  <c:v>15680</c:v>
                </c:pt>
                <c:pt idx="784">
                  <c:v>15700</c:v>
                </c:pt>
                <c:pt idx="785">
                  <c:v>15720</c:v>
                </c:pt>
                <c:pt idx="786">
                  <c:v>15740</c:v>
                </c:pt>
                <c:pt idx="787">
                  <c:v>15760</c:v>
                </c:pt>
                <c:pt idx="788">
                  <c:v>15780</c:v>
                </c:pt>
                <c:pt idx="789">
                  <c:v>15800</c:v>
                </c:pt>
                <c:pt idx="790">
                  <c:v>15820</c:v>
                </c:pt>
                <c:pt idx="791">
                  <c:v>15840</c:v>
                </c:pt>
                <c:pt idx="792">
                  <c:v>15860</c:v>
                </c:pt>
                <c:pt idx="793">
                  <c:v>15880</c:v>
                </c:pt>
                <c:pt idx="794">
                  <c:v>15900</c:v>
                </c:pt>
                <c:pt idx="795">
                  <c:v>15920</c:v>
                </c:pt>
                <c:pt idx="796">
                  <c:v>15940</c:v>
                </c:pt>
                <c:pt idx="797">
                  <c:v>15960</c:v>
                </c:pt>
                <c:pt idx="798">
                  <c:v>15980</c:v>
                </c:pt>
                <c:pt idx="799">
                  <c:v>16000</c:v>
                </c:pt>
                <c:pt idx="800">
                  <c:v>16020</c:v>
                </c:pt>
                <c:pt idx="801">
                  <c:v>16040</c:v>
                </c:pt>
                <c:pt idx="802">
                  <c:v>16060</c:v>
                </c:pt>
                <c:pt idx="803">
                  <c:v>16080</c:v>
                </c:pt>
                <c:pt idx="804">
                  <c:v>16100</c:v>
                </c:pt>
                <c:pt idx="805">
                  <c:v>16120</c:v>
                </c:pt>
                <c:pt idx="806">
                  <c:v>16140</c:v>
                </c:pt>
                <c:pt idx="807">
                  <c:v>16160</c:v>
                </c:pt>
                <c:pt idx="808">
                  <c:v>16180</c:v>
                </c:pt>
                <c:pt idx="809">
                  <c:v>16200</c:v>
                </c:pt>
                <c:pt idx="810">
                  <c:v>16220</c:v>
                </c:pt>
                <c:pt idx="811">
                  <c:v>16240</c:v>
                </c:pt>
                <c:pt idx="812">
                  <c:v>16260</c:v>
                </c:pt>
                <c:pt idx="813">
                  <c:v>16280</c:v>
                </c:pt>
                <c:pt idx="814">
                  <c:v>16300</c:v>
                </c:pt>
                <c:pt idx="815">
                  <c:v>16320</c:v>
                </c:pt>
                <c:pt idx="816">
                  <c:v>16340</c:v>
                </c:pt>
                <c:pt idx="817">
                  <c:v>16360</c:v>
                </c:pt>
                <c:pt idx="818">
                  <c:v>16380</c:v>
                </c:pt>
                <c:pt idx="819">
                  <c:v>16400</c:v>
                </c:pt>
                <c:pt idx="820">
                  <c:v>16420</c:v>
                </c:pt>
                <c:pt idx="821">
                  <c:v>16440</c:v>
                </c:pt>
                <c:pt idx="822">
                  <c:v>16460</c:v>
                </c:pt>
                <c:pt idx="823">
                  <c:v>16480</c:v>
                </c:pt>
                <c:pt idx="824">
                  <c:v>16500</c:v>
                </c:pt>
                <c:pt idx="825">
                  <c:v>16520</c:v>
                </c:pt>
                <c:pt idx="826">
                  <c:v>16540</c:v>
                </c:pt>
                <c:pt idx="827">
                  <c:v>16560</c:v>
                </c:pt>
                <c:pt idx="828">
                  <c:v>16580</c:v>
                </c:pt>
                <c:pt idx="829">
                  <c:v>16600</c:v>
                </c:pt>
                <c:pt idx="830">
                  <c:v>16620</c:v>
                </c:pt>
                <c:pt idx="831">
                  <c:v>16640</c:v>
                </c:pt>
                <c:pt idx="832">
                  <c:v>16660</c:v>
                </c:pt>
                <c:pt idx="833">
                  <c:v>16680</c:v>
                </c:pt>
                <c:pt idx="834">
                  <c:v>16700</c:v>
                </c:pt>
                <c:pt idx="835">
                  <c:v>16720</c:v>
                </c:pt>
                <c:pt idx="836">
                  <c:v>16740</c:v>
                </c:pt>
                <c:pt idx="837">
                  <c:v>16760</c:v>
                </c:pt>
                <c:pt idx="838">
                  <c:v>16780</c:v>
                </c:pt>
                <c:pt idx="839">
                  <c:v>16800</c:v>
                </c:pt>
                <c:pt idx="840">
                  <c:v>16820</c:v>
                </c:pt>
                <c:pt idx="841">
                  <c:v>16840</c:v>
                </c:pt>
                <c:pt idx="842">
                  <c:v>16860</c:v>
                </c:pt>
                <c:pt idx="843">
                  <c:v>16880</c:v>
                </c:pt>
                <c:pt idx="844">
                  <c:v>16900</c:v>
                </c:pt>
                <c:pt idx="845">
                  <c:v>16920</c:v>
                </c:pt>
                <c:pt idx="846">
                  <c:v>16940</c:v>
                </c:pt>
                <c:pt idx="847">
                  <c:v>16960</c:v>
                </c:pt>
                <c:pt idx="848">
                  <c:v>16980</c:v>
                </c:pt>
                <c:pt idx="849">
                  <c:v>17000</c:v>
                </c:pt>
                <c:pt idx="850">
                  <c:v>17020</c:v>
                </c:pt>
                <c:pt idx="851">
                  <c:v>17040</c:v>
                </c:pt>
                <c:pt idx="852">
                  <c:v>17060</c:v>
                </c:pt>
                <c:pt idx="853">
                  <c:v>17080</c:v>
                </c:pt>
                <c:pt idx="854">
                  <c:v>17100</c:v>
                </c:pt>
                <c:pt idx="855">
                  <c:v>17120</c:v>
                </c:pt>
                <c:pt idx="856">
                  <c:v>17140</c:v>
                </c:pt>
                <c:pt idx="857">
                  <c:v>17160</c:v>
                </c:pt>
                <c:pt idx="858">
                  <c:v>17180</c:v>
                </c:pt>
                <c:pt idx="859">
                  <c:v>17200</c:v>
                </c:pt>
                <c:pt idx="860">
                  <c:v>17220</c:v>
                </c:pt>
                <c:pt idx="861">
                  <c:v>17240</c:v>
                </c:pt>
                <c:pt idx="862">
                  <c:v>17260</c:v>
                </c:pt>
                <c:pt idx="863">
                  <c:v>17280</c:v>
                </c:pt>
                <c:pt idx="864">
                  <c:v>17300</c:v>
                </c:pt>
                <c:pt idx="865">
                  <c:v>17320</c:v>
                </c:pt>
                <c:pt idx="866">
                  <c:v>17340</c:v>
                </c:pt>
                <c:pt idx="867">
                  <c:v>17360</c:v>
                </c:pt>
                <c:pt idx="868">
                  <c:v>17380</c:v>
                </c:pt>
                <c:pt idx="869">
                  <c:v>17400</c:v>
                </c:pt>
                <c:pt idx="870">
                  <c:v>17420</c:v>
                </c:pt>
                <c:pt idx="871">
                  <c:v>17440</c:v>
                </c:pt>
                <c:pt idx="872">
                  <c:v>17460</c:v>
                </c:pt>
                <c:pt idx="873">
                  <c:v>17480</c:v>
                </c:pt>
                <c:pt idx="874">
                  <c:v>17500</c:v>
                </c:pt>
                <c:pt idx="875">
                  <c:v>17520</c:v>
                </c:pt>
                <c:pt idx="876">
                  <c:v>17540</c:v>
                </c:pt>
                <c:pt idx="877">
                  <c:v>17560</c:v>
                </c:pt>
                <c:pt idx="878">
                  <c:v>17580</c:v>
                </c:pt>
                <c:pt idx="879">
                  <c:v>17600</c:v>
                </c:pt>
                <c:pt idx="880">
                  <c:v>17620</c:v>
                </c:pt>
                <c:pt idx="881">
                  <c:v>17640</c:v>
                </c:pt>
                <c:pt idx="882">
                  <c:v>17660</c:v>
                </c:pt>
                <c:pt idx="883">
                  <c:v>17680</c:v>
                </c:pt>
                <c:pt idx="884">
                  <c:v>17700</c:v>
                </c:pt>
                <c:pt idx="885">
                  <c:v>17720</c:v>
                </c:pt>
                <c:pt idx="886">
                  <c:v>17740</c:v>
                </c:pt>
                <c:pt idx="887">
                  <c:v>17760</c:v>
                </c:pt>
                <c:pt idx="888">
                  <c:v>17780</c:v>
                </c:pt>
                <c:pt idx="889">
                  <c:v>17800</c:v>
                </c:pt>
                <c:pt idx="890">
                  <c:v>17820</c:v>
                </c:pt>
                <c:pt idx="891">
                  <c:v>17840</c:v>
                </c:pt>
                <c:pt idx="892">
                  <c:v>17860</c:v>
                </c:pt>
                <c:pt idx="893">
                  <c:v>17880</c:v>
                </c:pt>
                <c:pt idx="894">
                  <c:v>17900</c:v>
                </c:pt>
                <c:pt idx="895">
                  <c:v>17920</c:v>
                </c:pt>
                <c:pt idx="896">
                  <c:v>17940</c:v>
                </c:pt>
                <c:pt idx="897">
                  <c:v>17960</c:v>
                </c:pt>
                <c:pt idx="898">
                  <c:v>17980</c:v>
                </c:pt>
                <c:pt idx="899">
                  <c:v>18000</c:v>
                </c:pt>
                <c:pt idx="900">
                  <c:v>18020</c:v>
                </c:pt>
                <c:pt idx="901">
                  <c:v>18040</c:v>
                </c:pt>
                <c:pt idx="902">
                  <c:v>18060</c:v>
                </c:pt>
                <c:pt idx="903">
                  <c:v>18080</c:v>
                </c:pt>
                <c:pt idx="904">
                  <c:v>18100</c:v>
                </c:pt>
                <c:pt idx="905">
                  <c:v>18120</c:v>
                </c:pt>
                <c:pt idx="906">
                  <c:v>18140</c:v>
                </c:pt>
                <c:pt idx="907">
                  <c:v>18160</c:v>
                </c:pt>
                <c:pt idx="908">
                  <c:v>18180</c:v>
                </c:pt>
                <c:pt idx="909">
                  <c:v>18200</c:v>
                </c:pt>
                <c:pt idx="910">
                  <c:v>18220</c:v>
                </c:pt>
                <c:pt idx="911">
                  <c:v>18240</c:v>
                </c:pt>
                <c:pt idx="912">
                  <c:v>18260</c:v>
                </c:pt>
                <c:pt idx="913">
                  <c:v>18280</c:v>
                </c:pt>
                <c:pt idx="914">
                  <c:v>18300</c:v>
                </c:pt>
                <c:pt idx="915">
                  <c:v>18320</c:v>
                </c:pt>
                <c:pt idx="916">
                  <c:v>18340</c:v>
                </c:pt>
                <c:pt idx="917">
                  <c:v>18360</c:v>
                </c:pt>
                <c:pt idx="918">
                  <c:v>18380</c:v>
                </c:pt>
                <c:pt idx="919">
                  <c:v>18400</c:v>
                </c:pt>
                <c:pt idx="920">
                  <c:v>18420</c:v>
                </c:pt>
                <c:pt idx="921">
                  <c:v>18440</c:v>
                </c:pt>
                <c:pt idx="922">
                  <c:v>18460</c:v>
                </c:pt>
                <c:pt idx="923">
                  <c:v>18480</c:v>
                </c:pt>
                <c:pt idx="924">
                  <c:v>18500</c:v>
                </c:pt>
                <c:pt idx="925">
                  <c:v>18520</c:v>
                </c:pt>
                <c:pt idx="926">
                  <c:v>18540</c:v>
                </c:pt>
                <c:pt idx="927">
                  <c:v>18560</c:v>
                </c:pt>
                <c:pt idx="928">
                  <c:v>18580</c:v>
                </c:pt>
                <c:pt idx="929">
                  <c:v>18600</c:v>
                </c:pt>
                <c:pt idx="930">
                  <c:v>18620</c:v>
                </c:pt>
                <c:pt idx="931">
                  <c:v>18640</c:v>
                </c:pt>
                <c:pt idx="932">
                  <c:v>18660</c:v>
                </c:pt>
                <c:pt idx="933">
                  <c:v>18680</c:v>
                </c:pt>
                <c:pt idx="934">
                  <c:v>18700</c:v>
                </c:pt>
                <c:pt idx="935">
                  <c:v>18720</c:v>
                </c:pt>
                <c:pt idx="936">
                  <c:v>18740</c:v>
                </c:pt>
                <c:pt idx="937">
                  <c:v>18760</c:v>
                </c:pt>
                <c:pt idx="938">
                  <c:v>18780</c:v>
                </c:pt>
                <c:pt idx="939">
                  <c:v>18800</c:v>
                </c:pt>
                <c:pt idx="940">
                  <c:v>18820</c:v>
                </c:pt>
                <c:pt idx="941">
                  <c:v>18840</c:v>
                </c:pt>
                <c:pt idx="942">
                  <c:v>18860</c:v>
                </c:pt>
                <c:pt idx="943">
                  <c:v>18880</c:v>
                </c:pt>
                <c:pt idx="944">
                  <c:v>18900</c:v>
                </c:pt>
                <c:pt idx="945">
                  <c:v>18920</c:v>
                </c:pt>
                <c:pt idx="946">
                  <c:v>18940</c:v>
                </c:pt>
                <c:pt idx="947">
                  <c:v>18960</c:v>
                </c:pt>
                <c:pt idx="948">
                  <c:v>18980</c:v>
                </c:pt>
                <c:pt idx="949">
                  <c:v>19000</c:v>
                </c:pt>
                <c:pt idx="950">
                  <c:v>19020</c:v>
                </c:pt>
                <c:pt idx="951">
                  <c:v>19040</c:v>
                </c:pt>
                <c:pt idx="952">
                  <c:v>19060</c:v>
                </c:pt>
                <c:pt idx="953">
                  <c:v>19080</c:v>
                </c:pt>
                <c:pt idx="954">
                  <c:v>19100</c:v>
                </c:pt>
                <c:pt idx="955">
                  <c:v>19120</c:v>
                </c:pt>
                <c:pt idx="956">
                  <c:v>19140</c:v>
                </c:pt>
                <c:pt idx="957">
                  <c:v>19160</c:v>
                </c:pt>
                <c:pt idx="958">
                  <c:v>19180</c:v>
                </c:pt>
                <c:pt idx="959">
                  <c:v>19200</c:v>
                </c:pt>
                <c:pt idx="960">
                  <c:v>19220</c:v>
                </c:pt>
                <c:pt idx="961">
                  <c:v>19240</c:v>
                </c:pt>
                <c:pt idx="962">
                  <c:v>19260</c:v>
                </c:pt>
                <c:pt idx="963">
                  <c:v>19280</c:v>
                </c:pt>
                <c:pt idx="964">
                  <c:v>19300</c:v>
                </c:pt>
                <c:pt idx="965">
                  <c:v>19320</c:v>
                </c:pt>
                <c:pt idx="966">
                  <c:v>19340</c:v>
                </c:pt>
                <c:pt idx="967">
                  <c:v>19360</c:v>
                </c:pt>
                <c:pt idx="968">
                  <c:v>19380</c:v>
                </c:pt>
                <c:pt idx="969">
                  <c:v>19400</c:v>
                </c:pt>
                <c:pt idx="970">
                  <c:v>19420</c:v>
                </c:pt>
                <c:pt idx="971">
                  <c:v>19440</c:v>
                </c:pt>
                <c:pt idx="972">
                  <c:v>19460</c:v>
                </c:pt>
                <c:pt idx="973">
                  <c:v>19480</c:v>
                </c:pt>
                <c:pt idx="974">
                  <c:v>19500</c:v>
                </c:pt>
                <c:pt idx="975">
                  <c:v>19520</c:v>
                </c:pt>
                <c:pt idx="976">
                  <c:v>19540</c:v>
                </c:pt>
                <c:pt idx="977">
                  <c:v>19560</c:v>
                </c:pt>
                <c:pt idx="978">
                  <c:v>19580</c:v>
                </c:pt>
                <c:pt idx="979">
                  <c:v>19600</c:v>
                </c:pt>
                <c:pt idx="980">
                  <c:v>19620</c:v>
                </c:pt>
                <c:pt idx="981">
                  <c:v>19640</c:v>
                </c:pt>
                <c:pt idx="982">
                  <c:v>19660</c:v>
                </c:pt>
                <c:pt idx="983">
                  <c:v>19680</c:v>
                </c:pt>
                <c:pt idx="984">
                  <c:v>19700</c:v>
                </c:pt>
                <c:pt idx="985">
                  <c:v>19720</c:v>
                </c:pt>
                <c:pt idx="986">
                  <c:v>19740</c:v>
                </c:pt>
                <c:pt idx="987">
                  <c:v>19760</c:v>
                </c:pt>
                <c:pt idx="988">
                  <c:v>19780</c:v>
                </c:pt>
                <c:pt idx="989">
                  <c:v>19800</c:v>
                </c:pt>
                <c:pt idx="990">
                  <c:v>19820</c:v>
                </c:pt>
                <c:pt idx="991">
                  <c:v>19840</c:v>
                </c:pt>
                <c:pt idx="992">
                  <c:v>19860</c:v>
                </c:pt>
                <c:pt idx="993">
                  <c:v>19880</c:v>
                </c:pt>
                <c:pt idx="994">
                  <c:v>19900</c:v>
                </c:pt>
                <c:pt idx="995">
                  <c:v>19920</c:v>
                </c:pt>
                <c:pt idx="996">
                  <c:v>19940</c:v>
                </c:pt>
                <c:pt idx="997">
                  <c:v>19960</c:v>
                </c:pt>
                <c:pt idx="998">
                  <c:v>19980</c:v>
                </c:pt>
                <c:pt idx="999">
                  <c:v>20000</c:v>
                </c:pt>
                <c:pt idx="1000">
                  <c:v>20020</c:v>
                </c:pt>
                <c:pt idx="1001">
                  <c:v>20040</c:v>
                </c:pt>
                <c:pt idx="1002">
                  <c:v>20060</c:v>
                </c:pt>
                <c:pt idx="1003">
                  <c:v>20080</c:v>
                </c:pt>
                <c:pt idx="1004">
                  <c:v>20100</c:v>
                </c:pt>
                <c:pt idx="1005">
                  <c:v>20120</c:v>
                </c:pt>
                <c:pt idx="1006">
                  <c:v>20140</c:v>
                </c:pt>
                <c:pt idx="1007">
                  <c:v>20160</c:v>
                </c:pt>
                <c:pt idx="1008">
                  <c:v>20180</c:v>
                </c:pt>
                <c:pt idx="1009">
                  <c:v>20200</c:v>
                </c:pt>
                <c:pt idx="1010">
                  <c:v>20220</c:v>
                </c:pt>
                <c:pt idx="1011">
                  <c:v>20240</c:v>
                </c:pt>
                <c:pt idx="1012">
                  <c:v>20260</c:v>
                </c:pt>
                <c:pt idx="1013">
                  <c:v>20280</c:v>
                </c:pt>
                <c:pt idx="1014">
                  <c:v>20300</c:v>
                </c:pt>
                <c:pt idx="1015">
                  <c:v>20320</c:v>
                </c:pt>
                <c:pt idx="1016">
                  <c:v>20340</c:v>
                </c:pt>
                <c:pt idx="1017">
                  <c:v>20360</c:v>
                </c:pt>
                <c:pt idx="1018">
                  <c:v>20380</c:v>
                </c:pt>
                <c:pt idx="1019">
                  <c:v>20400</c:v>
                </c:pt>
                <c:pt idx="1020">
                  <c:v>20420</c:v>
                </c:pt>
                <c:pt idx="1021">
                  <c:v>20440</c:v>
                </c:pt>
                <c:pt idx="1022">
                  <c:v>20460</c:v>
                </c:pt>
                <c:pt idx="1023">
                  <c:v>20480</c:v>
                </c:pt>
                <c:pt idx="1024">
                  <c:v>20500</c:v>
                </c:pt>
                <c:pt idx="1025">
                  <c:v>20520</c:v>
                </c:pt>
                <c:pt idx="1026">
                  <c:v>20540</c:v>
                </c:pt>
                <c:pt idx="1027">
                  <c:v>20560</c:v>
                </c:pt>
                <c:pt idx="1028">
                  <c:v>20580</c:v>
                </c:pt>
                <c:pt idx="1029">
                  <c:v>20600</c:v>
                </c:pt>
                <c:pt idx="1030">
                  <c:v>20620</c:v>
                </c:pt>
                <c:pt idx="1031">
                  <c:v>20640</c:v>
                </c:pt>
                <c:pt idx="1032">
                  <c:v>20660</c:v>
                </c:pt>
                <c:pt idx="1033">
                  <c:v>20680</c:v>
                </c:pt>
                <c:pt idx="1034">
                  <c:v>20700</c:v>
                </c:pt>
                <c:pt idx="1035">
                  <c:v>20720</c:v>
                </c:pt>
                <c:pt idx="1036">
                  <c:v>20740</c:v>
                </c:pt>
                <c:pt idx="1037">
                  <c:v>20760</c:v>
                </c:pt>
                <c:pt idx="1038">
                  <c:v>20780</c:v>
                </c:pt>
                <c:pt idx="1039">
                  <c:v>20800</c:v>
                </c:pt>
                <c:pt idx="1040">
                  <c:v>20820</c:v>
                </c:pt>
                <c:pt idx="1041">
                  <c:v>20840</c:v>
                </c:pt>
                <c:pt idx="1042">
                  <c:v>20860</c:v>
                </c:pt>
                <c:pt idx="1043">
                  <c:v>20880</c:v>
                </c:pt>
                <c:pt idx="1044">
                  <c:v>20900</c:v>
                </c:pt>
                <c:pt idx="1045">
                  <c:v>20920</c:v>
                </c:pt>
                <c:pt idx="1046">
                  <c:v>20940</c:v>
                </c:pt>
                <c:pt idx="1047">
                  <c:v>20960</c:v>
                </c:pt>
                <c:pt idx="1048">
                  <c:v>20980</c:v>
                </c:pt>
                <c:pt idx="1049">
                  <c:v>21000</c:v>
                </c:pt>
                <c:pt idx="1050">
                  <c:v>21020</c:v>
                </c:pt>
                <c:pt idx="1051">
                  <c:v>21040</c:v>
                </c:pt>
                <c:pt idx="1052">
                  <c:v>21060</c:v>
                </c:pt>
                <c:pt idx="1053">
                  <c:v>21080</c:v>
                </c:pt>
                <c:pt idx="1054">
                  <c:v>21100</c:v>
                </c:pt>
                <c:pt idx="1055">
                  <c:v>21120</c:v>
                </c:pt>
                <c:pt idx="1056">
                  <c:v>21140</c:v>
                </c:pt>
                <c:pt idx="1057">
                  <c:v>21160</c:v>
                </c:pt>
                <c:pt idx="1058">
                  <c:v>21180</c:v>
                </c:pt>
                <c:pt idx="1059">
                  <c:v>21200</c:v>
                </c:pt>
                <c:pt idx="1060">
                  <c:v>21220</c:v>
                </c:pt>
                <c:pt idx="1061">
                  <c:v>21240</c:v>
                </c:pt>
                <c:pt idx="1062">
                  <c:v>21260</c:v>
                </c:pt>
                <c:pt idx="1063">
                  <c:v>21280</c:v>
                </c:pt>
                <c:pt idx="1064">
                  <c:v>21300</c:v>
                </c:pt>
                <c:pt idx="1065">
                  <c:v>21320</c:v>
                </c:pt>
                <c:pt idx="1066">
                  <c:v>21340</c:v>
                </c:pt>
                <c:pt idx="1067">
                  <c:v>21360</c:v>
                </c:pt>
                <c:pt idx="1068">
                  <c:v>21380</c:v>
                </c:pt>
                <c:pt idx="1069">
                  <c:v>21400</c:v>
                </c:pt>
                <c:pt idx="1070">
                  <c:v>21420</c:v>
                </c:pt>
                <c:pt idx="1071">
                  <c:v>21440</c:v>
                </c:pt>
                <c:pt idx="1072">
                  <c:v>21460</c:v>
                </c:pt>
                <c:pt idx="1073">
                  <c:v>21480</c:v>
                </c:pt>
                <c:pt idx="1074">
                  <c:v>21500</c:v>
                </c:pt>
                <c:pt idx="1075">
                  <c:v>21520</c:v>
                </c:pt>
                <c:pt idx="1076">
                  <c:v>21540</c:v>
                </c:pt>
                <c:pt idx="1077">
                  <c:v>21560</c:v>
                </c:pt>
                <c:pt idx="1078">
                  <c:v>21580</c:v>
                </c:pt>
                <c:pt idx="1079">
                  <c:v>21600</c:v>
                </c:pt>
                <c:pt idx="1080">
                  <c:v>21620</c:v>
                </c:pt>
                <c:pt idx="1081">
                  <c:v>21640</c:v>
                </c:pt>
                <c:pt idx="1082">
                  <c:v>21660</c:v>
                </c:pt>
                <c:pt idx="1083">
                  <c:v>21680</c:v>
                </c:pt>
                <c:pt idx="1084">
                  <c:v>21700</c:v>
                </c:pt>
                <c:pt idx="1085">
                  <c:v>21720</c:v>
                </c:pt>
                <c:pt idx="1086">
                  <c:v>21740</c:v>
                </c:pt>
                <c:pt idx="1087">
                  <c:v>21760</c:v>
                </c:pt>
                <c:pt idx="1088">
                  <c:v>21780</c:v>
                </c:pt>
                <c:pt idx="1089">
                  <c:v>21800</c:v>
                </c:pt>
                <c:pt idx="1090">
                  <c:v>21820</c:v>
                </c:pt>
                <c:pt idx="1091">
                  <c:v>21840</c:v>
                </c:pt>
                <c:pt idx="1092">
                  <c:v>21860</c:v>
                </c:pt>
                <c:pt idx="1093">
                  <c:v>21880</c:v>
                </c:pt>
                <c:pt idx="1094">
                  <c:v>21900</c:v>
                </c:pt>
                <c:pt idx="1095">
                  <c:v>21920</c:v>
                </c:pt>
                <c:pt idx="1096">
                  <c:v>21940</c:v>
                </c:pt>
                <c:pt idx="1097">
                  <c:v>21960</c:v>
                </c:pt>
                <c:pt idx="1098">
                  <c:v>21980</c:v>
                </c:pt>
                <c:pt idx="1099">
                  <c:v>22000</c:v>
                </c:pt>
                <c:pt idx="1100">
                  <c:v>22020</c:v>
                </c:pt>
                <c:pt idx="1101">
                  <c:v>22040</c:v>
                </c:pt>
                <c:pt idx="1102">
                  <c:v>22060</c:v>
                </c:pt>
                <c:pt idx="1103">
                  <c:v>22080</c:v>
                </c:pt>
                <c:pt idx="1104">
                  <c:v>22100</c:v>
                </c:pt>
                <c:pt idx="1105">
                  <c:v>22120</c:v>
                </c:pt>
                <c:pt idx="1106">
                  <c:v>22140</c:v>
                </c:pt>
                <c:pt idx="1107">
                  <c:v>22160</c:v>
                </c:pt>
                <c:pt idx="1108">
                  <c:v>22180</c:v>
                </c:pt>
                <c:pt idx="1109">
                  <c:v>22200</c:v>
                </c:pt>
                <c:pt idx="1110">
                  <c:v>22220</c:v>
                </c:pt>
                <c:pt idx="1111">
                  <c:v>22240</c:v>
                </c:pt>
                <c:pt idx="1112">
                  <c:v>22260</c:v>
                </c:pt>
                <c:pt idx="1113">
                  <c:v>22280</c:v>
                </c:pt>
                <c:pt idx="1114">
                  <c:v>22300</c:v>
                </c:pt>
                <c:pt idx="1115">
                  <c:v>22320</c:v>
                </c:pt>
                <c:pt idx="1116">
                  <c:v>22340</c:v>
                </c:pt>
                <c:pt idx="1117">
                  <c:v>22360</c:v>
                </c:pt>
                <c:pt idx="1118">
                  <c:v>22380</c:v>
                </c:pt>
                <c:pt idx="1119">
                  <c:v>22400</c:v>
                </c:pt>
                <c:pt idx="1120">
                  <c:v>22420</c:v>
                </c:pt>
                <c:pt idx="1121">
                  <c:v>22440</c:v>
                </c:pt>
                <c:pt idx="1122">
                  <c:v>22460</c:v>
                </c:pt>
                <c:pt idx="1123">
                  <c:v>22480</c:v>
                </c:pt>
                <c:pt idx="1124">
                  <c:v>22500</c:v>
                </c:pt>
                <c:pt idx="1125">
                  <c:v>22520</c:v>
                </c:pt>
                <c:pt idx="1126">
                  <c:v>22540</c:v>
                </c:pt>
                <c:pt idx="1127">
                  <c:v>22560</c:v>
                </c:pt>
                <c:pt idx="1128">
                  <c:v>22580</c:v>
                </c:pt>
                <c:pt idx="1129">
                  <c:v>22600</c:v>
                </c:pt>
                <c:pt idx="1130">
                  <c:v>22620</c:v>
                </c:pt>
                <c:pt idx="1131">
                  <c:v>22640</c:v>
                </c:pt>
                <c:pt idx="1132">
                  <c:v>22660</c:v>
                </c:pt>
                <c:pt idx="1133">
                  <c:v>22680</c:v>
                </c:pt>
                <c:pt idx="1134">
                  <c:v>22700</c:v>
                </c:pt>
                <c:pt idx="1135">
                  <c:v>22720</c:v>
                </c:pt>
                <c:pt idx="1136">
                  <c:v>22740</c:v>
                </c:pt>
                <c:pt idx="1137">
                  <c:v>22760</c:v>
                </c:pt>
                <c:pt idx="1138">
                  <c:v>22780</c:v>
                </c:pt>
                <c:pt idx="1139">
                  <c:v>22800</c:v>
                </c:pt>
                <c:pt idx="1140">
                  <c:v>22820</c:v>
                </c:pt>
                <c:pt idx="1141">
                  <c:v>22840</c:v>
                </c:pt>
                <c:pt idx="1142">
                  <c:v>22860</c:v>
                </c:pt>
                <c:pt idx="1143">
                  <c:v>22880</c:v>
                </c:pt>
                <c:pt idx="1144">
                  <c:v>22900</c:v>
                </c:pt>
                <c:pt idx="1145">
                  <c:v>22920</c:v>
                </c:pt>
                <c:pt idx="1146">
                  <c:v>22940</c:v>
                </c:pt>
                <c:pt idx="1147">
                  <c:v>22960</c:v>
                </c:pt>
                <c:pt idx="1148">
                  <c:v>22980</c:v>
                </c:pt>
                <c:pt idx="1149">
                  <c:v>23000</c:v>
                </c:pt>
                <c:pt idx="1150">
                  <c:v>23020</c:v>
                </c:pt>
                <c:pt idx="1151">
                  <c:v>23040</c:v>
                </c:pt>
                <c:pt idx="1152">
                  <c:v>23060</c:v>
                </c:pt>
                <c:pt idx="1153">
                  <c:v>23080</c:v>
                </c:pt>
                <c:pt idx="1154">
                  <c:v>23100</c:v>
                </c:pt>
                <c:pt idx="1155">
                  <c:v>23120</c:v>
                </c:pt>
                <c:pt idx="1156">
                  <c:v>23140</c:v>
                </c:pt>
                <c:pt idx="1157">
                  <c:v>23160</c:v>
                </c:pt>
                <c:pt idx="1158">
                  <c:v>23180</c:v>
                </c:pt>
                <c:pt idx="1159">
                  <c:v>23200</c:v>
                </c:pt>
                <c:pt idx="1160">
                  <c:v>23220</c:v>
                </c:pt>
                <c:pt idx="1161">
                  <c:v>23240</c:v>
                </c:pt>
                <c:pt idx="1162">
                  <c:v>23260</c:v>
                </c:pt>
                <c:pt idx="1163">
                  <c:v>23280</c:v>
                </c:pt>
                <c:pt idx="1164">
                  <c:v>23300</c:v>
                </c:pt>
                <c:pt idx="1165">
                  <c:v>23320</c:v>
                </c:pt>
                <c:pt idx="1166">
                  <c:v>23340</c:v>
                </c:pt>
                <c:pt idx="1167">
                  <c:v>23360</c:v>
                </c:pt>
                <c:pt idx="1168">
                  <c:v>23380</c:v>
                </c:pt>
                <c:pt idx="1169">
                  <c:v>23400</c:v>
                </c:pt>
                <c:pt idx="1170">
                  <c:v>23420</c:v>
                </c:pt>
                <c:pt idx="1171">
                  <c:v>23440</c:v>
                </c:pt>
                <c:pt idx="1172">
                  <c:v>23460</c:v>
                </c:pt>
                <c:pt idx="1173">
                  <c:v>23480</c:v>
                </c:pt>
                <c:pt idx="1174">
                  <c:v>23500</c:v>
                </c:pt>
                <c:pt idx="1175">
                  <c:v>23520</c:v>
                </c:pt>
                <c:pt idx="1176">
                  <c:v>23540</c:v>
                </c:pt>
                <c:pt idx="1177">
                  <c:v>23560</c:v>
                </c:pt>
                <c:pt idx="1178">
                  <c:v>23580</c:v>
                </c:pt>
                <c:pt idx="1179">
                  <c:v>23600</c:v>
                </c:pt>
                <c:pt idx="1180">
                  <c:v>23620</c:v>
                </c:pt>
                <c:pt idx="1181">
                  <c:v>23640</c:v>
                </c:pt>
                <c:pt idx="1182">
                  <c:v>23660</c:v>
                </c:pt>
                <c:pt idx="1183">
                  <c:v>23680</c:v>
                </c:pt>
                <c:pt idx="1184">
                  <c:v>23700</c:v>
                </c:pt>
                <c:pt idx="1185">
                  <c:v>23720</c:v>
                </c:pt>
                <c:pt idx="1186">
                  <c:v>23740</c:v>
                </c:pt>
                <c:pt idx="1187">
                  <c:v>23760</c:v>
                </c:pt>
                <c:pt idx="1188">
                  <c:v>23780</c:v>
                </c:pt>
                <c:pt idx="1189">
                  <c:v>23800</c:v>
                </c:pt>
                <c:pt idx="1190">
                  <c:v>23820</c:v>
                </c:pt>
                <c:pt idx="1191">
                  <c:v>23840</c:v>
                </c:pt>
                <c:pt idx="1192">
                  <c:v>23860</c:v>
                </c:pt>
                <c:pt idx="1193">
                  <c:v>23880</c:v>
                </c:pt>
                <c:pt idx="1194">
                  <c:v>23900</c:v>
                </c:pt>
                <c:pt idx="1195">
                  <c:v>23920</c:v>
                </c:pt>
                <c:pt idx="1196">
                  <c:v>23940</c:v>
                </c:pt>
                <c:pt idx="1197">
                  <c:v>23960</c:v>
                </c:pt>
                <c:pt idx="1198">
                  <c:v>23980</c:v>
                </c:pt>
                <c:pt idx="1199">
                  <c:v>24000</c:v>
                </c:pt>
                <c:pt idx="1200">
                  <c:v>24020</c:v>
                </c:pt>
                <c:pt idx="1201">
                  <c:v>24040</c:v>
                </c:pt>
                <c:pt idx="1202">
                  <c:v>24060</c:v>
                </c:pt>
                <c:pt idx="1203">
                  <c:v>24080</c:v>
                </c:pt>
                <c:pt idx="1204">
                  <c:v>24100</c:v>
                </c:pt>
                <c:pt idx="1205">
                  <c:v>24120</c:v>
                </c:pt>
                <c:pt idx="1206">
                  <c:v>24140</c:v>
                </c:pt>
                <c:pt idx="1207">
                  <c:v>24160</c:v>
                </c:pt>
                <c:pt idx="1208">
                  <c:v>24180</c:v>
                </c:pt>
                <c:pt idx="1209">
                  <c:v>24200</c:v>
                </c:pt>
                <c:pt idx="1210">
                  <c:v>24220</c:v>
                </c:pt>
                <c:pt idx="1211">
                  <c:v>24240</c:v>
                </c:pt>
                <c:pt idx="1212">
                  <c:v>24260</c:v>
                </c:pt>
                <c:pt idx="1213">
                  <c:v>24280</c:v>
                </c:pt>
                <c:pt idx="1214">
                  <c:v>24300</c:v>
                </c:pt>
                <c:pt idx="1215">
                  <c:v>24320</c:v>
                </c:pt>
                <c:pt idx="1216">
                  <c:v>24340</c:v>
                </c:pt>
                <c:pt idx="1217">
                  <c:v>24360</c:v>
                </c:pt>
                <c:pt idx="1218">
                  <c:v>24380</c:v>
                </c:pt>
                <c:pt idx="1219">
                  <c:v>24400</c:v>
                </c:pt>
                <c:pt idx="1220">
                  <c:v>24420</c:v>
                </c:pt>
                <c:pt idx="1221">
                  <c:v>24440</c:v>
                </c:pt>
                <c:pt idx="1222">
                  <c:v>24460</c:v>
                </c:pt>
                <c:pt idx="1223">
                  <c:v>24480</c:v>
                </c:pt>
                <c:pt idx="1224">
                  <c:v>24500</c:v>
                </c:pt>
                <c:pt idx="1225">
                  <c:v>24520</c:v>
                </c:pt>
                <c:pt idx="1226">
                  <c:v>24540</c:v>
                </c:pt>
                <c:pt idx="1227">
                  <c:v>24560</c:v>
                </c:pt>
                <c:pt idx="1228">
                  <c:v>24580</c:v>
                </c:pt>
                <c:pt idx="1229">
                  <c:v>24600</c:v>
                </c:pt>
                <c:pt idx="1230">
                  <c:v>24620</c:v>
                </c:pt>
                <c:pt idx="1231">
                  <c:v>24640</c:v>
                </c:pt>
                <c:pt idx="1232">
                  <c:v>24660</c:v>
                </c:pt>
                <c:pt idx="1233">
                  <c:v>24680</c:v>
                </c:pt>
                <c:pt idx="1234">
                  <c:v>24700</c:v>
                </c:pt>
                <c:pt idx="1235">
                  <c:v>24720</c:v>
                </c:pt>
                <c:pt idx="1236">
                  <c:v>24740</c:v>
                </c:pt>
                <c:pt idx="1237">
                  <c:v>24760</c:v>
                </c:pt>
                <c:pt idx="1238">
                  <c:v>24780</c:v>
                </c:pt>
                <c:pt idx="1239">
                  <c:v>24800</c:v>
                </c:pt>
                <c:pt idx="1240">
                  <c:v>24820</c:v>
                </c:pt>
                <c:pt idx="1241">
                  <c:v>24840</c:v>
                </c:pt>
                <c:pt idx="1242">
                  <c:v>24860</c:v>
                </c:pt>
                <c:pt idx="1243">
                  <c:v>24880</c:v>
                </c:pt>
                <c:pt idx="1244">
                  <c:v>24900</c:v>
                </c:pt>
                <c:pt idx="1245">
                  <c:v>24920</c:v>
                </c:pt>
                <c:pt idx="1246">
                  <c:v>24940</c:v>
                </c:pt>
                <c:pt idx="1247">
                  <c:v>24960</c:v>
                </c:pt>
                <c:pt idx="1248">
                  <c:v>24980</c:v>
                </c:pt>
                <c:pt idx="1249">
                  <c:v>25000</c:v>
                </c:pt>
                <c:pt idx="1250">
                  <c:v>25020</c:v>
                </c:pt>
                <c:pt idx="1251">
                  <c:v>25040</c:v>
                </c:pt>
                <c:pt idx="1252">
                  <c:v>25060</c:v>
                </c:pt>
                <c:pt idx="1253">
                  <c:v>25080</c:v>
                </c:pt>
                <c:pt idx="1254">
                  <c:v>25100</c:v>
                </c:pt>
                <c:pt idx="1255">
                  <c:v>25120</c:v>
                </c:pt>
                <c:pt idx="1256">
                  <c:v>25140</c:v>
                </c:pt>
                <c:pt idx="1257">
                  <c:v>25160</c:v>
                </c:pt>
                <c:pt idx="1258">
                  <c:v>25180</c:v>
                </c:pt>
                <c:pt idx="1259">
                  <c:v>25200</c:v>
                </c:pt>
                <c:pt idx="1260">
                  <c:v>25220</c:v>
                </c:pt>
                <c:pt idx="1261">
                  <c:v>25240</c:v>
                </c:pt>
                <c:pt idx="1262">
                  <c:v>25260</c:v>
                </c:pt>
                <c:pt idx="1263">
                  <c:v>25280</c:v>
                </c:pt>
                <c:pt idx="1264">
                  <c:v>25300</c:v>
                </c:pt>
                <c:pt idx="1265">
                  <c:v>25320</c:v>
                </c:pt>
                <c:pt idx="1266">
                  <c:v>25340</c:v>
                </c:pt>
                <c:pt idx="1267">
                  <c:v>25360</c:v>
                </c:pt>
                <c:pt idx="1268">
                  <c:v>25380</c:v>
                </c:pt>
                <c:pt idx="1269">
                  <c:v>25400</c:v>
                </c:pt>
                <c:pt idx="1270">
                  <c:v>25420</c:v>
                </c:pt>
                <c:pt idx="1271">
                  <c:v>25440</c:v>
                </c:pt>
                <c:pt idx="1272">
                  <c:v>25460</c:v>
                </c:pt>
                <c:pt idx="1273">
                  <c:v>25480</c:v>
                </c:pt>
                <c:pt idx="1274">
                  <c:v>25500</c:v>
                </c:pt>
                <c:pt idx="1275">
                  <c:v>25520</c:v>
                </c:pt>
                <c:pt idx="1276">
                  <c:v>25540</c:v>
                </c:pt>
                <c:pt idx="1277">
                  <c:v>25560</c:v>
                </c:pt>
                <c:pt idx="1278">
                  <c:v>25580</c:v>
                </c:pt>
                <c:pt idx="1279">
                  <c:v>25600</c:v>
                </c:pt>
                <c:pt idx="1280">
                  <c:v>25620</c:v>
                </c:pt>
                <c:pt idx="1281">
                  <c:v>25640</c:v>
                </c:pt>
                <c:pt idx="1282">
                  <c:v>25660</c:v>
                </c:pt>
                <c:pt idx="1283">
                  <c:v>25680</c:v>
                </c:pt>
                <c:pt idx="1284">
                  <c:v>25700</c:v>
                </c:pt>
                <c:pt idx="1285">
                  <c:v>25720</c:v>
                </c:pt>
                <c:pt idx="1286">
                  <c:v>25740</c:v>
                </c:pt>
                <c:pt idx="1287">
                  <c:v>25760</c:v>
                </c:pt>
                <c:pt idx="1288">
                  <c:v>25780</c:v>
                </c:pt>
                <c:pt idx="1289">
                  <c:v>25800</c:v>
                </c:pt>
                <c:pt idx="1290">
                  <c:v>25820</c:v>
                </c:pt>
                <c:pt idx="1291">
                  <c:v>25840</c:v>
                </c:pt>
                <c:pt idx="1292">
                  <c:v>25860</c:v>
                </c:pt>
                <c:pt idx="1293">
                  <c:v>25880</c:v>
                </c:pt>
                <c:pt idx="1294">
                  <c:v>25900</c:v>
                </c:pt>
                <c:pt idx="1295">
                  <c:v>25920</c:v>
                </c:pt>
                <c:pt idx="1296">
                  <c:v>25940</c:v>
                </c:pt>
                <c:pt idx="1297">
                  <c:v>25960</c:v>
                </c:pt>
                <c:pt idx="1298">
                  <c:v>25980</c:v>
                </c:pt>
                <c:pt idx="1299">
                  <c:v>26000</c:v>
                </c:pt>
                <c:pt idx="1300">
                  <c:v>26020</c:v>
                </c:pt>
                <c:pt idx="1301">
                  <c:v>26040</c:v>
                </c:pt>
                <c:pt idx="1302">
                  <c:v>26060</c:v>
                </c:pt>
                <c:pt idx="1303">
                  <c:v>26080</c:v>
                </c:pt>
                <c:pt idx="1304">
                  <c:v>26100</c:v>
                </c:pt>
                <c:pt idx="1305">
                  <c:v>26120</c:v>
                </c:pt>
                <c:pt idx="1306">
                  <c:v>26140</c:v>
                </c:pt>
                <c:pt idx="1307">
                  <c:v>26160</c:v>
                </c:pt>
                <c:pt idx="1308">
                  <c:v>26180</c:v>
                </c:pt>
                <c:pt idx="1309">
                  <c:v>26200</c:v>
                </c:pt>
                <c:pt idx="1310">
                  <c:v>26220</c:v>
                </c:pt>
                <c:pt idx="1311">
                  <c:v>26240</c:v>
                </c:pt>
                <c:pt idx="1312">
                  <c:v>26260</c:v>
                </c:pt>
                <c:pt idx="1313">
                  <c:v>26280</c:v>
                </c:pt>
                <c:pt idx="1314">
                  <c:v>26300</c:v>
                </c:pt>
                <c:pt idx="1315">
                  <c:v>26320</c:v>
                </c:pt>
                <c:pt idx="1316">
                  <c:v>26340</c:v>
                </c:pt>
                <c:pt idx="1317">
                  <c:v>26360</c:v>
                </c:pt>
                <c:pt idx="1318">
                  <c:v>26380</c:v>
                </c:pt>
                <c:pt idx="1319">
                  <c:v>26400</c:v>
                </c:pt>
                <c:pt idx="1320">
                  <c:v>26420</c:v>
                </c:pt>
                <c:pt idx="1321">
                  <c:v>26440</c:v>
                </c:pt>
                <c:pt idx="1322">
                  <c:v>26460</c:v>
                </c:pt>
                <c:pt idx="1323">
                  <c:v>26480</c:v>
                </c:pt>
                <c:pt idx="1324">
                  <c:v>26500</c:v>
                </c:pt>
                <c:pt idx="1325">
                  <c:v>26520</c:v>
                </c:pt>
                <c:pt idx="1326">
                  <c:v>26540</c:v>
                </c:pt>
                <c:pt idx="1327">
                  <c:v>26560</c:v>
                </c:pt>
                <c:pt idx="1328">
                  <c:v>26580</c:v>
                </c:pt>
                <c:pt idx="1329">
                  <c:v>26600</c:v>
                </c:pt>
                <c:pt idx="1330">
                  <c:v>26620</c:v>
                </c:pt>
                <c:pt idx="1331">
                  <c:v>26640</c:v>
                </c:pt>
                <c:pt idx="1332">
                  <c:v>26660</c:v>
                </c:pt>
                <c:pt idx="1333">
                  <c:v>26680</c:v>
                </c:pt>
                <c:pt idx="1334">
                  <c:v>26700</c:v>
                </c:pt>
                <c:pt idx="1335">
                  <c:v>26720</c:v>
                </c:pt>
                <c:pt idx="1336">
                  <c:v>26740</c:v>
                </c:pt>
                <c:pt idx="1337">
                  <c:v>26760</c:v>
                </c:pt>
                <c:pt idx="1338">
                  <c:v>26780</c:v>
                </c:pt>
                <c:pt idx="1339">
                  <c:v>26800</c:v>
                </c:pt>
                <c:pt idx="1340">
                  <c:v>26820</c:v>
                </c:pt>
                <c:pt idx="1341">
                  <c:v>26840</c:v>
                </c:pt>
                <c:pt idx="1342">
                  <c:v>26860</c:v>
                </c:pt>
                <c:pt idx="1343">
                  <c:v>26880</c:v>
                </c:pt>
                <c:pt idx="1344">
                  <c:v>26900</c:v>
                </c:pt>
                <c:pt idx="1345">
                  <c:v>26920</c:v>
                </c:pt>
                <c:pt idx="1346">
                  <c:v>26940</c:v>
                </c:pt>
                <c:pt idx="1347">
                  <c:v>26960</c:v>
                </c:pt>
                <c:pt idx="1348">
                  <c:v>26980</c:v>
                </c:pt>
                <c:pt idx="1349">
                  <c:v>27000</c:v>
                </c:pt>
                <c:pt idx="1350">
                  <c:v>27020</c:v>
                </c:pt>
                <c:pt idx="1351">
                  <c:v>27040</c:v>
                </c:pt>
                <c:pt idx="1352">
                  <c:v>27060</c:v>
                </c:pt>
                <c:pt idx="1353">
                  <c:v>27080</c:v>
                </c:pt>
                <c:pt idx="1354">
                  <c:v>27100</c:v>
                </c:pt>
                <c:pt idx="1355">
                  <c:v>27120</c:v>
                </c:pt>
                <c:pt idx="1356">
                  <c:v>27140</c:v>
                </c:pt>
                <c:pt idx="1357">
                  <c:v>27160</c:v>
                </c:pt>
                <c:pt idx="1358">
                  <c:v>27180</c:v>
                </c:pt>
                <c:pt idx="1359">
                  <c:v>27200</c:v>
                </c:pt>
                <c:pt idx="1360">
                  <c:v>27220</c:v>
                </c:pt>
                <c:pt idx="1361">
                  <c:v>27240</c:v>
                </c:pt>
                <c:pt idx="1362">
                  <c:v>27260</c:v>
                </c:pt>
                <c:pt idx="1363">
                  <c:v>27280</c:v>
                </c:pt>
                <c:pt idx="1364">
                  <c:v>27300</c:v>
                </c:pt>
                <c:pt idx="1365">
                  <c:v>27320</c:v>
                </c:pt>
                <c:pt idx="1366">
                  <c:v>27340</c:v>
                </c:pt>
                <c:pt idx="1367">
                  <c:v>27360</c:v>
                </c:pt>
                <c:pt idx="1368">
                  <c:v>27380</c:v>
                </c:pt>
                <c:pt idx="1369">
                  <c:v>27400</c:v>
                </c:pt>
                <c:pt idx="1370">
                  <c:v>27420</c:v>
                </c:pt>
                <c:pt idx="1371">
                  <c:v>27440</c:v>
                </c:pt>
                <c:pt idx="1372">
                  <c:v>27460</c:v>
                </c:pt>
                <c:pt idx="1373">
                  <c:v>27480</c:v>
                </c:pt>
                <c:pt idx="1374">
                  <c:v>27500</c:v>
                </c:pt>
                <c:pt idx="1375">
                  <c:v>27520</c:v>
                </c:pt>
                <c:pt idx="1376">
                  <c:v>27540</c:v>
                </c:pt>
                <c:pt idx="1377">
                  <c:v>27560</c:v>
                </c:pt>
                <c:pt idx="1378">
                  <c:v>27580</c:v>
                </c:pt>
                <c:pt idx="1379">
                  <c:v>27600</c:v>
                </c:pt>
                <c:pt idx="1380">
                  <c:v>27620</c:v>
                </c:pt>
                <c:pt idx="1381">
                  <c:v>27640</c:v>
                </c:pt>
                <c:pt idx="1382">
                  <c:v>27660</c:v>
                </c:pt>
                <c:pt idx="1383">
                  <c:v>27680</c:v>
                </c:pt>
                <c:pt idx="1384">
                  <c:v>27700</c:v>
                </c:pt>
                <c:pt idx="1385">
                  <c:v>27720</c:v>
                </c:pt>
                <c:pt idx="1386">
                  <c:v>27740</c:v>
                </c:pt>
                <c:pt idx="1387">
                  <c:v>27760</c:v>
                </c:pt>
                <c:pt idx="1388">
                  <c:v>27780</c:v>
                </c:pt>
                <c:pt idx="1389">
                  <c:v>27800</c:v>
                </c:pt>
                <c:pt idx="1390">
                  <c:v>27820</c:v>
                </c:pt>
                <c:pt idx="1391">
                  <c:v>27840</c:v>
                </c:pt>
                <c:pt idx="1392">
                  <c:v>27860</c:v>
                </c:pt>
                <c:pt idx="1393">
                  <c:v>27880</c:v>
                </c:pt>
                <c:pt idx="1394">
                  <c:v>27900</c:v>
                </c:pt>
                <c:pt idx="1395">
                  <c:v>27920</c:v>
                </c:pt>
                <c:pt idx="1396">
                  <c:v>27940</c:v>
                </c:pt>
                <c:pt idx="1397">
                  <c:v>27960</c:v>
                </c:pt>
                <c:pt idx="1398">
                  <c:v>27980</c:v>
                </c:pt>
                <c:pt idx="1399">
                  <c:v>28000</c:v>
                </c:pt>
                <c:pt idx="1400">
                  <c:v>28020</c:v>
                </c:pt>
                <c:pt idx="1401">
                  <c:v>28040</c:v>
                </c:pt>
                <c:pt idx="1402">
                  <c:v>28060</c:v>
                </c:pt>
                <c:pt idx="1403">
                  <c:v>28080</c:v>
                </c:pt>
                <c:pt idx="1404">
                  <c:v>28100</c:v>
                </c:pt>
                <c:pt idx="1405">
                  <c:v>28120</c:v>
                </c:pt>
                <c:pt idx="1406">
                  <c:v>28140</c:v>
                </c:pt>
                <c:pt idx="1407">
                  <c:v>28160</c:v>
                </c:pt>
                <c:pt idx="1408">
                  <c:v>28180</c:v>
                </c:pt>
                <c:pt idx="1409">
                  <c:v>28200</c:v>
                </c:pt>
                <c:pt idx="1410">
                  <c:v>28220</c:v>
                </c:pt>
                <c:pt idx="1411">
                  <c:v>28240</c:v>
                </c:pt>
                <c:pt idx="1412">
                  <c:v>28260</c:v>
                </c:pt>
                <c:pt idx="1413">
                  <c:v>28280</c:v>
                </c:pt>
                <c:pt idx="1414">
                  <c:v>28300</c:v>
                </c:pt>
                <c:pt idx="1415">
                  <c:v>28320</c:v>
                </c:pt>
                <c:pt idx="1416">
                  <c:v>28340</c:v>
                </c:pt>
                <c:pt idx="1417">
                  <c:v>28360</c:v>
                </c:pt>
                <c:pt idx="1418">
                  <c:v>28380</c:v>
                </c:pt>
                <c:pt idx="1419">
                  <c:v>28400</c:v>
                </c:pt>
                <c:pt idx="1420">
                  <c:v>28420</c:v>
                </c:pt>
                <c:pt idx="1421">
                  <c:v>28440</c:v>
                </c:pt>
                <c:pt idx="1422">
                  <c:v>28460</c:v>
                </c:pt>
                <c:pt idx="1423">
                  <c:v>28480</c:v>
                </c:pt>
                <c:pt idx="1424">
                  <c:v>28500</c:v>
                </c:pt>
                <c:pt idx="1425">
                  <c:v>28520</c:v>
                </c:pt>
                <c:pt idx="1426">
                  <c:v>28540</c:v>
                </c:pt>
                <c:pt idx="1427">
                  <c:v>28560</c:v>
                </c:pt>
                <c:pt idx="1428">
                  <c:v>28580</c:v>
                </c:pt>
                <c:pt idx="1429">
                  <c:v>28600</c:v>
                </c:pt>
                <c:pt idx="1430">
                  <c:v>28620</c:v>
                </c:pt>
                <c:pt idx="1431">
                  <c:v>28640</c:v>
                </c:pt>
                <c:pt idx="1432">
                  <c:v>28660</c:v>
                </c:pt>
                <c:pt idx="1433">
                  <c:v>28680</c:v>
                </c:pt>
                <c:pt idx="1434">
                  <c:v>28700</c:v>
                </c:pt>
                <c:pt idx="1435">
                  <c:v>28720</c:v>
                </c:pt>
                <c:pt idx="1436">
                  <c:v>28740</c:v>
                </c:pt>
                <c:pt idx="1437">
                  <c:v>28760</c:v>
                </c:pt>
                <c:pt idx="1438">
                  <c:v>28780</c:v>
                </c:pt>
                <c:pt idx="1439">
                  <c:v>28800</c:v>
                </c:pt>
                <c:pt idx="1440">
                  <c:v>28820</c:v>
                </c:pt>
                <c:pt idx="1441">
                  <c:v>28840</c:v>
                </c:pt>
                <c:pt idx="1442">
                  <c:v>28860</c:v>
                </c:pt>
                <c:pt idx="1443">
                  <c:v>28880</c:v>
                </c:pt>
                <c:pt idx="1444">
                  <c:v>28900</c:v>
                </c:pt>
                <c:pt idx="1445">
                  <c:v>28920</c:v>
                </c:pt>
                <c:pt idx="1446">
                  <c:v>28940</c:v>
                </c:pt>
                <c:pt idx="1447">
                  <c:v>28960</c:v>
                </c:pt>
                <c:pt idx="1448">
                  <c:v>28980</c:v>
                </c:pt>
                <c:pt idx="1449">
                  <c:v>29000</c:v>
                </c:pt>
                <c:pt idx="1450">
                  <c:v>29020</c:v>
                </c:pt>
                <c:pt idx="1451">
                  <c:v>29040</c:v>
                </c:pt>
                <c:pt idx="1452">
                  <c:v>29060</c:v>
                </c:pt>
                <c:pt idx="1453">
                  <c:v>29080</c:v>
                </c:pt>
                <c:pt idx="1454">
                  <c:v>29100</c:v>
                </c:pt>
                <c:pt idx="1455">
                  <c:v>29120</c:v>
                </c:pt>
                <c:pt idx="1456">
                  <c:v>29140</c:v>
                </c:pt>
                <c:pt idx="1457">
                  <c:v>29160</c:v>
                </c:pt>
                <c:pt idx="1458">
                  <c:v>29180</c:v>
                </c:pt>
                <c:pt idx="1459">
                  <c:v>29200</c:v>
                </c:pt>
                <c:pt idx="1460">
                  <c:v>29220</c:v>
                </c:pt>
                <c:pt idx="1461">
                  <c:v>29240</c:v>
                </c:pt>
                <c:pt idx="1462">
                  <c:v>29260</c:v>
                </c:pt>
                <c:pt idx="1463">
                  <c:v>29280</c:v>
                </c:pt>
                <c:pt idx="1464">
                  <c:v>29300</c:v>
                </c:pt>
                <c:pt idx="1465">
                  <c:v>29320</c:v>
                </c:pt>
                <c:pt idx="1466">
                  <c:v>29340</c:v>
                </c:pt>
                <c:pt idx="1467">
                  <c:v>29360</c:v>
                </c:pt>
                <c:pt idx="1468">
                  <c:v>29380</c:v>
                </c:pt>
                <c:pt idx="1469">
                  <c:v>29400</c:v>
                </c:pt>
                <c:pt idx="1470">
                  <c:v>29420</c:v>
                </c:pt>
                <c:pt idx="1471">
                  <c:v>29440</c:v>
                </c:pt>
                <c:pt idx="1472">
                  <c:v>29460</c:v>
                </c:pt>
                <c:pt idx="1473">
                  <c:v>29480</c:v>
                </c:pt>
                <c:pt idx="1474">
                  <c:v>29500</c:v>
                </c:pt>
                <c:pt idx="1475">
                  <c:v>29520</c:v>
                </c:pt>
                <c:pt idx="1476">
                  <c:v>29540</c:v>
                </c:pt>
                <c:pt idx="1477">
                  <c:v>29560</c:v>
                </c:pt>
                <c:pt idx="1478">
                  <c:v>29580</c:v>
                </c:pt>
                <c:pt idx="1479">
                  <c:v>29600</c:v>
                </c:pt>
                <c:pt idx="1480">
                  <c:v>29620</c:v>
                </c:pt>
                <c:pt idx="1481">
                  <c:v>29640</c:v>
                </c:pt>
                <c:pt idx="1482">
                  <c:v>29660</c:v>
                </c:pt>
                <c:pt idx="1483">
                  <c:v>29680</c:v>
                </c:pt>
                <c:pt idx="1484">
                  <c:v>29700</c:v>
                </c:pt>
                <c:pt idx="1485">
                  <c:v>29720</c:v>
                </c:pt>
                <c:pt idx="1486">
                  <c:v>29740</c:v>
                </c:pt>
                <c:pt idx="1487">
                  <c:v>29760</c:v>
                </c:pt>
                <c:pt idx="1488">
                  <c:v>29780</c:v>
                </c:pt>
                <c:pt idx="1489">
                  <c:v>29800</c:v>
                </c:pt>
                <c:pt idx="1490">
                  <c:v>29820</c:v>
                </c:pt>
                <c:pt idx="1491">
                  <c:v>29840</c:v>
                </c:pt>
                <c:pt idx="1492">
                  <c:v>29860</c:v>
                </c:pt>
                <c:pt idx="1493">
                  <c:v>29880</c:v>
                </c:pt>
                <c:pt idx="1494">
                  <c:v>29900</c:v>
                </c:pt>
                <c:pt idx="1495">
                  <c:v>29920</c:v>
                </c:pt>
                <c:pt idx="1496">
                  <c:v>29940</c:v>
                </c:pt>
                <c:pt idx="1497">
                  <c:v>29960</c:v>
                </c:pt>
                <c:pt idx="1498">
                  <c:v>29980</c:v>
                </c:pt>
                <c:pt idx="1499">
                  <c:v>30000</c:v>
                </c:pt>
                <c:pt idx="1500">
                  <c:v>30020</c:v>
                </c:pt>
                <c:pt idx="1501">
                  <c:v>30040</c:v>
                </c:pt>
                <c:pt idx="1502">
                  <c:v>30060</c:v>
                </c:pt>
                <c:pt idx="1503">
                  <c:v>30080</c:v>
                </c:pt>
                <c:pt idx="1504">
                  <c:v>30100</c:v>
                </c:pt>
                <c:pt idx="1505">
                  <c:v>30120</c:v>
                </c:pt>
                <c:pt idx="1506">
                  <c:v>30140</c:v>
                </c:pt>
                <c:pt idx="1507">
                  <c:v>30160</c:v>
                </c:pt>
                <c:pt idx="1508">
                  <c:v>30180</c:v>
                </c:pt>
                <c:pt idx="1509">
                  <c:v>30200</c:v>
                </c:pt>
                <c:pt idx="1510">
                  <c:v>30220</c:v>
                </c:pt>
                <c:pt idx="1511">
                  <c:v>30240</c:v>
                </c:pt>
                <c:pt idx="1512">
                  <c:v>30260</c:v>
                </c:pt>
                <c:pt idx="1513">
                  <c:v>30280</c:v>
                </c:pt>
                <c:pt idx="1514">
                  <c:v>30300</c:v>
                </c:pt>
                <c:pt idx="1515">
                  <c:v>30320</c:v>
                </c:pt>
                <c:pt idx="1516">
                  <c:v>30340</c:v>
                </c:pt>
                <c:pt idx="1517">
                  <c:v>30360</c:v>
                </c:pt>
                <c:pt idx="1518">
                  <c:v>30380</c:v>
                </c:pt>
                <c:pt idx="1519">
                  <c:v>30400</c:v>
                </c:pt>
                <c:pt idx="1520">
                  <c:v>30420</c:v>
                </c:pt>
                <c:pt idx="1521">
                  <c:v>30440</c:v>
                </c:pt>
                <c:pt idx="1522">
                  <c:v>30460</c:v>
                </c:pt>
                <c:pt idx="1523">
                  <c:v>30480</c:v>
                </c:pt>
                <c:pt idx="1524">
                  <c:v>30500</c:v>
                </c:pt>
                <c:pt idx="1525">
                  <c:v>30520</c:v>
                </c:pt>
                <c:pt idx="1526">
                  <c:v>30540</c:v>
                </c:pt>
                <c:pt idx="1527">
                  <c:v>30560</c:v>
                </c:pt>
                <c:pt idx="1528">
                  <c:v>30580</c:v>
                </c:pt>
                <c:pt idx="1529">
                  <c:v>30600</c:v>
                </c:pt>
                <c:pt idx="1530">
                  <c:v>30620</c:v>
                </c:pt>
                <c:pt idx="1531">
                  <c:v>30640</c:v>
                </c:pt>
                <c:pt idx="1532">
                  <c:v>30660</c:v>
                </c:pt>
                <c:pt idx="1533">
                  <c:v>30680</c:v>
                </c:pt>
                <c:pt idx="1534">
                  <c:v>30700</c:v>
                </c:pt>
                <c:pt idx="1535">
                  <c:v>30720</c:v>
                </c:pt>
                <c:pt idx="1536">
                  <c:v>30740</c:v>
                </c:pt>
                <c:pt idx="1537">
                  <c:v>30760</c:v>
                </c:pt>
                <c:pt idx="1538">
                  <c:v>30780</c:v>
                </c:pt>
                <c:pt idx="1539">
                  <c:v>30800</c:v>
                </c:pt>
                <c:pt idx="1540">
                  <c:v>30820</c:v>
                </c:pt>
                <c:pt idx="1541">
                  <c:v>30840</c:v>
                </c:pt>
                <c:pt idx="1542">
                  <c:v>30860</c:v>
                </c:pt>
                <c:pt idx="1543">
                  <c:v>30880</c:v>
                </c:pt>
                <c:pt idx="1544">
                  <c:v>30900</c:v>
                </c:pt>
                <c:pt idx="1545">
                  <c:v>30920</c:v>
                </c:pt>
                <c:pt idx="1546">
                  <c:v>30940</c:v>
                </c:pt>
                <c:pt idx="1547">
                  <c:v>30960</c:v>
                </c:pt>
                <c:pt idx="1548">
                  <c:v>30980</c:v>
                </c:pt>
                <c:pt idx="1549">
                  <c:v>31000</c:v>
                </c:pt>
                <c:pt idx="1550">
                  <c:v>31020</c:v>
                </c:pt>
                <c:pt idx="1551">
                  <c:v>31040</c:v>
                </c:pt>
                <c:pt idx="1552">
                  <c:v>31060</c:v>
                </c:pt>
                <c:pt idx="1553">
                  <c:v>31080</c:v>
                </c:pt>
                <c:pt idx="1554">
                  <c:v>31100</c:v>
                </c:pt>
                <c:pt idx="1555">
                  <c:v>31120</c:v>
                </c:pt>
                <c:pt idx="1556">
                  <c:v>31140</c:v>
                </c:pt>
                <c:pt idx="1557">
                  <c:v>31160</c:v>
                </c:pt>
                <c:pt idx="1558">
                  <c:v>31180</c:v>
                </c:pt>
                <c:pt idx="1559">
                  <c:v>31200</c:v>
                </c:pt>
                <c:pt idx="1560">
                  <c:v>31220</c:v>
                </c:pt>
                <c:pt idx="1561">
                  <c:v>31240</c:v>
                </c:pt>
                <c:pt idx="1562">
                  <c:v>31260</c:v>
                </c:pt>
                <c:pt idx="1563">
                  <c:v>31280</c:v>
                </c:pt>
                <c:pt idx="1564">
                  <c:v>31300</c:v>
                </c:pt>
                <c:pt idx="1565">
                  <c:v>31320</c:v>
                </c:pt>
                <c:pt idx="1566">
                  <c:v>31340</c:v>
                </c:pt>
                <c:pt idx="1567">
                  <c:v>31360</c:v>
                </c:pt>
                <c:pt idx="1568">
                  <c:v>31380</c:v>
                </c:pt>
                <c:pt idx="1569">
                  <c:v>31400</c:v>
                </c:pt>
                <c:pt idx="1570">
                  <c:v>31420</c:v>
                </c:pt>
                <c:pt idx="1571">
                  <c:v>31440</c:v>
                </c:pt>
                <c:pt idx="1572">
                  <c:v>31460</c:v>
                </c:pt>
                <c:pt idx="1573">
                  <c:v>31480</c:v>
                </c:pt>
                <c:pt idx="1574">
                  <c:v>31500</c:v>
                </c:pt>
                <c:pt idx="1575">
                  <c:v>31520</c:v>
                </c:pt>
                <c:pt idx="1576">
                  <c:v>31540</c:v>
                </c:pt>
                <c:pt idx="1577">
                  <c:v>31560</c:v>
                </c:pt>
                <c:pt idx="1578">
                  <c:v>31580</c:v>
                </c:pt>
                <c:pt idx="1579">
                  <c:v>31600</c:v>
                </c:pt>
                <c:pt idx="1580">
                  <c:v>31620</c:v>
                </c:pt>
                <c:pt idx="1581">
                  <c:v>31640</c:v>
                </c:pt>
                <c:pt idx="1582">
                  <c:v>31660</c:v>
                </c:pt>
                <c:pt idx="1583">
                  <c:v>31680</c:v>
                </c:pt>
                <c:pt idx="1584">
                  <c:v>31700</c:v>
                </c:pt>
                <c:pt idx="1585">
                  <c:v>31720</c:v>
                </c:pt>
                <c:pt idx="1586">
                  <c:v>31740</c:v>
                </c:pt>
                <c:pt idx="1587">
                  <c:v>31760</c:v>
                </c:pt>
                <c:pt idx="1588">
                  <c:v>31780</c:v>
                </c:pt>
                <c:pt idx="1589">
                  <c:v>31800</c:v>
                </c:pt>
                <c:pt idx="1590">
                  <c:v>31820</c:v>
                </c:pt>
                <c:pt idx="1591">
                  <c:v>31840</c:v>
                </c:pt>
                <c:pt idx="1592">
                  <c:v>31860</c:v>
                </c:pt>
                <c:pt idx="1593">
                  <c:v>31880</c:v>
                </c:pt>
                <c:pt idx="1594">
                  <c:v>31900</c:v>
                </c:pt>
                <c:pt idx="1595">
                  <c:v>31920</c:v>
                </c:pt>
                <c:pt idx="1596">
                  <c:v>31940</c:v>
                </c:pt>
                <c:pt idx="1597">
                  <c:v>31960</c:v>
                </c:pt>
                <c:pt idx="1598">
                  <c:v>31980</c:v>
                </c:pt>
                <c:pt idx="1599">
                  <c:v>32000</c:v>
                </c:pt>
                <c:pt idx="1600">
                  <c:v>32020</c:v>
                </c:pt>
                <c:pt idx="1601">
                  <c:v>32040</c:v>
                </c:pt>
                <c:pt idx="1602">
                  <c:v>32060</c:v>
                </c:pt>
                <c:pt idx="1603">
                  <c:v>32080</c:v>
                </c:pt>
                <c:pt idx="1604">
                  <c:v>32100</c:v>
                </c:pt>
                <c:pt idx="1605">
                  <c:v>32120</c:v>
                </c:pt>
                <c:pt idx="1606">
                  <c:v>32140</c:v>
                </c:pt>
                <c:pt idx="1607">
                  <c:v>32160</c:v>
                </c:pt>
                <c:pt idx="1608">
                  <c:v>32180</c:v>
                </c:pt>
                <c:pt idx="1609">
                  <c:v>32200</c:v>
                </c:pt>
                <c:pt idx="1610">
                  <c:v>32220</c:v>
                </c:pt>
                <c:pt idx="1611">
                  <c:v>32240</c:v>
                </c:pt>
                <c:pt idx="1612">
                  <c:v>32260</c:v>
                </c:pt>
                <c:pt idx="1613">
                  <c:v>32280</c:v>
                </c:pt>
                <c:pt idx="1614">
                  <c:v>32300</c:v>
                </c:pt>
                <c:pt idx="1615">
                  <c:v>32320</c:v>
                </c:pt>
                <c:pt idx="1616">
                  <c:v>32340</c:v>
                </c:pt>
                <c:pt idx="1617">
                  <c:v>32360</c:v>
                </c:pt>
                <c:pt idx="1618">
                  <c:v>32380</c:v>
                </c:pt>
                <c:pt idx="1619">
                  <c:v>32400</c:v>
                </c:pt>
                <c:pt idx="1620">
                  <c:v>32420</c:v>
                </c:pt>
                <c:pt idx="1621">
                  <c:v>32440</c:v>
                </c:pt>
                <c:pt idx="1622">
                  <c:v>32460</c:v>
                </c:pt>
                <c:pt idx="1623">
                  <c:v>32480</c:v>
                </c:pt>
                <c:pt idx="1624">
                  <c:v>32500</c:v>
                </c:pt>
                <c:pt idx="1625">
                  <c:v>32520</c:v>
                </c:pt>
                <c:pt idx="1626">
                  <c:v>32540</c:v>
                </c:pt>
                <c:pt idx="1627">
                  <c:v>32560</c:v>
                </c:pt>
                <c:pt idx="1628">
                  <c:v>32580</c:v>
                </c:pt>
                <c:pt idx="1629">
                  <c:v>32600</c:v>
                </c:pt>
                <c:pt idx="1630">
                  <c:v>32620</c:v>
                </c:pt>
                <c:pt idx="1631">
                  <c:v>32640</c:v>
                </c:pt>
                <c:pt idx="1632">
                  <c:v>32660</c:v>
                </c:pt>
                <c:pt idx="1633">
                  <c:v>32680</c:v>
                </c:pt>
                <c:pt idx="1634">
                  <c:v>32700</c:v>
                </c:pt>
                <c:pt idx="1635">
                  <c:v>32720</c:v>
                </c:pt>
                <c:pt idx="1636">
                  <c:v>32740</c:v>
                </c:pt>
                <c:pt idx="1637">
                  <c:v>32760</c:v>
                </c:pt>
                <c:pt idx="1638">
                  <c:v>32780</c:v>
                </c:pt>
                <c:pt idx="1639">
                  <c:v>32800</c:v>
                </c:pt>
                <c:pt idx="1640">
                  <c:v>32820</c:v>
                </c:pt>
                <c:pt idx="1641">
                  <c:v>32840</c:v>
                </c:pt>
                <c:pt idx="1642">
                  <c:v>32860</c:v>
                </c:pt>
                <c:pt idx="1643">
                  <c:v>32880</c:v>
                </c:pt>
                <c:pt idx="1644">
                  <c:v>32900</c:v>
                </c:pt>
                <c:pt idx="1645">
                  <c:v>32920</c:v>
                </c:pt>
                <c:pt idx="1646">
                  <c:v>32940</c:v>
                </c:pt>
                <c:pt idx="1647">
                  <c:v>32960</c:v>
                </c:pt>
                <c:pt idx="1648">
                  <c:v>32980</c:v>
                </c:pt>
                <c:pt idx="1649">
                  <c:v>33000</c:v>
                </c:pt>
                <c:pt idx="1650">
                  <c:v>33020</c:v>
                </c:pt>
                <c:pt idx="1651">
                  <c:v>33040</c:v>
                </c:pt>
                <c:pt idx="1652">
                  <c:v>33060</c:v>
                </c:pt>
                <c:pt idx="1653">
                  <c:v>33080</c:v>
                </c:pt>
                <c:pt idx="1654">
                  <c:v>33100</c:v>
                </c:pt>
                <c:pt idx="1655">
                  <c:v>33120</c:v>
                </c:pt>
                <c:pt idx="1656">
                  <c:v>33140</c:v>
                </c:pt>
                <c:pt idx="1657">
                  <c:v>33160</c:v>
                </c:pt>
                <c:pt idx="1658">
                  <c:v>33180</c:v>
                </c:pt>
                <c:pt idx="1659">
                  <c:v>33200</c:v>
                </c:pt>
                <c:pt idx="1660">
                  <c:v>33220</c:v>
                </c:pt>
                <c:pt idx="1661">
                  <c:v>33240</c:v>
                </c:pt>
                <c:pt idx="1662">
                  <c:v>33260</c:v>
                </c:pt>
                <c:pt idx="1663">
                  <c:v>33280</c:v>
                </c:pt>
                <c:pt idx="1664">
                  <c:v>33300</c:v>
                </c:pt>
                <c:pt idx="1665">
                  <c:v>33320</c:v>
                </c:pt>
                <c:pt idx="1666">
                  <c:v>33340</c:v>
                </c:pt>
                <c:pt idx="1667">
                  <c:v>33360</c:v>
                </c:pt>
                <c:pt idx="1668">
                  <c:v>33380</c:v>
                </c:pt>
                <c:pt idx="1669">
                  <c:v>33400</c:v>
                </c:pt>
                <c:pt idx="1670">
                  <c:v>33420</c:v>
                </c:pt>
                <c:pt idx="1671">
                  <c:v>33440</c:v>
                </c:pt>
                <c:pt idx="1672">
                  <c:v>33460</c:v>
                </c:pt>
                <c:pt idx="1673">
                  <c:v>33480</c:v>
                </c:pt>
                <c:pt idx="1674">
                  <c:v>33500</c:v>
                </c:pt>
                <c:pt idx="1675">
                  <c:v>33520</c:v>
                </c:pt>
                <c:pt idx="1676">
                  <c:v>33540</c:v>
                </c:pt>
                <c:pt idx="1677">
                  <c:v>33560</c:v>
                </c:pt>
                <c:pt idx="1678">
                  <c:v>33580</c:v>
                </c:pt>
                <c:pt idx="1679">
                  <c:v>33600</c:v>
                </c:pt>
                <c:pt idx="1680">
                  <c:v>33620</c:v>
                </c:pt>
                <c:pt idx="1681">
                  <c:v>33640</c:v>
                </c:pt>
                <c:pt idx="1682">
                  <c:v>33660</c:v>
                </c:pt>
                <c:pt idx="1683">
                  <c:v>33680</c:v>
                </c:pt>
                <c:pt idx="1684">
                  <c:v>33700</c:v>
                </c:pt>
                <c:pt idx="1685">
                  <c:v>33720</c:v>
                </c:pt>
                <c:pt idx="1686">
                  <c:v>33740</c:v>
                </c:pt>
                <c:pt idx="1687">
                  <c:v>33760</c:v>
                </c:pt>
                <c:pt idx="1688">
                  <c:v>33780</c:v>
                </c:pt>
                <c:pt idx="1689">
                  <c:v>33800</c:v>
                </c:pt>
                <c:pt idx="1690">
                  <c:v>33820</c:v>
                </c:pt>
                <c:pt idx="1691">
                  <c:v>33840</c:v>
                </c:pt>
                <c:pt idx="1692">
                  <c:v>33860</c:v>
                </c:pt>
                <c:pt idx="1693">
                  <c:v>33880</c:v>
                </c:pt>
                <c:pt idx="1694">
                  <c:v>33900</c:v>
                </c:pt>
                <c:pt idx="1695">
                  <c:v>33920</c:v>
                </c:pt>
                <c:pt idx="1696">
                  <c:v>33940</c:v>
                </c:pt>
                <c:pt idx="1697">
                  <c:v>33960</c:v>
                </c:pt>
                <c:pt idx="1698">
                  <c:v>33980</c:v>
                </c:pt>
                <c:pt idx="1699">
                  <c:v>34000</c:v>
                </c:pt>
                <c:pt idx="1700">
                  <c:v>34020</c:v>
                </c:pt>
                <c:pt idx="1701">
                  <c:v>34040</c:v>
                </c:pt>
                <c:pt idx="1702">
                  <c:v>34060</c:v>
                </c:pt>
                <c:pt idx="1703">
                  <c:v>34080</c:v>
                </c:pt>
                <c:pt idx="1704">
                  <c:v>34100</c:v>
                </c:pt>
                <c:pt idx="1705">
                  <c:v>34120</c:v>
                </c:pt>
                <c:pt idx="1706">
                  <c:v>34140</c:v>
                </c:pt>
                <c:pt idx="1707">
                  <c:v>34160</c:v>
                </c:pt>
                <c:pt idx="1708">
                  <c:v>34180</c:v>
                </c:pt>
                <c:pt idx="1709">
                  <c:v>34200</c:v>
                </c:pt>
                <c:pt idx="1710">
                  <c:v>34220</c:v>
                </c:pt>
                <c:pt idx="1711">
                  <c:v>34240</c:v>
                </c:pt>
                <c:pt idx="1712">
                  <c:v>34260</c:v>
                </c:pt>
                <c:pt idx="1713">
                  <c:v>34280</c:v>
                </c:pt>
                <c:pt idx="1714">
                  <c:v>34300</c:v>
                </c:pt>
                <c:pt idx="1715">
                  <c:v>34320</c:v>
                </c:pt>
                <c:pt idx="1716">
                  <c:v>34340</c:v>
                </c:pt>
                <c:pt idx="1717">
                  <c:v>34360</c:v>
                </c:pt>
                <c:pt idx="1718">
                  <c:v>34380</c:v>
                </c:pt>
                <c:pt idx="1719">
                  <c:v>34400</c:v>
                </c:pt>
                <c:pt idx="1720">
                  <c:v>34420</c:v>
                </c:pt>
                <c:pt idx="1721">
                  <c:v>34440</c:v>
                </c:pt>
                <c:pt idx="1722">
                  <c:v>34460</c:v>
                </c:pt>
                <c:pt idx="1723">
                  <c:v>34480</c:v>
                </c:pt>
                <c:pt idx="1724">
                  <c:v>34500</c:v>
                </c:pt>
                <c:pt idx="1725">
                  <c:v>34520</c:v>
                </c:pt>
                <c:pt idx="1726">
                  <c:v>34540</c:v>
                </c:pt>
                <c:pt idx="1727">
                  <c:v>34560</c:v>
                </c:pt>
                <c:pt idx="1728">
                  <c:v>34580</c:v>
                </c:pt>
                <c:pt idx="1729">
                  <c:v>34600</c:v>
                </c:pt>
                <c:pt idx="1730">
                  <c:v>34620</c:v>
                </c:pt>
                <c:pt idx="1731">
                  <c:v>34640</c:v>
                </c:pt>
                <c:pt idx="1732">
                  <c:v>34660</c:v>
                </c:pt>
                <c:pt idx="1733">
                  <c:v>34680</c:v>
                </c:pt>
                <c:pt idx="1734">
                  <c:v>34700</c:v>
                </c:pt>
                <c:pt idx="1735">
                  <c:v>34720</c:v>
                </c:pt>
                <c:pt idx="1736">
                  <c:v>34740</c:v>
                </c:pt>
                <c:pt idx="1737">
                  <c:v>34760</c:v>
                </c:pt>
                <c:pt idx="1738">
                  <c:v>34780</c:v>
                </c:pt>
                <c:pt idx="1739">
                  <c:v>34800</c:v>
                </c:pt>
                <c:pt idx="1740">
                  <c:v>34820</c:v>
                </c:pt>
                <c:pt idx="1741">
                  <c:v>34840</c:v>
                </c:pt>
                <c:pt idx="1742">
                  <c:v>34860</c:v>
                </c:pt>
                <c:pt idx="1743">
                  <c:v>34880</c:v>
                </c:pt>
                <c:pt idx="1744">
                  <c:v>34900</c:v>
                </c:pt>
                <c:pt idx="1745">
                  <c:v>34920</c:v>
                </c:pt>
                <c:pt idx="1746">
                  <c:v>34940</c:v>
                </c:pt>
                <c:pt idx="1747">
                  <c:v>34960</c:v>
                </c:pt>
                <c:pt idx="1748">
                  <c:v>34980</c:v>
                </c:pt>
                <c:pt idx="1749">
                  <c:v>35000</c:v>
                </c:pt>
                <c:pt idx="1750">
                  <c:v>35020</c:v>
                </c:pt>
                <c:pt idx="1751">
                  <c:v>35040</c:v>
                </c:pt>
                <c:pt idx="1752">
                  <c:v>35060</c:v>
                </c:pt>
                <c:pt idx="1753">
                  <c:v>35080</c:v>
                </c:pt>
                <c:pt idx="1754">
                  <c:v>35100</c:v>
                </c:pt>
                <c:pt idx="1755">
                  <c:v>35120</c:v>
                </c:pt>
                <c:pt idx="1756">
                  <c:v>35140</c:v>
                </c:pt>
                <c:pt idx="1757">
                  <c:v>35160</c:v>
                </c:pt>
                <c:pt idx="1758">
                  <c:v>35180</c:v>
                </c:pt>
                <c:pt idx="1759">
                  <c:v>35200</c:v>
                </c:pt>
                <c:pt idx="1760">
                  <c:v>35220</c:v>
                </c:pt>
                <c:pt idx="1761">
                  <c:v>35240</c:v>
                </c:pt>
                <c:pt idx="1762">
                  <c:v>35260</c:v>
                </c:pt>
                <c:pt idx="1763">
                  <c:v>35280</c:v>
                </c:pt>
                <c:pt idx="1764">
                  <c:v>35300</c:v>
                </c:pt>
                <c:pt idx="1765">
                  <c:v>35320</c:v>
                </c:pt>
                <c:pt idx="1766">
                  <c:v>35340</c:v>
                </c:pt>
                <c:pt idx="1767">
                  <c:v>35360</c:v>
                </c:pt>
                <c:pt idx="1768">
                  <c:v>35380</c:v>
                </c:pt>
                <c:pt idx="1769">
                  <c:v>35400</c:v>
                </c:pt>
                <c:pt idx="1770">
                  <c:v>35420</c:v>
                </c:pt>
                <c:pt idx="1771">
                  <c:v>35440</c:v>
                </c:pt>
                <c:pt idx="1772">
                  <c:v>35460</c:v>
                </c:pt>
                <c:pt idx="1773">
                  <c:v>35480</c:v>
                </c:pt>
                <c:pt idx="1774">
                  <c:v>35500</c:v>
                </c:pt>
                <c:pt idx="1775">
                  <c:v>35520</c:v>
                </c:pt>
                <c:pt idx="1776">
                  <c:v>35540</c:v>
                </c:pt>
                <c:pt idx="1777">
                  <c:v>35560</c:v>
                </c:pt>
                <c:pt idx="1778">
                  <c:v>35580</c:v>
                </c:pt>
                <c:pt idx="1779">
                  <c:v>35600</c:v>
                </c:pt>
                <c:pt idx="1780">
                  <c:v>35620</c:v>
                </c:pt>
                <c:pt idx="1781">
                  <c:v>35640</c:v>
                </c:pt>
                <c:pt idx="1782">
                  <c:v>35660</c:v>
                </c:pt>
                <c:pt idx="1783">
                  <c:v>35680</c:v>
                </c:pt>
                <c:pt idx="1784">
                  <c:v>35700</c:v>
                </c:pt>
                <c:pt idx="1785">
                  <c:v>35720</c:v>
                </c:pt>
                <c:pt idx="1786">
                  <c:v>35740</c:v>
                </c:pt>
                <c:pt idx="1787">
                  <c:v>35760</c:v>
                </c:pt>
                <c:pt idx="1788">
                  <c:v>35780</c:v>
                </c:pt>
                <c:pt idx="1789">
                  <c:v>35800</c:v>
                </c:pt>
                <c:pt idx="1790">
                  <c:v>35820</c:v>
                </c:pt>
                <c:pt idx="1791">
                  <c:v>35840</c:v>
                </c:pt>
                <c:pt idx="1792">
                  <c:v>35860</c:v>
                </c:pt>
                <c:pt idx="1793">
                  <c:v>35880</c:v>
                </c:pt>
                <c:pt idx="1794">
                  <c:v>35900</c:v>
                </c:pt>
                <c:pt idx="1795">
                  <c:v>35920</c:v>
                </c:pt>
                <c:pt idx="1796">
                  <c:v>35940</c:v>
                </c:pt>
                <c:pt idx="1797">
                  <c:v>35960</c:v>
                </c:pt>
                <c:pt idx="1798">
                  <c:v>35980</c:v>
                </c:pt>
                <c:pt idx="1799">
                  <c:v>36000</c:v>
                </c:pt>
                <c:pt idx="1800">
                  <c:v>36020</c:v>
                </c:pt>
                <c:pt idx="1801">
                  <c:v>36040</c:v>
                </c:pt>
                <c:pt idx="1802">
                  <c:v>36060</c:v>
                </c:pt>
                <c:pt idx="1803">
                  <c:v>36080</c:v>
                </c:pt>
                <c:pt idx="1804">
                  <c:v>36100</c:v>
                </c:pt>
                <c:pt idx="1805">
                  <c:v>36120</c:v>
                </c:pt>
                <c:pt idx="1806">
                  <c:v>36140</c:v>
                </c:pt>
                <c:pt idx="1807">
                  <c:v>36160</c:v>
                </c:pt>
                <c:pt idx="1808">
                  <c:v>36180</c:v>
                </c:pt>
                <c:pt idx="1809">
                  <c:v>36200</c:v>
                </c:pt>
                <c:pt idx="1810">
                  <c:v>36220</c:v>
                </c:pt>
                <c:pt idx="1811">
                  <c:v>36240</c:v>
                </c:pt>
                <c:pt idx="1812">
                  <c:v>36260</c:v>
                </c:pt>
                <c:pt idx="1813">
                  <c:v>36280</c:v>
                </c:pt>
                <c:pt idx="1814">
                  <c:v>36300</c:v>
                </c:pt>
                <c:pt idx="1815">
                  <c:v>36320</c:v>
                </c:pt>
                <c:pt idx="1816">
                  <c:v>36340</c:v>
                </c:pt>
                <c:pt idx="1817">
                  <c:v>36360</c:v>
                </c:pt>
                <c:pt idx="1818">
                  <c:v>36380</c:v>
                </c:pt>
                <c:pt idx="1819">
                  <c:v>36400</c:v>
                </c:pt>
                <c:pt idx="1820">
                  <c:v>36420</c:v>
                </c:pt>
                <c:pt idx="1821">
                  <c:v>36440</c:v>
                </c:pt>
                <c:pt idx="1822">
                  <c:v>36460</c:v>
                </c:pt>
                <c:pt idx="1823">
                  <c:v>36480</c:v>
                </c:pt>
                <c:pt idx="1824">
                  <c:v>36500</c:v>
                </c:pt>
                <c:pt idx="1825">
                  <c:v>36520</c:v>
                </c:pt>
                <c:pt idx="1826">
                  <c:v>36540</c:v>
                </c:pt>
                <c:pt idx="1827">
                  <c:v>36560</c:v>
                </c:pt>
                <c:pt idx="1828">
                  <c:v>36580</c:v>
                </c:pt>
                <c:pt idx="1829">
                  <c:v>36600</c:v>
                </c:pt>
                <c:pt idx="1830">
                  <c:v>36620</c:v>
                </c:pt>
                <c:pt idx="1831">
                  <c:v>36640</c:v>
                </c:pt>
                <c:pt idx="1832">
                  <c:v>36660</c:v>
                </c:pt>
                <c:pt idx="1833">
                  <c:v>36680</c:v>
                </c:pt>
                <c:pt idx="1834">
                  <c:v>36700</c:v>
                </c:pt>
                <c:pt idx="1835">
                  <c:v>36720</c:v>
                </c:pt>
                <c:pt idx="1836">
                  <c:v>36740</c:v>
                </c:pt>
                <c:pt idx="1837">
                  <c:v>36760</c:v>
                </c:pt>
                <c:pt idx="1838">
                  <c:v>36780</c:v>
                </c:pt>
                <c:pt idx="1839">
                  <c:v>36800</c:v>
                </c:pt>
                <c:pt idx="1840">
                  <c:v>36820</c:v>
                </c:pt>
                <c:pt idx="1841">
                  <c:v>36840</c:v>
                </c:pt>
                <c:pt idx="1842">
                  <c:v>36860</c:v>
                </c:pt>
                <c:pt idx="1843">
                  <c:v>36880</c:v>
                </c:pt>
                <c:pt idx="1844">
                  <c:v>36900</c:v>
                </c:pt>
                <c:pt idx="1845">
                  <c:v>36920</c:v>
                </c:pt>
                <c:pt idx="1846">
                  <c:v>36940</c:v>
                </c:pt>
                <c:pt idx="1847">
                  <c:v>36960</c:v>
                </c:pt>
                <c:pt idx="1848">
                  <c:v>36980</c:v>
                </c:pt>
                <c:pt idx="1849">
                  <c:v>37000</c:v>
                </c:pt>
                <c:pt idx="1850">
                  <c:v>37020</c:v>
                </c:pt>
                <c:pt idx="1851">
                  <c:v>37040</c:v>
                </c:pt>
                <c:pt idx="1852">
                  <c:v>37060</c:v>
                </c:pt>
                <c:pt idx="1853">
                  <c:v>37080</c:v>
                </c:pt>
                <c:pt idx="1854">
                  <c:v>37100</c:v>
                </c:pt>
                <c:pt idx="1855">
                  <c:v>37120</c:v>
                </c:pt>
                <c:pt idx="1856">
                  <c:v>37140</c:v>
                </c:pt>
                <c:pt idx="1857">
                  <c:v>37160</c:v>
                </c:pt>
                <c:pt idx="1858">
                  <c:v>37180</c:v>
                </c:pt>
                <c:pt idx="1859">
                  <c:v>37200</c:v>
                </c:pt>
                <c:pt idx="1860">
                  <c:v>37220</c:v>
                </c:pt>
                <c:pt idx="1861">
                  <c:v>37240</c:v>
                </c:pt>
                <c:pt idx="1862">
                  <c:v>37260</c:v>
                </c:pt>
                <c:pt idx="1863">
                  <c:v>37280</c:v>
                </c:pt>
                <c:pt idx="1864">
                  <c:v>37300</c:v>
                </c:pt>
                <c:pt idx="1865">
                  <c:v>37320</c:v>
                </c:pt>
                <c:pt idx="1866">
                  <c:v>37340</c:v>
                </c:pt>
                <c:pt idx="1867">
                  <c:v>37360</c:v>
                </c:pt>
                <c:pt idx="1868">
                  <c:v>37380</c:v>
                </c:pt>
                <c:pt idx="1869">
                  <c:v>37400</c:v>
                </c:pt>
                <c:pt idx="1870">
                  <c:v>37420</c:v>
                </c:pt>
                <c:pt idx="1871">
                  <c:v>37440</c:v>
                </c:pt>
                <c:pt idx="1872">
                  <c:v>37460</c:v>
                </c:pt>
                <c:pt idx="1873">
                  <c:v>37480</c:v>
                </c:pt>
                <c:pt idx="1874">
                  <c:v>37500</c:v>
                </c:pt>
                <c:pt idx="1875">
                  <c:v>37520</c:v>
                </c:pt>
                <c:pt idx="1876">
                  <c:v>37540</c:v>
                </c:pt>
                <c:pt idx="1877">
                  <c:v>37560</c:v>
                </c:pt>
                <c:pt idx="1878">
                  <c:v>37580</c:v>
                </c:pt>
                <c:pt idx="1879">
                  <c:v>37600</c:v>
                </c:pt>
                <c:pt idx="1880">
                  <c:v>37620</c:v>
                </c:pt>
                <c:pt idx="1881">
                  <c:v>37640</c:v>
                </c:pt>
                <c:pt idx="1882">
                  <c:v>37660</c:v>
                </c:pt>
                <c:pt idx="1883">
                  <c:v>37680</c:v>
                </c:pt>
                <c:pt idx="1884">
                  <c:v>37700</c:v>
                </c:pt>
                <c:pt idx="1885">
                  <c:v>37720</c:v>
                </c:pt>
                <c:pt idx="1886">
                  <c:v>37740</c:v>
                </c:pt>
                <c:pt idx="1887">
                  <c:v>37760</c:v>
                </c:pt>
                <c:pt idx="1888">
                  <c:v>37780</c:v>
                </c:pt>
                <c:pt idx="1889">
                  <c:v>37800</c:v>
                </c:pt>
                <c:pt idx="1890">
                  <c:v>37820</c:v>
                </c:pt>
                <c:pt idx="1891">
                  <c:v>37840</c:v>
                </c:pt>
                <c:pt idx="1892">
                  <c:v>37860</c:v>
                </c:pt>
                <c:pt idx="1893">
                  <c:v>37880</c:v>
                </c:pt>
                <c:pt idx="1894">
                  <c:v>37900</c:v>
                </c:pt>
                <c:pt idx="1895">
                  <c:v>37920</c:v>
                </c:pt>
                <c:pt idx="1896">
                  <c:v>37940</c:v>
                </c:pt>
                <c:pt idx="1897">
                  <c:v>37960</c:v>
                </c:pt>
                <c:pt idx="1898">
                  <c:v>37980</c:v>
                </c:pt>
                <c:pt idx="1899">
                  <c:v>38000</c:v>
                </c:pt>
                <c:pt idx="1900">
                  <c:v>38020</c:v>
                </c:pt>
                <c:pt idx="1901">
                  <c:v>38040</c:v>
                </c:pt>
                <c:pt idx="1902">
                  <c:v>38060</c:v>
                </c:pt>
                <c:pt idx="1903">
                  <c:v>38080</c:v>
                </c:pt>
                <c:pt idx="1904">
                  <c:v>38100</c:v>
                </c:pt>
                <c:pt idx="1905">
                  <c:v>38120</c:v>
                </c:pt>
                <c:pt idx="1906">
                  <c:v>38140</c:v>
                </c:pt>
                <c:pt idx="1907">
                  <c:v>38160</c:v>
                </c:pt>
                <c:pt idx="1908">
                  <c:v>38180</c:v>
                </c:pt>
                <c:pt idx="1909">
                  <c:v>38200</c:v>
                </c:pt>
                <c:pt idx="1910">
                  <c:v>38220</c:v>
                </c:pt>
                <c:pt idx="1911">
                  <c:v>38240</c:v>
                </c:pt>
                <c:pt idx="1912">
                  <c:v>38260</c:v>
                </c:pt>
                <c:pt idx="1913">
                  <c:v>38280</c:v>
                </c:pt>
                <c:pt idx="1914">
                  <c:v>38300</c:v>
                </c:pt>
                <c:pt idx="1915">
                  <c:v>38320</c:v>
                </c:pt>
                <c:pt idx="1916">
                  <c:v>38340</c:v>
                </c:pt>
                <c:pt idx="1917">
                  <c:v>38360</c:v>
                </c:pt>
                <c:pt idx="1918">
                  <c:v>38380</c:v>
                </c:pt>
                <c:pt idx="1919">
                  <c:v>38400</c:v>
                </c:pt>
                <c:pt idx="1920">
                  <c:v>38420</c:v>
                </c:pt>
                <c:pt idx="1921">
                  <c:v>38440</c:v>
                </c:pt>
                <c:pt idx="1922">
                  <c:v>38460</c:v>
                </c:pt>
                <c:pt idx="1923">
                  <c:v>38480</c:v>
                </c:pt>
                <c:pt idx="1924">
                  <c:v>38500</c:v>
                </c:pt>
                <c:pt idx="1925">
                  <c:v>38520</c:v>
                </c:pt>
                <c:pt idx="1926">
                  <c:v>38540</c:v>
                </c:pt>
                <c:pt idx="1927">
                  <c:v>38560</c:v>
                </c:pt>
                <c:pt idx="1928">
                  <c:v>38580</c:v>
                </c:pt>
                <c:pt idx="1929">
                  <c:v>38600</c:v>
                </c:pt>
                <c:pt idx="1930">
                  <c:v>38620</c:v>
                </c:pt>
                <c:pt idx="1931">
                  <c:v>38640</c:v>
                </c:pt>
                <c:pt idx="1932">
                  <c:v>38660</c:v>
                </c:pt>
                <c:pt idx="1933">
                  <c:v>38680</c:v>
                </c:pt>
                <c:pt idx="1934">
                  <c:v>38700</c:v>
                </c:pt>
                <c:pt idx="1935">
                  <c:v>38720</c:v>
                </c:pt>
                <c:pt idx="1936">
                  <c:v>38740</c:v>
                </c:pt>
                <c:pt idx="1937">
                  <c:v>38760</c:v>
                </c:pt>
                <c:pt idx="1938">
                  <c:v>38780</c:v>
                </c:pt>
                <c:pt idx="1939">
                  <c:v>38800</c:v>
                </c:pt>
                <c:pt idx="1940">
                  <c:v>38820</c:v>
                </c:pt>
                <c:pt idx="1941">
                  <c:v>38840</c:v>
                </c:pt>
                <c:pt idx="1942">
                  <c:v>38860</c:v>
                </c:pt>
                <c:pt idx="1943">
                  <c:v>38880</c:v>
                </c:pt>
                <c:pt idx="1944">
                  <c:v>38900</c:v>
                </c:pt>
                <c:pt idx="1945">
                  <c:v>38920</c:v>
                </c:pt>
                <c:pt idx="1946">
                  <c:v>38940</c:v>
                </c:pt>
                <c:pt idx="1947">
                  <c:v>38960</c:v>
                </c:pt>
                <c:pt idx="1948">
                  <c:v>38980</c:v>
                </c:pt>
                <c:pt idx="1949">
                  <c:v>39000</c:v>
                </c:pt>
                <c:pt idx="1950">
                  <c:v>39020</c:v>
                </c:pt>
                <c:pt idx="1951">
                  <c:v>39040</c:v>
                </c:pt>
                <c:pt idx="1952">
                  <c:v>39060</c:v>
                </c:pt>
                <c:pt idx="1953">
                  <c:v>39080</c:v>
                </c:pt>
                <c:pt idx="1954">
                  <c:v>39100</c:v>
                </c:pt>
                <c:pt idx="1955">
                  <c:v>39120</c:v>
                </c:pt>
                <c:pt idx="1956">
                  <c:v>39140</c:v>
                </c:pt>
                <c:pt idx="1957">
                  <c:v>39160</c:v>
                </c:pt>
                <c:pt idx="1958">
                  <c:v>39180</c:v>
                </c:pt>
                <c:pt idx="1959">
                  <c:v>39200</c:v>
                </c:pt>
                <c:pt idx="1960">
                  <c:v>39220</c:v>
                </c:pt>
                <c:pt idx="1961">
                  <c:v>39240</c:v>
                </c:pt>
                <c:pt idx="1962">
                  <c:v>39260</c:v>
                </c:pt>
                <c:pt idx="1963">
                  <c:v>39280</c:v>
                </c:pt>
                <c:pt idx="1964">
                  <c:v>39300</c:v>
                </c:pt>
                <c:pt idx="1965">
                  <c:v>39320</c:v>
                </c:pt>
                <c:pt idx="1966">
                  <c:v>39340</c:v>
                </c:pt>
                <c:pt idx="1967">
                  <c:v>39360</c:v>
                </c:pt>
                <c:pt idx="1968">
                  <c:v>39380</c:v>
                </c:pt>
                <c:pt idx="1969">
                  <c:v>39400</c:v>
                </c:pt>
                <c:pt idx="1970">
                  <c:v>39420</c:v>
                </c:pt>
                <c:pt idx="1971">
                  <c:v>39440</c:v>
                </c:pt>
                <c:pt idx="1972">
                  <c:v>39460</c:v>
                </c:pt>
                <c:pt idx="1973">
                  <c:v>39480</c:v>
                </c:pt>
                <c:pt idx="1974">
                  <c:v>39500</c:v>
                </c:pt>
                <c:pt idx="1975">
                  <c:v>39520</c:v>
                </c:pt>
                <c:pt idx="1976">
                  <c:v>39540</c:v>
                </c:pt>
                <c:pt idx="1977">
                  <c:v>39560</c:v>
                </c:pt>
                <c:pt idx="1978">
                  <c:v>39580</c:v>
                </c:pt>
                <c:pt idx="1979">
                  <c:v>39600</c:v>
                </c:pt>
                <c:pt idx="1980">
                  <c:v>39620</c:v>
                </c:pt>
                <c:pt idx="1981">
                  <c:v>39640</c:v>
                </c:pt>
                <c:pt idx="1982">
                  <c:v>39660</c:v>
                </c:pt>
                <c:pt idx="1983">
                  <c:v>39680</c:v>
                </c:pt>
                <c:pt idx="1984">
                  <c:v>39700</c:v>
                </c:pt>
                <c:pt idx="1985">
                  <c:v>39720</c:v>
                </c:pt>
                <c:pt idx="1986">
                  <c:v>39740</c:v>
                </c:pt>
                <c:pt idx="1987">
                  <c:v>39760</c:v>
                </c:pt>
                <c:pt idx="1988">
                  <c:v>39780</c:v>
                </c:pt>
                <c:pt idx="1989">
                  <c:v>39800</c:v>
                </c:pt>
                <c:pt idx="1990">
                  <c:v>39820</c:v>
                </c:pt>
                <c:pt idx="1991">
                  <c:v>39840</c:v>
                </c:pt>
                <c:pt idx="1992">
                  <c:v>39860</c:v>
                </c:pt>
                <c:pt idx="1993">
                  <c:v>39880</c:v>
                </c:pt>
                <c:pt idx="1994">
                  <c:v>39900</c:v>
                </c:pt>
                <c:pt idx="1995">
                  <c:v>39920</c:v>
                </c:pt>
                <c:pt idx="1996">
                  <c:v>39940</c:v>
                </c:pt>
                <c:pt idx="1997">
                  <c:v>39960</c:v>
                </c:pt>
                <c:pt idx="1998">
                  <c:v>39980</c:v>
                </c:pt>
                <c:pt idx="1999">
                  <c:v>40000</c:v>
                </c:pt>
              </c:numCache>
            </c:numRef>
          </c:xVal>
          <c:yVal>
            <c:numRef>
              <c:f>Sheet1!$C$2:$C$2001</c:f>
              <c:numCache>
                <c:formatCode>General</c:formatCode>
                <c:ptCount val="2000"/>
                <c:pt idx="0">
                  <c:v>1500</c:v>
                </c:pt>
                <c:pt idx="1">
                  <c:v>1500</c:v>
                </c:pt>
                <c:pt idx="2">
                  <c:v>1500</c:v>
                </c:pt>
                <c:pt idx="3">
                  <c:v>1500</c:v>
                </c:pt>
                <c:pt idx="4">
                  <c:v>1500</c:v>
                </c:pt>
                <c:pt idx="5">
                  <c:v>1500</c:v>
                </c:pt>
                <c:pt idx="6">
                  <c:v>1500</c:v>
                </c:pt>
                <c:pt idx="7">
                  <c:v>1500</c:v>
                </c:pt>
                <c:pt idx="8">
                  <c:v>1500</c:v>
                </c:pt>
                <c:pt idx="9">
                  <c:v>1500</c:v>
                </c:pt>
                <c:pt idx="10">
                  <c:v>1500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1000</c:v>
                </c:pt>
                <c:pt idx="24">
                  <c:v>1500</c:v>
                </c:pt>
                <c:pt idx="25">
                  <c:v>1500</c:v>
                </c:pt>
                <c:pt idx="26">
                  <c:v>1000</c:v>
                </c:pt>
                <c:pt idx="27">
                  <c:v>1500</c:v>
                </c:pt>
                <c:pt idx="28">
                  <c:v>1500</c:v>
                </c:pt>
                <c:pt idx="29">
                  <c:v>1000</c:v>
                </c:pt>
                <c:pt idx="30">
                  <c:v>1000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1000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1500</c:v>
                </c:pt>
                <c:pt idx="69">
                  <c:v>1500</c:v>
                </c:pt>
                <c:pt idx="70">
                  <c:v>1500</c:v>
                </c:pt>
                <c:pt idx="71">
                  <c:v>1500</c:v>
                </c:pt>
                <c:pt idx="72">
                  <c:v>1500</c:v>
                </c:pt>
                <c:pt idx="73">
                  <c:v>1500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1500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1500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1500</c:v>
                </c:pt>
                <c:pt idx="114">
                  <c:v>1500</c:v>
                </c:pt>
                <c:pt idx="115">
                  <c:v>1500</c:v>
                </c:pt>
                <c:pt idx="116">
                  <c:v>1500</c:v>
                </c:pt>
                <c:pt idx="117">
                  <c:v>1500</c:v>
                </c:pt>
                <c:pt idx="118">
                  <c:v>1500</c:v>
                </c:pt>
                <c:pt idx="119">
                  <c:v>1500</c:v>
                </c:pt>
                <c:pt idx="120">
                  <c:v>1500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1500</c:v>
                </c:pt>
                <c:pt idx="138">
                  <c:v>1500</c:v>
                </c:pt>
                <c:pt idx="139">
                  <c:v>1500</c:v>
                </c:pt>
                <c:pt idx="140">
                  <c:v>1500</c:v>
                </c:pt>
                <c:pt idx="141">
                  <c:v>1500</c:v>
                </c:pt>
                <c:pt idx="142">
                  <c:v>1500</c:v>
                </c:pt>
                <c:pt idx="143">
                  <c:v>1500</c:v>
                </c:pt>
                <c:pt idx="144">
                  <c:v>1500</c:v>
                </c:pt>
                <c:pt idx="145">
                  <c:v>1500</c:v>
                </c:pt>
                <c:pt idx="146">
                  <c:v>1500</c:v>
                </c:pt>
                <c:pt idx="147">
                  <c:v>1500</c:v>
                </c:pt>
                <c:pt idx="148">
                  <c:v>1500</c:v>
                </c:pt>
                <c:pt idx="149">
                  <c:v>1500</c:v>
                </c:pt>
                <c:pt idx="150">
                  <c:v>1500</c:v>
                </c:pt>
                <c:pt idx="151">
                  <c:v>1500</c:v>
                </c:pt>
                <c:pt idx="152">
                  <c:v>1500</c:v>
                </c:pt>
                <c:pt idx="153">
                  <c:v>1500</c:v>
                </c:pt>
                <c:pt idx="154">
                  <c:v>1500</c:v>
                </c:pt>
                <c:pt idx="155">
                  <c:v>1000</c:v>
                </c:pt>
                <c:pt idx="156">
                  <c:v>1500</c:v>
                </c:pt>
                <c:pt idx="157">
                  <c:v>1000</c:v>
                </c:pt>
                <c:pt idx="158">
                  <c:v>1500</c:v>
                </c:pt>
                <c:pt idx="159">
                  <c:v>1500</c:v>
                </c:pt>
                <c:pt idx="160">
                  <c:v>1500</c:v>
                </c:pt>
                <c:pt idx="161">
                  <c:v>1000</c:v>
                </c:pt>
                <c:pt idx="162">
                  <c:v>1000</c:v>
                </c:pt>
                <c:pt idx="163">
                  <c:v>1500</c:v>
                </c:pt>
                <c:pt idx="164">
                  <c:v>1000</c:v>
                </c:pt>
                <c:pt idx="165">
                  <c:v>1000</c:v>
                </c:pt>
                <c:pt idx="166">
                  <c:v>1500</c:v>
                </c:pt>
                <c:pt idx="167">
                  <c:v>1500</c:v>
                </c:pt>
                <c:pt idx="168">
                  <c:v>1000</c:v>
                </c:pt>
                <c:pt idx="169">
                  <c:v>1500</c:v>
                </c:pt>
                <c:pt idx="170">
                  <c:v>1500</c:v>
                </c:pt>
                <c:pt idx="171">
                  <c:v>1500</c:v>
                </c:pt>
                <c:pt idx="172">
                  <c:v>1500</c:v>
                </c:pt>
                <c:pt idx="173">
                  <c:v>1500</c:v>
                </c:pt>
                <c:pt idx="174">
                  <c:v>1500</c:v>
                </c:pt>
                <c:pt idx="175">
                  <c:v>1500</c:v>
                </c:pt>
                <c:pt idx="176">
                  <c:v>1500</c:v>
                </c:pt>
                <c:pt idx="177">
                  <c:v>1500</c:v>
                </c:pt>
                <c:pt idx="178">
                  <c:v>1500</c:v>
                </c:pt>
                <c:pt idx="179">
                  <c:v>1500</c:v>
                </c:pt>
                <c:pt idx="180">
                  <c:v>1500</c:v>
                </c:pt>
                <c:pt idx="181">
                  <c:v>1500</c:v>
                </c:pt>
                <c:pt idx="182">
                  <c:v>1500</c:v>
                </c:pt>
                <c:pt idx="183">
                  <c:v>1500</c:v>
                </c:pt>
                <c:pt idx="184">
                  <c:v>1500</c:v>
                </c:pt>
                <c:pt idx="185">
                  <c:v>1500</c:v>
                </c:pt>
                <c:pt idx="186">
                  <c:v>1500</c:v>
                </c:pt>
                <c:pt idx="187">
                  <c:v>1500</c:v>
                </c:pt>
                <c:pt idx="188">
                  <c:v>1500</c:v>
                </c:pt>
                <c:pt idx="189">
                  <c:v>1500</c:v>
                </c:pt>
                <c:pt idx="190">
                  <c:v>1500</c:v>
                </c:pt>
                <c:pt idx="191">
                  <c:v>1500</c:v>
                </c:pt>
                <c:pt idx="192">
                  <c:v>1500</c:v>
                </c:pt>
                <c:pt idx="193">
                  <c:v>1500</c:v>
                </c:pt>
                <c:pt idx="194">
                  <c:v>1500</c:v>
                </c:pt>
                <c:pt idx="195">
                  <c:v>1500</c:v>
                </c:pt>
                <c:pt idx="196">
                  <c:v>1500</c:v>
                </c:pt>
                <c:pt idx="197">
                  <c:v>1500</c:v>
                </c:pt>
                <c:pt idx="198">
                  <c:v>1500</c:v>
                </c:pt>
                <c:pt idx="199">
                  <c:v>1500</c:v>
                </c:pt>
                <c:pt idx="200">
                  <c:v>1500</c:v>
                </c:pt>
                <c:pt idx="201">
                  <c:v>1500</c:v>
                </c:pt>
                <c:pt idx="202">
                  <c:v>1500</c:v>
                </c:pt>
                <c:pt idx="203">
                  <c:v>1500</c:v>
                </c:pt>
                <c:pt idx="204">
                  <c:v>1500</c:v>
                </c:pt>
                <c:pt idx="205">
                  <c:v>1500</c:v>
                </c:pt>
                <c:pt idx="206">
                  <c:v>1500</c:v>
                </c:pt>
                <c:pt idx="207">
                  <c:v>1500</c:v>
                </c:pt>
                <c:pt idx="208">
                  <c:v>1500</c:v>
                </c:pt>
                <c:pt idx="209">
                  <c:v>1500</c:v>
                </c:pt>
                <c:pt idx="210">
                  <c:v>1500</c:v>
                </c:pt>
                <c:pt idx="211">
                  <c:v>1500</c:v>
                </c:pt>
                <c:pt idx="212">
                  <c:v>1500</c:v>
                </c:pt>
                <c:pt idx="213">
                  <c:v>1500</c:v>
                </c:pt>
                <c:pt idx="214">
                  <c:v>1500</c:v>
                </c:pt>
                <c:pt idx="215">
                  <c:v>1500</c:v>
                </c:pt>
                <c:pt idx="216">
                  <c:v>1500</c:v>
                </c:pt>
                <c:pt idx="217">
                  <c:v>1500</c:v>
                </c:pt>
                <c:pt idx="218">
                  <c:v>1500</c:v>
                </c:pt>
                <c:pt idx="219">
                  <c:v>1500</c:v>
                </c:pt>
                <c:pt idx="220">
                  <c:v>1500</c:v>
                </c:pt>
                <c:pt idx="221">
                  <c:v>1500</c:v>
                </c:pt>
                <c:pt idx="222">
                  <c:v>1500</c:v>
                </c:pt>
                <c:pt idx="223">
                  <c:v>1500</c:v>
                </c:pt>
                <c:pt idx="224">
                  <c:v>1500</c:v>
                </c:pt>
                <c:pt idx="225">
                  <c:v>1500</c:v>
                </c:pt>
                <c:pt idx="226">
                  <c:v>1500</c:v>
                </c:pt>
                <c:pt idx="227">
                  <c:v>1500</c:v>
                </c:pt>
                <c:pt idx="228">
                  <c:v>1500</c:v>
                </c:pt>
                <c:pt idx="229">
                  <c:v>1500</c:v>
                </c:pt>
                <c:pt idx="230">
                  <c:v>1500</c:v>
                </c:pt>
                <c:pt idx="231">
                  <c:v>1500</c:v>
                </c:pt>
                <c:pt idx="232">
                  <c:v>1500</c:v>
                </c:pt>
                <c:pt idx="233">
                  <c:v>1500</c:v>
                </c:pt>
                <c:pt idx="234">
                  <c:v>1500</c:v>
                </c:pt>
                <c:pt idx="235">
                  <c:v>1500</c:v>
                </c:pt>
                <c:pt idx="236">
                  <c:v>1500</c:v>
                </c:pt>
                <c:pt idx="237">
                  <c:v>1500</c:v>
                </c:pt>
                <c:pt idx="238">
                  <c:v>1500</c:v>
                </c:pt>
                <c:pt idx="239">
                  <c:v>1500</c:v>
                </c:pt>
                <c:pt idx="240">
                  <c:v>1500</c:v>
                </c:pt>
                <c:pt idx="241">
                  <c:v>1500</c:v>
                </c:pt>
                <c:pt idx="242">
                  <c:v>1500</c:v>
                </c:pt>
                <c:pt idx="243">
                  <c:v>1500</c:v>
                </c:pt>
                <c:pt idx="244">
                  <c:v>1500</c:v>
                </c:pt>
                <c:pt idx="245">
                  <c:v>1500</c:v>
                </c:pt>
                <c:pt idx="246">
                  <c:v>1500</c:v>
                </c:pt>
                <c:pt idx="247">
                  <c:v>1500</c:v>
                </c:pt>
                <c:pt idx="248">
                  <c:v>1500</c:v>
                </c:pt>
                <c:pt idx="249">
                  <c:v>1500</c:v>
                </c:pt>
                <c:pt idx="250">
                  <c:v>1500</c:v>
                </c:pt>
                <c:pt idx="251">
                  <c:v>1500</c:v>
                </c:pt>
                <c:pt idx="252">
                  <c:v>1500</c:v>
                </c:pt>
                <c:pt idx="253">
                  <c:v>1500</c:v>
                </c:pt>
                <c:pt idx="254">
                  <c:v>1500</c:v>
                </c:pt>
                <c:pt idx="255">
                  <c:v>1500</c:v>
                </c:pt>
                <c:pt idx="256">
                  <c:v>1000</c:v>
                </c:pt>
                <c:pt idx="257">
                  <c:v>1000</c:v>
                </c:pt>
                <c:pt idx="258">
                  <c:v>1000</c:v>
                </c:pt>
                <c:pt idx="259">
                  <c:v>1000</c:v>
                </c:pt>
                <c:pt idx="260">
                  <c:v>1000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1500</c:v>
                </c:pt>
                <c:pt idx="276">
                  <c:v>1000</c:v>
                </c:pt>
                <c:pt idx="277">
                  <c:v>1000</c:v>
                </c:pt>
                <c:pt idx="278">
                  <c:v>1500</c:v>
                </c:pt>
                <c:pt idx="279">
                  <c:v>1000</c:v>
                </c:pt>
                <c:pt idx="280">
                  <c:v>1500</c:v>
                </c:pt>
                <c:pt idx="281">
                  <c:v>1500</c:v>
                </c:pt>
                <c:pt idx="282">
                  <c:v>1500</c:v>
                </c:pt>
                <c:pt idx="283">
                  <c:v>1000</c:v>
                </c:pt>
                <c:pt idx="284">
                  <c:v>1500</c:v>
                </c:pt>
                <c:pt idx="285">
                  <c:v>1500</c:v>
                </c:pt>
                <c:pt idx="286">
                  <c:v>1500</c:v>
                </c:pt>
                <c:pt idx="287">
                  <c:v>1500</c:v>
                </c:pt>
                <c:pt idx="288">
                  <c:v>1500</c:v>
                </c:pt>
                <c:pt idx="289">
                  <c:v>1500</c:v>
                </c:pt>
                <c:pt idx="290">
                  <c:v>1500</c:v>
                </c:pt>
                <c:pt idx="291">
                  <c:v>1500</c:v>
                </c:pt>
                <c:pt idx="292">
                  <c:v>1500</c:v>
                </c:pt>
                <c:pt idx="293">
                  <c:v>1500</c:v>
                </c:pt>
                <c:pt idx="294">
                  <c:v>1500</c:v>
                </c:pt>
                <c:pt idx="295">
                  <c:v>1500</c:v>
                </c:pt>
                <c:pt idx="296">
                  <c:v>1500</c:v>
                </c:pt>
                <c:pt idx="297">
                  <c:v>1500</c:v>
                </c:pt>
                <c:pt idx="298">
                  <c:v>1500</c:v>
                </c:pt>
                <c:pt idx="299">
                  <c:v>1500</c:v>
                </c:pt>
                <c:pt idx="300">
                  <c:v>1500</c:v>
                </c:pt>
                <c:pt idx="301">
                  <c:v>1500</c:v>
                </c:pt>
                <c:pt idx="302">
                  <c:v>1500</c:v>
                </c:pt>
                <c:pt idx="303">
                  <c:v>1500</c:v>
                </c:pt>
                <c:pt idx="304">
                  <c:v>1500</c:v>
                </c:pt>
                <c:pt idx="305">
                  <c:v>1500</c:v>
                </c:pt>
                <c:pt idx="306">
                  <c:v>1500</c:v>
                </c:pt>
                <c:pt idx="307">
                  <c:v>1500</c:v>
                </c:pt>
                <c:pt idx="308">
                  <c:v>1500</c:v>
                </c:pt>
                <c:pt idx="309">
                  <c:v>1500</c:v>
                </c:pt>
                <c:pt idx="310">
                  <c:v>1500</c:v>
                </c:pt>
                <c:pt idx="311">
                  <c:v>1500</c:v>
                </c:pt>
                <c:pt idx="312">
                  <c:v>1500</c:v>
                </c:pt>
                <c:pt idx="313">
                  <c:v>1500</c:v>
                </c:pt>
                <c:pt idx="314">
                  <c:v>1500</c:v>
                </c:pt>
                <c:pt idx="315">
                  <c:v>1500</c:v>
                </c:pt>
                <c:pt idx="316">
                  <c:v>1000</c:v>
                </c:pt>
                <c:pt idx="317">
                  <c:v>1500</c:v>
                </c:pt>
                <c:pt idx="318">
                  <c:v>1500</c:v>
                </c:pt>
                <c:pt idx="319">
                  <c:v>1500</c:v>
                </c:pt>
                <c:pt idx="320">
                  <c:v>1500</c:v>
                </c:pt>
                <c:pt idx="321">
                  <c:v>1500</c:v>
                </c:pt>
                <c:pt idx="322">
                  <c:v>1500</c:v>
                </c:pt>
                <c:pt idx="323">
                  <c:v>1500</c:v>
                </c:pt>
                <c:pt idx="324">
                  <c:v>1500</c:v>
                </c:pt>
                <c:pt idx="325">
                  <c:v>1500</c:v>
                </c:pt>
                <c:pt idx="326">
                  <c:v>1500</c:v>
                </c:pt>
                <c:pt idx="327">
                  <c:v>1500</c:v>
                </c:pt>
                <c:pt idx="328">
                  <c:v>1500</c:v>
                </c:pt>
                <c:pt idx="329">
                  <c:v>1500</c:v>
                </c:pt>
                <c:pt idx="330">
                  <c:v>1500</c:v>
                </c:pt>
                <c:pt idx="331">
                  <c:v>1500</c:v>
                </c:pt>
                <c:pt idx="332">
                  <c:v>1500</c:v>
                </c:pt>
                <c:pt idx="333">
                  <c:v>1500</c:v>
                </c:pt>
                <c:pt idx="334">
                  <c:v>1500</c:v>
                </c:pt>
                <c:pt idx="335">
                  <c:v>1500</c:v>
                </c:pt>
                <c:pt idx="336">
                  <c:v>1500</c:v>
                </c:pt>
                <c:pt idx="337">
                  <c:v>1500</c:v>
                </c:pt>
                <c:pt idx="338">
                  <c:v>1500</c:v>
                </c:pt>
                <c:pt idx="339">
                  <c:v>1500</c:v>
                </c:pt>
                <c:pt idx="340">
                  <c:v>1500</c:v>
                </c:pt>
                <c:pt idx="341">
                  <c:v>1000</c:v>
                </c:pt>
                <c:pt idx="342">
                  <c:v>1500</c:v>
                </c:pt>
                <c:pt idx="343">
                  <c:v>1500</c:v>
                </c:pt>
                <c:pt idx="344">
                  <c:v>1500</c:v>
                </c:pt>
                <c:pt idx="345">
                  <c:v>1500</c:v>
                </c:pt>
                <c:pt idx="346">
                  <c:v>1500</c:v>
                </c:pt>
                <c:pt idx="347">
                  <c:v>1500</c:v>
                </c:pt>
                <c:pt idx="348">
                  <c:v>1500</c:v>
                </c:pt>
                <c:pt idx="349">
                  <c:v>1500</c:v>
                </c:pt>
                <c:pt idx="350">
                  <c:v>1000</c:v>
                </c:pt>
                <c:pt idx="351">
                  <c:v>1500</c:v>
                </c:pt>
                <c:pt idx="352">
                  <c:v>1500</c:v>
                </c:pt>
                <c:pt idx="353">
                  <c:v>1500</c:v>
                </c:pt>
                <c:pt idx="354">
                  <c:v>1500</c:v>
                </c:pt>
                <c:pt idx="355">
                  <c:v>1500</c:v>
                </c:pt>
                <c:pt idx="356">
                  <c:v>1500</c:v>
                </c:pt>
                <c:pt idx="357">
                  <c:v>1500</c:v>
                </c:pt>
                <c:pt idx="358">
                  <c:v>1500</c:v>
                </c:pt>
                <c:pt idx="359">
                  <c:v>1500</c:v>
                </c:pt>
                <c:pt idx="360">
                  <c:v>1500</c:v>
                </c:pt>
                <c:pt idx="361">
                  <c:v>1500</c:v>
                </c:pt>
                <c:pt idx="362">
                  <c:v>1500</c:v>
                </c:pt>
                <c:pt idx="363">
                  <c:v>1500</c:v>
                </c:pt>
                <c:pt idx="364">
                  <c:v>1500</c:v>
                </c:pt>
                <c:pt idx="365">
                  <c:v>1500</c:v>
                </c:pt>
                <c:pt idx="366">
                  <c:v>1500</c:v>
                </c:pt>
                <c:pt idx="367">
                  <c:v>1500</c:v>
                </c:pt>
                <c:pt idx="368">
                  <c:v>1500</c:v>
                </c:pt>
                <c:pt idx="369">
                  <c:v>1500</c:v>
                </c:pt>
                <c:pt idx="370">
                  <c:v>1500</c:v>
                </c:pt>
                <c:pt idx="371">
                  <c:v>1500</c:v>
                </c:pt>
                <c:pt idx="372">
                  <c:v>1500</c:v>
                </c:pt>
                <c:pt idx="373">
                  <c:v>1500</c:v>
                </c:pt>
                <c:pt idx="374">
                  <c:v>1500</c:v>
                </c:pt>
                <c:pt idx="375">
                  <c:v>1500</c:v>
                </c:pt>
                <c:pt idx="376">
                  <c:v>1500</c:v>
                </c:pt>
                <c:pt idx="377">
                  <c:v>1500</c:v>
                </c:pt>
                <c:pt idx="378">
                  <c:v>1500</c:v>
                </c:pt>
                <c:pt idx="379">
                  <c:v>1500</c:v>
                </c:pt>
                <c:pt idx="380">
                  <c:v>1500</c:v>
                </c:pt>
                <c:pt idx="381">
                  <c:v>1500</c:v>
                </c:pt>
                <c:pt idx="382">
                  <c:v>1500</c:v>
                </c:pt>
                <c:pt idx="383">
                  <c:v>1500</c:v>
                </c:pt>
                <c:pt idx="384">
                  <c:v>1500</c:v>
                </c:pt>
                <c:pt idx="385">
                  <c:v>1500</c:v>
                </c:pt>
                <c:pt idx="386">
                  <c:v>1500</c:v>
                </c:pt>
                <c:pt idx="387">
                  <c:v>1500</c:v>
                </c:pt>
                <c:pt idx="388">
                  <c:v>1500</c:v>
                </c:pt>
                <c:pt idx="389">
                  <c:v>1500</c:v>
                </c:pt>
                <c:pt idx="390">
                  <c:v>1500</c:v>
                </c:pt>
                <c:pt idx="391">
                  <c:v>1500</c:v>
                </c:pt>
                <c:pt idx="392">
                  <c:v>1500</c:v>
                </c:pt>
                <c:pt idx="393">
                  <c:v>1500</c:v>
                </c:pt>
                <c:pt idx="394">
                  <c:v>1500</c:v>
                </c:pt>
                <c:pt idx="395">
                  <c:v>1500</c:v>
                </c:pt>
                <c:pt idx="396">
                  <c:v>1500</c:v>
                </c:pt>
                <c:pt idx="397">
                  <c:v>1500</c:v>
                </c:pt>
                <c:pt idx="398">
                  <c:v>1500</c:v>
                </c:pt>
                <c:pt idx="399">
                  <c:v>1500</c:v>
                </c:pt>
                <c:pt idx="400">
                  <c:v>1500</c:v>
                </c:pt>
                <c:pt idx="401">
                  <c:v>1500</c:v>
                </c:pt>
                <c:pt idx="402">
                  <c:v>1000</c:v>
                </c:pt>
                <c:pt idx="403">
                  <c:v>1500</c:v>
                </c:pt>
                <c:pt idx="404">
                  <c:v>1500</c:v>
                </c:pt>
                <c:pt idx="405">
                  <c:v>1500</c:v>
                </c:pt>
                <c:pt idx="406">
                  <c:v>1500</c:v>
                </c:pt>
                <c:pt idx="407">
                  <c:v>1500</c:v>
                </c:pt>
                <c:pt idx="408">
                  <c:v>1500</c:v>
                </c:pt>
                <c:pt idx="409">
                  <c:v>1500</c:v>
                </c:pt>
                <c:pt idx="410">
                  <c:v>1500</c:v>
                </c:pt>
                <c:pt idx="411">
                  <c:v>1000</c:v>
                </c:pt>
                <c:pt idx="412">
                  <c:v>1000</c:v>
                </c:pt>
                <c:pt idx="413">
                  <c:v>1500</c:v>
                </c:pt>
                <c:pt idx="414">
                  <c:v>1500</c:v>
                </c:pt>
                <c:pt idx="415">
                  <c:v>1000</c:v>
                </c:pt>
                <c:pt idx="416">
                  <c:v>1500</c:v>
                </c:pt>
                <c:pt idx="417">
                  <c:v>1000</c:v>
                </c:pt>
                <c:pt idx="418">
                  <c:v>1000</c:v>
                </c:pt>
                <c:pt idx="419">
                  <c:v>1000</c:v>
                </c:pt>
                <c:pt idx="420">
                  <c:v>1000</c:v>
                </c:pt>
                <c:pt idx="421">
                  <c:v>1500</c:v>
                </c:pt>
                <c:pt idx="422">
                  <c:v>1500</c:v>
                </c:pt>
                <c:pt idx="423">
                  <c:v>1000</c:v>
                </c:pt>
                <c:pt idx="424">
                  <c:v>1000</c:v>
                </c:pt>
                <c:pt idx="425">
                  <c:v>1000</c:v>
                </c:pt>
                <c:pt idx="426">
                  <c:v>1000</c:v>
                </c:pt>
                <c:pt idx="427">
                  <c:v>1000</c:v>
                </c:pt>
                <c:pt idx="428">
                  <c:v>1000</c:v>
                </c:pt>
                <c:pt idx="429">
                  <c:v>1000</c:v>
                </c:pt>
                <c:pt idx="430">
                  <c:v>1000</c:v>
                </c:pt>
                <c:pt idx="431">
                  <c:v>1000</c:v>
                </c:pt>
                <c:pt idx="432">
                  <c:v>1000</c:v>
                </c:pt>
                <c:pt idx="433">
                  <c:v>1000</c:v>
                </c:pt>
                <c:pt idx="434">
                  <c:v>1000</c:v>
                </c:pt>
                <c:pt idx="435">
                  <c:v>1000</c:v>
                </c:pt>
                <c:pt idx="436">
                  <c:v>1000</c:v>
                </c:pt>
                <c:pt idx="437">
                  <c:v>1000</c:v>
                </c:pt>
                <c:pt idx="438">
                  <c:v>1000</c:v>
                </c:pt>
                <c:pt idx="439">
                  <c:v>1000</c:v>
                </c:pt>
                <c:pt idx="440">
                  <c:v>1000</c:v>
                </c:pt>
                <c:pt idx="441">
                  <c:v>1000</c:v>
                </c:pt>
                <c:pt idx="442">
                  <c:v>1000</c:v>
                </c:pt>
                <c:pt idx="443">
                  <c:v>1000</c:v>
                </c:pt>
                <c:pt idx="444">
                  <c:v>1500</c:v>
                </c:pt>
                <c:pt idx="445">
                  <c:v>1500</c:v>
                </c:pt>
                <c:pt idx="446">
                  <c:v>1500</c:v>
                </c:pt>
                <c:pt idx="447">
                  <c:v>1500</c:v>
                </c:pt>
                <c:pt idx="448">
                  <c:v>1000</c:v>
                </c:pt>
                <c:pt idx="449">
                  <c:v>1000</c:v>
                </c:pt>
                <c:pt idx="450">
                  <c:v>1000</c:v>
                </c:pt>
                <c:pt idx="451">
                  <c:v>1500</c:v>
                </c:pt>
                <c:pt idx="452">
                  <c:v>1500</c:v>
                </c:pt>
                <c:pt idx="453">
                  <c:v>1500</c:v>
                </c:pt>
                <c:pt idx="454">
                  <c:v>1000</c:v>
                </c:pt>
                <c:pt idx="455">
                  <c:v>1500</c:v>
                </c:pt>
                <c:pt idx="456">
                  <c:v>1000</c:v>
                </c:pt>
                <c:pt idx="457">
                  <c:v>1500</c:v>
                </c:pt>
                <c:pt idx="458">
                  <c:v>1500</c:v>
                </c:pt>
                <c:pt idx="459">
                  <c:v>1500</c:v>
                </c:pt>
                <c:pt idx="460">
                  <c:v>1000</c:v>
                </c:pt>
                <c:pt idx="461">
                  <c:v>1500</c:v>
                </c:pt>
                <c:pt idx="462">
                  <c:v>1000</c:v>
                </c:pt>
                <c:pt idx="463">
                  <c:v>1500</c:v>
                </c:pt>
                <c:pt idx="464">
                  <c:v>1500</c:v>
                </c:pt>
                <c:pt idx="465">
                  <c:v>1500</c:v>
                </c:pt>
                <c:pt idx="466">
                  <c:v>1500</c:v>
                </c:pt>
                <c:pt idx="467">
                  <c:v>1500</c:v>
                </c:pt>
                <c:pt idx="468">
                  <c:v>1000</c:v>
                </c:pt>
                <c:pt idx="469">
                  <c:v>1500</c:v>
                </c:pt>
                <c:pt idx="470">
                  <c:v>1500</c:v>
                </c:pt>
                <c:pt idx="471">
                  <c:v>1500</c:v>
                </c:pt>
                <c:pt idx="472">
                  <c:v>1500</c:v>
                </c:pt>
                <c:pt idx="473">
                  <c:v>1500</c:v>
                </c:pt>
                <c:pt idx="474">
                  <c:v>1500</c:v>
                </c:pt>
                <c:pt idx="475">
                  <c:v>1500</c:v>
                </c:pt>
                <c:pt idx="476">
                  <c:v>1000</c:v>
                </c:pt>
                <c:pt idx="477">
                  <c:v>1500</c:v>
                </c:pt>
                <c:pt idx="478">
                  <c:v>1500</c:v>
                </c:pt>
                <c:pt idx="479">
                  <c:v>1500</c:v>
                </c:pt>
                <c:pt idx="480">
                  <c:v>1500</c:v>
                </c:pt>
                <c:pt idx="481">
                  <c:v>1000</c:v>
                </c:pt>
                <c:pt idx="482">
                  <c:v>1000</c:v>
                </c:pt>
                <c:pt idx="483">
                  <c:v>1000</c:v>
                </c:pt>
                <c:pt idx="484">
                  <c:v>1000</c:v>
                </c:pt>
                <c:pt idx="485">
                  <c:v>1000</c:v>
                </c:pt>
                <c:pt idx="486">
                  <c:v>1000</c:v>
                </c:pt>
                <c:pt idx="487">
                  <c:v>1000</c:v>
                </c:pt>
                <c:pt idx="488">
                  <c:v>1000</c:v>
                </c:pt>
                <c:pt idx="489">
                  <c:v>1000</c:v>
                </c:pt>
                <c:pt idx="490">
                  <c:v>1000</c:v>
                </c:pt>
                <c:pt idx="491">
                  <c:v>1000</c:v>
                </c:pt>
                <c:pt idx="492">
                  <c:v>1000</c:v>
                </c:pt>
                <c:pt idx="493">
                  <c:v>1000</c:v>
                </c:pt>
                <c:pt idx="494">
                  <c:v>600</c:v>
                </c:pt>
                <c:pt idx="495">
                  <c:v>1000</c:v>
                </c:pt>
                <c:pt idx="496">
                  <c:v>1000</c:v>
                </c:pt>
                <c:pt idx="497">
                  <c:v>1000</c:v>
                </c:pt>
                <c:pt idx="498">
                  <c:v>1000</c:v>
                </c:pt>
                <c:pt idx="499">
                  <c:v>1000</c:v>
                </c:pt>
                <c:pt idx="500">
                  <c:v>1000</c:v>
                </c:pt>
                <c:pt idx="501">
                  <c:v>1000</c:v>
                </c:pt>
                <c:pt idx="502">
                  <c:v>1000</c:v>
                </c:pt>
                <c:pt idx="503">
                  <c:v>1000</c:v>
                </c:pt>
                <c:pt idx="504">
                  <c:v>1000</c:v>
                </c:pt>
                <c:pt idx="505">
                  <c:v>1000</c:v>
                </c:pt>
                <c:pt idx="506">
                  <c:v>1000</c:v>
                </c:pt>
                <c:pt idx="507">
                  <c:v>1500</c:v>
                </c:pt>
                <c:pt idx="508">
                  <c:v>1000</c:v>
                </c:pt>
                <c:pt idx="509">
                  <c:v>1000</c:v>
                </c:pt>
                <c:pt idx="510">
                  <c:v>1000</c:v>
                </c:pt>
                <c:pt idx="511">
                  <c:v>1000</c:v>
                </c:pt>
                <c:pt idx="512">
                  <c:v>1000</c:v>
                </c:pt>
                <c:pt idx="513">
                  <c:v>1500</c:v>
                </c:pt>
                <c:pt idx="514">
                  <c:v>1500</c:v>
                </c:pt>
                <c:pt idx="515">
                  <c:v>1000</c:v>
                </c:pt>
                <c:pt idx="516">
                  <c:v>1000</c:v>
                </c:pt>
                <c:pt idx="517">
                  <c:v>1500</c:v>
                </c:pt>
                <c:pt idx="518">
                  <c:v>1500</c:v>
                </c:pt>
                <c:pt idx="519">
                  <c:v>1500</c:v>
                </c:pt>
                <c:pt idx="520">
                  <c:v>1500</c:v>
                </c:pt>
                <c:pt idx="521">
                  <c:v>1000</c:v>
                </c:pt>
                <c:pt idx="522">
                  <c:v>1500</c:v>
                </c:pt>
                <c:pt idx="523">
                  <c:v>1000</c:v>
                </c:pt>
                <c:pt idx="524">
                  <c:v>1500</c:v>
                </c:pt>
                <c:pt idx="525">
                  <c:v>1500</c:v>
                </c:pt>
                <c:pt idx="526">
                  <c:v>1000</c:v>
                </c:pt>
                <c:pt idx="527">
                  <c:v>1500</c:v>
                </c:pt>
                <c:pt idx="528">
                  <c:v>1500</c:v>
                </c:pt>
                <c:pt idx="529">
                  <c:v>1500</c:v>
                </c:pt>
                <c:pt idx="530">
                  <c:v>1500</c:v>
                </c:pt>
                <c:pt idx="531">
                  <c:v>1000</c:v>
                </c:pt>
                <c:pt idx="532">
                  <c:v>1500</c:v>
                </c:pt>
                <c:pt idx="533">
                  <c:v>1000</c:v>
                </c:pt>
                <c:pt idx="534">
                  <c:v>1000</c:v>
                </c:pt>
                <c:pt idx="535">
                  <c:v>1500</c:v>
                </c:pt>
                <c:pt idx="536">
                  <c:v>1500</c:v>
                </c:pt>
                <c:pt idx="537">
                  <c:v>1500</c:v>
                </c:pt>
                <c:pt idx="538">
                  <c:v>1500</c:v>
                </c:pt>
                <c:pt idx="539">
                  <c:v>1500</c:v>
                </c:pt>
                <c:pt idx="540">
                  <c:v>1000</c:v>
                </c:pt>
                <c:pt idx="541">
                  <c:v>1500</c:v>
                </c:pt>
                <c:pt idx="542">
                  <c:v>1500</c:v>
                </c:pt>
                <c:pt idx="543">
                  <c:v>1000</c:v>
                </c:pt>
                <c:pt idx="544">
                  <c:v>1000</c:v>
                </c:pt>
                <c:pt idx="545">
                  <c:v>1500</c:v>
                </c:pt>
                <c:pt idx="546">
                  <c:v>1500</c:v>
                </c:pt>
                <c:pt idx="547">
                  <c:v>1500</c:v>
                </c:pt>
                <c:pt idx="548">
                  <c:v>1500</c:v>
                </c:pt>
                <c:pt idx="549">
                  <c:v>1500</c:v>
                </c:pt>
                <c:pt idx="550">
                  <c:v>1500</c:v>
                </c:pt>
                <c:pt idx="551">
                  <c:v>1000</c:v>
                </c:pt>
                <c:pt idx="552">
                  <c:v>1000</c:v>
                </c:pt>
                <c:pt idx="553">
                  <c:v>1500</c:v>
                </c:pt>
                <c:pt idx="554">
                  <c:v>1500</c:v>
                </c:pt>
                <c:pt idx="555">
                  <c:v>1500</c:v>
                </c:pt>
                <c:pt idx="556">
                  <c:v>1500</c:v>
                </c:pt>
                <c:pt idx="557">
                  <c:v>1500</c:v>
                </c:pt>
                <c:pt idx="558">
                  <c:v>1500</c:v>
                </c:pt>
                <c:pt idx="559">
                  <c:v>1500</c:v>
                </c:pt>
                <c:pt idx="560">
                  <c:v>1500</c:v>
                </c:pt>
                <c:pt idx="561">
                  <c:v>1500</c:v>
                </c:pt>
                <c:pt idx="562">
                  <c:v>1500</c:v>
                </c:pt>
                <c:pt idx="563">
                  <c:v>1000</c:v>
                </c:pt>
                <c:pt idx="564">
                  <c:v>1500</c:v>
                </c:pt>
                <c:pt idx="565">
                  <c:v>1500</c:v>
                </c:pt>
                <c:pt idx="566">
                  <c:v>1500</c:v>
                </c:pt>
                <c:pt idx="567">
                  <c:v>1500</c:v>
                </c:pt>
                <c:pt idx="568">
                  <c:v>1500</c:v>
                </c:pt>
                <c:pt idx="569">
                  <c:v>1500</c:v>
                </c:pt>
                <c:pt idx="570">
                  <c:v>1500</c:v>
                </c:pt>
                <c:pt idx="571">
                  <c:v>1500</c:v>
                </c:pt>
                <c:pt idx="572">
                  <c:v>1500</c:v>
                </c:pt>
                <c:pt idx="573">
                  <c:v>1000</c:v>
                </c:pt>
                <c:pt idx="574">
                  <c:v>1500</c:v>
                </c:pt>
                <c:pt idx="575">
                  <c:v>1500</c:v>
                </c:pt>
                <c:pt idx="576">
                  <c:v>1500</c:v>
                </c:pt>
                <c:pt idx="577">
                  <c:v>1500</c:v>
                </c:pt>
                <c:pt idx="578">
                  <c:v>1500</c:v>
                </c:pt>
                <c:pt idx="579">
                  <c:v>1500</c:v>
                </c:pt>
                <c:pt idx="580">
                  <c:v>1000</c:v>
                </c:pt>
                <c:pt idx="581">
                  <c:v>1500</c:v>
                </c:pt>
                <c:pt idx="582">
                  <c:v>1000</c:v>
                </c:pt>
                <c:pt idx="583">
                  <c:v>1500</c:v>
                </c:pt>
                <c:pt idx="584">
                  <c:v>1500</c:v>
                </c:pt>
                <c:pt idx="585">
                  <c:v>1500</c:v>
                </c:pt>
                <c:pt idx="586">
                  <c:v>1500</c:v>
                </c:pt>
                <c:pt idx="587">
                  <c:v>1500</c:v>
                </c:pt>
                <c:pt idx="588">
                  <c:v>1500</c:v>
                </c:pt>
                <c:pt idx="589">
                  <c:v>1500</c:v>
                </c:pt>
                <c:pt idx="590">
                  <c:v>1000</c:v>
                </c:pt>
                <c:pt idx="591">
                  <c:v>1500</c:v>
                </c:pt>
                <c:pt idx="592">
                  <c:v>1500</c:v>
                </c:pt>
                <c:pt idx="593">
                  <c:v>1000</c:v>
                </c:pt>
                <c:pt idx="594">
                  <c:v>1500</c:v>
                </c:pt>
                <c:pt idx="595">
                  <c:v>1500</c:v>
                </c:pt>
                <c:pt idx="596">
                  <c:v>1500</c:v>
                </c:pt>
                <c:pt idx="597">
                  <c:v>1500</c:v>
                </c:pt>
                <c:pt idx="598">
                  <c:v>1500</c:v>
                </c:pt>
                <c:pt idx="599">
                  <c:v>1500</c:v>
                </c:pt>
                <c:pt idx="600">
                  <c:v>1000</c:v>
                </c:pt>
                <c:pt idx="601">
                  <c:v>1500</c:v>
                </c:pt>
                <c:pt idx="602">
                  <c:v>1000</c:v>
                </c:pt>
                <c:pt idx="603">
                  <c:v>1500</c:v>
                </c:pt>
                <c:pt idx="604">
                  <c:v>1000</c:v>
                </c:pt>
                <c:pt idx="605">
                  <c:v>1500</c:v>
                </c:pt>
                <c:pt idx="606">
                  <c:v>1500</c:v>
                </c:pt>
                <c:pt idx="607">
                  <c:v>1000</c:v>
                </c:pt>
                <c:pt idx="608">
                  <c:v>1000</c:v>
                </c:pt>
                <c:pt idx="609">
                  <c:v>1500</c:v>
                </c:pt>
                <c:pt idx="610">
                  <c:v>1500</c:v>
                </c:pt>
                <c:pt idx="611">
                  <c:v>1500</c:v>
                </c:pt>
                <c:pt idx="612">
                  <c:v>1000</c:v>
                </c:pt>
                <c:pt idx="613">
                  <c:v>1500</c:v>
                </c:pt>
                <c:pt idx="614">
                  <c:v>1500</c:v>
                </c:pt>
                <c:pt idx="615">
                  <c:v>1000</c:v>
                </c:pt>
                <c:pt idx="616">
                  <c:v>1500</c:v>
                </c:pt>
                <c:pt idx="617">
                  <c:v>1000</c:v>
                </c:pt>
                <c:pt idx="618">
                  <c:v>1500</c:v>
                </c:pt>
                <c:pt idx="619">
                  <c:v>1500</c:v>
                </c:pt>
                <c:pt idx="620">
                  <c:v>1000</c:v>
                </c:pt>
                <c:pt idx="621">
                  <c:v>1000</c:v>
                </c:pt>
                <c:pt idx="622">
                  <c:v>1000</c:v>
                </c:pt>
                <c:pt idx="623">
                  <c:v>1000</c:v>
                </c:pt>
                <c:pt idx="624">
                  <c:v>1500</c:v>
                </c:pt>
                <c:pt idx="625">
                  <c:v>1000</c:v>
                </c:pt>
                <c:pt idx="626">
                  <c:v>1000</c:v>
                </c:pt>
                <c:pt idx="627">
                  <c:v>1000</c:v>
                </c:pt>
                <c:pt idx="628">
                  <c:v>1000</c:v>
                </c:pt>
                <c:pt idx="629">
                  <c:v>1000</c:v>
                </c:pt>
                <c:pt idx="630">
                  <c:v>1000</c:v>
                </c:pt>
                <c:pt idx="631">
                  <c:v>1000</c:v>
                </c:pt>
                <c:pt idx="632">
                  <c:v>1000</c:v>
                </c:pt>
                <c:pt idx="633">
                  <c:v>1000</c:v>
                </c:pt>
                <c:pt idx="634">
                  <c:v>1000</c:v>
                </c:pt>
                <c:pt idx="635">
                  <c:v>1000</c:v>
                </c:pt>
                <c:pt idx="636">
                  <c:v>1000</c:v>
                </c:pt>
                <c:pt idx="637">
                  <c:v>1000</c:v>
                </c:pt>
                <c:pt idx="638">
                  <c:v>1000</c:v>
                </c:pt>
                <c:pt idx="639">
                  <c:v>1000</c:v>
                </c:pt>
                <c:pt idx="640">
                  <c:v>1000</c:v>
                </c:pt>
                <c:pt idx="641">
                  <c:v>1000</c:v>
                </c:pt>
                <c:pt idx="642">
                  <c:v>1000</c:v>
                </c:pt>
                <c:pt idx="643">
                  <c:v>1000</c:v>
                </c:pt>
                <c:pt idx="644">
                  <c:v>1000</c:v>
                </c:pt>
                <c:pt idx="645">
                  <c:v>1000</c:v>
                </c:pt>
                <c:pt idx="646">
                  <c:v>1000</c:v>
                </c:pt>
                <c:pt idx="647">
                  <c:v>600</c:v>
                </c:pt>
                <c:pt idx="648">
                  <c:v>1000</c:v>
                </c:pt>
                <c:pt idx="649">
                  <c:v>1000</c:v>
                </c:pt>
                <c:pt idx="650">
                  <c:v>1000</c:v>
                </c:pt>
                <c:pt idx="651">
                  <c:v>1000</c:v>
                </c:pt>
                <c:pt idx="652">
                  <c:v>1000</c:v>
                </c:pt>
                <c:pt idx="653">
                  <c:v>1000</c:v>
                </c:pt>
                <c:pt idx="654">
                  <c:v>1000</c:v>
                </c:pt>
                <c:pt idx="655">
                  <c:v>1000</c:v>
                </c:pt>
                <c:pt idx="656">
                  <c:v>1000</c:v>
                </c:pt>
                <c:pt idx="657">
                  <c:v>1000</c:v>
                </c:pt>
                <c:pt idx="658">
                  <c:v>1500</c:v>
                </c:pt>
                <c:pt idx="659">
                  <c:v>1000</c:v>
                </c:pt>
                <c:pt idx="660">
                  <c:v>1000</c:v>
                </c:pt>
                <c:pt idx="661">
                  <c:v>1000</c:v>
                </c:pt>
                <c:pt idx="662">
                  <c:v>1000</c:v>
                </c:pt>
                <c:pt idx="663">
                  <c:v>1000</c:v>
                </c:pt>
                <c:pt idx="664">
                  <c:v>1000</c:v>
                </c:pt>
                <c:pt idx="665">
                  <c:v>1000</c:v>
                </c:pt>
                <c:pt idx="666">
                  <c:v>1000</c:v>
                </c:pt>
                <c:pt idx="667">
                  <c:v>600</c:v>
                </c:pt>
                <c:pt idx="668">
                  <c:v>1000</c:v>
                </c:pt>
                <c:pt idx="669">
                  <c:v>1000</c:v>
                </c:pt>
                <c:pt idx="670">
                  <c:v>1000</c:v>
                </c:pt>
                <c:pt idx="671">
                  <c:v>1000</c:v>
                </c:pt>
                <c:pt idx="672">
                  <c:v>1000</c:v>
                </c:pt>
                <c:pt idx="673">
                  <c:v>1000</c:v>
                </c:pt>
                <c:pt idx="674">
                  <c:v>1000</c:v>
                </c:pt>
                <c:pt idx="675">
                  <c:v>1000</c:v>
                </c:pt>
                <c:pt idx="676">
                  <c:v>1000</c:v>
                </c:pt>
                <c:pt idx="677">
                  <c:v>1000</c:v>
                </c:pt>
                <c:pt idx="678">
                  <c:v>600</c:v>
                </c:pt>
                <c:pt idx="679">
                  <c:v>1000</c:v>
                </c:pt>
                <c:pt idx="680">
                  <c:v>600</c:v>
                </c:pt>
                <c:pt idx="681">
                  <c:v>1000</c:v>
                </c:pt>
                <c:pt idx="682">
                  <c:v>1000</c:v>
                </c:pt>
                <c:pt idx="683">
                  <c:v>600</c:v>
                </c:pt>
                <c:pt idx="684">
                  <c:v>1000</c:v>
                </c:pt>
                <c:pt idx="685">
                  <c:v>1000</c:v>
                </c:pt>
                <c:pt idx="686">
                  <c:v>1000</c:v>
                </c:pt>
                <c:pt idx="687">
                  <c:v>1000</c:v>
                </c:pt>
                <c:pt idx="688">
                  <c:v>1000</c:v>
                </c:pt>
                <c:pt idx="689">
                  <c:v>1000</c:v>
                </c:pt>
                <c:pt idx="690">
                  <c:v>1000</c:v>
                </c:pt>
                <c:pt idx="691">
                  <c:v>1000</c:v>
                </c:pt>
                <c:pt idx="692">
                  <c:v>600</c:v>
                </c:pt>
                <c:pt idx="693">
                  <c:v>1000</c:v>
                </c:pt>
                <c:pt idx="694">
                  <c:v>1000</c:v>
                </c:pt>
                <c:pt idx="695">
                  <c:v>1000</c:v>
                </c:pt>
                <c:pt idx="696">
                  <c:v>600</c:v>
                </c:pt>
                <c:pt idx="697">
                  <c:v>600</c:v>
                </c:pt>
                <c:pt idx="698">
                  <c:v>1000</c:v>
                </c:pt>
                <c:pt idx="699">
                  <c:v>1000</c:v>
                </c:pt>
                <c:pt idx="700">
                  <c:v>1000</c:v>
                </c:pt>
                <c:pt idx="701">
                  <c:v>1000</c:v>
                </c:pt>
                <c:pt idx="702">
                  <c:v>1000</c:v>
                </c:pt>
                <c:pt idx="703">
                  <c:v>1000</c:v>
                </c:pt>
                <c:pt idx="704">
                  <c:v>1000</c:v>
                </c:pt>
                <c:pt idx="705">
                  <c:v>1000</c:v>
                </c:pt>
                <c:pt idx="706">
                  <c:v>1000</c:v>
                </c:pt>
                <c:pt idx="707">
                  <c:v>1000</c:v>
                </c:pt>
                <c:pt idx="708">
                  <c:v>1000</c:v>
                </c:pt>
                <c:pt idx="709">
                  <c:v>1000</c:v>
                </c:pt>
                <c:pt idx="710">
                  <c:v>1000</c:v>
                </c:pt>
                <c:pt idx="711">
                  <c:v>1000</c:v>
                </c:pt>
                <c:pt idx="712">
                  <c:v>1000</c:v>
                </c:pt>
                <c:pt idx="713">
                  <c:v>1000</c:v>
                </c:pt>
                <c:pt idx="714">
                  <c:v>1000</c:v>
                </c:pt>
                <c:pt idx="715">
                  <c:v>600</c:v>
                </c:pt>
                <c:pt idx="716">
                  <c:v>1000</c:v>
                </c:pt>
                <c:pt idx="717">
                  <c:v>1000</c:v>
                </c:pt>
                <c:pt idx="718">
                  <c:v>1000</c:v>
                </c:pt>
                <c:pt idx="719">
                  <c:v>600</c:v>
                </c:pt>
                <c:pt idx="720">
                  <c:v>1000</c:v>
                </c:pt>
                <c:pt idx="721">
                  <c:v>600</c:v>
                </c:pt>
                <c:pt idx="722">
                  <c:v>1000</c:v>
                </c:pt>
                <c:pt idx="723">
                  <c:v>1000</c:v>
                </c:pt>
                <c:pt idx="724">
                  <c:v>600</c:v>
                </c:pt>
                <c:pt idx="725">
                  <c:v>1000</c:v>
                </c:pt>
                <c:pt idx="726">
                  <c:v>1000</c:v>
                </c:pt>
                <c:pt idx="727">
                  <c:v>1000</c:v>
                </c:pt>
                <c:pt idx="728">
                  <c:v>1000</c:v>
                </c:pt>
                <c:pt idx="729">
                  <c:v>1000</c:v>
                </c:pt>
                <c:pt idx="730">
                  <c:v>1000</c:v>
                </c:pt>
                <c:pt idx="731">
                  <c:v>1000</c:v>
                </c:pt>
                <c:pt idx="732">
                  <c:v>600</c:v>
                </c:pt>
                <c:pt idx="733">
                  <c:v>1000</c:v>
                </c:pt>
                <c:pt idx="734">
                  <c:v>1000</c:v>
                </c:pt>
                <c:pt idx="735">
                  <c:v>600</c:v>
                </c:pt>
                <c:pt idx="736">
                  <c:v>1000</c:v>
                </c:pt>
                <c:pt idx="737">
                  <c:v>600</c:v>
                </c:pt>
                <c:pt idx="738">
                  <c:v>1000</c:v>
                </c:pt>
                <c:pt idx="739">
                  <c:v>1000</c:v>
                </c:pt>
                <c:pt idx="740">
                  <c:v>600</c:v>
                </c:pt>
                <c:pt idx="741">
                  <c:v>1000</c:v>
                </c:pt>
                <c:pt idx="742">
                  <c:v>600</c:v>
                </c:pt>
                <c:pt idx="743">
                  <c:v>1000</c:v>
                </c:pt>
                <c:pt idx="744">
                  <c:v>600</c:v>
                </c:pt>
                <c:pt idx="745">
                  <c:v>600</c:v>
                </c:pt>
                <c:pt idx="746">
                  <c:v>600</c:v>
                </c:pt>
                <c:pt idx="747">
                  <c:v>1000</c:v>
                </c:pt>
                <c:pt idx="748">
                  <c:v>1000</c:v>
                </c:pt>
                <c:pt idx="749">
                  <c:v>600</c:v>
                </c:pt>
                <c:pt idx="750">
                  <c:v>600</c:v>
                </c:pt>
                <c:pt idx="751">
                  <c:v>600</c:v>
                </c:pt>
                <c:pt idx="752">
                  <c:v>1000</c:v>
                </c:pt>
                <c:pt idx="753">
                  <c:v>1000</c:v>
                </c:pt>
                <c:pt idx="754">
                  <c:v>1000</c:v>
                </c:pt>
                <c:pt idx="755">
                  <c:v>1000</c:v>
                </c:pt>
                <c:pt idx="756">
                  <c:v>600</c:v>
                </c:pt>
                <c:pt idx="757">
                  <c:v>1000</c:v>
                </c:pt>
                <c:pt idx="758">
                  <c:v>600</c:v>
                </c:pt>
                <c:pt idx="759">
                  <c:v>600</c:v>
                </c:pt>
                <c:pt idx="760">
                  <c:v>600</c:v>
                </c:pt>
                <c:pt idx="761">
                  <c:v>600</c:v>
                </c:pt>
                <c:pt idx="762">
                  <c:v>1000</c:v>
                </c:pt>
                <c:pt idx="763">
                  <c:v>1000</c:v>
                </c:pt>
                <c:pt idx="764">
                  <c:v>1000</c:v>
                </c:pt>
                <c:pt idx="765">
                  <c:v>1000</c:v>
                </c:pt>
                <c:pt idx="766">
                  <c:v>1000</c:v>
                </c:pt>
                <c:pt idx="767">
                  <c:v>1000</c:v>
                </c:pt>
                <c:pt idx="768">
                  <c:v>1000</c:v>
                </c:pt>
                <c:pt idx="769">
                  <c:v>1000</c:v>
                </c:pt>
                <c:pt idx="770">
                  <c:v>1000</c:v>
                </c:pt>
                <c:pt idx="771">
                  <c:v>1000</c:v>
                </c:pt>
                <c:pt idx="772">
                  <c:v>1000</c:v>
                </c:pt>
                <c:pt idx="773">
                  <c:v>1000</c:v>
                </c:pt>
                <c:pt idx="774">
                  <c:v>1000</c:v>
                </c:pt>
                <c:pt idx="775">
                  <c:v>1000</c:v>
                </c:pt>
                <c:pt idx="776">
                  <c:v>1000</c:v>
                </c:pt>
                <c:pt idx="777">
                  <c:v>1000</c:v>
                </c:pt>
                <c:pt idx="778">
                  <c:v>1000</c:v>
                </c:pt>
                <c:pt idx="779">
                  <c:v>1000</c:v>
                </c:pt>
                <c:pt idx="780">
                  <c:v>1000</c:v>
                </c:pt>
                <c:pt idx="781">
                  <c:v>1000</c:v>
                </c:pt>
                <c:pt idx="782">
                  <c:v>1500</c:v>
                </c:pt>
                <c:pt idx="783">
                  <c:v>1500</c:v>
                </c:pt>
                <c:pt idx="784">
                  <c:v>1000</c:v>
                </c:pt>
                <c:pt idx="785">
                  <c:v>1500</c:v>
                </c:pt>
                <c:pt idx="786">
                  <c:v>1500</c:v>
                </c:pt>
                <c:pt idx="787">
                  <c:v>1000</c:v>
                </c:pt>
                <c:pt idx="788">
                  <c:v>1000</c:v>
                </c:pt>
                <c:pt idx="789">
                  <c:v>1000</c:v>
                </c:pt>
                <c:pt idx="790">
                  <c:v>1000</c:v>
                </c:pt>
                <c:pt idx="791">
                  <c:v>1000</c:v>
                </c:pt>
                <c:pt idx="792">
                  <c:v>1000</c:v>
                </c:pt>
                <c:pt idx="793">
                  <c:v>1500</c:v>
                </c:pt>
                <c:pt idx="794">
                  <c:v>1000</c:v>
                </c:pt>
                <c:pt idx="795">
                  <c:v>1000</c:v>
                </c:pt>
                <c:pt idx="796">
                  <c:v>1000</c:v>
                </c:pt>
                <c:pt idx="797">
                  <c:v>1000</c:v>
                </c:pt>
                <c:pt idx="798">
                  <c:v>1500</c:v>
                </c:pt>
                <c:pt idx="799">
                  <c:v>1500</c:v>
                </c:pt>
                <c:pt idx="800">
                  <c:v>1000</c:v>
                </c:pt>
                <c:pt idx="801">
                  <c:v>1000</c:v>
                </c:pt>
                <c:pt idx="802">
                  <c:v>1000</c:v>
                </c:pt>
                <c:pt idx="803">
                  <c:v>600</c:v>
                </c:pt>
                <c:pt idx="804">
                  <c:v>600</c:v>
                </c:pt>
                <c:pt idx="805">
                  <c:v>600</c:v>
                </c:pt>
                <c:pt idx="806">
                  <c:v>1000</c:v>
                </c:pt>
                <c:pt idx="807">
                  <c:v>1000</c:v>
                </c:pt>
                <c:pt idx="808">
                  <c:v>600</c:v>
                </c:pt>
                <c:pt idx="809">
                  <c:v>1000</c:v>
                </c:pt>
                <c:pt idx="810">
                  <c:v>1000</c:v>
                </c:pt>
                <c:pt idx="811">
                  <c:v>1000</c:v>
                </c:pt>
                <c:pt idx="812">
                  <c:v>1000</c:v>
                </c:pt>
                <c:pt idx="813">
                  <c:v>1000</c:v>
                </c:pt>
                <c:pt idx="814">
                  <c:v>600</c:v>
                </c:pt>
                <c:pt idx="815">
                  <c:v>1000</c:v>
                </c:pt>
                <c:pt idx="816">
                  <c:v>600</c:v>
                </c:pt>
                <c:pt idx="817">
                  <c:v>1000</c:v>
                </c:pt>
                <c:pt idx="818">
                  <c:v>1000</c:v>
                </c:pt>
                <c:pt idx="819">
                  <c:v>1000</c:v>
                </c:pt>
                <c:pt idx="820">
                  <c:v>1000</c:v>
                </c:pt>
                <c:pt idx="821">
                  <c:v>1000</c:v>
                </c:pt>
                <c:pt idx="822">
                  <c:v>1000</c:v>
                </c:pt>
                <c:pt idx="823">
                  <c:v>600</c:v>
                </c:pt>
                <c:pt idx="824">
                  <c:v>1000</c:v>
                </c:pt>
                <c:pt idx="825">
                  <c:v>1000</c:v>
                </c:pt>
                <c:pt idx="826">
                  <c:v>1000</c:v>
                </c:pt>
                <c:pt idx="827">
                  <c:v>1000</c:v>
                </c:pt>
                <c:pt idx="828">
                  <c:v>1000</c:v>
                </c:pt>
                <c:pt idx="829">
                  <c:v>1000</c:v>
                </c:pt>
                <c:pt idx="830">
                  <c:v>1000</c:v>
                </c:pt>
                <c:pt idx="831">
                  <c:v>1000</c:v>
                </c:pt>
                <c:pt idx="832">
                  <c:v>600</c:v>
                </c:pt>
                <c:pt idx="833">
                  <c:v>600</c:v>
                </c:pt>
                <c:pt idx="834">
                  <c:v>1000</c:v>
                </c:pt>
                <c:pt idx="835">
                  <c:v>1000</c:v>
                </c:pt>
                <c:pt idx="836">
                  <c:v>1000</c:v>
                </c:pt>
                <c:pt idx="837">
                  <c:v>1000</c:v>
                </c:pt>
                <c:pt idx="838">
                  <c:v>1000</c:v>
                </c:pt>
                <c:pt idx="839">
                  <c:v>600</c:v>
                </c:pt>
                <c:pt idx="840">
                  <c:v>600</c:v>
                </c:pt>
                <c:pt idx="841">
                  <c:v>1000</c:v>
                </c:pt>
                <c:pt idx="842">
                  <c:v>600</c:v>
                </c:pt>
                <c:pt idx="843">
                  <c:v>600</c:v>
                </c:pt>
                <c:pt idx="844">
                  <c:v>600</c:v>
                </c:pt>
                <c:pt idx="845">
                  <c:v>1000</c:v>
                </c:pt>
                <c:pt idx="846">
                  <c:v>1000</c:v>
                </c:pt>
                <c:pt idx="847">
                  <c:v>1000</c:v>
                </c:pt>
                <c:pt idx="848">
                  <c:v>1000</c:v>
                </c:pt>
                <c:pt idx="849">
                  <c:v>1000</c:v>
                </c:pt>
                <c:pt idx="850">
                  <c:v>600</c:v>
                </c:pt>
                <c:pt idx="851">
                  <c:v>1000</c:v>
                </c:pt>
                <c:pt idx="852">
                  <c:v>1000</c:v>
                </c:pt>
                <c:pt idx="853">
                  <c:v>1000</c:v>
                </c:pt>
                <c:pt idx="854">
                  <c:v>1000</c:v>
                </c:pt>
                <c:pt idx="855">
                  <c:v>1000</c:v>
                </c:pt>
                <c:pt idx="856">
                  <c:v>1000</c:v>
                </c:pt>
                <c:pt idx="857">
                  <c:v>1000</c:v>
                </c:pt>
                <c:pt idx="858">
                  <c:v>1000</c:v>
                </c:pt>
                <c:pt idx="859">
                  <c:v>1000</c:v>
                </c:pt>
                <c:pt idx="860">
                  <c:v>1000</c:v>
                </c:pt>
                <c:pt idx="861">
                  <c:v>1000</c:v>
                </c:pt>
                <c:pt idx="862">
                  <c:v>1000</c:v>
                </c:pt>
                <c:pt idx="863">
                  <c:v>1500</c:v>
                </c:pt>
                <c:pt idx="864">
                  <c:v>1000</c:v>
                </c:pt>
                <c:pt idx="865">
                  <c:v>1000</c:v>
                </c:pt>
                <c:pt idx="866">
                  <c:v>1000</c:v>
                </c:pt>
                <c:pt idx="867">
                  <c:v>1000</c:v>
                </c:pt>
                <c:pt idx="868">
                  <c:v>1000</c:v>
                </c:pt>
                <c:pt idx="869">
                  <c:v>1000</c:v>
                </c:pt>
                <c:pt idx="870">
                  <c:v>1000</c:v>
                </c:pt>
                <c:pt idx="871">
                  <c:v>1000</c:v>
                </c:pt>
                <c:pt idx="872">
                  <c:v>1000</c:v>
                </c:pt>
                <c:pt idx="873">
                  <c:v>1000</c:v>
                </c:pt>
                <c:pt idx="874">
                  <c:v>1000</c:v>
                </c:pt>
                <c:pt idx="875">
                  <c:v>1000</c:v>
                </c:pt>
                <c:pt idx="876">
                  <c:v>1000</c:v>
                </c:pt>
                <c:pt idx="877">
                  <c:v>600</c:v>
                </c:pt>
                <c:pt idx="878">
                  <c:v>1000</c:v>
                </c:pt>
                <c:pt idx="879">
                  <c:v>1000</c:v>
                </c:pt>
                <c:pt idx="880">
                  <c:v>600</c:v>
                </c:pt>
                <c:pt idx="881">
                  <c:v>600</c:v>
                </c:pt>
                <c:pt idx="882">
                  <c:v>600</c:v>
                </c:pt>
                <c:pt idx="883">
                  <c:v>1000</c:v>
                </c:pt>
                <c:pt idx="884">
                  <c:v>600</c:v>
                </c:pt>
                <c:pt idx="885">
                  <c:v>1000</c:v>
                </c:pt>
                <c:pt idx="886">
                  <c:v>1000</c:v>
                </c:pt>
                <c:pt idx="887">
                  <c:v>600</c:v>
                </c:pt>
                <c:pt idx="888">
                  <c:v>1000</c:v>
                </c:pt>
                <c:pt idx="889">
                  <c:v>1000</c:v>
                </c:pt>
                <c:pt idx="890">
                  <c:v>1000</c:v>
                </c:pt>
                <c:pt idx="891">
                  <c:v>1000</c:v>
                </c:pt>
                <c:pt idx="892">
                  <c:v>600</c:v>
                </c:pt>
                <c:pt idx="893">
                  <c:v>1000</c:v>
                </c:pt>
                <c:pt idx="894">
                  <c:v>600</c:v>
                </c:pt>
                <c:pt idx="895">
                  <c:v>1000</c:v>
                </c:pt>
                <c:pt idx="896">
                  <c:v>1000</c:v>
                </c:pt>
                <c:pt idx="897">
                  <c:v>600</c:v>
                </c:pt>
                <c:pt idx="898">
                  <c:v>600</c:v>
                </c:pt>
                <c:pt idx="899">
                  <c:v>1000</c:v>
                </c:pt>
                <c:pt idx="900">
                  <c:v>1000</c:v>
                </c:pt>
                <c:pt idx="901">
                  <c:v>1000</c:v>
                </c:pt>
                <c:pt idx="902">
                  <c:v>600</c:v>
                </c:pt>
                <c:pt idx="903">
                  <c:v>600</c:v>
                </c:pt>
                <c:pt idx="904">
                  <c:v>1000</c:v>
                </c:pt>
                <c:pt idx="905">
                  <c:v>600</c:v>
                </c:pt>
                <c:pt idx="906">
                  <c:v>600</c:v>
                </c:pt>
                <c:pt idx="907">
                  <c:v>1000</c:v>
                </c:pt>
                <c:pt idx="908">
                  <c:v>1000</c:v>
                </c:pt>
                <c:pt idx="909">
                  <c:v>1000</c:v>
                </c:pt>
                <c:pt idx="910">
                  <c:v>600</c:v>
                </c:pt>
                <c:pt idx="911">
                  <c:v>1000</c:v>
                </c:pt>
                <c:pt idx="912">
                  <c:v>1000</c:v>
                </c:pt>
                <c:pt idx="913">
                  <c:v>1000</c:v>
                </c:pt>
                <c:pt idx="914">
                  <c:v>600</c:v>
                </c:pt>
                <c:pt idx="915">
                  <c:v>1000</c:v>
                </c:pt>
                <c:pt idx="916">
                  <c:v>1000</c:v>
                </c:pt>
                <c:pt idx="917">
                  <c:v>600</c:v>
                </c:pt>
                <c:pt idx="918">
                  <c:v>600</c:v>
                </c:pt>
                <c:pt idx="919">
                  <c:v>600</c:v>
                </c:pt>
                <c:pt idx="920">
                  <c:v>600</c:v>
                </c:pt>
                <c:pt idx="921">
                  <c:v>600</c:v>
                </c:pt>
                <c:pt idx="922">
                  <c:v>1000</c:v>
                </c:pt>
                <c:pt idx="923">
                  <c:v>600</c:v>
                </c:pt>
                <c:pt idx="924">
                  <c:v>600</c:v>
                </c:pt>
                <c:pt idx="925">
                  <c:v>600</c:v>
                </c:pt>
                <c:pt idx="926">
                  <c:v>600</c:v>
                </c:pt>
                <c:pt idx="927">
                  <c:v>1000</c:v>
                </c:pt>
                <c:pt idx="928">
                  <c:v>600</c:v>
                </c:pt>
                <c:pt idx="929">
                  <c:v>1000</c:v>
                </c:pt>
                <c:pt idx="930">
                  <c:v>600</c:v>
                </c:pt>
                <c:pt idx="931">
                  <c:v>600</c:v>
                </c:pt>
                <c:pt idx="932">
                  <c:v>1000</c:v>
                </c:pt>
                <c:pt idx="933">
                  <c:v>600</c:v>
                </c:pt>
                <c:pt idx="934">
                  <c:v>1000</c:v>
                </c:pt>
                <c:pt idx="935">
                  <c:v>1000</c:v>
                </c:pt>
                <c:pt idx="936">
                  <c:v>1000</c:v>
                </c:pt>
                <c:pt idx="937">
                  <c:v>1000</c:v>
                </c:pt>
                <c:pt idx="938">
                  <c:v>1000</c:v>
                </c:pt>
                <c:pt idx="939">
                  <c:v>1000</c:v>
                </c:pt>
                <c:pt idx="940">
                  <c:v>1000</c:v>
                </c:pt>
                <c:pt idx="941">
                  <c:v>1000</c:v>
                </c:pt>
                <c:pt idx="942">
                  <c:v>1000</c:v>
                </c:pt>
                <c:pt idx="943">
                  <c:v>1000</c:v>
                </c:pt>
                <c:pt idx="944">
                  <c:v>1000</c:v>
                </c:pt>
                <c:pt idx="945">
                  <c:v>1000</c:v>
                </c:pt>
                <c:pt idx="946">
                  <c:v>1000</c:v>
                </c:pt>
                <c:pt idx="947">
                  <c:v>1000</c:v>
                </c:pt>
                <c:pt idx="948">
                  <c:v>1000</c:v>
                </c:pt>
                <c:pt idx="949">
                  <c:v>1000</c:v>
                </c:pt>
                <c:pt idx="950">
                  <c:v>1000</c:v>
                </c:pt>
                <c:pt idx="951">
                  <c:v>1000</c:v>
                </c:pt>
                <c:pt idx="952">
                  <c:v>1000</c:v>
                </c:pt>
                <c:pt idx="953">
                  <c:v>1000</c:v>
                </c:pt>
                <c:pt idx="954">
                  <c:v>1000</c:v>
                </c:pt>
                <c:pt idx="955">
                  <c:v>1000</c:v>
                </c:pt>
                <c:pt idx="956">
                  <c:v>1000</c:v>
                </c:pt>
                <c:pt idx="957">
                  <c:v>1500</c:v>
                </c:pt>
                <c:pt idx="958">
                  <c:v>1000</c:v>
                </c:pt>
                <c:pt idx="959">
                  <c:v>1500</c:v>
                </c:pt>
                <c:pt idx="960">
                  <c:v>1000</c:v>
                </c:pt>
                <c:pt idx="961">
                  <c:v>1000</c:v>
                </c:pt>
                <c:pt idx="962">
                  <c:v>1000</c:v>
                </c:pt>
                <c:pt idx="963">
                  <c:v>1000</c:v>
                </c:pt>
                <c:pt idx="964">
                  <c:v>1000</c:v>
                </c:pt>
                <c:pt idx="965">
                  <c:v>1500</c:v>
                </c:pt>
                <c:pt idx="966">
                  <c:v>1500</c:v>
                </c:pt>
                <c:pt idx="967">
                  <c:v>1000</c:v>
                </c:pt>
                <c:pt idx="968">
                  <c:v>1000</c:v>
                </c:pt>
                <c:pt idx="969">
                  <c:v>1000</c:v>
                </c:pt>
                <c:pt idx="970">
                  <c:v>1500</c:v>
                </c:pt>
                <c:pt idx="971">
                  <c:v>1000</c:v>
                </c:pt>
                <c:pt idx="972">
                  <c:v>1500</c:v>
                </c:pt>
                <c:pt idx="973">
                  <c:v>1000</c:v>
                </c:pt>
                <c:pt idx="974">
                  <c:v>1000</c:v>
                </c:pt>
                <c:pt idx="975">
                  <c:v>1000</c:v>
                </c:pt>
                <c:pt idx="976">
                  <c:v>1000</c:v>
                </c:pt>
                <c:pt idx="977">
                  <c:v>1000</c:v>
                </c:pt>
                <c:pt idx="978">
                  <c:v>1000</c:v>
                </c:pt>
                <c:pt idx="979">
                  <c:v>1000</c:v>
                </c:pt>
                <c:pt idx="980">
                  <c:v>1000</c:v>
                </c:pt>
                <c:pt idx="981">
                  <c:v>1000</c:v>
                </c:pt>
                <c:pt idx="982">
                  <c:v>1000</c:v>
                </c:pt>
                <c:pt idx="983">
                  <c:v>1000</c:v>
                </c:pt>
                <c:pt idx="984">
                  <c:v>600</c:v>
                </c:pt>
                <c:pt idx="985">
                  <c:v>600</c:v>
                </c:pt>
                <c:pt idx="986">
                  <c:v>600</c:v>
                </c:pt>
                <c:pt idx="987">
                  <c:v>1000</c:v>
                </c:pt>
                <c:pt idx="988">
                  <c:v>1000</c:v>
                </c:pt>
                <c:pt idx="989">
                  <c:v>1000</c:v>
                </c:pt>
                <c:pt idx="990">
                  <c:v>600</c:v>
                </c:pt>
                <c:pt idx="991">
                  <c:v>1000</c:v>
                </c:pt>
                <c:pt idx="992">
                  <c:v>1000</c:v>
                </c:pt>
                <c:pt idx="993">
                  <c:v>1000</c:v>
                </c:pt>
                <c:pt idx="994">
                  <c:v>600</c:v>
                </c:pt>
                <c:pt idx="995">
                  <c:v>1000</c:v>
                </c:pt>
                <c:pt idx="996">
                  <c:v>1000</c:v>
                </c:pt>
                <c:pt idx="997">
                  <c:v>600</c:v>
                </c:pt>
                <c:pt idx="998">
                  <c:v>1000</c:v>
                </c:pt>
                <c:pt idx="999">
                  <c:v>600</c:v>
                </c:pt>
                <c:pt idx="1000">
                  <c:v>600</c:v>
                </c:pt>
                <c:pt idx="1001">
                  <c:v>1000</c:v>
                </c:pt>
                <c:pt idx="1002">
                  <c:v>1000</c:v>
                </c:pt>
                <c:pt idx="1003">
                  <c:v>600</c:v>
                </c:pt>
                <c:pt idx="1004">
                  <c:v>600</c:v>
                </c:pt>
                <c:pt idx="1005">
                  <c:v>600</c:v>
                </c:pt>
                <c:pt idx="1006">
                  <c:v>1000</c:v>
                </c:pt>
                <c:pt idx="1007">
                  <c:v>600</c:v>
                </c:pt>
                <c:pt idx="1008">
                  <c:v>1000</c:v>
                </c:pt>
                <c:pt idx="1009">
                  <c:v>600</c:v>
                </c:pt>
                <c:pt idx="1010">
                  <c:v>1000</c:v>
                </c:pt>
                <c:pt idx="1011">
                  <c:v>600</c:v>
                </c:pt>
                <c:pt idx="1012">
                  <c:v>1000</c:v>
                </c:pt>
                <c:pt idx="1013">
                  <c:v>600</c:v>
                </c:pt>
                <c:pt idx="1014">
                  <c:v>1000</c:v>
                </c:pt>
                <c:pt idx="1015">
                  <c:v>1000</c:v>
                </c:pt>
                <c:pt idx="1016">
                  <c:v>1000</c:v>
                </c:pt>
                <c:pt idx="1017">
                  <c:v>600</c:v>
                </c:pt>
                <c:pt idx="1018">
                  <c:v>1000</c:v>
                </c:pt>
                <c:pt idx="1019">
                  <c:v>1000</c:v>
                </c:pt>
                <c:pt idx="1020">
                  <c:v>1000</c:v>
                </c:pt>
                <c:pt idx="1021">
                  <c:v>1000</c:v>
                </c:pt>
                <c:pt idx="1022">
                  <c:v>1000</c:v>
                </c:pt>
                <c:pt idx="1023">
                  <c:v>1000</c:v>
                </c:pt>
                <c:pt idx="1024">
                  <c:v>1000</c:v>
                </c:pt>
                <c:pt idx="1025">
                  <c:v>1000</c:v>
                </c:pt>
                <c:pt idx="1026">
                  <c:v>1000</c:v>
                </c:pt>
                <c:pt idx="1027">
                  <c:v>1000</c:v>
                </c:pt>
                <c:pt idx="1028">
                  <c:v>1000</c:v>
                </c:pt>
                <c:pt idx="1029">
                  <c:v>1000</c:v>
                </c:pt>
                <c:pt idx="1030">
                  <c:v>1000</c:v>
                </c:pt>
                <c:pt idx="1031">
                  <c:v>1000</c:v>
                </c:pt>
                <c:pt idx="1032">
                  <c:v>1000</c:v>
                </c:pt>
                <c:pt idx="1033">
                  <c:v>1000</c:v>
                </c:pt>
                <c:pt idx="1034">
                  <c:v>1000</c:v>
                </c:pt>
                <c:pt idx="1035">
                  <c:v>1000</c:v>
                </c:pt>
                <c:pt idx="1036">
                  <c:v>1000</c:v>
                </c:pt>
                <c:pt idx="1037">
                  <c:v>1000</c:v>
                </c:pt>
                <c:pt idx="1038">
                  <c:v>1500</c:v>
                </c:pt>
                <c:pt idx="1039">
                  <c:v>1000</c:v>
                </c:pt>
                <c:pt idx="1040">
                  <c:v>1000</c:v>
                </c:pt>
                <c:pt idx="1041">
                  <c:v>1000</c:v>
                </c:pt>
                <c:pt idx="1042">
                  <c:v>1000</c:v>
                </c:pt>
                <c:pt idx="1043">
                  <c:v>1000</c:v>
                </c:pt>
                <c:pt idx="1044">
                  <c:v>1500</c:v>
                </c:pt>
                <c:pt idx="1045">
                  <c:v>1000</c:v>
                </c:pt>
                <c:pt idx="1046">
                  <c:v>1000</c:v>
                </c:pt>
                <c:pt idx="1047">
                  <c:v>1000</c:v>
                </c:pt>
                <c:pt idx="1048">
                  <c:v>1000</c:v>
                </c:pt>
                <c:pt idx="1049">
                  <c:v>1500</c:v>
                </c:pt>
                <c:pt idx="1050">
                  <c:v>1000</c:v>
                </c:pt>
                <c:pt idx="1051">
                  <c:v>1500</c:v>
                </c:pt>
                <c:pt idx="1052">
                  <c:v>1000</c:v>
                </c:pt>
                <c:pt idx="1053">
                  <c:v>1000</c:v>
                </c:pt>
                <c:pt idx="1054">
                  <c:v>1000</c:v>
                </c:pt>
                <c:pt idx="1055">
                  <c:v>1000</c:v>
                </c:pt>
                <c:pt idx="1056">
                  <c:v>1000</c:v>
                </c:pt>
                <c:pt idx="1057">
                  <c:v>1000</c:v>
                </c:pt>
                <c:pt idx="1058">
                  <c:v>1000</c:v>
                </c:pt>
                <c:pt idx="1059">
                  <c:v>1000</c:v>
                </c:pt>
                <c:pt idx="1060">
                  <c:v>600</c:v>
                </c:pt>
                <c:pt idx="1061">
                  <c:v>1000</c:v>
                </c:pt>
                <c:pt idx="1062">
                  <c:v>1000</c:v>
                </c:pt>
                <c:pt idx="1063">
                  <c:v>1000</c:v>
                </c:pt>
                <c:pt idx="1064">
                  <c:v>1000</c:v>
                </c:pt>
                <c:pt idx="1065">
                  <c:v>1000</c:v>
                </c:pt>
                <c:pt idx="1066">
                  <c:v>1000</c:v>
                </c:pt>
                <c:pt idx="1067">
                  <c:v>600</c:v>
                </c:pt>
                <c:pt idx="1068">
                  <c:v>600</c:v>
                </c:pt>
                <c:pt idx="1069">
                  <c:v>1000</c:v>
                </c:pt>
                <c:pt idx="1070">
                  <c:v>1000</c:v>
                </c:pt>
                <c:pt idx="1071">
                  <c:v>1000</c:v>
                </c:pt>
                <c:pt idx="1072">
                  <c:v>1000</c:v>
                </c:pt>
                <c:pt idx="1073">
                  <c:v>1000</c:v>
                </c:pt>
                <c:pt idx="1074">
                  <c:v>1000</c:v>
                </c:pt>
                <c:pt idx="1075">
                  <c:v>1000</c:v>
                </c:pt>
                <c:pt idx="1076">
                  <c:v>1000</c:v>
                </c:pt>
                <c:pt idx="1077">
                  <c:v>1000</c:v>
                </c:pt>
                <c:pt idx="1078">
                  <c:v>1000</c:v>
                </c:pt>
                <c:pt idx="1079">
                  <c:v>1000</c:v>
                </c:pt>
                <c:pt idx="1080">
                  <c:v>1000</c:v>
                </c:pt>
                <c:pt idx="1081">
                  <c:v>600</c:v>
                </c:pt>
                <c:pt idx="1082">
                  <c:v>1000</c:v>
                </c:pt>
                <c:pt idx="1083">
                  <c:v>1000</c:v>
                </c:pt>
                <c:pt idx="1084">
                  <c:v>600</c:v>
                </c:pt>
                <c:pt idx="1085">
                  <c:v>1000</c:v>
                </c:pt>
                <c:pt idx="1086">
                  <c:v>1000</c:v>
                </c:pt>
                <c:pt idx="1087">
                  <c:v>1000</c:v>
                </c:pt>
                <c:pt idx="1088">
                  <c:v>1000</c:v>
                </c:pt>
                <c:pt idx="1089">
                  <c:v>1000</c:v>
                </c:pt>
                <c:pt idx="1090">
                  <c:v>1000</c:v>
                </c:pt>
                <c:pt idx="1091">
                  <c:v>1000</c:v>
                </c:pt>
                <c:pt idx="1092">
                  <c:v>1000</c:v>
                </c:pt>
                <c:pt idx="1093">
                  <c:v>1000</c:v>
                </c:pt>
                <c:pt idx="1094">
                  <c:v>1000</c:v>
                </c:pt>
                <c:pt idx="1095">
                  <c:v>1000</c:v>
                </c:pt>
                <c:pt idx="1096">
                  <c:v>1000</c:v>
                </c:pt>
                <c:pt idx="1097">
                  <c:v>1000</c:v>
                </c:pt>
                <c:pt idx="1098">
                  <c:v>1000</c:v>
                </c:pt>
                <c:pt idx="1099">
                  <c:v>1500</c:v>
                </c:pt>
                <c:pt idx="1100">
                  <c:v>1500</c:v>
                </c:pt>
                <c:pt idx="1101">
                  <c:v>1000</c:v>
                </c:pt>
                <c:pt idx="1102">
                  <c:v>1000</c:v>
                </c:pt>
                <c:pt idx="1103">
                  <c:v>1000</c:v>
                </c:pt>
                <c:pt idx="1104">
                  <c:v>1000</c:v>
                </c:pt>
                <c:pt idx="1105">
                  <c:v>1000</c:v>
                </c:pt>
                <c:pt idx="1106">
                  <c:v>1000</c:v>
                </c:pt>
                <c:pt idx="1107">
                  <c:v>1000</c:v>
                </c:pt>
                <c:pt idx="1108">
                  <c:v>1000</c:v>
                </c:pt>
                <c:pt idx="1109">
                  <c:v>1000</c:v>
                </c:pt>
                <c:pt idx="1110">
                  <c:v>1000</c:v>
                </c:pt>
                <c:pt idx="1111">
                  <c:v>1000</c:v>
                </c:pt>
                <c:pt idx="1112">
                  <c:v>1500</c:v>
                </c:pt>
                <c:pt idx="1113">
                  <c:v>1000</c:v>
                </c:pt>
                <c:pt idx="1114">
                  <c:v>1500</c:v>
                </c:pt>
                <c:pt idx="1115">
                  <c:v>1500</c:v>
                </c:pt>
                <c:pt idx="1116">
                  <c:v>1000</c:v>
                </c:pt>
                <c:pt idx="1117">
                  <c:v>1000</c:v>
                </c:pt>
                <c:pt idx="1118">
                  <c:v>1000</c:v>
                </c:pt>
                <c:pt idx="1119">
                  <c:v>1000</c:v>
                </c:pt>
                <c:pt idx="1120">
                  <c:v>1000</c:v>
                </c:pt>
                <c:pt idx="1121">
                  <c:v>1500</c:v>
                </c:pt>
                <c:pt idx="1122">
                  <c:v>1000</c:v>
                </c:pt>
                <c:pt idx="1123">
                  <c:v>1000</c:v>
                </c:pt>
                <c:pt idx="1124">
                  <c:v>1000</c:v>
                </c:pt>
                <c:pt idx="1125">
                  <c:v>1500</c:v>
                </c:pt>
                <c:pt idx="1126">
                  <c:v>1000</c:v>
                </c:pt>
                <c:pt idx="1127">
                  <c:v>1500</c:v>
                </c:pt>
                <c:pt idx="1128">
                  <c:v>1500</c:v>
                </c:pt>
                <c:pt idx="1129">
                  <c:v>1500</c:v>
                </c:pt>
                <c:pt idx="1130">
                  <c:v>1000</c:v>
                </c:pt>
                <c:pt idx="1131">
                  <c:v>1500</c:v>
                </c:pt>
                <c:pt idx="1132">
                  <c:v>1000</c:v>
                </c:pt>
                <c:pt idx="1133">
                  <c:v>1500</c:v>
                </c:pt>
                <c:pt idx="1134">
                  <c:v>1000</c:v>
                </c:pt>
                <c:pt idx="1135">
                  <c:v>1000</c:v>
                </c:pt>
                <c:pt idx="1136">
                  <c:v>1500</c:v>
                </c:pt>
                <c:pt idx="1137">
                  <c:v>1000</c:v>
                </c:pt>
                <c:pt idx="1138">
                  <c:v>1000</c:v>
                </c:pt>
                <c:pt idx="1139">
                  <c:v>1500</c:v>
                </c:pt>
                <c:pt idx="1140">
                  <c:v>1000</c:v>
                </c:pt>
                <c:pt idx="1141">
                  <c:v>1000</c:v>
                </c:pt>
                <c:pt idx="1142">
                  <c:v>600</c:v>
                </c:pt>
                <c:pt idx="1143">
                  <c:v>1000</c:v>
                </c:pt>
                <c:pt idx="1144">
                  <c:v>1000</c:v>
                </c:pt>
                <c:pt idx="1145">
                  <c:v>1000</c:v>
                </c:pt>
                <c:pt idx="1146">
                  <c:v>1000</c:v>
                </c:pt>
                <c:pt idx="1147">
                  <c:v>600</c:v>
                </c:pt>
                <c:pt idx="1148">
                  <c:v>1000</c:v>
                </c:pt>
                <c:pt idx="1149">
                  <c:v>600</c:v>
                </c:pt>
                <c:pt idx="1150">
                  <c:v>600</c:v>
                </c:pt>
                <c:pt idx="1151">
                  <c:v>600</c:v>
                </c:pt>
                <c:pt idx="1152">
                  <c:v>600</c:v>
                </c:pt>
                <c:pt idx="1153">
                  <c:v>1000</c:v>
                </c:pt>
                <c:pt idx="1154">
                  <c:v>600</c:v>
                </c:pt>
                <c:pt idx="1155">
                  <c:v>1000</c:v>
                </c:pt>
                <c:pt idx="1156">
                  <c:v>1000</c:v>
                </c:pt>
                <c:pt idx="1157">
                  <c:v>600</c:v>
                </c:pt>
                <c:pt idx="1158">
                  <c:v>1000</c:v>
                </c:pt>
                <c:pt idx="1159">
                  <c:v>1000</c:v>
                </c:pt>
                <c:pt idx="1160">
                  <c:v>1000</c:v>
                </c:pt>
                <c:pt idx="1161">
                  <c:v>1000</c:v>
                </c:pt>
                <c:pt idx="1162">
                  <c:v>1000</c:v>
                </c:pt>
                <c:pt idx="1163">
                  <c:v>1000</c:v>
                </c:pt>
                <c:pt idx="1164">
                  <c:v>600</c:v>
                </c:pt>
                <c:pt idx="1165">
                  <c:v>600</c:v>
                </c:pt>
                <c:pt idx="1166">
                  <c:v>1000</c:v>
                </c:pt>
                <c:pt idx="1167">
                  <c:v>1000</c:v>
                </c:pt>
                <c:pt idx="1168">
                  <c:v>1000</c:v>
                </c:pt>
                <c:pt idx="1169">
                  <c:v>600</c:v>
                </c:pt>
                <c:pt idx="1170">
                  <c:v>1000</c:v>
                </c:pt>
                <c:pt idx="1171">
                  <c:v>1000</c:v>
                </c:pt>
                <c:pt idx="1172">
                  <c:v>1000</c:v>
                </c:pt>
                <c:pt idx="1173">
                  <c:v>1000</c:v>
                </c:pt>
                <c:pt idx="1174">
                  <c:v>600</c:v>
                </c:pt>
                <c:pt idx="1175">
                  <c:v>600</c:v>
                </c:pt>
                <c:pt idx="1176">
                  <c:v>600</c:v>
                </c:pt>
                <c:pt idx="1177">
                  <c:v>600</c:v>
                </c:pt>
                <c:pt idx="1178">
                  <c:v>600</c:v>
                </c:pt>
                <c:pt idx="1179">
                  <c:v>1000</c:v>
                </c:pt>
                <c:pt idx="1180">
                  <c:v>600</c:v>
                </c:pt>
                <c:pt idx="1181">
                  <c:v>600</c:v>
                </c:pt>
                <c:pt idx="1182">
                  <c:v>1000</c:v>
                </c:pt>
                <c:pt idx="1183">
                  <c:v>1000</c:v>
                </c:pt>
                <c:pt idx="1184">
                  <c:v>600</c:v>
                </c:pt>
                <c:pt idx="1185">
                  <c:v>600</c:v>
                </c:pt>
                <c:pt idx="1186">
                  <c:v>1000</c:v>
                </c:pt>
                <c:pt idx="1187">
                  <c:v>1000</c:v>
                </c:pt>
                <c:pt idx="1188">
                  <c:v>600</c:v>
                </c:pt>
                <c:pt idx="1189">
                  <c:v>1000</c:v>
                </c:pt>
                <c:pt idx="1190">
                  <c:v>600</c:v>
                </c:pt>
                <c:pt idx="1191">
                  <c:v>600</c:v>
                </c:pt>
                <c:pt idx="1192">
                  <c:v>1000</c:v>
                </c:pt>
                <c:pt idx="1193">
                  <c:v>600</c:v>
                </c:pt>
                <c:pt idx="1194">
                  <c:v>600</c:v>
                </c:pt>
                <c:pt idx="1195">
                  <c:v>600</c:v>
                </c:pt>
                <c:pt idx="1196">
                  <c:v>600</c:v>
                </c:pt>
                <c:pt idx="1197">
                  <c:v>1000</c:v>
                </c:pt>
                <c:pt idx="1198">
                  <c:v>600</c:v>
                </c:pt>
                <c:pt idx="1199">
                  <c:v>1000</c:v>
                </c:pt>
                <c:pt idx="1200">
                  <c:v>1000</c:v>
                </c:pt>
                <c:pt idx="1201">
                  <c:v>600</c:v>
                </c:pt>
                <c:pt idx="1202">
                  <c:v>600</c:v>
                </c:pt>
                <c:pt idx="1203">
                  <c:v>1000</c:v>
                </c:pt>
                <c:pt idx="1204">
                  <c:v>1000</c:v>
                </c:pt>
                <c:pt idx="1205">
                  <c:v>600</c:v>
                </c:pt>
                <c:pt idx="1206">
                  <c:v>1000</c:v>
                </c:pt>
                <c:pt idx="1207">
                  <c:v>1000</c:v>
                </c:pt>
                <c:pt idx="1208">
                  <c:v>600</c:v>
                </c:pt>
                <c:pt idx="1209">
                  <c:v>600</c:v>
                </c:pt>
                <c:pt idx="1210">
                  <c:v>1000</c:v>
                </c:pt>
                <c:pt idx="1211">
                  <c:v>600</c:v>
                </c:pt>
                <c:pt idx="1212">
                  <c:v>600</c:v>
                </c:pt>
                <c:pt idx="1213">
                  <c:v>1000</c:v>
                </c:pt>
                <c:pt idx="1214">
                  <c:v>600</c:v>
                </c:pt>
                <c:pt idx="1215">
                  <c:v>1000</c:v>
                </c:pt>
                <c:pt idx="1216">
                  <c:v>600</c:v>
                </c:pt>
                <c:pt idx="1217">
                  <c:v>1000</c:v>
                </c:pt>
                <c:pt idx="1218">
                  <c:v>1000</c:v>
                </c:pt>
                <c:pt idx="1219">
                  <c:v>1000</c:v>
                </c:pt>
                <c:pt idx="1220">
                  <c:v>1000</c:v>
                </c:pt>
                <c:pt idx="1221">
                  <c:v>1000</c:v>
                </c:pt>
                <c:pt idx="1222">
                  <c:v>1000</c:v>
                </c:pt>
                <c:pt idx="1223">
                  <c:v>1000</c:v>
                </c:pt>
                <c:pt idx="1224">
                  <c:v>1000</c:v>
                </c:pt>
                <c:pt idx="1225">
                  <c:v>1000</c:v>
                </c:pt>
                <c:pt idx="1226">
                  <c:v>1000</c:v>
                </c:pt>
                <c:pt idx="1227">
                  <c:v>1000</c:v>
                </c:pt>
                <c:pt idx="1228">
                  <c:v>1000</c:v>
                </c:pt>
                <c:pt idx="1229">
                  <c:v>1000</c:v>
                </c:pt>
                <c:pt idx="1230">
                  <c:v>1000</c:v>
                </c:pt>
                <c:pt idx="1231">
                  <c:v>1000</c:v>
                </c:pt>
                <c:pt idx="1232">
                  <c:v>1000</c:v>
                </c:pt>
                <c:pt idx="1233">
                  <c:v>1000</c:v>
                </c:pt>
                <c:pt idx="1234">
                  <c:v>1000</c:v>
                </c:pt>
                <c:pt idx="1235">
                  <c:v>1000</c:v>
                </c:pt>
                <c:pt idx="1236">
                  <c:v>1000</c:v>
                </c:pt>
                <c:pt idx="1237">
                  <c:v>1000</c:v>
                </c:pt>
                <c:pt idx="1238">
                  <c:v>1000</c:v>
                </c:pt>
                <c:pt idx="1239">
                  <c:v>1000</c:v>
                </c:pt>
                <c:pt idx="1240">
                  <c:v>1000</c:v>
                </c:pt>
                <c:pt idx="1241">
                  <c:v>1000</c:v>
                </c:pt>
                <c:pt idx="1242">
                  <c:v>1000</c:v>
                </c:pt>
                <c:pt idx="1243">
                  <c:v>1000</c:v>
                </c:pt>
                <c:pt idx="1244">
                  <c:v>1000</c:v>
                </c:pt>
                <c:pt idx="1245">
                  <c:v>1000</c:v>
                </c:pt>
                <c:pt idx="1246">
                  <c:v>1000</c:v>
                </c:pt>
                <c:pt idx="1247">
                  <c:v>1000</c:v>
                </c:pt>
                <c:pt idx="1248">
                  <c:v>1000</c:v>
                </c:pt>
                <c:pt idx="1249">
                  <c:v>1000</c:v>
                </c:pt>
                <c:pt idx="1250">
                  <c:v>1000</c:v>
                </c:pt>
                <c:pt idx="1251">
                  <c:v>1500</c:v>
                </c:pt>
                <c:pt idx="1252">
                  <c:v>1000</c:v>
                </c:pt>
                <c:pt idx="1253">
                  <c:v>1000</c:v>
                </c:pt>
                <c:pt idx="1254">
                  <c:v>1000</c:v>
                </c:pt>
                <c:pt idx="1255">
                  <c:v>1000</c:v>
                </c:pt>
                <c:pt idx="1256">
                  <c:v>1000</c:v>
                </c:pt>
                <c:pt idx="1257">
                  <c:v>1000</c:v>
                </c:pt>
                <c:pt idx="1258">
                  <c:v>1000</c:v>
                </c:pt>
                <c:pt idx="1259">
                  <c:v>1000</c:v>
                </c:pt>
                <c:pt idx="1260">
                  <c:v>1000</c:v>
                </c:pt>
                <c:pt idx="1261">
                  <c:v>1000</c:v>
                </c:pt>
                <c:pt idx="1262">
                  <c:v>1000</c:v>
                </c:pt>
                <c:pt idx="1263">
                  <c:v>1000</c:v>
                </c:pt>
                <c:pt idx="1264">
                  <c:v>1000</c:v>
                </c:pt>
                <c:pt idx="1265">
                  <c:v>1000</c:v>
                </c:pt>
                <c:pt idx="1266">
                  <c:v>1000</c:v>
                </c:pt>
                <c:pt idx="1267">
                  <c:v>1500</c:v>
                </c:pt>
                <c:pt idx="1268">
                  <c:v>1000</c:v>
                </c:pt>
                <c:pt idx="1269">
                  <c:v>1000</c:v>
                </c:pt>
                <c:pt idx="1270">
                  <c:v>1000</c:v>
                </c:pt>
                <c:pt idx="1271">
                  <c:v>1500</c:v>
                </c:pt>
                <c:pt idx="1272">
                  <c:v>1000</c:v>
                </c:pt>
                <c:pt idx="1273">
                  <c:v>1000</c:v>
                </c:pt>
                <c:pt idx="1274">
                  <c:v>1000</c:v>
                </c:pt>
                <c:pt idx="1275">
                  <c:v>1000</c:v>
                </c:pt>
                <c:pt idx="1276">
                  <c:v>1000</c:v>
                </c:pt>
                <c:pt idx="1277">
                  <c:v>1500</c:v>
                </c:pt>
                <c:pt idx="1278">
                  <c:v>1000</c:v>
                </c:pt>
                <c:pt idx="1279">
                  <c:v>1000</c:v>
                </c:pt>
                <c:pt idx="1280">
                  <c:v>1500</c:v>
                </c:pt>
                <c:pt idx="1281">
                  <c:v>1500</c:v>
                </c:pt>
                <c:pt idx="1282">
                  <c:v>1000</c:v>
                </c:pt>
                <c:pt idx="1283">
                  <c:v>1000</c:v>
                </c:pt>
                <c:pt idx="1284">
                  <c:v>1000</c:v>
                </c:pt>
                <c:pt idx="1285">
                  <c:v>1000</c:v>
                </c:pt>
                <c:pt idx="1286">
                  <c:v>1500</c:v>
                </c:pt>
                <c:pt idx="1287">
                  <c:v>1000</c:v>
                </c:pt>
                <c:pt idx="1288">
                  <c:v>1000</c:v>
                </c:pt>
                <c:pt idx="1289">
                  <c:v>1000</c:v>
                </c:pt>
                <c:pt idx="1290">
                  <c:v>1000</c:v>
                </c:pt>
                <c:pt idx="1291">
                  <c:v>1500</c:v>
                </c:pt>
                <c:pt idx="1292">
                  <c:v>1000</c:v>
                </c:pt>
                <c:pt idx="1293">
                  <c:v>1000</c:v>
                </c:pt>
                <c:pt idx="1294">
                  <c:v>1000</c:v>
                </c:pt>
                <c:pt idx="1295">
                  <c:v>1000</c:v>
                </c:pt>
                <c:pt idx="1296">
                  <c:v>1000</c:v>
                </c:pt>
                <c:pt idx="1297">
                  <c:v>1000</c:v>
                </c:pt>
                <c:pt idx="1298">
                  <c:v>1000</c:v>
                </c:pt>
                <c:pt idx="1299">
                  <c:v>1000</c:v>
                </c:pt>
                <c:pt idx="1300">
                  <c:v>1500</c:v>
                </c:pt>
                <c:pt idx="1301">
                  <c:v>1500</c:v>
                </c:pt>
                <c:pt idx="1302">
                  <c:v>1000</c:v>
                </c:pt>
                <c:pt idx="1303">
                  <c:v>1500</c:v>
                </c:pt>
                <c:pt idx="1304">
                  <c:v>1000</c:v>
                </c:pt>
                <c:pt idx="1305">
                  <c:v>1000</c:v>
                </c:pt>
                <c:pt idx="1306">
                  <c:v>1000</c:v>
                </c:pt>
                <c:pt idx="1307">
                  <c:v>1000</c:v>
                </c:pt>
                <c:pt idx="1308">
                  <c:v>1000</c:v>
                </c:pt>
                <c:pt idx="1309">
                  <c:v>1000</c:v>
                </c:pt>
                <c:pt idx="1310">
                  <c:v>1500</c:v>
                </c:pt>
                <c:pt idx="1311">
                  <c:v>1000</c:v>
                </c:pt>
                <c:pt idx="1312">
                  <c:v>1000</c:v>
                </c:pt>
                <c:pt idx="1313">
                  <c:v>1000</c:v>
                </c:pt>
                <c:pt idx="1314">
                  <c:v>1500</c:v>
                </c:pt>
                <c:pt idx="1315">
                  <c:v>1000</c:v>
                </c:pt>
                <c:pt idx="1316">
                  <c:v>1000</c:v>
                </c:pt>
                <c:pt idx="1317">
                  <c:v>1500</c:v>
                </c:pt>
                <c:pt idx="1318">
                  <c:v>1500</c:v>
                </c:pt>
                <c:pt idx="1319">
                  <c:v>1000</c:v>
                </c:pt>
                <c:pt idx="1320">
                  <c:v>1000</c:v>
                </c:pt>
                <c:pt idx="1321">
                  <c:v>1000</c:v>
                </c:pt>
                <c:pt idx="1322">
                  <c:v>1000</c:v>
                </c:pt>
                <c:pt idx="1323">
                  <c:v>1000</c:v>
                </c:pt>
                <c:pt idx="1324">
                  <c:v>1000</c:v>
                </c:pt>
                <c:pt idx="1325">
                  <c:v>1000</c:v>
                </c:pt>
                <c:pt idx="1326">
                  <c:v>1000</c:v>
                </c:pt>
                <c:pt idx="1327">
                  <c:v>1000</c:v>
                </c:pt>
                <c:pt idx="1328">
                  <c:v>600</c:v>
                </c:pt>
                <c:pt idx="1329">
                  <c:v>600</c:v>
                </c:pt>
                <c:pt idx="1330">
                  <c:v>600</c:v>
                </c:pt>
                <c:pt idx="1331">
                  <c:v>1000</c:v>
                </c:pt>
                <c:pt idx="1332">
                  <c:v>1000</c:v>
                </c:pt>
                <c:pt idx="1333">
                  <c:v>1000</c:v>
                </c:pt>
                <c:pt idx="1334">
                  <c:v>1000</c:v>
                </c:pt>
                <c:pt idx="1335">
                  <c:v>1000</c:v>
                </c:pt>
                <c:pt idx="1336">
                  <c:v>600</c:v>
                </c:pt>
                <c:pt idx="1337">
                  <c:v>600</c:v>
                </c:pt>
                <c:pt idx="1338">
                  <c:v>600</c:v>
                </c:pt>
                <c:pt idx="1339">
                  <c:v>1000</c:v>
                </c:pt>
                <c:pt idx="1340">
                  <c:v>600</c:v>
                </c:pt>
                <c:pt idx="1341">
                  <c:v>1000</c:v>
                </c:pt>
                <c:pt idx="1342">
                  <c:v>1000</c:v>
                </c:pt>
                <c:pt idx="1343">
                  <c:v>600</c:v>
                </c:pt>
                <c:pt idx="1344">
                  <c:v>600</c:v>
                </c:pt>
                <c:pt idx="1345">
                  <c:v>600</c:v>
                </c:pt>
                <c:pt idx="1346">
                  <c:v>1000</c:v>
                </c:pt>
                <c:pt idx="1347">
                  <c:v>1000</c:v>
                </c:pt>
                <c:pt idx="1348">
                  <c:v>600</c:v>
                </c:pt>
                <c:pt idx="1349">
                  <c:v>1000</c:v>
                </c:pt>
                <c:pt idx="1350">
                  <c:v>1000</c:v>
                </c:pt>
                <c:pt idx="1351">
                  <c:v>600</c:v>
                </c:pt>
                <c:pt idx="1352">
                  <c:v>600</c:v>
                </c:pt>
                <c:pt idx="1353">
                  <c:v>600</c:v>
                </c:pt>
                <c:pt idx="1354">
                  <c:v>600</c:v>
                </c:pt>
                <c:pt idx="1355">
                  <c:v>1000</c:v>
                </c:pt>
                <c:pt idx="1356">
                  <c:v>600</c:v>
                </c:pt>
                <c:pt idx="1357">
                  <c:v>600</c:v>
                </c:pt>
                <c:pt idx="1358">
                  <c:v>600</c:v>
                </c:pt>
                <c:pt idx="1359">
                  <c:v>600</c:v>
                </c:pt>
                <c:pt idx="1360">
                  <c:v>1000</c:v>
                </c:pt>
                <c:pt idx="1361">
                  <c:v>600</c:v>
                </c:pt>
                <c:pt idx="1362">
                  <c:v>1000</c:v>
                </c:pt>
                <c:pt idx="1363">
                  <c:v>600</c:v>
                </c:pt>
                <c:pt idx="1364">
                  <c:v>600</c:v>
                </c:pt>
                <c:pt idx="1365">
                  <c:v>1000</c:v>
                </c:pt>
                <c:pt idx="1366">
                  <c:v>600</c:v>
                </c:pt>
                <c:pt idx="1367">
                  <c:v>1000</c:v>
                </c:pt>
                <c:pt idx="1368">
                  <c:v>1000</c:v>
                </c:pt>
                <c:pt idx="1369">
                  <c:v>600</c:v>
                </c:pt>
                <c:pt idx="1370">
                  <c:v>600</c:v>
                </c:pt>
                <c:pt idx="1371">
                  <c:v>1000</c:v>
                </c:pt>
                <c:pt idx="1372">
                  <c:v>1000</c:v>
                </c:pt>
                <c:pt idx="1373">
                  <c:v>1000</c:v>
                </c:pt>
                <c:pt idx="1374">
                  <c:v>1000</c:v>
                </c:pt>
                <c:pt idx="1375">
                  <c:v>600</c:v>
                </c:pt>
                <c:pt idx="1376">
                  <c:v>600</c:v>
                </c:pt>
                <c:pt idx="1377">
                  <c:v>600</c:v>
                </c:pt>
                <c:pt idx="1378">
                  <c:v>1000</c:v>
                </c:pt>
                <c:pt idx="1379">
                  <c:v>1000</c:v>
                </c:pt>
                <c:pt idx="1380">
                  <c:v>600</c:v>
                </c:pt>
                <c:pt idx="1381">
                  <c:v>600</c:v>
                </c:pt>
                <c:pt idx="1382">
                  <c:v>600</c:v>
                </c:pt>
                <c:pt idx="1383">
                  <c:v>600</c:v>
                </c:pt>
                <c:pt idx="1384">
                  <c:v>1000</c:v>
                </c:pt>
                <c:pt idx="1385">
                  <c:v>1000</c:v>
                </c:pt>
                <c:pt idx="1386">
                  <c:v>1000</c:v>
                </c:pt>
                <c:pt idx="1387">
                  <c:v>1000</c:v>
                </c:pt>
                <c:pt idx="1388">
                  <c:v>1000</c:v>
                </c:pt>
                <c:pt idx="1389">
                  <c:v>1000</c:v>
                </c:pt>
                <c:pt idx="1390">
                  <c:v>1000</c:v>
                </c:pt>
                <c:pt idx="1391">
                  <c:v>1000</c:v>
                </c:pt>
                <c:pt idx="1392">
                  <c:v>1000</c:v>
                </c:pt>
                <c:pt idx="1393">
                  <c:v>1000</c:v>
                </c:pt>
                <c:pt idx="1394">
                  <c:v>1000</c:v>
                </c:pt>
                <c:pt idx="1395">
                  <c:v>1000</c:v>
                </c:pt>
                <c:pt idx="1396">
                  <c:v>1000</c:v>
                </c:pt>
                <c:pt idx="1397">
                  <c:v>1000</c:v>
                </c:pt>
                <c:pt idx="1398">
                  <c:v>1000</c:v>
                </c:pt>
                <c:pt idx="1399">
                  <c:v>1000</c:v>
                </c:pt>
                <c:pt idx="1400">
                  <c:v>1000</c:v>
                </c:pt>
                <c:pt idx="1401">
                  <c:v>1000</c:v>
                </c:pt>
                <c:pt idx="1402">
                  <c:v>1000</c:v>
                </c:pt>
                <c:pt idx="1403">
                  <c:v>1000</c:v>
                </c:pt>
                <c:pt idx="1404">
                  <c:v>1000</c:v>
                </c:pt>
                <c:pt idx="1405">
                  <c:v>1000</c:v>
                </c:pt>
                <c:pt idx="1406">
                  <c:v>1000</c:v>
                </c:pt>
                <c:pt idx="1407">
                  <c:v>1000</c:v>
                </c:pt>
                <c:pt idx="1408">
                  <c:v>1000</c:v>
                </c:pt>
                <c:pt idx="1409">
                  <c:v>1000</c:v>
                </c:pt>
                <c:pt idx="1410">
                  <c:v>1000</c:v>
                </c:pt>
                <c:pt idx="1411">
                  <c:v>1000</c:v>
                </c:pt>
                <c:pt idx="1412">
                  <c:v>1000</c:v>
                </c:pt>
                <c:pt idx="1413">
                  <c:v>1000</c:v>
                </c:pt>
                <c:pt idx="1414">
                  <c:v>1500</c:v>
                </c:pt>
                <c:pt idx="1415">
                  <c:v>1000</c:v>
                </c:pt>
                <c:pt idx="1416">
                  <c:v>1000</c:v>
                </c:pt>
                <c:pt idx="1417">
                  <c:v>1000</c:v>
                </c:pt>
                <c:pt idx="1418">
                  <c:v>1000</c:v>
                </c:pt>
                <c:pt idx="1419">
                  <c:v>1000</c:v>
                </c:pt>
                <c:pt idx="1420">
                  <c:v>1000</c:v>
                </c:pt>
                <c:pt idx="1421">
                  <c:v>1000</c:v>
                </c:pt>
                <c:pt idx="1422">
                  <c:v>1000</c:v>
                </c:pt>
                <c:pt idx="1423">
                  <c:v>1500</c:v>
                </c:pt>
                <c:pt idx="1424">
                  <c:v>1000</c:v>
                </c:pt>
                <c:pt idx="1425">
                  <c:v>1000</c:v>
                </c:pt>
                <c:pt idx="1426">
                  <c:v>1000</c:v>
                </c:pt>
                <c:pt idx="1427">
                  <c:v>1500</c:v>
                </c:pt>
                <c:pt idx="1428">
                  <c:v>1000</c:v>
                </c:pt>
                <c:pt idx="1429">
                  <c:v>1000</c:v>
                </c:pt>
                <c:pt idx="1430">
                  <c:v>1500</c:v>
                </c:pt>
                <c:pt idx="1431">
                  <c:v>1500</c:v>
                </c:pt>
                <c:pt idx="1432">
                  <c:v>1000</c:v>
                </c:pt>
                <c:pt idx="1433">
                  <c:v>1500</c:v>
                </c:pt>
                <c:pt idx="1434">
                  <c:v>1000</c:v>
                </c:pt>
                <c:pt idx="1435">
                  <c:v>1000</c:v>
                </c:pt>
                <c:pt idx="1436">
                  <c:v>1000</c:v>
                </c:pt>
                <c:pt idx="1437">
                  <c:v>1500</c:v>
                </c:pt>
                <c:pt idx="1438">
                  <c:v>1500</c:v>
                </c:pt>
                <c:pt idx="1439">
                  <c:v>1500</c:v>
                </c:pt>
                <c:pt idx="1440">
                  <c:v>1500</c:v>
                </c:pt>
                <c:pt idx="1441">
                  <c:v>1000</c:v>
                </c:pt>
                <c:pt idx="1442">
                  <c:v>1000</c:v>
                </c:pt>
                <c:pt idx="1443">
                  <c:v>1500</c:v>
                </c:pt>
                <c:pt idx="1444">
                  <c:v>1000</c:v>
                </c:pt>
                <c:pt idx="1445">
                  <c:v>1000</c:v>
                </c:pt>
                <c:pt idx="1446">
                  <c:v>1500</c:v>
                </c:pt>
                <c:pt idx="1447">
                  <c:v>1500</c:v>
                </c:pt>
                <c:pt idx="1448">
                  <c:v>1000</c:v>
                </c:pt>
                <c:pt idx="1449">
                  <c:v>1000</c:v>
                </c:pt>
                <c:pt idx="1450">
                  <c:v>1000</c:v>
                </c:pt>
                <c:pt idx="1451">
                  <c:v>1500</c:v>
                </c:pt>
                <c:pt idx="1452">
                  <c:v>1000</c:v>
                </c:pt>
                <c:pt idx="1453">
                  <c:v>1500</c:v>
                </c:pt>
                <c:pt idx="1454">
                  <c:v>1000</c:v>
                </c:pt>
                <c:pt idx="1455">
                  <c:v>1000</c:v>
                </c:pt>
                <c:pt idx="1456">
                  <c:v>1500</c:v>
                </c:pt>
                <c:pt idx="1457">
                  <c:v>1000</c:v>
                </c:pt>
                <c:pt idx="1458">
                  <c:v>1000</c:v>
                </c:pt>
                <c:pt idx="1459">
                  <c:v>1500</c:v>
                </c:pt>
                <c:pt idx="1460">
                  <c:v>1000</c:v>
                </c:pt>
                <c:pt idx="1461">
                  <c:v>1500</c:v>
                </c:pt>
                <c:pt idx="1462">
                  <c:v>1000</c:v>
                </c:pt>
                <c:pt idx="1463">
                  <c:v>1000</c:v>
                </c:pt>
                <c:pt idx="1464">
                  <c:v>1000</c:v>
                </c:pt>
                <c:pt idx="1465">
                  <c:v>1000</c:v>
                </c:pt>
                <c:pt idx="1466">
                  <c:v>1500</c:v>
                </c:pt>
                <c:pt idx="1467">
                  <c:v>1000</c:v>
                </c:pt>
                <c:pt idx="1468">
                  <c:v>1500</c:v>
                </c:pt>
                <c:pt idx="1469">
                  <c:v>1000</c:v>
                </c:pt>
                <c:pt idx="1470">
                  <c:v>1000</c:v>
                </c:pt>
                <c:pt idx="1471">
                  <c:v>1000</c:v>
                </c:pt>
                <c:pt idx="1472">
                  <c:v>1000</c:v>
                </c:pt>
                <c:pt idx="1473">
                  <c:v>1000</c:v>
                </c:pt>
                <c:pt idx="1474">
                  <c:v>1000</c:v>
                </c:pt>
                <c:pt idx="1475">
                  <c:v>1000</c:v>
                </c:pt>
                <c:pt idx="1476">
                  <c:v>1000</c:v>
                </c:pt>
                <c:pt idx="1477">
                  <c:v>1000</c:v>
                </c:pt>
                <c:pt idx="1478">
                  <c:v>1000</c:v>
                </c:pt>
                <c:pt idx="1479">
                  <c:v>1000</c:v>
                </c:pt>
                <c:pt idx="1480">
                  <c:v>1000</c:v>
                </c:pt>
                <c:pt idx="1481">
                  <c:v>1000</c:v>
                </c:pt>
                <c:pt idx="1482">
                  <c:v>1500</c:v>
                </c:pt>
                <c:pt idx="1483">
                  <c:v>1000</c:v>
                </c:pt>
                <c:pt idx="1484">
                  <c:v>1500</c:v>
                </c:pt>
                <c:pt idx="1485">
                  <c:v>1000</c:v>
                </c:pt>
                <c:pt idx="1486">
                  <c:v>1000</c:v>
                </c:pt>
                <c:pt idx="1487">
                  <c:v>1000</c:v>
                </c:pt>
                <c:pt idx="1488">
                  <c:v>1000</c:v>
                </c:pt>
                <c:pt idx="1489">
                  <c:v>1500</c:v>
                </c:pt>
                <c:pt idx="1490">
                  <c:v>1000</c:v>
                </c:pt>
                <c:pt idx="1491">
                  <c:v>1500</c:v>
                </c:pt>
                <c:pt idx="1492">
                  <c:v>1500</c:v>
                </c:pt>
                <c:pt idx="1493">
                  <c:v>1500</c:v>
                </c:pt>
                <c:pt idx="1494">
                  <c:v>1000</c:v>
                </c:pt>
                <c:pt idx="1495">
                  <c:v>1000</c:v>
                </c:pt>
                <c:pt idx="1496">
                  <c:v>1000</c:v>
                </c:pt>
                <c:pt idx="1497">
                  <c:v>1500</c:v>
                </c:pt>
                <c:pt idx="1498">
                  <c:v>1000</c:v>
                </c:pt>
                <c:pt idx="1499">
                  <c:v>1500</c:v>
                </c:pt>
                <c:pt idx="1500">
                  <c:v>1500</c:v>
                </c:pt>
                <c:pt idx="1501">
                  <c:v>1000</c:v>
                </c:pt>
                <c:pt idx="1502">
                  <c:v>1000</c:v>
                </c:pt>
                <c:pt idx="1503">
                  <c:v>1500</c:v>
                </c:pt>
                <c:pt idx="1504">
                  <c:v>1000</c:v>
                </c:pt>
                <c:pt idx="1505">
                  <c:v>1500</c:v>
                </c:pt>
                <c:pt idx="1506">
                  <c:v>1000</c:v>
                </c:pt>
                <c:pt idx="1507">
                  <c:v>1000</c:v>
                </c:pt>
                <c:pt idx="1508">
                  <c:v>1500</c:v>
                </c:pt>
                <c:pt idx="1509">
                  <c:v>1000</c:v>
                </c:pt>
                <c:pt idx="1510">
                  <c:v>1500</c:v>
                </c:pt>
                <c:pt idx="1511">
                  <c:v>1000</c:v>
                </c:pt>
                <c:pt idx="1512">
                  <c:v>1000</c:v>
                </c:pt>
                <c:pt idx="1513">
                  <c:v>1500</c:v>
                </c:pt>
                <c:pt idx="1514">
                  <c:v>1000</c:v>
                </c:pt>
                <c:pt idx="1515">
                  <c:v>1500</c:v>
                </c:pt>
                <c:pt idx="1516">
                  <c:v>1500</c:v>
                </c:pt>
                <c:pt idx="1517">
                  <c:v>1500</c:v>
                </c:pt>
                <c:pt idx="1518">
                  <c:v>1500</c:v>
                </c:pt>
                <c:pt idx="1519">
                  <c:v>1500</c:v>
                </c:pt>
                <c:pt idx="1520">
                  <c:v>1000</c:v>
                </c:pt>
                <c:pt idx="1521">
                  <c:v>1500</c:v>
                </c:pt>
                <c:pt idx="1522">
                  <c:v>1500</c:v>
                </c:pt>
                <c:pt idx="1523">
                  <c:v>1500</c:v>
                </c:pt>
                <c:pt idx="1524">
                  <c:v>1000</c:v>
                </c:pt>
                <c:pt idx="1525">
                  <c:v>1000</c:v>
                </c:pt>
                <c:pt idx="1526">
                  <c:v>1000</c:v>
                </c:pt>
                <c:pt idx="1527">
                  <c:v>1500</c:v>
                </c:pt>
                <c:pt idx="1528">
                  <c:v>1500</c:v>
                </c:pt>
                <c:pt idx="1529">
                  <c:v>1500</c:v>
                </c:pt>
                <c:pt idx="1530">
                  <c:v>1500</c:v>
                </c:pt>
                <c:pt idx="1531">
                  <c:v>1500</c:v>
                </c:pt>
                <c:pt idx="1532">
                  <c:v>1500</c:v>
                </c:pt>
                <c:pt idx="1533">
                  <c:v>1500</c:v>
                </c:pt>
                <c:pt idx="1534">
                  <c:v>1500</c:v>
                </c:pt>
                <c:pt idx="1535">
                  <c:v>1500</c:v>
                </c:pt>
                <c:pt idx="1536">
                  <c:v>1000</c:v>
                </c:pt>
                <c:pt idx="1537">
                  <c:v>1000</c:v>
                </c:pt>
                <c:pt idx="1538">
                  <c:v>1000</c:v>
                </c:pt>
                <c:pt idx="1539">
                  <c:v>1500</c:v>
                </c:pt>
                <c:pt idx="1540">
                  <c:v>1000</c:v>
                </c:pt>
                <c:pt idx="1541">
                  <c:v>1000</c:v>
                </c:pt>
                <c:pt idx="1542">
                  <c:v>1500</c:v>
                </c:pt>
                <c:pt idx="1543">
                  <c:v>1000</c:v>
                </c:pt>
                <c:pt idx="1544">
                  <c:v>1500</c:v>
                </c:pt>
                <c:pt idx="1545">
                  <c:v>1500</c:v>
                </c:pt>
                <c:pt idx="1546">
                  <c:v>1500</c:v>
                </c:pt>
                <c:pt idx="1547">
                  <c:v>1500</c:v>
                </c:pt>
                <c:pt idx="1548">
                  <c:v>1500</c:v>
                </c:pt>
                <c:pt idx="1549">
                  <c:v>1500</c:v>
                </c:pt>
                <c:pt idx="1550">
                  <c:v>1500</c:v>
                </c:pt>
                <c:pt idx="1551">
                  <c:v>1500</c:v>
                </c:pt>
                <c:pt idx="1552">
                  <c:v>1500</c:v>
                </c:pt>
                <c:pt idx="1553">
                  <c:v>1500</c:v>
                </c:pt>
                <c:pt idx="1554">
                  <c:v>1000</c:v>
                </c:pt>
                <c:pt idx="1555">
                  <c:v>1000</c:v>
                </c:pt>
                <c:pt idx="1556">
                  <c:v>1500</c:v>
                </c:pt>
                <c:pt idx="1557">
                  <c:v>1000</c:v>
                </c:pt>
                <c:pt idx="1558">
                  <c:v>1500</c:v>
                </c:pt>
                <c:pt idx="1559">
                  <c:v>1000</c:v>
                </c:pt>
                <c:pt idx="1560">
                  <c:v>1500</c:v>
                </c:pt>
                <c:pt idx="1561">
                  <c:v>1500</c:v>
                </c:pt>
                <c:pt idx="1562">
                  <c:v>1500</c:v>
                </c:pt>
                <c:pt idx="1563">
                  <c:v>1000</c:v>
                </c:pt>
                <c:pt idx="1564">
                  <c:v>1500</c:v>
                </c:pt>
                <c:pt idx="1565">
                  <c:v>1500</c:v>
                </c:pt>
                <c:pt idx="1566">
                  <c:v>1500</c:v>
                </c:pt>
                <c:pt idx="1567">
                  <c:v>1000</c:v>
                </c:pt>
                <c:pt idx="1568">
                  <c:v>1500</c:v>
                </c:pt>
                <c:pt idx="1569">
                  <c:v>1500</c:v>
                </c:pt>
                <c:pt idx="1570">
                  <c:v>1500</c:v>
                </c:pt>
                <c:pt idx="1571">
                  <c:v>1500</c:v>
                </c:pt>
                <c:pt idx="1572">
                  <c:v>1500</c:v>
                </c:pt>
                <c:pt idx="1573">
                  <c:v>1500</c:v>
                </c:pt>
                <c:pt idx="1574">
                  <c:v>1000</c:v>
                </c:pt>
                <c:pt idx="1575">
                  <c:v>1000</c:v>
                </c:pt>
                <c:pt idx="1576">
                  <c:v>1500</c:v>
                </c:pt>
                <c:pt idx="1577">
                  <c:v>1500</c:v>
                </c:pt>
                <c:pt idx="1578">
                  <c:v>1500</c:v>
                </c:pt>
                <c:pt idx="1579">
                  <c:v>1000</c:v>
                </c:pt>
                <c:pt idx="1580">
                  <c:v>1500</c:v>
                </c:pt>
                <c:pt idx="1581">
                  <c:v>1000</c:v>
                </c:pt>
                <c:pt idx="1582">
                  <c:v>1500</c:v>
                </c:pt>
                <c:pt idx="1583">
                  <c:v>1500</c:v>
                </c:pt>
                <c:pt idx="1584">
                  <c:v>1500</c:v>
                </c:pt>
                <c:pt idx="1585">
                  <c:v>1500</c:v>
                </c:pt>
                <c:pt idx="1586">
                  <c:v>1500</c:v>
                </c:pt>
                <c:pt idx="1587">
                  <c:v>1000</c:v>
                </c:pt>
                <c:pt idx="1588">
                  <c:v>1500</c:v>
                </c:pt>
                <c:pt idx="1589">
                  <c:v>1000</c:v>
                </c:pt>
                <c:pt idx="1590">
                  <c:v>1500</c:v>
                </c:pt>
                <c:pt idx="1591">
                  <c:v>1000</c:v>
                </c:pt>
                <c:pt idx="1592">
                  <c:v>1500</c:v>
                </c:pt>
                <c:pt idx="1593">
                  <c:v>1500</c:v>
                </c:pt>
                <c:pt idx="1594">
                  <c:v>1500</c:v>
                </c:pt>
                <c:pt idx="1595">
                  <c:v>1000</c:v>
                </c:pt>
                <c:pt idx="1596">
                  <c:v>1000</c:v>
                </c:pt>
                <c:pt idx="1597">
                  <c:v>1000</c:v>
                </c:pt>
                <c:pt idx="1598">
                  <c:v>1500</c:v>
                </c:pt>
                <c:pt idx="1599">
                  <c:v>1000</c:v>
                </c:pt>
                <c:pt idx="1600">
                  <c:v>1500</c:v>
                </c:pt>
                <c:pt idx="1601">
                  <c:v>1000</c:v>
                </c:pt>
                <c:pt idx="1602">
                  <c:v>1500</c:v>
                </c:pt>
                <c:pt idx="1603">
                  <c:v>1000</c:v>
                </c:pt>
                <c:pt idx="1604">
                  <c:v>1500</c:v>
                </c:pt>
                <c:pt idx="1605">
                  <c:v>1000</c:v>
                </c:pt>
                <c:pt idx="1606">
                  <c:v>1500</c:v>
                </c:pt>
                <c:pt idx="1607">
                  <c:v>1500</c:v>
                </c:pt>
                <c:pt idx="1608">
                  <c:v>1500</c:v>
                </c:pt>
                <c:pt idx="1609">
                  <c:v>1000</c:v>
                </c:pt>
                <c:pt idx="1610">
                  <c:v>1000</c:v>
                </c:pt>
                <c:pt idx="1611">
                  <c:v>1500</c:v>
                </c:pt>
                <c:pt idx="1612">
                  <c:v>1500</c:v>
                </c:pt>
                <c:pt idx="1613">
                  <c:v>1000</c:v>
                </c:pt>
                <c:pt idx="1614">
                  <c:v>1500</c:v>
                </c:pt>
                <c:pt idx="1615">
                  <c:v>1500</c:v>
                </c:pt>
                <c:pt idx="1616">
                  <c:v>1500</c:v>
                </c:pt>
                <c:pt idx="1617">
                  <c:v>1000</c:v>
                </c:pt>
                <c:pt idx="1618">
                  <c:v>1500</c:v>
                </c:pt>
                <c:pt idx="1619">
                  <c:v>1500</c:v>
                </c:pt>
                <c:pt idx="1620">
                  <c:v>1000</c:v>
                </c:pt>
                <c:pt idx="1621">
                  <c:v>1500</c:v>
                </c:pt>
                <c:pt idx="1622">
                  <c:v>1500</c:v>
                </c:pt>
                <c:pt idx="1623">
                  <c:v>1500</c:v>
                </c:pt>
                <c:pt idx="1624">
                  <c:v>1000</c:v>
                </c:pt>
                <c:pt idx="1625">
                  <c:v>1500</c:v>
                </c:pt>
                <c:pt idx="1626">
                  <c:v>1000</c:v>
                </c:pt>
                <c:pt idx="1627">
                  <c:v>1000</c:v>
                </c:pt>
                <c:pt idx="1628">
                  <c:v>1000</c:v>
                </c:pt>
                <c:pt idx="1629">
                  <c:v>1000</c:v>
                </c:pt>
                <c:pt idx="1630">
                  <c:v>1500</c:v>
                </c:pt>
                <c:pt idx="1631">
                  <c:v>1000</c:v>
                </c:pt>
                <c:pt idx="1632">
                  <c:v>1000</c:v>
                </c:pt>
                <c:pt idx="1633">
                  <c:v>1500</c:v>
                </c:pt>
                <c:pt idx="1634">
                  <c:v>1500</c:v>
                </c:pt>
                <c:pt idx="1635">
                  <c:v>1000</c:v>
                </c:pt>
                <c:pt idx="1636">
                  <c:v>1000</c:v>
                </c:pt>
                <c:pt idx="1637">
                  <c:v>1500</c:v>
                </c:pt>
                <c:pt idx="1638">
                  <c:v>1000</c:v>
                </c:pt>
                <c:pt idx="1639">
                  <c:v>1500</c:v>
                </c:pt>
                <c:pt idx="1640">
                  <c:v>1500</c:v>
                </c:pt>
                <c:pt idx="1641">
                  <c:v>1000</c:v>
                </c:pt>
                <c:pt idx="1642">
                  <c:v>1000</c:v>
                </c:pt>
                <c:pt idx="1643">
                  <c:v>1000</c:v>
                </c:pt>
                <c:pt idx="1644">
                  <c:v>1000</c:v>
                </c:pt>
                <c:pt idx="1645">
                  <c:v>1000</c:v>
                </c:pt>
                <c:pt idx="1646">
                  <c:v>1500</c:v>
                </c:pt>
                <c:pt idx="1647">
                  <c:v>1000</c:v>
                </c:pt>
                <c:pt idx="1648">
                  <c:v>1500</c:v>
                </c:pt>
                <c:pt idx="1649">
                  <c:v>1500</c:v>
                </c:pt>
                <c:pt idx="1650">
                  <c:v>1500</c:v>
                </c:pt>
                <c:pt idx="1651">
                  <c:v>1000</c:v>
                </c:pt>
                <c:pt idx="1652">
                  <c:v>1500</c:v>
                </c:pt>
                <c:pt idx="1653">
                  <c:v>1500</c:v>
                </c:pt>
                <c:pt idx="1654">
                  <c:v>1000</c:v>
                </c:pt>
                <c:pt idx="1655">
                  <c:v>1500</c:v>
                </c:pt>
                <c:pt idx="1656">
                  <c:v>1500</c:v>
                </c:pt>
                <c:pt idx="1657">
                  <c:v>1000</c:v>
                </c:pt>
                <c:pt idx="1658">
                  <c:v>1500</c:v>
                </c:pt>
                <c:pt idx="1659">
                  <c:v>1000</c:v>
                </c:pt>
                <c:pt idx="1660">
                  <c:v>1500</c:v>
                </c:pt>
                <c:pt idx="1661">
                  <c:v>1000</c:v>
                </c:pt>
                <c:pt idx="1662">
                  <c:v>1500</c:v>
                </c:pt>
                <c:pt idx="1663">
                  <c:v>1000</c:v>
                </c:pt>
                <c:pt idx="1664">
                  <c:v>1500</c:v>
                </c:pt>
                <c:pt idx="1665">
                  <c:v>1500</c:v>
                </c:pt>
                <c:pt idx="1666">
                  <c:v>1500</c:v>
                </c:pt>
                <c:pt idx="1667">
                  <c:v>1000</c:v>
                </c:pt>
                <c:pt idx="1668">
                  <c:v>1000</c:v>
                </c:pt>
                <c:pt idx="1669">
                  <c:v>1500</c:v>
                </c:pt>
                <c:pt idx="1670">
                  <c:v>1000</c:v>
                </c:pt>
                <c:pt idx="1671">
                  <c:v>1000</c:v>
                </c:pt>
                <c:pt idx="1672">
                  <c:v>1500</c:v>
                </c:pt>
                <c:pt idx="1673">
                  <c:v>1500</c:v>
                </c:pt>
                <c:pt idx="1674">
                  <c:v>1500</c:v>
                </c:pt>
                <c:pt idx="1675">
                  <c:v>1500</c:v>
                </c:pt>
                <c:pt idx="1676">
                  <c:v>1000</c:v>
                </c:pt>
                <c:pt idx="1677">
                  <c:v>1000</c:v>
                </c:pt>
                <c:pt idx="1678">
                  <c:v>1000</c:v>
                </c:pt>
                <c:pt idx="1679">
                  <c:v>1000</c:v>
                </c:pt>
                <c:pt idx="1680">
                  <c:v>1500</c:v>
                </c:pt>
                <c:pt idx="1681">
                  <c:v>1000</c:v>
                </c:pt>
                <c:pt idx="1682">
                  <c:v>1000</c:v>
                </c:pt>
                <c:pt idx="1683">
                  <c:v>1000</c:v>
                </c:pt>
                <c:pt idx="1684">
                  <c:v>1000</c:v>
                </c:pt>
                <c:pt idx="1685">
                  <c:v>1000</c:v>
                </c:pt>
                <c:pt idx="1686">
                  <c:v>1500</c:v>
                </c:pt>
                <c:pt idx="1687">
                  <c:v>1000</c:v>
                </c:pt>
                <c:pt idx="1688">
                  <c:v>1000</c:v>
                </c:pt>
                <c:pt idx="1689">
                  <c:v>1500</c:v>
                </c:pt>
                <c:pt idx="1690">
                  <c:v>1500</c:v>
                </c:pt>
                <c:pt idx="1691">
                  <c:v>1000</c:v>
                </c:pt>
                <c:pt idx="1692">
                  <c:v>1000</c:v>
                </c:pt>
                <c:pt idx="1693">
                  <c:v>1000</c:v>
                </c:pt>
                <c:pt idx="1694">
                  <c:v>1500</c:v>
                </c:pt>
                <c:pt idx="1695">
                  <c:v>1000</c:v>
                </c:pt>
                <c:pt idx="1696">
                  <c:v>1000</c:v>
                </c:pt>
                <c:pt idx="1697">
                  <c:v>1000</c:v>
                </c:pt>
                <c:pt idx="1698">
                  <c:v>1500</c:v>
                </c:pt>
                <c:pt idx="1699">
                  <c:v>1500</c:v>
                </c:pt>
                <c:pt idx="1700">
                  <c:v>1000</c:v>
                </c:pt>
                <c:pt idx="1701">
                  <c:v>1500</c:v>
                </c:pt>
                <c:pt idx="1702">
                  <c:v>1500</c:v>
                </c:pt>
                <c:pt idx="1703">
                  <c:v>1500</c:v>
                </c:pt>
                <c:pt idx="1704">
                  <c:v>1500</c:v>
                </c:pt>
                <c:pt idx="1705">
                  <c:v>1000</c:v>
                </c:pt>
                <c:pt idx="1706">
                  <c:v>1000</c:v>
                </c:pt>
                <c:pt idx="1707">
                  <c:v>1000</c:v>
                </c:pt>
                <c:pt idx="1708">
                  <c:v>1000</c:v>
                </c:pt>
                <c:pt idx="1709">
                  <c:v>1000</c:v>
                </c:pt>
                <c:pt idx="1710">
                  <c:v>1000</c:v>
                </c:pt>
                <c:pt idx="1711">
                  <c:v>1000</c:v>
                </c:pt>
                <c:pt idx="1712">
                  <c:v>1000</c:v>
                </c:pt>
                <c:pt idx="1713">
                  <c:v>1500</c:v>
                </c:pt>
                <c:pt idx="1714">
                  <c:v>1500</c:v>
                </c:pt>
                <c:pt idx="1715">
                  <c:v>1000</c:v>
                </c:pt>
                <c:pt idx="1716">
                  <c:v>1500</c:v>
                </c:pt>
                <c:pt idx="1717">
                  <c:v>1500</c:v>
                </c:pt>
                <c:pt idx="1718">
                  <c:v>1000</c:v>
                </c:pt>
                <c:pt idx="1719">
                  <c:v>1000</c:v>
                </c:pt>
                <c:pt idx="1720">
                  <c:v>1500</c:v>
                </c:pt>
                <c:pt idx="1721">
                  <c:v>1500</c:v>
                </c:pt>
                <c:pt idx="1722">
                  <c:v>1500</c:v>
                </c:pt>
                <c:pt idx="1723">
                  <c:v>1000</c:v>
                </c:pt>
                <c:pt idx="1724">
                  <c:v>1000</c:v>
                </c:pt>
                <c:pt idx="1725">
                  <c:v>1500</c:v>
                </c:pt>
                <c:pt idx="1726">
                  <c:v>1500</c:v>
                </c:pt>
                <c:pt idx="1727">
                  <c:v>1000</c:v>
                </c:pt>
                <c:pt idx="1728">
                  <c:v>1500</c:v>
                </c:pt>
                <c:pt idx="1729">
                  <c:v>1500</c:v>
                </c:pt>
                <c:pt idx="1730">
                  <c:v>1500</c:v>
                </c:pt>
                <c:pt idx="1731">
                  <c:v>1000</c:v>
                </c:pt>
                <c:pt idx="1732">
                  <c:v>1500</c:v>
                </c:pt>
                <c:pt idx="1733">
                  <c:v>1500</c:v>
                </c:pt>
                <c:pt idx="1734">
                  <c:v>1500</c:v>
                </c:pt>
                <c:pt idx="1735">
                  <c:v>1000</c:v>
                </c:pt>
                <c:pt idx="1736">
                  <c:v>1500</c:v>
                </c:pt>
                <c:pt idx="1737">
                  <c:v>1000</c:v>
                </c:pt>
                <c:pt idx="1738">
                  <c:v>1000</c:v>
                </c:pt>
                <c:pt idx="1739">
                  <c:v>1500</c:v>
                </c:pt>
                <c:pt idx="1740">
                  <c:v>1500</c:v>
                </c:pt>
                <c:pt idx="1741">
                  <c:v>1500</c:v>
                </c:pt>
                <c:pt idx="1742">
                  <c:v>1500</c:v>
                </c:pt>
                <c:pt idx="1743">
                  <c:v>1000</c:v>
                </c:pt>
                <c:pt idx="1744">
                  <c:v>1500</c:v>
                </c:pt>
                <c:pt idx="1745">
                  <c:v>1500</c:v>
                </c:pt>
                <c:pt idx="1746">
                  <c:v>1000</c:v>
                </c:pt>
                <c:pt idx="1747">
                  <c:v>1500</c:v>
                </c:pt>
                <c:pt idx="1748">
                  <c:v>1500</c:v>
                </c:pt>
                <c:pt idx="1749">
                  <c:v>1500</c:v>
                </c:pt>
                <c:pt idx="1750">
                  <c:v>1000</c:v>
                </c:pt>
                <c:pt idx="1751">
                  <c:v>1500</c:v>
                </c:pt>
                <c:pt idx="1752">
                  <c:v>1000</c:v>
                </c:pt>
                <c:pt idx="1753">
                  <c:v>1500</c:v>
                </c:pt>
                <c:pt idx="1754">
                  <c:v>1500</c:v>
                </c:pt>
                <c:pt idx="1755">
                  <c:v>1500</c:v>
                </c:pt>
                <c:pt idx="1756">
                  <c:v>1500</c:v>
                </c:pt>
                <c:pt idx="1757">
                  <c:v>1500</c:v>
                </c:pt>
                <c:pt idx="1758">
                  <c:v>1500</c:v>
                </c:pt>
                <c:pt idx="1759">
                  <c:v>1500</c:v>
                </c:pt>
                <c:pt idx="1760">
                  <c:v>1500</c:v>
                </c:pt>
                <c:pt idx="1761">
                  <c:v>1500</c:v>
                </c:pt>
                <c:pt idx="1762">
                  <c:v>1500</c:v>
                </c:pt>
                <c:pt idx="1763">
                  <c:v>1000</c:v>
                </c:pt>
                <c:pt idx="1764">
                  <c:v>1000</c:v>
                </c:pt>
                <c:pt idx="1765">
                  <c:v>1000</c:v>
                </c:pt>
                <c:pt idx="1766">
                  <c:v>1000</c:v>
                </c:pt>
                <c:pt idx="1767">
                  <c:v>1500</c:v>
                </c:pt>
                <c:pt idx="1768">
                  <c:v>1500</c:v>
                </c:pt>
                <c:pt idx="1769">
                  <c:v>1000</c:v>
                </c:pt>
                <c:pt idx="1770">
                  <c:v>1500</c:v>
                </c:pt>
                <c:pt idx="1771">
                  <c:v>1000</c:v>
                </c:pt>
                <c:pt idx="1772">
                  <c:v>1000</c:v>
                </c:pt>
                <c:pt idx="1773">
                  <c:v>1000</c:v>
                </c:pt>
                <c:pt idx="1774">
                  <c:v>1500</c:v>
                </c:pt>
                <c:pt idx="1775">
                  <c:v>1500</c:v>
                </c:pt>
                <c:pt idx="1776">
                  <c:v>1500</c:v>
                </c:pt>
                <c:pt idx="1777">
                  <c:v>1500</c:v>
                </c:pt>
                <c:pt idx="1778">
                  <c:v>1500</c:v>
                </c:pt>
                <c:pt idx="1779">
                  <c:v>1000</c:v>
                </c:pt>
                <c:pt idx="1780">
                  <c:v>1500</c:v>
                </c:pt>
                <c:pt idx="1781">
                  <c:v>1500</c:v>
                </c:pt>
                <c:pt idx="1782">
                  <c:v>1500</c:v>
                </c:pt>
                <c:pt idx="1783">
                  <c:v>1500</c:v>
                </c:pt>
                <c:pt idx="1784">
                  <c:v>1000</c:v>
                </c:pt>
                <c:pt idx="1785">
                  <c:v>1000</c:v>
                </c:pt>
                <c:pt idx="1786">
                  <c:v>1500</c:v>
                </c:pt>
                <c:pt idx="1787">
                  <c:v>1500</c:v>
                </c:pt>
                <c:pt idx="1788">
                  <c:v>1500</c:v>
                </c:pt>
                <c:pt idx="1789">
                  <c:v>1000</c:v>
                </c:pt>
                <c:pt idx="1790">
                  <c:v>1500</c:v>
                </c:pt>
                <c:pt idx="1791">
                  <c:v>1000</c:v>
                </c:pt>
                <c:pt idx="1792">
                  <c:v>1500</c:v>
                </c:pt>
                <c:pt idx="1793">
                  <c:v>1500</c:v>
                </c:pt>
                <c:pt idx="1794">
                  <c:v>1500</c:v>
                </c:pt>
                <c:pt idx="1795">
                  <c:v>1500</c:v>
                </c:pt>
                <c:pt idx="1796">
                  <c:v>1500</c:v>
                </c:pt>
                <c:pt idx="1797">
                  <c:v>1500</c:v>
                </c:pt>
                <c:pt idx="1798">
                  <c:v>1500</c:v>
                </c:pt>
                <c:pt idx="1799">
                  <c:v>1500</c:v>
                </c:pt>
                <c:pt idx="1800">
                  <c:v>1500</c:v>
                </c:pt>
                <c:pt idx="1801">
                  <c:v>1500</c:v>
                </c:pt>
                <c:pt idx="1802">
                  <c:v>1500</c:v>
                </c:pt>
                <c:pt idx="1803">
                  <c:v>1000</c:v>
                </c:pt>
                <c:pt idx="1804">
                  <c:v>1500</c:v>
                </c:pt>
                <c:pt idx="1805">
                  <c:v>1500</c:v>
                </c:pt>
                <c:pt idx="1806">
                  <c:v>1500</c:v>
                </c:pt>
                <c:pt idx="1807">
                  <c:v>1000</c:v>
                </c:pt>
                <c:pt idx="1808">
                  <c:v>1500</c:v>
                </c:pt>
                <c:pt idx="1809">
                  <c:v>1500</c:v>
                </c:pt>
                <c:pt idx="1810">
                  <c:v>1000</c:v>
                </c:pt>
                <c:pt idx="1811">
                  <c:v>1000</c:v>
                </c:pt>
                <c:pt idx="1812">
                  <c:v>1500</c:v>
                </c:pt>
                <c:pt idx="1813">
                  <c:v>1000</c:v>
                </c:pt>
                <c:pt idx="1814">
                  <c:v>1500</c:v>
                </c:pt>
                <c:pt idx="1815">
                  <c:v>1500</c:v>
                </c:pt>
                <c:pt idx="1816">
                  <c:v>1500</c:v>
                </c:pt>
                <c:pt idx="1817">
                  <c:v>1000</c:v>
                </c:pt>
                <c:pt idx="1818">
                  <c:v>1000</c:v>
                </c:pt>
                <c:pt idx="1819">
                  <c:v>1500</c:v>
                </c:pt>
                <c:pt idx="1820">
                  <c:v>1500</c:v>
                </c:pt>
                <c:pt idx="1821">
                  <c:v>1000</c:v>
                </c:pt>
                <c:pt idx="1822">
                  <c:v>1000</c:v>
                </c:pt>
                <c:pt idx="1823">
                  <c:v>1500</c:v>
                </c:pt>
                <c:pt idx="1824">
                  <c:v>1000</c:v>
                </c:pt>
                <c:pt idx="1825">
                  <c:v>1500</c:v>
                </c:pt>
                <c:pt idx="1826">
                  <c:v>1500</c:v>
                </c:pt>
                <c:pt idx="1827">
                  <c:v>1500</c:v>
                </c:pt>
                <c:pt idx="1828">
                  <c:v>1000</c:v>
                </c:pt>
                <c:pt idx="1829">
                  <c:v>1000</c:v>
                </c:pt>
                <c:pt idx="1830">
                  <c:v>1000</c:v>
                </c:pt>
                <c:pt idx="1831">
                  <c:v>1500</c:v>
                </c:pt>
                <c:pt idx="1832">
                  <c:v>1000</c:v>
                </c:pt>
                <c:pt idx="1833">
                  <c:v>1500</c:v>
                </c:pt>
                <c:pt idx="1834">
                  <c:v>1500</c:v>
                </c:pt>
                <c:pt idx="1835">
                  <c:v>1000</c:v>
                </c:pt>
                <c:pt idx="1836">
                  <c:v>1500</c:v>
                </c:pt>
                <c:pt idx="1837">
                  <c:v>1500</c:v>
                </c:pt>
                <c:pt idx="1838">
                  <c:v>1500</c:v>
                </c:pt>
                <c:pt idx="1839">
                  <c:v>1500</c:v>
                </c:pt>
                <c:pt idx="1840">
                  <c:v>1500</c:v>
                </c:pt>
                <c:pt idx="1841">
                  <c:v>1500</c:v>
                </c:pt>
                <c:pt idx="1842">
                  <c:v>1500</c:v>
                </c:pt>
                <c:pt idx="1843">
                  <c:v>1500</c:v>
                </c:pt>
                <c:pt idx="1844">
                  <c:v>1500</c:v>
                </c:pt>
                <c:pt idx="1845">
                  <c:v>1500</c:v>
                </c:pt>
                <c:pt idx="1846">
                  <c:v>1500</c:v>
                </c:pt>
                <c:pt idx="1847">
                  <c:v>1500</c:v>
                </c:pt>
                <c:pt idx="1848">
                  <c:v>1500</c:v>
                </c:pt>
                <c:pt idx="1849">
                  <c:v>1000</c:v>
                </c:pt>
                <c:pt idx="1850">
                  <c:v>1500</c:v>
                </c:pt>
                <c:pt idx="1851">
                  <c:v>1500</c:v>
                </c:pt>
                <c:pt idx="1852">
                  <c:v>1500</c:v>
                </c:pt>
                <c:pt idx="1853">
                  <c:v>1000</c:v>
                </c:pt>
                <c:pt idx="1854">
                  <c:v>1500</c:v>
                </c:pt>
                <c:pt idx="1855">
                  <c:v>1500</c:v>
                </c:pt>
                <c:pt idx="1856">
                  <c:v>1500</c:v>
                </c:pt>
                <c:pt idx="1857">
                  <c:v>1000</c:v>
                </c:pt>
                <c:pt idx="1858">
                  <c:v>1500</c:v>
                </c:pt>
                <c:pt idx="1859">
                  <c:v>1000</c:v>
                </c:pt>
                <c:pt idx="1860">
                  <c:v>1000</c:v>
                </c:pt>
                <c:pt idx="1861">
                  <c:v>1500</c:v>
                </c:pt>
                <c:pt idx="1862">
                  <c:v>1500</c:v>
                </c:pt>
                <c:pt idx="1863">
                  <c:v>1000</c:v>
                </c:pt>
                <c:pt idx="1864">
                  <c:v>1500</c:v>
                </c:pt>
                <c:pt idx="1865">
                  <c:v>1500</c:v>
                </c:pt>
                <c:pt idx="1866">
                  <c:v>1500</c:v>
                </c:pt>
                <c:pt idx="1867">
                  <c:v>1000</c:v>
                </c:pt>
                <c:pt idx="1868">
                  <c:v>1500</c:v>
                </c:pt>
                <c:pt idx="1869">
                  <c:v>1500</c:v>
                </c:pt>
                <c:pt idx="1870">
                  <c:v>1000</c:v>
                </c:pt>
                <c:pt idx="1871">
                  <c:v>1000</c:v>
                </c:pt>
                <c:pt idx="1872">
                  <c:v>1500</c:v>
                </c:pt>
                <c:pt idx="1873">
                  <c:v>1000</c:v>
                </c:pt>
                <c:pt idx="1874">
                  <c:v>1500</c:v>
                </c:pt>
                <c:pt idx="1875">
                  <c:v>1500</c:v>
                </c:pt>
                <c:pt idx="1876">
                  <c:v>1500</c:v>
                </c:pt>
                <c:pt idx="1877">
                  <c:v>1500</c:v>
                </c:pt>
                <c:pt idx="1878">
                  <c:v>1000</c:v>
                </c:pt>
                <c:pt idx="1879">
                  <c:v>1000</c:v>
                </c:pt>
                <c:pt idx="1880">
                  <c:v>1500</c:v>
                </c:pt>
                <c:pt idx="1881">
                  <c:v>1500</c:v>
                </c:pt>
                <c:pt idx="1882">
                  <c:v>1500</c:v>
                </c:pt>
                <c:pt idx="1883">
                  <c:v>1500</c:v>
                </c:pt>
                <c:pt idx="1884">
                  <c:v>1500</c:v>
                </c:pt>
                <c:pt idx="1885">
                  <c:v>1000</c:v>
                </c:pt>
                <c:pt idx="1886">
                  <c:v>1500</c:v>
                </c:pt>
                <c:pt idx="1887">
                  <c:v>1000</c:v>
                </c:pt>
                <c:pt idx="1888">
                  <c:v>1000</c:v>
                </c:pt>
                <c:pt idx="1889">
                  <c:v>1500</c:v>
                </c:pt>
                <c:pt idx="1890">
                  <c:v>1500</c:v>
                </c:pt>
                <c:pt idx="1891">
                  <c:v>1500</c:v>
                </c:pt>
                <c:pt idx="1892">
                  <c:v>1000</c:v>
                </c:pt>
                <c:pt idx="1893">
                  <c:v>1500</c:v>
                </c:pt>
                <c:pt idx="1894">
                  <c:v>1000</c:v>
                </c:pt>
                <c:pt idx="1895">
                  <c:v>1500</c:v>
                </c:pt>
                <c:pt idx="1896">
                  <c:v>1500</c:v>
                </c:pt>
                <c:pt idx="1897">
                  <c:v>1500</c:v>
                </c:pt>
                <c:pt idx="1898">
                  <c:v>1500</c:v>
                </c:pt>
                <c:pt idx="1899">
                  <c:v>1500</c:v>
                </c:pt>
                <c:pt idx="1900">
                  <c:v>1500</c:v>
                </c:pt>
                <c:pt idx="1901">
                  <c:v>1500</c:v>
                </c:pt>
                <c:pt idx="1902">
                  <c:v>1500</c:v>
                </c:pt>
                <c:pt idx="1903">
                  <c:v>1000</c:v>
                </c:pt>
                <c:pt idx="1904">
                  <c:v>1000</c:v>
                </c:pt>
                <c:pt idx="1905">
                  <c:v>1500</c:v>
                </c:pt>
                <c:pt idx="1906">
                  <c:v>1500</c:v>
                </c:pt>
                <c:pt idx="1907">
                  <c:v>1000</c:v>
                </c:pt>
                <c:pt idx="1908">
                  <c:v>1500</c:v>
                </c:pt>
                <c:pt idx="1909">
                  <c:v>1500</c:v>
                </c:pt>
                <c:pt idx="1910">
                  <c:v>1500</c:v>
                </c:pt>
                <c:pt idx="1911">
                  <c:v>1500</c:v>
                </c:pt>
                <c:pt idx="1912">
                  <c:v>1500</c:v>
                </c:pt>
                <c:pt idx="1913">
                  <c:v>1500</c:v>
                </c:pt>
                <c:pt idx="1914">
                  <c:v>1500</c:v>
                </c:pt>
                <c:pt idx="1915">
                  <c:v>1500</c:v>
                </c:pt>
                <c:pt idx="1916">
                  <c:v>1500</c:v>
                </c:pt>
                <c:pt idx="1917">
                  <c:v>1500</c:v>
                </c:pt>
                <c:pt idx="1918">
                  <c:v>1500</c:v>
                </c:pt>
                <c:pt idx="1919">
                  <c:v>1000</c:v>
                </c:pt>
                <c:pt idx="1920">
                  <c:v>1500</c:v>
                </c:pt>
                <c:pt idx="1921">
                  <c:v>1500</c:v>
                </c:pt>
                <c:pt idx="1922">
                  <c:v>1500</c:v>
                </c:pt>
                <c:pt idx="1923">
                  <c:v>1500</c:v>
                </c:pt>
                <c:pt idx="1924">
                  <c:v>1500</c:v>
                </c:pt>
                <c:pt idx="1925">
                  <c:v>1000</c:v>
                </c:pt>
                <c:pt idx="1926">
                  <c:v>1500</c:v>
                </c:pt>
                <c:pt idx="1927">
                  <c:v>1000</c:v>
                </c:pt>
                <c:pt idx="1928">
                  <c:v>1000</c:v>
                </c:pt>
                <c:pt idx="1929">
                  <c:v>1500</c:v>
                </c:pt>
                <c:pt idx="1930">
                  <c:v>1000</c:v>
                </c:pt>
                <c:pt idx="1931">
                  <c:v>1500</c:v>
                </c:pt>
                <c:pt idx="1932">
                  <c:v>1500</c:v>
                </c:pt>
                <c:pt idx="1933">
                  <c:v>1500</c:v>
                </c:pt>
                <c:pt idx="1934">
                  <c:v>1500</c:v>
                </c:pt>
                <c:pt idx="1935">
                  <c:v>1000</c:v>
                </c:pt>
                <c:pt idx="1936">
                  <c:v>1500</c:v>
                </c:pt>
                <c:pt idx="1937">
                  <c:v>1500</c:v>
                </c:pt>
                <c:pt idx="1938">
                  <c:v>1500</c:v>
                </c:pt>
                <c:pt idx="1939">
                  <c:v>1500</c:v>
                </c:pt>
                <c:pt idx="1940">
                  <c:v>1000</c:v>
                </c:pt>
                <c:pt idx="1941">
                  <c:v>1000</c:v>
                </c:pt>
                <c:pt idx="1942">
                  <c:v>1000</c:v>
                </c:pt>
                <c:pt idx="1943">
                  <c:v>1500</c:v>
                </c:pt>
                <c:pt idx="1944">
                  <c:v>1500</c:v>
                </c:pt>
                <c:pt idx="1945">
                  <c:v>1500</c:v>
                </c:pt>
                <c:pt idx="1946">
                  <c:v>1500</c:v>
                </c:pt>
                <c:pt idx="1947">
                  <c:v>1500</c:v>
                </c:pt>
                <c:pt idx="1948">
                  <c:v>1000</c:v>
                </c:pt>
                <c:pt idx="1949">
                  <c:v>1000</c:v>
                </c:pt>
                <c:pt idx="1950">
                  <c:v>1500</c:v>
                </c:pt>
                <c:pt idx="1951">
                  <c:v>1500</c:v>
                </c:pt>
                <c:pt idx="1952">
                  <c:v>1500</c:v>
                </c:pt>
                <c:pt idx="1953">
                  <c:v>1000</c:v>
                </c:pt>
                <c:pt idx="1954">
                  <c:v>1500</c:v>
                </c:pt>
                <c:pt idx="1955">
                  <c:v>1000</c:v>
                </c:pt>
                <c:pt idx="1956">
                  <c:v>1500</c:v>
                </c:pt>
                <c:pt idx="1957">
                  <c:v>1500</c:v>
                </c:pt>
                <c:pt idx="1958">
                  <c:v>1000</c:v>
                </c:pt>
                <c:pt idx="1959">
                  <c:v>1000</c:v>
                </c:pt>
                <c:pt idx="1960">
                  <c:v>1500</c:v>
                </c:pt>
                <c:pt idx="1961">
                  <c:v>1000</c:v>
                </c:pt>
                <c:pt idx="1962">
                  <c:v>1500</c:v>
                </c:pt>
                <c:pt idx="1963">
                  <c:v>1000</c:v>
                </c:pt>
                <c:pt idx="1964">
                  <c:v>1000</c:v>
                </c:pt>
                <c:pt idx="1965">
                  <c:v>1500</c:v>
                </c:pt>
                <c:pt idx="1966">
                  <c:v>1500</c:v>
                </c:pt>
                <c:pt idx="1967">
                  <c:v>1500</c:v>
                </c:pt>
                <c:pt idx="1968">
                  <c:v>1500</c:v>
                </c:pt>
                <c:pt idx="1969">
                  <c:v>1500</c:v>
                </c:pt>
                <c:pt idx="1970">
                  <c:v>1500</c:v>
                </c:pt>
                <c:pt idx="1971">
                  <c:v>1000</c:v>
                </c:pt>
                <c:pt idx="1972">
                  <c:v>1000</c:v>
                </c:pt>
                <c:pt idx="1973">
                  <c:v>1000</c:v>
                </c:pt>
                <c:pt idx="1974">
                  <c:v>1000</c:v>
                </c:pt>
                <c:pt idx="1975">
                  <c:v>1000</c:v>
                </c:pt>
                <c:pt idx="1976">
                  <c:v>1500</c:v>
                </c:pt>
                <c:pt idx="1977">
                  <c:v>1500</c:v>
                </c:pt>
                <c:pt idx="1978">
                  <c:v>1000</c:v>
                </c:pt>
                <c:pt idx="1979">
                  <c:v>1500</c:v>
                </c:pt>
                <c:pt idx="1980">
                  <c:v>1500</c:v>
                </c:pt>
                <c:pt idx="1981">
                  <c:v>1500</c:v>
                </c:pt>
                <c:pt idx="1982">
                  <c:v>1500</c:v>
                </c:pt>
                <c:pt idx="1983">
                  <c:v>1500</c:v>
                </c:pt>
                <c:pt idx="1984">
                  <c:v>1500</c:v>
                </c:pt>
                <c:pt idx="1985">
                  <c:v>1000</c:v>
                </c:pt>
                <c:pt idx="1986">
                  <c:v>1500</c:v>
                </c:pt>
                <c:pt idx="1987">
                  <c:v>1500</c:v>
                </c:pt>
                <c:pt idx="1988">
                  <c:v>1500</c:v>
                </c:pt>
                <c:pt idx="1989">
                  <c:v>1000</c:v>
                </c:pt>
                <c:pt idx="1990">
                  <c:v>1500</c:v>
                </c:pt>
                <c:pt idx="1991">
                  <c:v>1500</c:v>
                </c:pt>
                <c:pt idx="1992">
                  <c:v>1500</c:v>
                </c:pt>
                <c:pt idx="1993">
                  <c:v>1500</c:v>
                </c:pt>
                <c:pt idx="1994">
                  <c:v>1500</c:v>
                </c:pt>
                <c:pt idx="1995">
                  <c:v>1000</c:v>
                </c:pt>
                <c:pt idx="1996">
                  <c:v>1000</c:v>
                </c:pt>
                <c:pt idx="1997">
                  <c:v>1500</c:v>
                </c:pt>
                <c:pt idx="1998">
                  <c:v>1500</c:v>
                </c:pt>
                <c:pt idx="1999">
                  <c:v>1500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D9D-4C2A-88D6-73C536667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5060127"/>
        <c:axId val="1555560767"/>
      </c:scatterChart>
      <c:valAx>
        <c:axId val="582183983"/>
        <c:scaling>
          <c:orientation val="minMax"/>
          <c:max val="20000"/>
          <c:min val="1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  <a:effectLst/>
                  </a:rPr>
                  <a:t>Time index (s) </a:t>
                </a:r>
                <a:endParaRPr 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199423"/>
        <c:crossesAt val="0"/>
        <c:crossBetween val="midCat"/>
      </c:valAx>
      <c:valAx>
        <c:axId val="582199423"/>
        <c:scaling>
          <c:orientation val="minMax"/>
          <c:max val="10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  <a:effectLst/>
                  </a:rPr>
                  <a:t>Temperature (</a:t>
                </a:r>
                <a:r>
                  <a:rPr lang="en-US" sz="1200" b="0" i="0" u="none" strike="noStrike" baseline="0" dirty="0">
                    <a:effectLst/>
                  </a:rPr>
                  <a:t>°C)</a:t>
                </a:r>
                <a:endParaRPr 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2034589720828636E-2"/>
              <c:y val="0.260841434447887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183983"/>
        <c:crosses val="autoZero"/>
        <c:crossBetween val="midCat"/>
      </c:valAx>
      <c:valAx>
        <c:axId val="1555560767"/>
        <c:scaling>
          <c:orientation val="minMax"/>
          <c:max val="2000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Frequency (MHz)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060127"/>
        <c:crosses val="max"/>
        <c:crossBetween val="midCat"/>
      </c:valAx>
      <c:valAx>
        <c:axId val="155506012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5556076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21854606586843264"/>
          <c:y val="0.70791856986334778"/>
          <c:w val="0.53786951870743904"/>
          <c:h val="7.4945703378997058E-2"/>
        </c:manualLayout>
      </c:layout>
      <c:overlay val="0"/>
      <c:spPr>
        <a:solidFill>
          <a:schemeClr val="bg1"/>
        </a:solidFill>
        <a:ln w="9525" cap="flat">
          <a:solidFill>
            <a:schemeClr val="tx1"/>
          </a:solidFill>
          <a:round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(c)</a:t>
            </a:r>
            <a:r>
              <a:rPr lang="en-US" sz="1400" baseline="0" dirty="0"/>
              <a:t> Edge device tracing with AI-Benchmark [20000, 30000]</a:t>
            </a:r>
            <a:endParaRPr lang="en-US" sz="1400" dirty="0"/>
          </a:p>
        </c:rich>
      </c:tx>
      <c:layout>
        <c:manualLayout>
          <c:xMode val="edge"/>
          <c:yMode val="edge"/>
          <c:x val="0.11527203582041409"/>
          <c:y val="3.01710604098275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230171126519405"/>
          <c:y val="0.22603921973424382"/>
          <c:w val="0.65906328600275033"/>
          <c:h val="0.5320066484475264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Temperature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Sheet1!$A$2:$A$2001</c:f>
              <c:numCache>
                <c:formatCode>General</c:formatCode>
                <c:ptCount val="2000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  <c:pt idx="15">
                  <c:v>320</c:v>
                </c:pt>
                <c:pt idx="16">
                  <c:v>340</c:v>
                </c:pt>
                <c:pt idx="17">
                  <c:v>360</c:v>
                </c:pt>
                <c:pt idx="18">
                  <c:v>380</c:v>
                </c:pt>
                <c:pt idx="19">
                  <c:v>400</c:v>
                </c:pt>
                <c:pt idx="20">
                  <c:v>420</c:v>
                </c:pt>
                <c:pt idx="21">
                  <c:v>440</c:v>
                </c:pt>
                <c:pt idx="22">
                  <c:v>460</c:v>
                </c:pt>
                <c:pt idx="23">
                  <c:v>480</c:v>
                </c:pt>
                <c:pt idx="24">
                  <c:v>500</c:v>
                </c:pt>
                <c:pt idx="25">
                  <c:v>520</c:v>
                </c:pt>
                <c:pt idx="26">
                  <c:v>540</c:v>
                </c:pt>
                <c:pt idx="27">
                  <c:v>560</c:v>
                </c:pt>
                <c:pt idx="28">
                  <c:v>580</c:v>
                </c:pt>
                <c:pt idx="29">
                  <c:v>600</c:v>
                </c:pt>
                <c:pt idx="30">
                  <c:v>620</c:v>
                </c:pt>
                <c:pt idx="31">
                  <c:v>640</c:v>
                </c:pt>
                <c:pt idx="32">
                  <c:v>660</c:v>
                </c:pt>
                <c:pt idx="33">
                  <c:v>680</c:v>
                </c:pt>
                <c:pt idx="34">
                  <c:v>700</c:v>
                </c:pt>
                <c:pt idx="35">
                  <c:v>720</c:v>
                </c:pt>
                <c:pt idx="36">
                  <c:v>740</c:v>
                </c:pt>
                <c:pt idx="37">
                  <c:v>760</c:v>
                </c:pt>
                <c:pt idx="38">
                  <c:v>780</c:v>
                </c:pt>
                <c:pt idx="39">
                  <c:v>800</c:v>
                </c:pt>
                <c:pt idx="40">
                  <c:v>820</c:v>
                </c:pt>
                <c:pt idx="41">
                  <c:v>840</c:v>
                </c:pt>
                <c:pt idx="42">
                  <c:v>860</c:v>
                </c:pt>
                <c:pt idx="43">
                  <c:v>880</c:v>
                </c:pt>
                <c:pt idx="44">
                  <c:v>900</c:v>
                </c:pt>
                <c:pt idx="45">
                  <c:v>920</c:v>
                </c:pt>
                <c:pt idx="46">
                  <c:v>940</c:v>
                </c:pt>
                <c:pt idx="47">
                  <c:v>960</c:v>
                </c:pt>
                <c:pt idx="48">
                  <c:v>980</c:v>
                </c:pt>
                <c:pt idx="49">
                  <c:v>1000</c:v>
                </c:pt>
                <c:pt idx="50">
                  <c:v>1020</c:v>
                </c:pt>
                <c:pt idx="51">
                  <c:v>1040</c:v>
                </c:pt>
                <c:pt idx="52">
                  <c:v>1060</c:v>
                </c:pt>
                <c:pt idx="53">
                  <c:v>1080</c:v>
                </c:pt>
                <c:pt idx="54">
                  <c:v>1100</c:v>
                </c:pt>
                <c:pt idx="55">
                  <c:v>1120</c:v>
                </c:pt>
                <c:pt idx="56">
                  <c:v>1140</c:v>
                </c:pt>
                <c:pt idx="57">
                  <c:v>1160</c:v>
                </c:pt>
                <c:pt idx="58">
                  <c:v>1180</c:v>
                </c:pt>
                <c:pt idx="59">
                  <c:v>1200</c:v>
                </c:pt>
                <c:pt idx="60">
                  <c:v>1220</c:v>
                </c:pt>
                <c:pt idx="61">
                  <c:v>1240</c:v>
                </c:pt>
                <c:pt idx="62">
                  <c:v>1260</c:v>
                </c:pt>
                <c:pt idx="63">
                  <c:v>1280</c:v>
                </c:pt>
                <c:pt idx="64">
                  <c:v>1300</c:v>
                </c:pt>
                <c:pt idx="65">
                  <c:v>1320</c:v>
                </c:pt>
                <c:pt idx="66">
                  <c:v>1340</c:v>
                </c:pt>
                <c:pt idx="67">
                  <c:v>1360</c:v>
                </c:pt>
                <c:pt idx="68">
                  <c:v>1380</c:v>
                </c:pt>
                <c:pt idx="69">
                  <c:v>1400</c:v>
                </c:pt>
                <c:pt idx="70">
                  <c:v>1420</c:v>
                </c:pt>
                <c:pt idx="71">
                  <c:v>1440</c:v>
                </c:pt>
                <c:pt idx="72">
                  <c:v>1460</c:v>
                </c:pt>
                <c:pt idx="73">
                  <c:v>1480</c:v>
                </c:pt>
                <c:pt idx="74">
                  <c:v>1500</c:v>
                </c:pt>
                <c:pt idx="75">
                  <c:v>1520</c:v>
                </c:pt>
                <c:pt idx="76">
                  <c:v>1540</c:v>
                </c:pt>
                <c:pt idx="77">
                  <c:v>1560</c:v>
                </c:pt>
                <c:pt idx="78">
                  <c:v>1580</c:v>
                </c:pt>
                <c:pt idx="79">
                  <c:v>1600</c:v>
                </c:pt>
                <c:pt idx="80">
                  <c:v>1620</c:v>
                </c:pt>
                <c:pt idx="81">
                  <c:v>1640</c:v>
                </c:pt>
                <c:pt idx="82">
                  <c:v>1660</c:v>
                </c:pt>
                <c:pt idx="83">
                  <c:v>1680</c:v>
                </c:pt>
                <c:pt idx="84">
                  <c:v>1700</c:v>
                </c:pt>
                <c:pt idx="85">
                  <c:v>1720</c:v>
                </c:pt>
                <c:pt idx="86">
                  <c:v>1740</c:v>
                </c:pt>
                <c:pt idx="87">
                  <c:v>1760</c:v>
                </c:pt>
                <c:pt idx="88">
                  <c:v>1780</c:v>
                </c:pt>
                <c:pt idx="89">
                  <c:v>1800</c:v>
                </c:pt>
                <c:pt idx="90">
                  <c:v>1820</c:v>
                </c:pt>
                <c:pt idx="91">
                  <c:v>1840</c:v>
                </c:pt>
                <c:pt idx="92">
                  <c:v>1860</c:v>
                </c:pt>
                <c:pt idx="93">
                  <c:v>1880</c:v>
                </c:pt>
                <c:pt idx="94">
                  <c:v>1900</c:v>
                </c:pt>
                <c:pt idx="95">
                  <c:v>1920</c:v>
                </c:pt>
                <c:pt idx="96">
                  <c:v>1940</c:v>
                </c:pt>
                <c:pt idx="97">
                  <c:v>1960</c:v>
                </c:pt>
                <c:pt idx="98">
                  <c:v>1980</c:v>
                </c:pt>
                <c:pt idx="99">
                  <c:v>2000</c:v>
                </c:pt>
                <c:pt idx="100">
                  <c:v>2020</c:v>
                </c:pt>
                <c:pt idx="101">
                  <c:v>2040</c:v>
                </c:pt>
                <c:pt idx="102">
                  <c:v>2060</c:v>
                </c:pt>
                <c:pt idx="103">
                  <c:v>2080</c:v>
                </c:pt>
                <c:pt idx="104">
                  <c:v>2100</c:v>
                </c:pt>
                <c:pt idx="105">
                  <c:v>2120</c:v>
                </c:pt>
                <c:pt idx="106">
                  <c:v>2140</c:v>
                </c:pt>
                <c:pt idx="107">
                  <c:v>2160</c:v>
                </c:pt>
                <c:pt idx="108">
                  <c:v>2180</c:v>
                </c:pt>
                <c:pt idx="109">
                  <c:v>2200</c:v>
                </c:pt>
                <c:pt idx="110">
                  <c:v>2220</c:v>
                </c:pt>
                <c:pt idx="111">
                  <c:v>2240</c:v>
                </c:pt>
                <c:pt idx="112">
                  <c:v>2260</c:v>
                </c:pt>
                <c:pt idx="113">
                  <c:v>2280</c:v>
                </c:pt>
                <c:pt idx="114">
                  <c:v>2300</c:v>
                </c:pt>
                <c:pt idx="115">
                  <c:v>2320</c:v>
                </c:pt>
                <c:pt idx="116">
                  <c:v>2340</c:v>
                </c:pt>
                <c:pt idx="117">
                  <c:v>2360</c:v>
                </c:pt>
                <c:pt idx="118">
                  <c:v>2380</c:v>
                </c:pt>
                <c:pt idx="119">
                  <c:v>2400</c:v>
                </c:pt>
                <c:pt idx="120">
                  <c:v>2420</c:v>
                </c:pt>
                <c:pt idx="121">
                  <c:v>2440</c:v>
                </c:pt>
                <c:pt idx="122">
                  <c:v>2460</c:v>
                </c:pt>
                <c:pt idx="123">
                  <c:v>2480</c:v>
                </c:pt>
                <c:pt idx="124">
                  <c:v>2500</c:v>
                </c:pt>
                <c:pt idx="125">
                  <c:v>2520</c:v>
                </c:pt>
                <c:pt idx="126">
                  <c:v>2540</c:v>
                </c:pt>
                <c:pt idx="127">
                  <c:v>2560</c:v>
                </c:pt>
                <c:pt idx="128">
                  <c:v>2580</c:v>
                </c:pt>
                <c:pt idx="129">
                  <c:v>2600</c:v>
                </c:pt>
                <c:pt idx="130">
                  <c:v>2620</c:v>
                </c:pt>
                <c:pt idx="131">
                  <c:v>2640</c:v>
                </c:pt>
                <c:pt idx="132">
                  <c:v>2660</c:v>
                </c:pt>
                <c:pt idx="133">
                  <c:v>2680</c:v>
                </c:pt>
                <c:pt idx="134">
                  <c:v>2700</c:v>
                </c:pt>
                <c:pt idx="135">
                  <c:v>2720</c:v>
                </c:pt>
                <c:pt idx="136">
                  <c:v>2740</c:v>
                </c:pt>
                <c:pt idx="137">
                  <c:v>2760</c:v>
                </c:pt>
                <c:pt idx="138">
                  <c:v>2780</c:v>
                </c:pt>
                <c:pt idx="139">
                  <c:v>2800</c:v>
                </c:pt>
                <c:pt idx="140">
                  <c:v>2820</c:v>
                </c:pt>
                <c:pt idx="141">
                  <c:v>2840</c:v>
                </c:pt>
                <c:pt idx="142">
                  <c:v>2860</c:v>
                </c:pt>
                <c:pt idx="143">
                  <c:v>2880</c:v>
                </c:pt>
                <c:pt idx="144">
                  <c:v>2900</c:v>
                </c:pt>
                <c:pt idx="145">
                  <c:v>2920</c:v>
                </c:pt>
                <c:pt idx="146">
                  <c:v>2940</c:v>
                </c:pt>
                <c:pt idx="147">
                  <c:v>2960</c:v>
                </c:pt>
                <c:pt idx="148">
                  <c:v>2980</c:v>
                </c:pt>
                <c:pt idx="149">
                  <c:v>3000</c:v>
                </c:pt>
                <c:pt idx="150">
                  <c:v>3020</c:v>
                </c:pt>
                <c:pt idx="151">
                  <c:v>3040</c:v>
                </c:pt>
                <c:pt idx="152">
                  <c:v>3060</c:v>
                </c:pt>
                <c:pt idx="153">
                  <c:v>3080</c:v>
                </c:pt>
                <c:pt idx="154">
                  <c:v>3100</c:v>
                </c:pt>
                <c:pt idx="155">
                  <c:v>3120</c:v>
                </c:pt>
                <c:pt idx="156">
                  <c:v>3140</c:v>
                </c:pt>
                <c:pt idx="157">
                  <c:v>3160</c:v>
                </c:pt>
                <c:pt idx="158">
                  <c:v>3180</c:v>
                </c:pt>
                <c:pt idx="159">
                  <c:v>3200</c:v>
                </c:pt>
                <c:pt idx="160">
                  <c:v>3220</c:v>
                </c:pt>
                <c:pt idx="161">
                  <c:v>3240</c:v>
                </c:pt>
                <c:pt idx="162">
                  <c:v>3260</c:v>
                </c:pt>
                <c:pt idx="163">
                  <c:v>3280</c:v>
                </c:pt>
                <c:pt idx="164">
                  <c:v>3300</c:v>
                </c:pt>
                <c:pt idx="165">
                  <c:v>3320</c:v>
                </c:pt>
                <c:pt idx="166">
                  <c:v>3340</c:v>
                </c:pt>
                <c:pt idx="167">
                  <c:v>3360</c:v>
                </c:pt>
                <c:pt idx="168">
                  <c:v>3380</c:v>
                </c:pt>
                <c:pt idx="169">
                  <c:v>3400</c:v>
                </c:pt>
                <c:pt idx="170">
                  <c:v>3420</c:v>
                </c:pt>
                <c:pt idx="171">
                  <c:v>3440</c:v>
                </c:pt>
                <c:pt idx="172">
                  <c:v>3460</c:v>
                </c:pt>
                <c:pt idx="173">
                  <c:v>3480</c:v>
                </c:pt>
                <c:pt idx="174">
                  <c:v>3500</c:v>
                </c:pt>
                <c:pt idx="175">
                  <c:v>3520</c:v>
                </c:pt>
                <c:pt idx="176">
                  <c:v>3540</c:v>
                </c:pt>
                <c:pt idx="177">
                  <c:v>3560</c:v>
                </c:pt>
                <c:pt idx="178">
                  <c:v>3580</c:v>
                </c:pt>
                <c:pt idx="179">
                  <c:v>3600</c:v>
                </c:pt>
                <c:pt idx="180">
                  <c:v>3620</c:v>
                </c:pt>
                <c:pt idx="181">
                  <c:v>3640</c:v>
                </c:pt>
                <c:pt idx="182">
                  <c:v>3660</c:v>
                </c:pt>
                <c:pt idx="183">
                  <c:v>3680</c:v>
                </c:pt>
                <c:pt idx="184">
                  <c:v>3700</c:v>
                </c:pt>
                <c:pt idx="185">
                  <c:v>3720</c:v>
                </c:pt>
                <c:pt idx="186">
                  <c:v>3740</c:v>
                </c:pt>
                <c:pt idx="187">
                  <c:v>3760</c:v>
                </c:pt>
                <c:pt idx="188">
                  <c:v>3780</c:v>
                </c:pt>
                <c:pt idx="189">
                  <c:v>3800</c:v>
                </c:pt>
                <c:pt idx="190">
                  <c:v>3820</c:v>
                </c:pt>
                <c:pt idx="191">
                  <c:v>3840</c:v>
                </c:pt>
                <c:pt idx="192">
                  <c:v>3860</c:v>
                </c:pt>
                <c:pt idx="193">
                  <c:v>3880</c:v>
                </c:pt>
                <c:pt idx="194">
                  <c:v>3900</c:v>
                </c:pt>
                <c:pt idx="195">
                  <c:v>3920</c:v>
                </c:pt>
                <c:pt idx="196">
                  <c:v>3940</c:v>
                </c:pt>
                <c:pt idx="197">
                  <c:v>3960</c:v>
                </c:pt>
                <c:pt idx="198">
                  <c:v>3980</c:v>
                </c:pt>
                <c:pt idx="199">
                  <c:v>4000</c:v>
                </c:pt>
                <c:pt idx="200">
                  <c:v>4020</c:v>
                </c:pt>
                <c:pt idx="201">
                  <c:v>4040</c:v>
                </c:pt>
                <c:pt idx="202">
                  <c:v>4060</c:v>
                </c:pt>
                <c:pt idx="203">
                  <c:v>4080</c:v>
                </c:pt>
                <c:pt idx="204">
                  <c:v>4100</c:v>
                </c:pt>
                <c:pt idx="205">
                  <c:v>4120</c:v>
                </c:pt>
                <c:pt idx="206">
                  <c:v>4140</c:v>
                </c:pt>
                <c:pt idx="207">
                  <c:v>4160</c:v>
                </c:pt>
                <c:pt idx="208">
                  <c:v>4180</c:v>
                </c:pt>
                <c:pt idx="209">
                  <c:v>4200</c:v>
                </c:pt>
                <c:pt idx="210">
                  <c:v>4220</c:v>
                </c:pt>
                <c:pt idx="211">
                  <c:v>4240</c:v>
                </c:pt>
                <c:pt idx="212">
                  <c:v>4260</c:v>
                </c:pt>
                <c:pt idx="213">
                  <c:v>4280</c:v>
                </c:pt>
                <c:pt idx="214">
                  <c:v>4300</c:v>
                </c:pt>
                <c:pt idx="215">
                  <c:v>4320</c:v>
                </c:pt>
                <c:pt idx="216">
                  <c:v>4340</c:v>
                </c:pt>
                <c:pt idx="217">
                  <c:v>4360</c:v>
                </c:pt>
                <c:pt idx="218">
                  <c:v>4380</c:v>
                </c:pt>
                <c:pt idx="219">
                  <c:v>4400</c:v>
                </c:pt>
                <c:pt idx="220">
                  <c:v>4420</c:v>
                </c:pt>
                <c:pt idx="221">
                  <c:v>4440</c:v>
                </c:pt>
                <c:pt idx="222">
                  <c:v>4460</c:v>
                </c:pt>
                <c:pt idx="223">
                  <c:v>4480</c:v>
                </c:pt>
                <c:pt idx="224">
                  <c:v>4500</c:v>
                </c:pt>
                <c:pt idx="225">
                  <c:v>4520</c:v>
                </c:pt>
                <c:pt idx="226">
                  <c:v>4540</c:v>
                </c:pt>
                <c:pt idx="227">
                  <c:v>4560</c:v>
                </c:pt>
                <c:pt idx="228">
                  <c:v>4580</c:v>
                </c:pt>
                <c:pt idx="229">
                  <c:v>4600</c:v>
                </c:pt>
                <c:pt idx="230">
                  <c:v>4620</c:v>
                </c:pt>
                <c:pt idx="231">
                  <c:v>4640</c:v>
                </c:pt>
                <c:pt idx="232">
                  <c:v>4660</c:v>
                </c:pt>
                <c:pt idx="233">
                  <c:v>4680</c:v>
                </c:pt>
                <c:pt idx="234">
                  <c:v>4700</c:v>
                </c:pt>
                <c:pt idx="235">
                  <c:v>4720</c:v>
                </c:pt>
                <c:pt idx="236">
                  <c:v>4740</c:v>
                </c:pt>
                <c:pt idx="237">
                  <c:v>4760</c:v>
                </c:pt>
                <c:pt idx="238">
                  <c:v>4780</c:v>
                </c:pt>
                <c:pt idx="239">
                  <c:v>4800</c:v>
                </c:pt>
                <c:pt idx="240">
                  <c:v>4820</c:v>
                </c:pt>
                <c:pt idx="241">
                  <c:v>4840</c:v>
                </c:pt>
                <c:pt idx="242">
                  <c:v>4860</c:v>
                </c:pt>
                <c:pt idx="243">
                  <c:v>4880</c:v>
                </c:pt>
                <c:pt idx="244">
                  <c:v>4900</c:v>
                </c:pt>
                <c:pt idx="245">
                  <c:v>4920</c:v>
                </c:pt>
                <c:pt idx="246">
                  <c:v>4940</c:v>
                </c:pt>
                <c:pt idx="247">
                  <c:v>4960</c:v>
                </c:pt>
                <c:pt idx="248">
                  <c:v>4980</c:v>
                </c:pt>
                <c:pt idx="249">
                  <c:v>5000</c:v>
                </c:pt>
                <c:pt idx="250">
                  <c:v>5020</c:v>
                </c:pt>
                <c:pt idx="251">
                  <c:v>5040</c:v>
                </c:pt>
                <c:pt idx="252">
                  <c:v>5060</c:v>
                </c:pt>
                <c:pt idx="253">
                  <c:v>5080</c:v>
                </c:pt>
                <c:pt idx="254">
                  <c:v>5100</c:v>
                </c:pt>
                <c:pt idx="255">
                  <c:v>5120</c:v>
                </c:pt>
                <c:pt idx="256">
                  <c:v>5140</c:v>
                </c:pt>
                <c:pt idx="257">
                  <c:v>5160</c:v>
                </c:pt>
                <c:pt idx="258">
                  <c:v>5180</c:v>
                </c:pt>
                <c:pt idx="259">
                  <c:v>5200</c:v>
                </c:pt>
                <c:pt idx="260">
                  <c:v>5220</c:v>
                </c:pt>
                <c:pt idx="261">
                  <c:v>5240</c:v>
                </c:pt>
                <c:pt idx="262">
                  <c:v>5260</c:v>
                </c:pt>
                <c:pt idx="263">
                  <c:v>5280</c:v>
                </c:pt>
                <c:pt idx="264">
                  <c:v>5300</c:v>
                </c:pt>
                <c:pt idx="265">
                  <c:v>5320</c:v>
                </c:pt>
                <c:pt idx="266">
                  <c:v>5340</c:v>
                </c:pt>
                <c:pt idx="267">
                  <c:v>5360</c:v>
                </c:pt>
                <c:pt idx="268">
                  <c:v>5380</c:v>
                </c:pt>
                <c:pt idx="269">
                  <c:v>5400</c:v>
                </c:pt>
                <c:pt idx="270">
                  <c:v>5420</c:v>
                </c:pt>
                <c:pt idx="271">
                  <c:v>5440</c:v>
                </c:pt>
                <c:pt idx="272">
                  <c:v>5460</c:v>
                </c:pt>
                <c:pt idx="273">
                  <c:v>5480</c:v>
                </c:pt>
                <c:pt idx="274">
                  <c:v>5500</c:v>
                </c:pt>
                <c:pt idx="275">
                  <c:v>5520</c:v>
                </c:pt>
                <c:pt idx="276">
                  <c:v>5540</c:v>
                </c:pt>
                <c:pt idx="277">
                  <c:v>5560</c:v>
                </c:pt>
                <c:pt idx="278">
                  <c:v>5580</c:v>
                </c:pt>
                <c:pt idx="279">
                  <c:v>5600</c:v>
                </c:pt>
                <c:pt idx="280">
                  <c:v>5620</c:v>
                </c:pt>
                <c:pt idx="281">
                  <c:v>5640</c:v>
                </c:pt>
                <c:pt idx="282">
                  <c:v>5660</c:v>
                </c:pt>
                <c:pt idx="283">
                  <c:v>5680</c:v>
                </c:pt>
                <c:pt idx="284">
                  <c:v>5700</c:v>
                </c:pt>
                <c:pt idx="285">
                  <c:v>5720</c:v>
                </c:pt>
                <c:pt idx="286">
                  <c:v>5740</c:v>
                </c:pt>
                <c:pt idx="287">
                  <c:v>5760</c:v>
                </c:pt>
                <c:pt idx="288">
                  <c:v>5780</c:v>
                </c:pt>
                <c:pt idx="289">
                  <c:v>5800</c:v>
                </c:pt>
                <c:pt idx="290">
                  <c:v>5820</c:v>
                </c:pt>
                <c:pt idx="291">
                  <c:v>5840</c:v>
                </c:pt>
                <c:pt idx="292">
                  <c:v>5860</c:v>
                </c:pt>
                <c:pt idx="293">
                  <c:v>5880</c:v>
                </c:pt>
                <c:pt idx="294">
                  <c:v>5900</c:v>
                </c:pt>
                <c:pt idx="295">
                  <c:v>5920</c:v>
                </c:pt>
                <c:pt idx="296">
                  <c:v>5940</c:v>
                </c:pt>
                <c:pt idx="297">
                  <c:v>5960</c:v>
                </c:pt>
                <c:pt idx="298">
                  <c:v>5980</c:v>
                </c:pt>
                <c:pt idx="299">
                  <c:v>6000</c:v>
                </c:pt>
                <c:pt idx="300">
                  <c:v>6020</c:v>
                </c:pt>
                <c:pt idx="301">
                  <c:v>6040</c:v>
                </c:pt>
                <c:pt idx="302">
                  <c:v>6060</c:v>
                </c:pt>
                <c:pt idx="303">
                  <c:v>6080</c:v>
                </c:pt>
                <c:pt idx="304">
                  <c:v>6100</c:v>
                </c:pt>
                <c:pt idx="305">
                  <c:v>6120</c:v>
                </c:pt>
                <c:pt idx="306">
                  <c:v>6140</c:v>
                </c:pt>
                <c:pt idx="307">
                  <c:v>6160</c:v>
                </c:pt>
                <c:pt idx="308">
                  <c:v>6180</c:v>
                </c:pt>
                <c:pt idx="309">
                  <c:v>6200</c:v>
                </c:pt>
                <c:pt idx="310">
                  <c:v>6220</c:v>
                </c:pt>
                <c:pt idx="311">
                  <c:v>6240</c:v>
                </c:pt>
                <c:pt idx="312">
                  <c:v>6260</c:v>
                </c:pt>
                <c:pt idx="313">
                  <c:v>6280</c:v>
                </c:pt>
                <c:pt idx="314">
                  <c:v>6300</c:v>
                </c:pt>
                <c:pt idx="315">
                  <c:v>6320</c:v>
                </c:pt>
                <c:pt idx="316">
                  <c:v>6340</c:v>
                </c:pt>
                <c:pt idx="317">
                  <c:v>6360</c:v>
                </c:pt>
                <c:pt idx="318">
                  <c:v>6380</c:v>
                </c:pt>
                <c:pt idx="319">
                  <c:v>6400</c:v>
                </c:pt>
                <c:pt idx="320">
                  <c:v>6420</c:v>
                </c:pt>
                <c:pt idx="321">
                  <c:v>6440</c:v>
                </c:pt>
                <c:pt idx="322">
                  <c:v>6460</c:v>
                </c:pt>
                <c:pt idx="323">
                  <c:v>6480</c:v>
                </c:pt>
                <c:pt idx="324">
                  <c:v>6500</c:v>
                </c:pt>
                <c:pt idx="325">
                  <c:v>6520</c:v>
                </c:pt>
                <c:pt idx="326">
                  <c:v>6540</c:v>
                </c:pt>
                <c:pt idx="327">
                  <c:v>6560</c:v>
                </c:pt>
                <c:pt idx="328">
                  <c:v>6580</c:v>
                </c:pt>
                <c:pt idx="329">
                  <c:v>6600</c:v>
                </c:pt>
                <c:pt idx="330">
                  <c:v>6620</c:v>
                </c:pt>
                <c:pt idx="331">
                  <c:v>6640</c:v>
                </c:pt>
                <c:pt idx="332">
                  <c:v>6660</c:v>
                </c:pt>
                <c:pt idx="333">
                  <c:v>6680</c:v>
                </c:pt>
                <c:pt idx="334">
                  <c:v>6700</c:v>
                </c:pt>
                <c:pt idx="335">
                  <c:v>6720</c:v>
                </c:pt>
                <c:pt idx="336">
                  <c:v>6740</c:v>
                </c:pt>
                <c:pt idx="337">
                  <c:v>6760</c:v>
                </c:pt>
                <c:pt idx="338">
                  <c:v>6780</c:v>
                </c:pt>
                <c:pt idx="339">
                  <c:v>6800</c:v>
                </c:pt>
                <c:pt idx="340">
                  <c:v>6820</c:v>
                </c:pt>
                <c:pt idx="341">
                  <c:v>6840</c:v>
                </c:pt>
                <c:pt idx="342">
                  <c:v>6860</c:v>
                </c:pt>
                <c:pt idx="343">
                  <c:v>6880</c:v>
                </c:pt>
                <c:pt idx="344">
                  <c:v>6900</c:v>
                </c:pt>
                <c:pt idx="345">
                  <c:v>6920</c:v>
                </c:pt>
                <c:pt idx="346">
                  <c:v>6940</c:v>
                </c:pt>
                <c:pt idx="347">
                  <c:v>6960</c:v>
                </c:pt>
                <c:pt idx="348">
                  <c:v>6980</c:v>
                </c:pt>
                <c:pt idx="349">
                  <c:v>7000</c:v>
                </c:pt>
                <c:pt idx="350">
                  <c:v>7020</c:v>
                </c:pt>
                <c:pt idx="351">
                  <c:v>7040</c:v>
                </c:pt>
                <c:pt idx="352">
                  <c:v>7060</c:v>
                </c:pt>
                <c:pt idx="353">
                  <c:v>7080</c:v>
                </c:pt>
                <c:pt idx="354">
                  <c:v>7100</c:v>
                </c:pt>
                <c:pt idx="355">
                  <c:v>7120</c:v>
                </c:pt>
                <c:pt idx="356">
                  <c:v>7140</c:v>
                </c:pt>
                <c:pt idx="357">
                  <c:v>7160</c:v>
                </c:pt>
                <c:pt idx="358">
                  <c:v>7180</c:v>
                </c:pt>
                <c:pt idx="359">
                  <c:v>7200</c:v>
                </c:pt>
                <c:pt idx="360">
                  <c:v>7220</c:v>
                </c:pt>
                <c:pt idx="361">
                  <c:v>7240</c:v>
                </c:pt>
                <c:pt idx="362">
                  <c:v>7260</c:v>
                </c:pt>
                <c:pt idx="363">
                  <c:v>7280</c:v>
                </c:pt>
                <c:pt idx="364">
                  <c:v>7300</c:v>
                </c:pt>
                <c:pt idx="365">
                  <c:v>7320</c:v>
                </c:pt>
                <c:pt idx="366">
                  <c:v>7340</c:v>
                </c:pt>
                <c:pt idx="367">
                  <c:v>7360</c:v>
                </c:pt>
                <c:pt idx="368">
                  <c:v>7380</c:v>
                </c:pt>
                <c:pt idx="369">
                  <c:v>7400</c:v>
                </c:pt>
                <c:pt idx="370">
                  <c:v>7420</c:v>
                </c:pt>
                <c:pt idx="371">
                  <c:v>7440</c:v>
                </c:pt>
                <c:pt idx="372">
                  <c:v>7460</c:v>
                </c:pt>
                <c:pt idx="373">
                  <c:v>7480</c:v>
                </c:pt>
                <c:pt idx="374">
                  <c:v>7500</c:v>
                </c:pt>
                <c:pt idx="375">
                  <c:v>7520</c:v>
                </c:pt>
                <c:pt idx="376">
                  <c:v>7540</c:v>
                </c:pt>
                <c:pt idx="377">
                  <c:v>7560</c:v>
                </c:pt>
                <c:pt idx="378">
                  <c:v>7580</c:v>
                </c:pt>
                <c:pt idx="379">
                  <c:v>7600</c:v>
                </c:pt>
                <c:pt idx="380">
                  <c:v>7620</c:v>
                </c:pt>
                <c:pt idx="381">
                  <c:v>7640</c:v>
                </c:pt>
                <c:pt idx="382">
                  <c:v>7660</c:v>
                </c:pt>
                <c:pt idx="383">
                  <c:v>7680</c:v>
                </c:pt>
                <c:pt idx="384">
                  <c:v>7700</c:v>
                </c:pt>
                <c:pt idx="385">
                  <c:v>7720</c:v>
                </c:pt>
                <c:pt idx="386">
                  <c:v>7740</c:v>
                </c:pt>
                <c:pt idx="387">
                  <c:v>7760</c:v>
                </c:pt>
                <c:pt idx="388">
                  <c:v>7780</c:v>
                </c:pt>
                <c:pt idx="389">
                  <c:v>7800</c:v>
                </c:pt>
                <c:pt idx="390">
                  <c:v>7820</c:v>
                </c:pt>
                <c:pt idx="391">
                  <c:v>7840</c:v>
                </c:pt>
                <c:pt idx="392">
                  <c:v>7860</c:v>
                </c:pt>
                <c:pt idx="393">
                  <c:v>7880</c:v>
                </c:pt>
                <c:pt idx="394">
                  <c:v>7900</c:v>
                </c:pt>
                <c:pt idx="395">
                  <c:v>7920</c:v>
                </c:pt>
                <c:pt idx="396">
                  <c:v>7940</c:v>
                </c:pt>
                <c:pt idx="397">
                  <c:v>7960</c:v>
                </c:pt>
                <c:pt idx="398">
                  <c:v>7980</c:v>
                </c:pt>
                <c:pt idx="399">
                  <c:v>8000</c:v>
                </c:pt>
                <c:pt idx="400">
                  <c:v>8020</c:v>
                </c:pt>
                <c:pt idx="401">
                  <c:v>8040</c:v>
                </c:pt>
                <c:pt idx="402">
                  <c:v>8060</c:v>
                </c:pt>
                <c:pt idx="403">
                  <c:v>8080</c:v>
                </c:pt>
                <c:pt idx="404">
                  <c:v>8100</c:v>
                </c:pt>
                <c:pt idx="405">
                  <c:v>8120</c:v>
                </c:pt>
                <c:pt idx="406">
                  <c:v>8140</c:v>
                </c:pt>
                <c:pt idx="407">
                  <c:v>8160</c:v>
                </c:pt>
                <c:pt idx="408">
                  <c:v>8180</c:v>
                </c:pt>
                <c:pt idx="409">
                  <c:v>8200</c:v>
                </c:pt>
                <c:pt idx="410">
                  <c:v>8220</c:v>
                </c:pt>
                <c:pt idx="411">
                  <c:v>8240</c:v>
                </c:pt>
                <c:pt idx="412">
                  <c:v>8260</c:v>
                </c:pt>
                <c:pt idx="413">
                  <c:v>8280</c:v>
                </c:pt>
                <c:pt idx="414">
                  <c:v>8300</c:v>
                </c:pt>
                <c:pt idx="415">
                  <c:v>8320</c:v>
                </c:pt>
                <c:pt idx="416">
                  <c:v>8340</c:v>
                </c:pt>
                <c:pt idx="417">
                  <c:v>8360</c:v>
                </c:pt>
                <c:pt idx="418">
                  <c:v>8380</c:v>
                </c:pt>
                <c:pt idx="419">
                  <c:v>8400</c:v>
                </c:pt>
                <c:pt idx="420">
                  <c:v>8420</c:v>
                </c:pt>
                <c:pt idx="421">
                  <c:v>8440</c:v>
                </c:pt>
                <c:pt idx="422">
                  <c:v>8460</c:v>
                </c:pt>
                <c:pt idx="423">
                  <c:v>8480</c:v>
                </c:pt>
                <c:pt idx="424">
                  <c:v>8500</c:v>
                </c:pt>
                <c:pt idx="425">
                  <c:v>8520</c:v>
                </c:pt>
                <c:pt idx="426">
                  <c:v>8540</c:v>
                </c:pt>
                <c:pt idx="427">
                  <c:v>8560</c:v>
                </c:pt>
                <c:pt idx="428">
                  <c:v>8580</c:v>
                </c:pt>
                <c:pt idx="429">
                  <c:v>8600</c:v>
                </c:pt>
                <c:pt idx="430">
                  <c:v>8620</c:v>
                </c:pt>
                <c:pt idx="431">
                  <c:v>8640</c:v>
                </c:pt>
                <c:pt idx="432">
                  <c:v>8660</c:v>
                </c:pt>
                <c:pt idx="433">
                  <c:v>8680</c:v>
                </c:pt>
                <c:pt idx="434">
                  <c:v>8700</c:v>
                </c:pt>
                <c:pt idx="435">
                  <c:v>8720</c:v>
                </c:pt>
                <c:pt idx="436">
                  <c:v>8740</c:v>
                </c:pt>
                <c:pt idx="437">
                  <c:v>8760</c:v>
                </c:pt>
                <c:pt idx="438">
                  <c:v>8780</c:v>
                </c:pt>
                <c:pt idx="439">
                  <c:v>8800</c:v>
                </c:pt>
                <c:pt idx="440">
                  <c:v>8820</c:v>
                </c:pt>
                <c:pt idx="441">
                  <c:v>8840</c:v>
                </c:pt>
                <c:pt idx="442">
                  <c:v>8860</c:v>
                </c:pt>
                <c:pt idx="443">
                  <c:v>8880</c:v>
                </c:pt>
                <c:pt idx="444">
                  <c:v>8900</c:v>
                </c:pt>
                <c:pt idx="445">
                  <c:v>8920</c:v>
                </c:pt>
                <c:pt idx="446">
                  <c:v>8940</c:v>
                </c:pt>
                <c:pt idx="447">
                  <c:v>8960</c:v>
                </c:pt>
                <c:pt idx="448">
                  <c:v>8980</c:v>
                </c:pt>
                <c:pt idx="449">
                  <c:v>9000</c:v>
                </c:pt>
                <c:pt idx="450">
                  <c:v>9020</c:v>
                </c:pt>
                <c:pt idx="451">
                  <c:v>9040</c:v>
                </c:pt>
                <c:pt idx="452">
                  <c:v>9060</c:v>
                </c:pt>
                <c:pt idx="453">
                  <c:v>9080</c:v>
                </c:pt>
                <c:pt idx="454">
                  <c:v>9100</c:v>
                </c:pt>
                <c:pt idx="455">
                  <c:v>9120</c:v>
                </c:pt>
                <c:pt idx="456">
                  <c:v>9140</c:v>
                </c:pt>
                <c:pt idx="457">
                  <c:v>9160</c:v>
                </c:pt>
                <c:pt idx="458">
                  <c:v>9180</c:v>
                </c:pt>
                <c:pt idx="459">
                  <c:v>9200</c:v>
                </c:pt>
                <c:pt idx="460">
                  <c:v>9220</c:v>
                </c:pt>
                <c:pt idx="461">
                  <c:v>9240</c:v>
                </c:pt>
                <c:pt idx="462">
                  <c:v>9260</c:v>
                </c:pt>
                <c:pt idx="463">
                  <c:v>9280</c:v>
                </c:pt>
                <c:pt idx="464">
                  <c:v>9300</c:v>
                </c:pt>
                <c:pt idx="465">
                  <c:v>9320</c:v>
                </c:pt>
                <c:pt idx="466">
                  <c:v>9340</c:v>
                </c:pt>
                <c:pt idx="467">
                  <c:v>9360</c:v>
                </c:pt>
                <c:pt idx="468">
                  <c:v>9380</c:v>
                </c:pt>
                <c:pt idx="469">
                  <c:v>9400</c:v>
                </c:pt>
                <c:pt idx="470">
                  <c:v>9420</c:v>
                </c:pt>
                <c:pt idx="471">
                  <c:v>9440</c:v>
                </c:pt>
                <c:pt idx="472">
                  <c:v>9460</c:v>
                </c:pt>
                <c:pt idx="473">
                  <c:v>9480</c:v>
                </c:pt>
                <c:pt idx="474">
                  <c:v>9500</c:v>
                </c:pt>
                <c:pt idx="475">
                  <c:v>9520</c:v>
                </c:pt>
                <c:pt idx="476">
                  <c:v>9540</c:v>
                </c:pt>
                <c:pt idx="477">
                  <c:v>9560</c:v>
                </c:pt>
                <c:pt idx="478">
                  <c:v>9580</c:v>
                </c:pt>
                <c:pt idx="479">
                  <c:v>9600</c:v>
                </c:pt>
                <c:pt idx="480">
                  <c:v>9620</c:v>
                </c:pt>
                <c:pt idx="481">
                  <c:v>9640</c:v>
                </c:pt>
                <c:pt idx="482">
                  <c:v>9660</c:v>
                </c:pt>
                <c:pt idx="483">
                  <c:v>9680</c:v>
                </c:pt>
                <c:pt idx="484">
                  <c:v>9700</c:v>
                </c:pt>
                <c:pt idx="485">
                  <c:v>9720</c:v>
                </c:pt>
                <c:pt idx="486">
                  <c:v>9740</c:v>
                </c:pt>
                <c:pt idx="487">
                  <c:v>9760</c:v>
                </c:pt>
                <c:pt idx="488">
                  <c:v>9780</c:v>
                </c:pt>
                <c:pt idx="489">
                  <c:v>9800</c:v>
                </c:pt>
                <c:pt idx="490">
                  <c:v>9820</c:v>
                </c:pt>
                <c:pt idx="491">
                  <c:v>9840</c:v>
                </c:pt>
                <c:pt idx="492">
                  <c:v>9860</c:v>
                </c:pt>
                <c:pt idx="493">
                  <c:v>9880</c:v>
                </c:pt>
                <c:pt idx="494">
                  <c:v>9900</c:v>
                </c:pt>
                <c:pt idx="495">
                  <c:v>9920</c:v>
                </c:pt>
                <c:pt idx="496">
                  <c:v>9940</c:v>
                </c:pt>
                <c:pt idx="497">
                  <c:v>9960</c:v>
                </c:pt>
                <c:pt idx="498">
                  <c:v>9980</c:v>
                </c:pt>
                <c:pt idx="499">
                  <c:v>10000</c:v>
                </c:pt>
                <c:pt idx="500">
                  <c:v>10020</c:v>
                </c:pt>
                <c:pt idx="501">
                  <c:v>10040</c:v>
                </c:pt>
                <c:pt idx="502">
                  <c:v>10060</c:v>
                </c:pt>
                <c:pt idx="503">
                  <c:v>10080</c:v>
                </c:pt>
                <c:pt idx="504">
                  <c:v>10100</c:v>
                </c:pt>
                <c:pt idx="505">
                  <c:v>10120</c:v>
                </c:pt>
                <c:pt idx="506">
                  <c:v>10140</c:v>
                </c:pt>
                <c:pt idx="507">
                  <c:v>10160</c:v>
                </c:pt>
                <c:pt idx="508">
                  <c:v>10180</c:v>
                </c:pt>
                <c:pt idx="509">
                  <c:v>10200</c:v>
                </c:pt>
                <c:pt idx="510">
                  <c:v>10220</c:v>
                </c:pt>
                <c:pt idx="511">
                  <c:v>10240</c:v>
                </c:pt>
                <c:pt idx="512">
                  <c:v>10260</c:v>
                </c:pt>
                <c:pt idx="513">
                  <c:v>10280</c:v>
                </c:pt>
                <c:pt idx="514">
                  <c:v>10300</c:v>
                </c:pt>
                <c:pt idx="515">
                  <c:v>10320</c:v>
                </c:pt>
                <c:pt idx="516">
                  <c:v>10340</c:v>
                </c:pt>
                <c:pt idx="517">
                  <c:v>10360</c:v>
                </c:pt>
                <c:pt idx="518">
                  <c:v>10380</c:v>
                </c:pt>
                <c:pt idx="519">
                  <c:v>10400</c:v>
                </c:pt>
                <c:pt idx="520">
                  <c:v>10420</c:v>
                </c:pt>
                <c:pt idx="521">
                  <c:v>10440</c:v>
                </c:pt>
                <c:pt idx="522">
                  <c:v>10460</c:v>
                </c:pt>
                <c:pt idx="523">
                  <c:v>10480</c:v>
                </c:pt>
                <c:pt idx="524">
                  <c:v>10500</c:v>
                </c:pt>
                <c:pt idx="525">
                  <c:v>10520</c:v>
                </c:pt>
                <c:pt idx="526">
                  <c:v>10540</c:v>
                </c:pt>
                <c:pt idx="527">
                  <c:v>10560</c:v>
                </c:pt>
                <c:pt idx="528">
                  <c:v>10580</c:v>
                </c:pt>
                <c:pt idx="529">
                  <c:v>10600</c:v>
                </c:pt>
                <c:pt idx="530">
                  <c:v>10620</c:v>
                </c:pt>
                <c:pt idx="531">
                  <c:v>10640</c:v>
                </c:pt>
                <c:pt idx="532">
                  <c:v>10660</c:v>
                </c:pt>
                <c:pt idx="533">
                  <c:v>10680</c:v>
                </c:pt>
                <c:pt idx="534">
                  <c:v>10700</c:v>
                </c:pt>
                <c:pt idx="535">
                  <c:v>10720</c:v>
                </c:pt>
                <c:pt idx="536">
                  <c:v>10740</c:v>
                </c:pt>
                <c:pt idx="537">
                  <c:v>10760</c:v>
                </c:pt>
                <c:pt idx="538">
                  <c:v>10780</c:v>
                </c:pt>
                <c:pt idx="539">
                  <c:v>10800</c:v>
                </c:pt>
                <c:pt idx="540">
                  <c:v>10820</c:v>
                </c:pt>
                <c:pt idx="541">
                  <c:v>10840</c:v>
                </c:pt>
                <c:pt idx="542">
                  <c:v>10860</c:v>
                </c:pt>
                <c:pt idx="543">
                  <c:v>10880</c:v>
                </c:pt>
                <c:pt idx="544">
                  <c:v>10900</c:v>
                </c:pt>
                <c:pt idx="545">
                  <c:v>10920</c:v>
                </c:pt>
                <c:pt idx="546">
                  <c:v>10940</c:v>
                </c:pt>
                <c:pt idx="547">
                  <c:v>10960</c:v>
                </c:pt>
                <c:pt idx="548">
                  <c:v>10980</c:v>
                </c:pt>
                <c:pt idx="549">
                  <c:v>11000</c:v>
                </c:pt>
                <c:pt idx="550">
                  <c:v>11020</c:v>
                </c:pt>
                <c:pt idx="551">
                  <c:v>11040</c:v>
                </c:pt>
                <c:pt idx="552">
                  <c:v>11060</c:v>
                </c:pt>
                <c:pt idx="553">
                  <c:v>11080</c:v>
                </c:pt>
                <c:pt idx="554">
                  <c:v>11100</c:v>
                </c:pt>
                <c:pt idx="555">
                  <c:v>11120</c:v>
                </c:pt>
                <c:pt idx="556">
                  <c:v>11140</c:v>
                </c:pt>
                <c:pt idx="557">
                  <c:v>11160</c:v>
                </c:pt>
                <c:pt idx="558">
                  <c:v>11180</c:v>
                </c:pt>
                <c:pt idx="559">
                  <c:v>11200</c:v>
                </c:pt>
                <c:pt idx="560">
                  <c:v>11220</c:v>
                </c:pt>
                <c:pt idx="561">
                  <c:v>11240</c:v>
                </c:pt>
                <c:pt idx="562">
                  <c:v>11260</c:v>
                </c:pt>
                <c:pt idx="563">
                  <c:v>11280</c:v>
                </c:pt>
                <c:pt idx="564">
                  <c:v>11300</c:v>
                </c:pt>
                <c:pt idx="565">
                  <c:v>11320</c:v>
                </c:pt>
                <c:pt idx="566">
                  <c:v>11340</c:v>
                </c:pt>
                <c:pt idx="567">
                  <c:v>11360</c:v>
                </c:pt>
                <c:pt idx="568">
                  <c:v>11380</c:v>
                </c:pt>
                <c:pt idx="569">
                  <c:v>11400</c:v>
                </c:pt>
                <c:pt idx="570">
                  <c:v>11420</c:v>
                </c:pt>
                <c:pt idx="571">
                  <c:v>11440</c:v>
                </c:pt>
                <c:pt idx="572">
                  <c:v>11460</c:v>
                </c:pt>
                <c:pt idx="573">
                  <c:v>11480</c:v>
                </c:pt>
                <c:pt idx="574">
                  <c:v>11500</c:v>
                </c:pt>
                <c:pt idx="575">
                  <c:v>11520</c:v>
                </c:pt>
                <c:pt idx="576">
                  <c:v>11540</c:v>
                </c:pt>
                <c:pt idx="577">
                  <c:v>11560</c:v>
                </c:pt>
                <c:pt idx="578">
                  <c:v>11580</c:v>
                </c:pt>
                <c:pt idx="579">
                  <c:v>11600</c:v>
                </c:pt>
                <c:pt idx="580">
                  <c:v>11620</c:v>
                </c:pt>
                <c:pt idx="581">
                  <c:v>11640</c:v>
                </c:pt>
                <c:pt idx="582">
                  <c:v>11660</c:v>
                </c:pt>
                <c:pt idx="583">
                  <c:v>11680</c:v>
                </c:pt>
                <c:pt idx="584">
                  <c:v>11700</c:v>
                </c:pt>
                <c:pt idx="585">
                  <c:v>11720</c:v>
                </c:pt>
                <c:pt idx="586">
                  <c:v>11740</c:v>
                </c:pt>
                <c:pt idx="587">
                  <c:v>11760</c:v>
                </c:pt>
                <c:pt idx="588">
                  <c:v>11780</c:v>
                </c:pt>
                <c:pt idx="589">
                  <c:v>11800</c:v>
                </c:pt>
                <c:pt idx="590">
                  <c:v>11820</c:v>
                </c:pt>
                <c:pt idx="591">
                  <c:v>11840</c:v>
                </c:pt>
                <c:pt idx="592">
                  <c:v>11860</c:v>
                </c:pt>
                <c:pt idx="593">
                  <c:v>11880</c:v>
                </c:pt>
                <c:pt idx="594">
                  <c:v>11900</c:v>
                </c:pt>
                <c:pt idx="595">
                  <c:v>11920</c:v>
                </c:pt>
                <c:pt idx="596">
                  <c:v>11940</c:v>
                </c:pt>
                <c:pt idx="597">
                  <c:v>11960</c:v>
                </c:pt>
                <c:pt idx="598">
                  <c:v>11980</c:v>
                </c:pt>
                <c:pt idx="599">
                  <c:v>12000</c:v>
                </c:pt>
                <c:pt idx="600">
                  <c:v>12020</c:v>
                </c:pt>
                <c:pt idx="601">
                  <c:v>12040</c:v>
                </c:pt>
                <c:pt idx="602">
                  <c:v>12060</c:v>
                </c:pt>
                <c:pt idx="603">
                  <c:v>12080</c:v>
                </c:pt>
                <c:pt idx="604">
                  <c:v>12100</c:v>
                </c:pt>
                <c:pt idx="605">
                  <c:v>12120</c:v>
                </c:pt>
                <c:pt idx="606">
                  <c:v>12140</c:v>
                </c:pt>
                <c:pt idx="607">
                  <c:v>12160</c:v>
                </c:pt>
                <c:pt idx="608">
                  <c:v>12180</c:v>
                </c:pt>
                <c:pt idx="609">
                  <c:v>12200</c:v>
                </c:pt>
                <c:pt idx="610">
                  <c:v>12220</c:v>
                </c:pt>
                <c:pt idx="611">
                  <c:v>12240</c:v>
                </c:pt>
                <c:pt idx="612">
                  <c:v>12260</c:v>
                </c:pt>
                <c:pt idx="613">
                  <c:v>12280</c:v>
                </c:pt>
                <c:pt idx="614">
                  <c:v>12300</c:v>
                </c:pt>
                <c:pt idx="615">
                  <c:v>12320</c:v>
                </c:pt>
                <c:pt idx="616">
                  <c:v>12340</c:v>
                </c:pt>
                <c:pt idx="617">
                  <c:v>12360</c:v>
                </c:pt>
                <c:pt idx="618">
                  <c:v>12380</c:v>
                </c:pt>
                <c:pt idx="619">
                  <c:v>12400</c:v>
                </c:pt>
                <c:pt idx="620">
                  <c:v>12420</c:v>
                </c:pt>
                <c:pt idx="621">
                  <c:v>12440</c:v>
                </c:pt>
                <c:pt idx="622">
                  <c:v>12460</c:v>
                </c:pt>
                <c:pt idx="623">
                  <c:v>12480</c:v>
                </c:pt>
                <c:pt idx="624">
                  <c:v>12500</c:v>
                </c:pt>
                <c:pt idx="625">
                  <c:v>12520</c:v>
                </c:pt>
                <c:pt idx="626">
                  <c:v>12540</c:v>
                </c:pt>
                <c:pt idx="627">
                  <c:v>12560</c:v>
                </c:pt>
                <c:pt idx="628">
                  <c:v>12580</c:v>
                </c:pt>
                <c:pt idx="629">
                  <c:v>12600</c:v>
                </c:pt>
                <c:pt idx="630">
                  <c:v>12620</c:v>
                </c:pt>
                <c:pt idx="631">
                  <c:v>12640</c:v>
                </c:pt>
                <c:pt idx="632">
                  <c:v>12660</c:v>
                </c:pt>
                <c:pt idx="633">
                  <c:v>12680</c:v>
                </c:pt>
                <c:pt idx="634">
                  <c:v>12700</c:v>
                </c:pt>
                <c:pt idx="635">
                  <c:v>12720</c:v>
                </c:pt>
                <c:pt idx="636">
                  <c:v>12740</c:v>
                </c:pt>
                <c:pt idx="637">
                  <c:v>12760</c:v>
                </c:pt>
                <c:pt idx="638">
                  <c:v>12780</c:v>
                </c:pt>
                <c:pt idx="639">
                  <c:v>12800</c:v>
                </c:pt>
                <c:pt idx="640">
                  <c:v>12820</c:v>
                </c:pt>
                <c:pt idx="641">
                  <c:v>12840</c:v>
                </c:pt>
                <c:pt idx="642">
                  <c:v>12860</c:v>
                </c:pt>
                <c:pt idx="643">
                  <c:v>12880</c:v>
                </c:pt>
                <c:pt idx="644">
                  <c:v>12900</c:v>
                </c:pt>
                <c:pt idx="645">
                  <c:v>12920</c:v>
                </c:pt>
                <c:pt idx="646">
                  <c:v>12940</c:v>
                </c:pt>
                <c:pt idx="647">
                  <c:v>12960</c:v>
                </c:pt>
                <c:pt idx="648">
                  <c:v>12980</c:v>
                </c:pt>
                <c:pt idx="649">
                  <c:v>13000</c:v>
                </c:pt>
                <c:pt idx="650">
                  <c:v>13020</c:v>
                </c:pt>
                <c:pt idx="651">
                  <c:v>13040</c:v>
                </c:pt>
                <c:pt idx="652">
                  <c:v>13060</c:v>
                </c:pt>
                <c:pt idx="653">
                  <c:v>13080</c:v>
                </c:pt>
                <c:pt idx="654">
                  <c:v>13100</c:v>
                </c:pt>
                <c:pt idx="655">
                  <c:v>13120</c:v>
                </c:pt>
                <c:pt idx="656">
                  <c:v>13140</c:v>
                </c:pt>
                <c:pt idx="657">
                  <c:v>13160</c:v>
                </c:pt>
                <c:pt idx="658">
                  <c:v>13180</c:v>
                </c:pt>
                <c:pt idx="659">
                  <c:v>13200</c:v>
                </c:pt>
                <c:pt idx="660">
                  <c:v>13220</c:v>
                </c:pt>
                <c:pt idx="661">
                  <c:v>13240</c:v>
                </c:pt>
                <c:pt idx="662">
                  <c:v>13260</c:v>
                </c:pt>
                <c:pt idx="663">
                  <c:v>13280</c:v>
                </c:pt>
                <c:pt idx="664">
                  <c:v>13300</c:v>
                </c:pt>
                <c:pt idx="665">
                  <c:v>13320</c:v>
                </c:pt>
                <c:pt idx="666">
                  <c:v>13340</c:v>
                </c:pt>
                <c:pt idx="667">
                  <c:v>13360</c:v>
                </c:pt>
                <c:pt idx="668">
                  <c:v>13380</c:v>
                </c:pt>
                <c:pt idx="669">
                  <c:v>13400</c:v>
                </c:pt>
                <c:pt idx="670">
                  <c:v>13420</c:v>
                </c:pt>
                <c:pt idx="671">
                  <c:v>13440</c:v>
                </c:pt>
                <c:pt idx="672">
                  <c:v>13460</c:v>
                </c:pt>
                <c:pt idx="673">
                  <c:v>13480</c:v>
                </c:pt>
                <c:pt idx="674">
                  <c:v>13500</c:v>
                </c:pt>
                <c:pt idx="675">
                  <c:v>13520</c:v>
                </c:pt>
                <c:pt idx="676">
                  <c:v>13540</c:v>
                </c:pt>
                <c:pt idx="677">
                  <c:v>13560</c:v>
                </c:pt>
                <c:pt idx="678">
                  <c:v>13580</c:v>
                </c:pt>
                <c:pt idx="679">
                  <c:v>13600</c:v>
                </c:pt>
                <c:pt idx="680">
                  <c:v>13620</c:v>
                </c:pt>
                <c:pt idx="681">
                  <c:v>13640</c:v>
                </c:pt>
                <c:pt idx="682">
                  <c:v>13660</c:v>
                </c:pt>
                <c:pt idx="683">
                  <c:v>13680</c:v>
                </c:pt>
                <c:pt idx="684">
                  <c:v>13700</c:v>
                </c:pt>
                <c:pt idx="685">
                  <c:v>13720</c:v>
                </c:pt>
                <c:pt idx="686">
                  <c:v>13740</c:v>
                </c:pt>
                <c:pt idx="687">
                  <c:v>13760</c:v>
                </c:pt>
                <c:pt idx="688">
                  <c:v>13780</c:v>
                </c:pt>
                <c:pt idx="689">
                  <c:v>13800</c:v>
                </c:pt>
                <c:pt idx="690">
                  <c:v>13820</c:v>
                </c:pt>
                <c:pt idx="691">
                  <c:v>13840</c:v>
                </c:pt>
                <c:pt idx="692">
                  <c:v>13860</c:v>
                </c:pt>
                <c:pt idx="693">
                  <c:v>13880</c:v>
                </c:pt>
                <c:pt idx="694">
                  <c:v>13900</c:v>
                </c:pt>
                <c:pt idx="695">
                  <c:v>13920</c:v>
                </c:pt>
                <c:pt idx="696">
                  <c:v>13940</c:v>
                </c:pt>
                <c:pt idx="697">
                  <c:v>13960</c:v>
                </c:pt>
                <c:pt idx="698">
                  <c:v>13980</c:v>
                </c:pt>
                <c:pt idx="699">
                  <c:v>14000</c:v>
                </c:pt>
                <c:pt idx="700">
                  <c:v>14020</c:v>
                </c:pt>
                <c:pt idx="701">
                  <c:v>14040</c:v>
                </c:pt>
                <c:pt idx="702">
                  <c:v>14060</c:v>
                </c:pt>
                <c:pt idx="703">
                  <c:v>14080</c:v>
                </c:pt>
                <c:pt idx="704">
                  <c:v>14100</c:v>
                </c:pt>
                <c:pt idx="705">
                  <c:v>14120</c:v>
                </c:pt>
                <c:pt idx="706">
                  <c:v>14140</c:v>
                </c:pt>
                <c:pt idx="707">
                  <c:v>14160</c:v>
                </c:pt>
                <c:pt idx="708">
                  <c:v>14180</c:v>
                </c:pt>
                <c:pt idx="709">
                  <c:v>14200</c:v>
                </c:pt>
                <c:pt idx="710">
                  <c:v>14220</c:v>
                </c:pt>
                <c:pt idx="711">
                  <c:v>14240</c:v>
                </c:pt>
                <c:pt idx="712">
                  <c:v>14260</c:v>
                </c:pt>
                <c:pt idx="713">
                  <c:v>14280</c:v>
                </c:pt>
                <c:pt idx="714">
                  <c:v>14300</c:v>
                </c:pt>
                <c:pt idx="715">
                  <c:v>14320</c:v>
                </c:pt>
                <c:pt idx="716">
                  <c:v>14340</c:v>
                </c:pt>
                <c:pt idx="717">
                  <c:v>14360</c:v>
                </c:pt>
                <c:pt idx="718">
                  <c:v>14380</c:v>
                </c:pt>
                <c:pt idx="719">
                  <c:v>14400</c:v>
                </c:pt>
                <c:pt idx="720">
                  <c:v>14420</c:v>
                </c:pt>
                <c:pt idx="721">
                  <c:v>14440</c:v>
                </c:pt>
                <c:pt idx="722">
                  <c:v>14460</c:v>
                </c:pt>
                <c:pt idx="723">
                  <c:v>14480</c:v>
                </c:pt>
                <c:pt idx="724">
                  <c:v>14500</c:v>
                </c:pt>
                <c:pt idx="725">
                  <c:v>14520</c:v>
                </c:pt>
                <c:pt idx="726">
                  <c:v>14540</c:v>
                </c:pt>
                <c:pt idx="727">
                  <c:v>14560</c:v>
                </c:pt>
                <c:pt idx="728">
                  <c:v>14580</c:v>
                </c:pt>
                <c:pt idx="729">
                  <c:v>14600</c:v>
                </c:pt>
                <c:pt idx="730">
                  <c:v>14620</c:v>
                </c:pt>
                <c:pt idx="731">
                  <c:v>14640</c:v>
                </c:pt>
                <c:pt idx="732">
                  <c:v>14660</c:v>
                </c:pt>
                <c:pt idx="733">
                  <c:v>14680</c:v>
                </c:pt>
                <c:pt idx="734">
                  <c:v>14700</c:v>
                </c:pt>
                <c:pt idx="735">
                  <c:v>14720</c:v>
                </c:pt>
                <c:pt idx="736">
                  <c:v>14740</c:v>
                </c:pt>
                <c:pt idx="737">
                  <c:v>14760</c:v>
                </c:pt>
                <c:pt idx="738">
                  <c:v>14780</c:v>
                </c:pt>
                <c:pt idx="739">
                  <c:v>14800</c:v>
                </c:pt>
                <c:pt idx="740">
                  <c:v>14820</c:v>
                </c:pt>
                <c:pt idx="741">
                  <c:v>14840</c:v>
                </c:pt>
                <c:pt idx="742">
                  <c:v>14860</c:v>
                </c:pt>
                <c:pt idx="743">
                  <c:v>14880</c:v>
                </c:pt>
                <c:pt idx="744">
                  <c:v>14900</c:v>
                </c:pt>
                <c:pt idx="745">
                  <c:v>14920</c:v>
                </c:pt>
                <c:pt idx="746">
                  <c:v>14940</c:v>
                </c:pt>
                <c:pt idx="747">
                  <c:v>14960</c:v>
                </c:pt>
                <c:pt idx="748">
                  <c:v>14980</c:v>
                </c:pt>
                <c:pt idx="749">
                  <c:v>15000</c:v>
                </c:pt>
                <c:pt idx="750">
                  <c:v>15020</c:v>
                </c:pt>
                <c:pt idx="751">
                  <c:v>15040</c:v>
                </c:pt>
                <c:pt idx="752">
                  <c:v>15060</c:v>
                </c:pt>
                <c:pt idx="753">
                  <c:v>15080</c:v>
                </c:pt>
                <c:pt idx="754">
                  <c:v>15100</c:v>
                </c:pt>
                <c:pt idx="755">
                  <c:v>15120</c:v>
                </c:pt>
                <c:pt idx="756">
                  <c:v>15140</c:v>
                </c:pt>
                <c:pt idx="757">
                  <c:v>15160</c:v>
                </c:pt>
                <c:pt idx="758">
                  <c:v>15180</c:v>
                </c:pt>
                <c:pt idx="759">
                  <c:v>15200</c:v>
                </c:pt>
                <c:pt idx="760">
                  <c:v>15220</c:v>
                </c:pt>
                <c:pt idx="761">
                  <c:v>15240</c:v>
                </c:pt>
                <c:pt idx="762">
                  <c:v>15260</c:v>
                </c:pt>
                <c:pt idx="763">
                  <c:v>15280</c:v>
                </c:pt>
                <c:pt idx="764">
                  <c:v>15300</c:v>
                </c:pt>
                <c:pt idx="765">
                  <c:v>15320</c:v>
                </c:pt>
                <c:pt idx="766">
                  <c:v>15340</c:v>
                </c:pt>
                <c:pt idx="767">
                  <c:v>15360</c:v>
                </c:pt>
                <c:pt idx="768">
                  <c:v>15380</c:v>
                </c:pt>
                <c:pt idx="769">
                  <c:v>15400</c:v>
                </c:pt>
                <c:pt idx="770">
                  <c:v>15420</c:v>
                </c:pt>
                <c:pt idx="771">
                  <c:v>15440</c:v>
                </c:pt>
                <c:pt idx="772">
                  <c:v>15460</c:v>
                </c:pt>
                <c:pt idx="773">
                  <c:v>15480</c:v>
                </c:pt>
                <c:pt idx="774">
                  <c:v>15500</c:v>
                </c:pt>
                <c:pt idx="775">
                  <c:v>15520</c:v>
                </c:pt>
                <c:pt idx="776">
                  <c:v>15540</c:v>
                </c:pt>
                <c:pt idx="777">
                  <c:v>15560</c:v>
                </c:pt>
                <c:pt idx="778">
                  <c:v>15580</c:v>
                </c:pt>
                <c:pt idx="779">
                  <c:v>15600</c:v>
                </c:pt>
                <c:pt idx="780">
                  <c:v>15620</c:v>
                </c:pt>
                <c:pt idx="781">
                  <c:v>15640</c:v>
                </c:pt>
                <c:pt idx="782">
                  <c:v>15660</c:v>
                </c:pt>
                <c:pt idx="783">
                  <c:v>15680</c:v>
                </c:pt>
                <c:pt idx="784">
                  <c:v>15700</c:v>
                </c:pt>
                <c:pt idx="785">
                  <c:v>15720</c:v>
                </c:pt>
                <c:pt idx="786">
                  <c:v>15740</c:v>
                </c:pt>
                <c:pt idx="787">
                  <c:v>15760</c:v>
                </c:pt>
                <c:pt idx="788">
                  <c:v>15780</c:v>
                </c:pt>
                <c:pt idx="789">
                  <c:v>15800</c:v>
                </c:pt>
                <c:pt idx="790">
                  <c:v>15820</c:v>
                </c:pt>
                <c:pt idx="791">
                  <c:v>15840</c:v>
                </c:pt>
                <c:pt idx="792">
                  <c:v>15860</c:v>
                </c:pt>
                <c:pt idx="793">
                  <c:v>15880</c:v>
                </c:pt>
                <c:pt idx="794">
                  <c:v>15900</c:v>
                </c:pt>
                <c:pt idx="795">
                  <c:v>15920</c:v>
                </c:pt>
                <c:pt idx="796">
                  <c:v>15940</c:v>
                </c:pt>
                <c:pt idx="797">
                  <c:v>15960</c:v>
                </c:pt>
                <c:pt idx="798">
                  <c:v>15980</c:v>
                </c:pt>
                <c:pt idx="799">
                  <c:v>16000</c:v>
                </c:pt>
                <c:pt idx="800">
                  <c:v>16020</c:v>
                </c:pt>
                <c:pt idx="801">
                  <c:v>16040</c:v>
                </c:pt>
                <c:pt idx="802">
                  <c:v>16060</c:v>
                </c:pt>
                <c:pt idx="803">
                  <c:v>16080</c:v>
                </c:pt>
                <c:pt idx="804">
                  <c:v>16100</c:v>
                </c:pt>
                <c:pt idx="805">
                  <c:v>16120</c:v>
                </c:pt>
                <c:pt idx="806">
                  <c:v>16140</c:v>
                </c:pt>
                <c:pt idx="807">
                  <c:v>16160</c:v>
                </c:pt>
                <c:pt idx="808">
                  <c:v>16180</c:v>
                </c:pt>
                <c:pt idx="809">
                  <c:v>16200</c:v>
                </c:pt>
                <c:pt idx="810">
                  <c:v>16220</c:v>
                </c:pt>
                <c:pt idx="811">
                  <c:v>16240</c:v>
                </c:pt>
                <c:pt idx="812">
                  <c:v>16260</c:v>
                </c:pt>
                <c:pt idx="813">
                  <c:v>16280</c:v>
                </c:pt>
                <c:pt idx="814">
                  <c:v>16300</c:v>
                </c:pt>
                <c:pt idx="815">
                  <c:v>16320</c:v>
                </c:pt>
                <c:pt idx="816">
                  <c:v>16340</c:v>
                </c:pt>
                <c:pt idx="817">
                  <c:v>16360</c:v>
                </c:pt>
                <c:pt idx="818">
                  <c:v>16380</c:v>
                </c:pt>
                <c:pt idx="819">
                  <c:v>16400</c:v>
                </c:pt>
                <c:pt idx="820">
                  <c:v>16420</c:v>
                </c:pt>
                <c:pt idx="821">
                  <c:v>16440</c:v>
                </c:pt>
                <c:pt idx="822">
                  <c:v>16460</c:v>
                </c:pt>
                <c:pt idx="823">
                  <c:v>16480</c:v>
                </c:pt>
                <c:pt idx="824">
                  <c:v>16500</c:v>
                </c:pt>
                <c:pt idx="825">
                  <c:v>16520</c:v>
                </c:pt>
                <c:pt idx="826">
                  <c:v>16540</c:v>
                </c:pt>
                <c:pt idx="827">
                  <c:v>16560</c:v>
                </c:pt>
                <c:pt idx="828">
                  <c:v>16580</c:v>
                </c:pt>
                <c:pt idx="829">
                  <c:v>16600</c:v>
                </c:pt>
                <c:pt idx="830">
                  <c:v>16620</c:v>
                </c:pt>
                <c:pt idx="831">
                  <c:v>16640</c:v>
                </c:pt>
                <c:pt idx="832">
                  <c:v>16660</c:v>
                </c:pt>
                <c:pt idx="833">
                  <c:v>16680</c:v>
                </c:pt>
                <c:pt idx="834">
                  <c:v>16700</c:v>
                </c:pt>
                <c:pt idx="835">
                  <c:v>16720</c:v>
                </c:pt>
                <c:pt idx="836">
                  <c:v>16740</c:v>
                </c:pt>
                <c:pt idx="837">
                  <c:v>16760</c:v>
                </c:pt>
                <c:pt idx="838">
                  <c:v>16780</c:v>
                </c:pt>
                <c:pt idx="839">
                  <c:v>16800</c:v>
                </c:pt>
                <c:pt idx="840">
                  <c:v>16820</c:v>
                </c:pt>
                <c:pt idx="841">
                  <c:v>16840</c:v>
                </c:pt>
                <c:pt idx="842">
                  <c:v>16860</c:v>
                </c:pt>
                <c:pt idx="843">
                  <c:v>16880</c:v>
                </c:pt>
                <c:pt idx="844">
                  <c:v>16900</c:v>
                </c:pt>
                <c:pt idx="845">
                  <c:v>16920</c:v>
                </c:pt>
                <c:pt idx="846">
                  <c:v>16940</c:v>
                </c:pt>
                <c:pt idx="847">
                  <c:v>16960</c:v>
                </c:pt>
                <c:pt idx="848">
                  <c:v>16980</c:v>
                </c:pt>
                <c:pt idx="849">
                  <c:v>17000</c:v>
                </c:pt>
                <c:pt idx="850">
                  <c:v>17020</c:v>
                </c:pt>
                <c:pt idx="851">
                  <c:v>17040</c:v>
                </c:pt>
                <c:pt idx="852">
                  <c:v>17060</c:v>
                </c:pt>
                <c:pt idx="853">
                  <c:v>17080</c:v>
                </c:pt>
                <c:pt idx="854">
                  <c:v>17100</c:v>
                </c:pt>
                <c:pt idx="855">
                  <c:v>17120</c:v>
                </c:pt>
                <c:pt idx="856">
                  <c:v>17140</c:v>
                </c:pt>
                <c:pt idx="857">
                  <c:v>17160</c:v>
                </c:pt>
                <c:pt idx="858">
                  <c:v>17180</c:v>
                </c:pt>
                <c:pt idx="859">
                  <c:v>17200</c:v>
                </c:pt>
                <c:pt idx="860">
                  <c:v>17220</c:v>
                </c:pt>
                <c:pt idx="861">
                  <c:v>17240</c:v>
                </c:pt>
                <c:pt idx="862">
                  <c:v>17260</c:v>
                </c:pt>
                <c:pt idx="863">
                  <c:v>17280</c:v>
                </c:pt>
                <c:pt idx="864">
                  <c:v>17300</c:v>
                </c:pt>
                <c:pt idx="865">
                  <c:v>17320</c:v>
                </c:pt>
                <c:pt idx="866">
                  <c:v>17340</c:v>
                </c:pt>
                <c:pt idx="867">
                  <c:v>17360</c:v>
                </c:pt>
                <c:pt idx="868">
                  <c:v>17380</c:v>
                </c:pt>
                <c:pt idx="869">
                  <c:v>17400</c:v>
                </c:pt>
                <c:pt idx="870">
                  <c:v>17420</c:v>
                </c:pt>
                <c:pt idx="871">
                  <c:v>17440</c:v>
                </c:pt>
                <c:pt idx="872">
                  <c:v>17460</c:v>
                </c:pt>
                <c:pt idx="873">
                  <c:v>17480</c:v>
                </c:pt>
                <c:pt idx="874">
                  <c:v>17500</c:v>
                </c:pt>
                <c:pt idx="875">
                  <c:v>17520</c:v>
                </c:pt>
                <c:pt idx="876">
                  <c:v>17540</c:v>
                </c:pt>
                <c:pt idx="877">
                  <c:v>17560</c:v>
                </c:pt>
                <c:pt idx="878">
                  <c:v>17580</c:v>
                </c:pt>
                <c:pt idx="879">
                  <c:v>17600</c:v>
                </c:pt>
                <c:pt idx="880">
                  <c:v>17620</c:v>
                </c:pt>
                <c:pt idx="881">
                  <c:v>17640</c:v>
                </c:pt>
                <c:pt idx="882">
                  <c:v>17660</c:v>
                </c:pt>
                <c:pt idx="883">
                  <c:v>17680</c:v>
                </c:pt>
                <c:pt idx="884">
                  <c:v>17700</c:v>
                </c:pt>
                <c:pt idx="885">
                  <c:v>17720</c:v>
                </c:pt>
                <c:pt idx="886">
                  <c:v>17740</c:v>
                </c:pt>
                <c:pt idx="887">
                  <c:v>17760</c:v>
                </c:pt>
                <c:pt idx="888">
                  <c:v>17780</c:v>
                </c:pt>
                <c:pt idx="889">
                  <c:v>17800</c:v>
                </c:pt>
                <c:pt idx="890">
                  <c:v>17820</c:v>
                </c:pt>
                <c:pt idx="891">
                  <c:v>17840</c:v>
                </c:pt>
                <c:pt idx="892">
                  <c:v>17860</c:v>
                </c:pt>
                <c:pt idx="893">
                  <c:v>17880</c:v>
                </c:pt>
                <c:pt idx="894">
                  <c:v>17900</c:v>
                </c:pt>
                <c:pt idx="895">
                  <c:v>17920</c:v>
                </c:pt>
                <c:pt idx="896">
                  <c:v>17940</c:v>
                </c:pt>
                <c:pt idx="897">
                  <c:v>17960</c:v>
                </c:pt>
                <c:pt idx="898">
                  <c:v>17980</c:v>
                </c:pt>
                <c:pt idx="899">
                  <c:v>18000</c:v>
                </c:pt>
                <c:pt idx="900">
                  <c:v>18020</c:v>
                </c:pt>
                <c:pt idx="901">
                  <c:v>18040</c:v>
                </c:pt>
                <c:pt idx="902">
                  <c:v>18060</c:v>
                </c:pt>
                <c:pt idx="903">
                  <c:v>18080</c:v>
                </c:pt>
                <c:pt idx="904">
                  <c:v>18100</c:v>
                </c:pt>
                <c:pt idx="905">
                  <c:v>18120</c:v>
                </c:pt>
                <c:pt idx="906">
                  <c:v>18140</c:v>
                </c:pt>
                <c:pt idx="907">
                  <c:v>18160</c:v>
                </c:pt>
                <c:pt idx="908">
                  <c:v>18180</c:v>
                </c:pt>
                <c:pt idx="909">
                  <c:v>18200</c:v>
                </c:pt>
                <c:pt idx="910">
                  <c:v>18220</c:v>
                </c:pt>
                <c:pt idx="911">
                  <c:v>18240</c:v>
                </c:pt>
                <c:pt idx="912">
                  <c:v>18260</c:v>
                </c:pt>
                <c:pt idx="913">
                  <c:v>18280</c:v>
                </c:pt>
                <c:pt idx="914">
                  <c:v>18300</c:v>
                </c:pt>
                <c:pt idx="915">
                  <c:v>18320</c:v>
                </c:pt>
                <c:pt idx="916">
                  <c:v>18340</c:v>
                </c:pt>
                <c:pt idx="917">
                  <c:v>18360</c:v>
                </c:pt>
                <c:pt idx="918">
                  <c:v>18380</c:v>
                </c:pt>
                <c:pt idx="919">
                  <c:v>18400</c:v>
                </c:pt>
                <c:pt idx="920">
                  <c:v>18420</c:v>
                </c:pt>
                <c:pt idx="921">
                  <c:v>18440</c:v>
                </c:pt>
                <c:pt idx="922">
                  <c:v>18460</c:v>
                </c:pt>
                <c:pt idx="923">
                  <c:v>18480</c:v>
                </c:pt>
                <c:pt idx="924">
                  <c:v>18500</c:v>
                </c:pt>
                <c:pt idx="925">
                  <c:v>18520</c:v>
                </c:pt>
                <c:pt idx="926">
                  <c:v>18540</c:v>
                </c:pt>
                <c:pt idx="927">
                  <c:v>18560</c:v>
                </c:pt>
                <c:pt idx="928">
                  <c:v>18580</c:v>
                </c:pt>
                <c:pt idx="929">
                  <c:v>18600</c:v>
                </c:pt>
                <c:pt idx="930">
                  <c:v>18620</c:v>
                </c:pt>
                <c:pt idx="931">
                  <c:v>18640</c:v>
                </c:pt>
                <c:pt idx="932">
                  <c:v>18660</c:v>
                </c:pt>
                <c:pt idx="933">
                  <c:v>18680</c:v>
                </c:pt>
                <c:pt idx="934">
                  <c:v>18700</c:v>
                </c:pt>
                <c:pt idx="935">
                  <c:v>18720</c:v>
                </c:pt>
                <c:pt idx="936">
                  <c:v>18740</c:v>
                </c:pt>
                <c:pt idx="937">
                  <c:v>18760</c:v>
                </c:pt>
                <c:pt idx="938">
                  <c:v>18780</c:v>
                </c:pt>
                <c:pt idx="939">
                  <c:v>18800</c:v>
                </c:pt>
                <c:pt idx="940">
                  <c:v>18820</c:v>
                </c:pt>
                <c:pt idx="941">
                  <c:v>18840</c:v>
                </c:pt>
                <c:pt idx="942">
                  <c:v>18860</c:v>
                </c:pt>
                <c:pt idx="943">
                  <c:v>18880</c:v>
                </c:pt>
                <c:pt idx="944">
                  <c:v>18900</c:v>
                </c:pt>
                <c:pt idx="945">
                  <c:v>18920</c:v>
                </c:pt>
                <c:pt idx="946">
                  <c:v>18940</c:v>
                </c:pt>
                <c:pt idx="947">
                  <c:v>18960</c:v>
                </c:pt>
                <c:pt idx="948">
                  <c:v>18980</c:v>
                </c:pt>
                <c:pt idx="949">
                  <c:v>19000</c:v>
                </c:pt>
                <c:pt idx="950">
                  <c:v>19020</c:v>
                </c:pt>
                <c:pt idx="951">
                  <c:v>19040</c:v>
                </c:pt>
                <c:pt idx="952">
                  <c:v>19060</c:v>
                </c:pt>
                <c:pt idx="953">
                  <c:v>19080</c:v>
                </c:pt>
                <c:pt idx="954">
                  <c:v>19100</c:v>
                </c:pt>
                <c:pt idx="955">
                  <c:v>19120</c:v>
                </c:pt>
                <c:pt idx="956">
                  <c:v>19140</c:v>
                </c:pt>
                <c:pt idx="957">
                  <c:v>19160</c:v>
                </c:pt>
                <c:pt idx="958">
                  <c:v>19180</c:v>
                </c:pt>
                <c:pt idx="959">
                  <c:v>19200</c:v>
                </c:pt>
                <c:pt idx="960">
                  <c:v>19220</c:v>
                </c:pt>
                <c:pt idx="961">
                  <c:v>19240</c:v>
                </c:pt>
                <c:pt idx="962">
                  <c:v>19260</c:v>
                </c:pt>
                <c:pt idx="963">
                  <c:v>19280</c:v>
                </c:pt>
                <c:pt idx="964">
                  <c:v>19300</c:v>
                </c:pt>
                <c:pt idx="965">
                  <c:v>19320</c:v>
                </c:pt>
                <c:pt idx="966">
                  <c:v>19340</c:v>
                </c:pt>
                <c:pt idx="967">
                  <c:v>19360</c:v>
                </c:pt>
                <c:pt idx="968">
                  <c:v>19380</c:v>
                </c:pt>
                <c:pt idx="969">
                  <c:v>19400</c:v>
                </c:pt>
                <c:pt idx="970">
                  <c:v>19420</c:v>
                </c:pt>
                <c:pt idx="971">
                  <c:v>19440</c:v>
                </c:pt>
                <c:pt idx="972">
                  <c:v>19460</c:v>
                </c:pt>
                <c:pt idx="973">
                  <c:v>19480</c:v>
                </c:pt>
                <c:pt idx="974">
                  <c:v>19500</c:v>
                </c:pt>
                <c:pt idx="975">
                  <c:v>19520</c:v>
                </c:pt>
                <c:pt idx="976">
                  <c:v>19540</c:v>
                </c:pt>
                <c:pt idx="977">
                  <c:v>19560</c:v>
                </c:pt>
                <c:pt idx="978">
                  <c:v>19580</c:v>
                </c:pt>
                <c:pt idx="979">
                  <c:v>19600</c:v>
                </c:pt>
                <c:pt idx="980">
                  <c:v>19620</c:v>
                </c:pt>
                <c:pt idx="981">
                  <c:v>19640</c:v>
                </c:pt>
                <c:pt idx="982">
                  <c:v>19660</c:v>
                </c:pt>
                <c:pt idx="983">
                  <c:v>19680</c:v>
                </c:pt>
                <c:pt idx="984">
                  <c:v>19700</c:v>
                </c:pt>
                <c:pt idx="985">
                  <c:v>19720</c:v>
                </c:pt>
                <c:pt idx="986">
                  <c:v>19740</c:v>
                </c:pt>
                <c:pt idx="987">
                  <c:v>19760</c:v>
                </c:pt>
                <c:pt idx="988">
                  <c:v>19780</c:v>
                </c:pt>
                <c:pt idx="989">
                  <c:v>19800</c:v>
                </c:pt>
                <c:pt idx="990">
                  <c:v>19820</c:v>
                </c:pt>
                <c:pt idx="991">
                  <c:v>19840</c:v>
                </c:pt>
                <c:pt idx="992">
                  <c:v>19860</c:v>
                </c:pt>
                <c:pt idx="993">
                  <c:v>19880</c:v>
                </c:pt>
                <c:pt idx="994">
                  <c:v>19900</c:v>
                </c:pt>
                <c:pt idx="995">
                  <c:v>19920</c:v>
                </c:pt>
                <c:pt idx="996">
                  <c:v>19940</c:v>
                </c:pt>
                <c:pt idx="997">
                  <c:v>19960</c:v>
                </c:pt>
                <c:pt idx="998">
                  <c:v>19980</c:v>
                </c:pt>
                <c:pt idx="999">
                  <c:v>20000</c:v>
                </c:pt>
                <c:pt idx="1000">
                  <c:v>20020</c:v>
                </c:pt>
                <c:pt idx="1001">
                  <c:v>20040</c:v>
                </c:pt>
                <c:pt idx="1002">
                  <c:v>20060</c:v>
                </c:pt>
                <c:pt idx="1003">
                  <c:v>20080</c:v>
                </c:pt>
                <c:pt idx="1004">
                  <c:v>20100</c:v>
                </c:pt>
                <c:pt idx="1005">
                  <c:v>20120</c:v>
                </c:pt>
                <c:pt idx="1006">
                  <c:v>20140</c:v>
                </c:pt>
                <c:pt idx="1007">
                  <c:v>20160</c:v>
                </c:pt>
                <c:pt idx="1008">
                  <c:v>20180</c:v>
                </c:pt>
                <c:pt idx="1009">
                  <c:v>20200</c:v>
                </c:pt>
                <c:pt idx="1010">
                  <c:v>20220</c:v>
                </c:pt>
                <c:pt idx="1011">
                  <c:v>20240</c:v>
                </c:pt>
                <c:pt idx="1012">
                  <c:v>20260</c:v>
                </c:pt>
                <c:pt idx="1013">
                  <c:v>20280</c:v>
                </c:pt>
                <c:pt idx="1014">
                  <c:v>20300</c:v>
                </c:pt>
                <c:pt idx="1015">
                  <c:v>20320</c:v>
                </c:pt>
                <c:pt idx="1016">
                  <c:v>20340</c:v>
                </c:pt>
                <c:pt idx="1017">
                  <c:v>20360</c:v>
                </c:pt>
                <c:pt idx="1018">
                  <c:v>20380</c:v>
                </c:pt>
                <c:pt idx="1019">
                  <c:v>20400</c:v>
                </c:pt>
                <c:pt idx="1020">
                  <c:v>20420</c:v>
                </c:pt>
                <c:pt idx="1021">
                  <c:v>20440</c:v>
                </c:pt>
                <c:pt idx="1022">
                  <c:v>20460</c:v>
                </c:pt>
                <c:pt idx="1023">
                  <c:v>20480</c:v>
                </c:pt>
                <c:pt idx="1024">
                  <c:v>20500</c:v>
                </c:pt>
                <c:pt idx="1025">
                  <c:v>20520</c:v>
                </c:pt>
                <c:pt idx="1026">
                  <c:v>20540</c:v>
                </c:pt>
                <c:pt idx="1027">
                  <c:v>20560</c:v>
                </c:pt>
                <c:pt idx="1028">
                  <c:v>20580</c:v>
                </c:pt>
                <c:pt idx="1029">
                  <c:v>20600</c:v>
                </c:pt>
                <c:pt idx="1030">
                  <c:v>20620</c:v>
                </c:pt>
                <c:pt idx="1031">
                  <c:v>20640</c:v>
                </c:pt>
                <c:pt idx="1032">
                  <c:v>20660</c:v>
                </c:pt>
                <c:pt idx="1033">
                  <c:v>20680</c:v>
                </c:pt>
                <c:pt idx="1034">
                  <c:v>20700</c:v>
                </c:pt>
                <c:pt idx="1035">
                  <c:v>20720</c:v>
                </c:pt>
                <c:pt idx="1036">
                  <c:v>20740</c:v>
                </c:pt>
                <c:pt idx="1037">
                  <c:v>20760</c:v>
                </c:pt>
                <c:pt idx="1038">
                  <c:v>20780</c:v>
                </c:pt>
                <c:pt idx="1039">
                  <c:v>20800</c:v>
                </c:pt>
                <c:pt idx="1040">
                  <c:v>20820</c:v>
                </c:pt>
                <c:pt idx="1041">
                  <c:v>20840</c:v>
                </c:pt>
                <c:pt idx="1042">
                  <c:v>20860</c:v>
                </c:pt>
                <c:pt idx="1043">
                  <c:v>20880</c:v>
                </c:pt>
                <c:pt idx="1044">
                  <c:v>20900</c:v>
                </c:pt>
                <c:pt idx="1045">
                  <c:v>20920</c:v>
                </c:pt>
                <c:pt idx="1046">
                  <c:v>20940</c:v>
                </c:pt>
                <c:pt idx="1047">
                  <c:v>20960</c:v>
                </c:pt>
                <c:pt idx="1048">
                  <c:v>20980</c:v>
                </c:pt>
                <c:pt idx="1049">
                  <c:v>21000</c:v>
                </c:pt>
                <c:pt idx="1050">
                  <c:v>21020</c:v>
                </c:pt>
                <c:pt idx="1051">
                  <c:v>21040</c:v>
                </c:pt>
                <c:pt idx="1052">
                  <c:v>21060</c:v>
                </c:pt>
                <c:pt idx="1053">
                  <c:v>21080</c:v>
                </c:pt>
                <c:pt idx="1054">
                  <c:v>21100</c:v>
                </c:pt>
                <c:pt idx="1055">
                  <c:v>21120</c:v>
                </c:pt>
                <c:pt idx="1056">
                  <c:v>21140</c:v>
                </c:pt>
                <c:pt idx="1057">
                  <c:v>21160</c:v>
                </c:pt>
                <c:pt idx="1058">
                  <c:v>21180</c:v>
                </c:pt>
                <c:pt idx="1059">
                  <c:v>21200</c:v>
                </c:pt>
                <c:pt idx="1060">
                  <c:v>21220</c:v>
                </c:pt>
                <c:pt idx="1061">
                  <c:v>21240</c:v>
                </c:pt>
                <c:pt idx="1062">
                  <c:v>21260</c:v>
                </c:pt>
                <c:pt idx="1063">
                  <c:v>21280</c:v>
                </c:pt>
                <c:pt idx="1064">
                  <c:v>21300</c:v>
                </c:pt>
                <c:pt idx="1065">
                  <c:v>21320</c:v>
                </c:pt>
                <c:pt idx="1066">
                  <c:v>21340</c:v>
                </c:pt>
                <c:pt idx="1067">
                  <c:v>21360</c:v>
                </c:pt>
                <c:pt idx="1068">
                  <c:v>21380</c:v>
                </c:pt>
                <c:pt idx="1069">
                  <c:v>21400</c:v>
                </c:pt>
                <c:pt idx="1070">
                  <c:v>21420</c:v>
                </c:pt>
                <c:pt idx="1071">
                  <c:v>21440</c:v>
                </c:pt>
                <c:pt idx="1072">
                  <c:v>21460</c:v>
                </c:pt>
                <c:pt idx="1073">
                  <c:v>21480</c:v>
                </c:pt>
                <c:pt idx="1074">
                  <c:v>21500</c:v>
                </c:pt>
                <c:pt idx="1075">
                  <c:v>21520</c:v>
                </c:pt>
                <c:pt idx="1076">
                  <c:v>21540</c:v>
                </c:pt>
                <c:pt idx="1077">
                  <c:v>21560</c:v>
                </c:pt>
                <c:pt idx="1078">
                  <c:v>21580</c:v>
                </c:pt>
                <c:pt idx="1079">
                  <c:v>21600</c:v>
                </c:pt>
                <c:pt idx="1080">
                  <c:v>21620</c:v>
                </c:pt>
                <c:pt idx="1081">
                  <c:v>21640</c:v>
                </c:pt>
                <c:pt idx="1082">
                  <c:v>21660</c:v>
                </c:pt>
                <c:pt idx="1083">
                  <c:v>21680</c:v>
                </c:pt>
                <c:pt idx="1084">
                  <c:v>21700</c:v>
                </c:pt>
                <c:pt idx="1085">
                  <c:v>21720</c:v>
                </c:pt>
                <c:pt idx="1086">
                  <c:v>21740</c:v>
                </c:pt>
                <c:pt idx="1087">
                  <c:v>21760</c:v>
                </c:pt>
                <c:pt idx="1088">
                  <c:v>21780</c:v>
                </c:pt>
                <c:pt idx="1089">
                  <c:v>21800</c:v>
                </c:pt>
                <c:pt idx="1090">
                  <c:v>21820</c:v>
                </c:pt>
                <c:pt idx="1091">
                  <c:v>21840</c:v>
                </c:pt>
                <c:pt idx="1092">
                  <c:v>21860</c:v>
                </c:pt>
                <c:pt idx="1093">
                  <c:v>21880</c:v>
                </c:pt>
                <c:pt idx="1094">
                  <c:v>21900</c:v>
                </c:pt>
                <c:pt idx="1095">
                  <c:v>21920</c:v>
                </c:pt>
                <c:pt idx="1096">
                  <c:v>21940</c:v>
                </c:pt>
                <c:pt idx="1097">
                  <c:v>21960</c:v>
                </c:pt>
                <c:pt idx="1098">
                  <c:v>21980</c:v>
                </c:pt>
                <c:pt idx="1099">
                  <c:v>22000</c:v>
                </c:pt>
                <c:pt idx="1100">
                  <c:v>22020</c:v>
                </c:pt>
                <c:pt idx="1101">
                  <c:v>22040</c:v>
                </c:pt>
                <c:pt idx="1102">
                  <c:v>22060</c:v>
                </c:pt>
                <c:pt idx="1103">
                  <c:v>22080</c:v>
                </c:pt>
                <c:pt idx="1104">
                  <c:v>22100</c:v>
                </c:pt>
                <c:pt idx="1105">
                  <c:v>22120</c:v>
                </c:pt>
                <c:pt idx="1106">
                  <c:v>22140</c:v>
                </c:pt>
                <c:pt idx="1107">
                  <c:v>22160</c:v>
                </c:pt>
                <c:pt idx="1108">
                  <c:v>22180</c:v>
                </c:pt>
                <c:pt idx="1109">
                  <c:v>22200</c:v>
                </c:pt>
                <c:pt idx="1110">
                  <c:v>22220</c:v>
                </c:pt>
                <c:pt idx="1111">
                  <c:v>22240</c:v>
                </c:pt>
                <c:pt idx="1112">
                  <c:v>22260</c:v>
                </c:pt>
                <c:pt idx="1113">
                  <c:v>22280</c:v>
                </c:pt>
                <c:pt idx="1114">
                  <c:v>22300</c:v>
                </c:pt>
                <c:pt idx="1115">
                  <c:v>22320</c:v>
                </c:pt>
                <c:pt idx="1116">
                  <c:v>22340</c:v>
                </c:pt>
                <c:pt idx="1117">
                  <c:v>22360</c:v>
                </c:pt>
                <c:pt idx="1118">
                  <c:v>22380</c:v>
                </c:pt>
                <c:pt idx="1119">
                  <c:v>22400</c:v>
                </c:pt>
                <c:pt idx="1120">
                  <c:v>22420</c:v>
                </c:pt>
                <c:pt idx="1121">
                  <c:v>22440</c:v>
                </c:pt>
                <c:pt idx="1122">
                  <c:v>22460</c:v>
                </c:pt>
                <c:pt idx="1123">
                  <c:v>22480</c:v>
                </c:pt>
                <c:pt idx="1124">
                  <c:v>22500</c:v>
                </c:pt>
                <c:pt idx="1125">
                  <c:v>22520</c:v>
                </c:pt>
                <c:pt idx="1126">
                  <c:v>22540</c:v>
                </c:pt>
                <c:pt idx="1127">
                  <c:v>22560</c:v>
                </c:pt>
                <c:pt idx="1128">
                  <c:v>22580</c:v>
                </c:pt>
                <c:pt idx="1129">
                  <c:v>22600</c:v>
                </c:pt>
                <c:pt idx="1130">
                  <c:v>22620</c:v>
                </c:pt>
                <c:pt idx="1131">
                  <c:v>22640</c:v>
                </c:pt>
                <c:pt idx="1132">
                  <c:v>22660</c:v>
                </c:pt>
                <c:pt idx="1133">
                  <c:v>22680</c:v>
                </c:pt>
                <c:pt idx="1134">
                  <c:v>22700</c:v>
                </c:pt>
                <c:pt idx="1135">
                  <c:v>22720</c:v>
                </c:pt>
                <c:pt idx="1136">
                  <c:v>22740</c:v>
                </c:pt>
                <c:pt idx="1137">
                  <c:v>22760</c:v>
                </c:pt>
                <c:pt idx="1138">
                  <c:v>22780</c:v>
                </c:pt>
                <c:pt idx="1139">
                  <c:v>22800</c:v>
                </c:pt>
                <c:pt idx="1140">
                  <c:v>22820</c:v>
                </c:pt>
                <c:pt idx="1141">
                  <c:v>22840</c:v>
                </c:pt>
                <c:pt idx="1142">
                  <c:v>22860</c:v>
                </c:pt>
                <c:pt idx="1143">
                  <c:v>22880</c:v>
                </c:pt>
                <c:pt idx="1144">
                  <c:v>22900</c:v>
                </c:pt>
                <c:pt idx="1145">
                  <c:v>22920</c:v>
                </c:pt>
                <c:pt idx="1146">
                  <c:v>22940</c:v>
                </c:pt>
                <c:pt idx="1147">
                  <c:v>22960</c:v>
                </c:pt>
                <c:pt idx="1148">
                  <c:v>22980</c:v>
                </c:pt>
                <c:pt idx="1149">
                  <c:v>23000</c:v>
                </c:pt>
                <c:pt idx="1150">
                  <c:v>23020</c:v>
                </c:pt>
                <c:pt idx="1151">
                  <c:v>23040</c:v>
                </c:pt>
                <c:pt idx="1152">
                  <c:v>23060</c:v>
                </c:pt>
                <c:pt idx="1153">
                  <c:v>23080</c:v>
                </c:pt>
                <c:pt idx="1154">
                  <c:v>23100</c:v>
                </c:pt>
                <c:pt idx="1155">
                  <c:v>23120</c:v>
                </c:pt>
                <c:pt idx="1156">
                  <c:v>23140</c:v>
                </c:pt>
                <c:pt idx="1157">
                  <c:v>23160</c:v>
                </c:pt>
                <c:pt idx="1158">
                  <c:v>23180</c:v>
                </c:pt>
                <c:pt idx="1159">
                  <c:v>23200</c:v>
                </c:pt>
                <c:pt idx="1160">
                  <c:v>23220</c:v>
                </c:pt>
                <c:pt idx="1161">
                  <c:v>23240</c:v>
                </c:pt>
                <c:pt idx="1162">
                  <c:v>23260</c:v>
                </c:pt>
                <c:pt idx="1163">
                  <c:v>23280</c:v>
                </c:pt>
                <c:pt idx="1164">
                  <c:v>23300</c:v>
                </c:pt>
                <c:pt idx="1165">
                  <c:v>23320</c:v>
                </c:pt>
                <c:pt idx="1166">
                  <c:v>23340</c:v>
                </c:pt>
                <c:pt idx="1167">
                  <c:v>23360</c:v>
                </c:pt>
                <c:pt idx="1168">
                  <c:v>23380</c:v>
                </c:pt>
                <c:pt idx="1169">
                  <c:v>23400</c:v>
                </c:pt>
                <c:pt idx="1170">
                  <c:v>23420</c:v>
                </c:pt>
                <c:pt idx="1171">
                  <c:v>23440</c:v>
                </c:pt>
                <c:pt idx="1172">
                  <c:v>23460</c:v>
                </c:pt>
                <c:pt idx="1173">
                  <c:v>23480</c:v>
                </c:pt>
                <c:pt idx="1174">
                  <c:v>23500</c:v>
                </c:pt>
                <c:pt idx="1175">
                  <c:v>23520</c:v>
                </c:pt>
                <c:pt idx="1176">
                  <c:v>23540</c:v>
                </c:pt>
                <c:pt idx="1177">
                  <c:v>23560</c:v>
                </c:pt>
                <c:pt idx="1178">
                  <c:v>23580</c:v>
                </c:pt>
                <c:pt idx="1179">
                  <c:v>23600</c:v>
                </c:pt>
                <c:pt idx="1180">
                  <c:v>23620</c:v>
                </c:pt>
                <c:pt idx="1181">
                  <c:v>23640</c:v>
                </c:pt>
                <c:pt idx="1182">
                  <c:v>23660</c:v>
                </c:pt>
                <c:pt idx="1183">
                  <c:v>23680</c:v>
                </c:pt>
                <c:pt idx="1184">
                  <c:v>23700</c:v>
                </c:pt>
                <c:pt idx="1185">
                  <c:v>23720</c:v>
                </c:pt>
                <c:pt idx="1186">
                  <c:v>23740</c:v>
                </c:pt>
                <c:pt idx="1187">
                  <c:v>23760</c:v>
                </c:pt>
                <c:pt idx="1188">
                  <c:v>23780</c:v>
                </c:pt>
                <c:pt idx="1189">
                  <c:v>23800</c:v>
                </c:pt>
                <c:pt idx="1190">
                  <c:v>23820</c:v>
                </c:pt>
                <c:pt idx="1191">
                  <c:v>23840</c:v>
                </c:pt>
                <c:pt idx="1192">
                  <c:v>23860</c:v>
                </c:pt>
                <c:pt idx="1193">
                  <c:v>23880</c:v>
                </c:pt>
                <c:pt idx="1194">
                  <c:v>23900</c:v>
                </c:pt>
                <c:pt idx="1195">
                  <c:v>23920</c:v>
                </c:pt>
                <c:pt idx="1196">
                  <c:v>23940</c:v>
                </c:pt>
                <c:pt idx="1197">
                  <c:v>23960</c:v>
                </c:pt>
                <c:pt idx="1198">
                  <c:v>23980</c:v>
                </c:pt>
                <c:pt idx="1199">
                  <c:v>24000</c:v>
                </c:pt>
                <c:pt idx="1200">
                  <c:v>24020</c:v>
                </c:pt>
                <c:pt idx="1201">
                  <c:v>24040</c:v>
                </c:pt>
                <c:pt idx="1202">
                  <c:v>24060</c:v>
                </c:pt>
                <c:pt idx="1203">
                  <c:v>24080</c:v>
                </c:pt>
                <c:pt idx="1204">
                  <c:v>24100</c:v>
                </c:pt>
                <c:pt idx="1205">
                  <c:v>24120</c:v>
                </c:pt>
                <c:pt idx="1206">
                  <c:v>24140</c:v>
                </c:pt>
                <c:pt idx="1207">
                  <c:v>24160</c:v>
                </c:pt>
                <c:pt idx="1208">
                  <c:v>24180</c:v>
                </c:pt>
                <c:pt idx="1209">
                  <c:v>24200</c:v>
                </c:pt>
                <c:pt idx="1210">
                  <c:v>24220</c:v>
                </c:pt>
                <c:pt idx="1211">
                  <c:v>24240</c:v>
                </c:pt>
                <c:pt idx="1212">
                  <c:v>24260</c:v>
                </c:pt>
                <c:pt idx="1213">
                  <c:v>24280</c:v>
                </c:pt>
                <c:pt idx="1214">
                  <c:v>24300</c:v>
                </c:pt>
                <c:pt idx="1215">
                  <c:v>24320</c:v>
                </c:pt>
                <c:pt idx="1216">
                  <c:v>24340</c:v>
                </c:pt>
                <c:pt idx="1217">
                  <c:v>24360</c:v>
                </c:pt>
                <c:pt idx="1218">
                  <c:v>24380</c:v>
                </c:pt>
                <c:pt idx="1219">
                  <c:v>24400</c:v>
                </c:pt>
                <c:pt idx="1220">
                  <c:v>24420</c:v>
                </c:pt>
                <c:pt idx="1221">
                  <c:v>24440</c:v>
                </c:pt>
                <c:pt idx="1222">
                  <c:v>24460</c:v>
                </c:pt>
                <c:pt idx="1223">
                  <c:v>24480</c:v>
                </c:pt>
                <c:pt idx="1224">
                  <c:v>24500</c:v>
                </c:pt>
                <c:pt idx="1225">
                  <c:v>24520</c:v>
                </c:pt>
                <c:pt idx="1226">
                  <c:v>24540</c:v>
                </c:pt>
                <c:pt idx="1227">
                  <c:v>24560</c:v>
                </c:pt>
                <c:pt idx="1228">
                  <c:v>24580</c:v>
                </c:pt>
                <c:pt idx="1229">
                  <c:v>24600</c:v>
                </c:pt>
                <c:pt idx="1230">
                  <c:v>24620</c:v>
                </c:pt>
                <c:pt idx="1231">
                  <c:v>24640</c:v>
                </c:pt>
                <c:pt idx="1232">
                  <c:v>24660</c:v>
                </c:pt>
                <c:pt idx="1233">
                  <c:v>24680</c:v>
                </c:pt>
                <c:pt idx="1234">
                  <c:v>24700</c:v>
                </c:pt>
                <c:pt idx="1235">
                  <c:v>24720</c:v>
                </c:pt>
                <c:pt idx="1236">
                  <c:v>24740</c:v>
                </c:pt>
                <c:pt idx="1237">
                  <c:v>24760</c:v>
                </c:pt>
                <c:pt idx="1238">
                  <c:v>24780</c:v>
                </c:pt>
                <c:pt idx="1239">
                  <c:v>24800</c:v>
                </c:pt>
                <c:pt idx="1240">
                  <c:v>24820</c:v>
                </c:pt>
                <c:pt idx="1241">
                  <c:v>24840</c:v>
                </c:pt>
                <c:pt idx="1242">
                  <c:v>24860</c:v>
                </c:pt>
                <c:pt idx="1243">
                  <c:v>24880</c:v>
                </c:pt>
                <c:pt idx="1244">
                  <c:v>24900</c:v>
                </c:pt>
                <c:pt idx="1245">
                  <c:v>24920</c:v>
                </c:pt>
                <c:pt idx="1246">
                  <c:v>24940</c:v>
                </c:pt>
                <c:pt idx="1247">
                  <c:v>24960</c:v>
                </c:pt>
                <c:pt idx="1248">
                  <c:v>24980</c:v>
                </c:pt>
                <c:pt idx="1249">
                  <c:v>25000</c:v>
                </c:pt>
                <c:pt idx="1250">
                  <c:v>25020</c:v>
                </c:pt>
                <c:pt idx="1251">
                  <c:v>25040</c:v>
                </c:pt>
                <c:pt idx="1252">
                  <c:v>25060</c:v>
                </c:pt>
                <c:pt idx="1253">
                  <c:v>25080</c:v>
                </c:pt>
                <c:pt idx="1254">
                  <c:v>25100</c:v>
                </c:pt>
                <c:pt idx="1255">
                  <c:v>25120</c:v>
                </c:pt>
                <c:pt idx="1256">
                  <c:v>25140</c:v>
                </c:pt>
                <c:pt idx="1257">
                  <c:v>25160</c:v>
                </c:pt>
                <c:pt idx="1258">
                  <c:v>25180</c:v>
                </c:pt>
                <c:pt idx="1259">
                  <c:v>25200</c:v>
                </c:pt>
                <c:pt idx="1260">
                  <c:v>25220</c:v>
                </c:pt>
                <c:pt idx="1261">
                  <c:v>25240</c:v>
                </c:pt>
                <c:pt idx="1262">
                  <c:v>25260</c:v>
                </c:pt>
                <c:pt idx="1263">
                  <c:v>25280</c:v>
                </c:pt>
                <c:pt idx="1264">
                  <c:v>25300</c:v>
                </c:pt>
                <c:pt idx="1265">
                  <c:v>25320</c:v>
                </c:pt>
                <c:pt idx="1266">
                  <c:v>25340</c:v>
                </c:pt>
                <c:pt idx="1267">
                  <c:v>25360</c:v>
                </c:pt>
                <c:pt idx="1268">
                  <c:v>25380</c:v>
                </c:pt>
                <c:pt idx="1269">
                  <c:v>25400</c:v>
                </c:pt>
                <c:pt idx="1270">
                  <c:v>25420</c:v>
                </c:pt>
                <c:pt idx="1271">
                  <c:v>25440</c:v>
                </c:pt>
                <c:pt idx="1272">
                  <c:v>25460</c:v>
                </c:pt>
                <c:pt idx="1273">
                  <c:v>25480</c:v>
                </c:pt>
                <c:pt idx="1274">
                  <c:v>25500</c:v>
                </c:pt>
                <c:pt idx="1275">
                  <c:v>25520</c:v>
                </c:pt>
                <c:pt idx="1276">
                  <c:v>25540</c:v>
                </c:pt>
                <c:pt idx="1277">
                  <c:v>25560</c:v>
                </c:pt>
                <c:pt idx="1278">
                  <c:v>25580</c:v>
                </c:pt>
                <c:pt idx="1279">
                  <c:v>25600</c:v>
                </c:pt>
                <c:pt idx="1280">
                  <c:v>25620</c:v>
                </c:pt>
                <c:pt idx="1281">
                  <c:v>25640</c:v>
                </c:pt>
                <c:pt idx="1282">
                  <c:v>25660</c:v>
                </c:pt>
                <c:pt idx="1283">
                  <c:v>25680</c:v>
                </c:pt>
                <c:pt idx="1284">
                  <c:v>25700</c:v>
                </c:pt>
                <c:pt idx="1285">
                  <c:v>25720</c:v>
                </c:pt>
                <c:pt idx="1286">
                  <c:v>25740</c:v>
                </c:pt>
                <c:pt idx="1287">
                  <c:v>25760</c:v>
                </c:pt>
                <c:pt idx="1288">
                  <c:v>25780</c:v>
                </c:pt>
                <c:pt idx="1289">
                  <c:v>25800</c:v>
                </c:pt>
                <c:pt idx="1290">
                  <c:v>25820</c:v>
                </c:pt>
                <c:pt idx="1291">
                  <c:v>25840</c:v>
                </c:pt>
                <c:pt idx="1292">
                  <c:v>25860</c:v>
                </c:pt>
                <c:pt idx="1293">
                  <c:v>25880</c:v>
                </c:pt>
                <c:pt idx="1294">
                  <c:v>25900</c:v>
                </c:pt>
                <c:pt idx="1295">
                  <c:v>25920</c:v>
                </c:pt>
                <c:pt idx="1296">
                  <c:v>25940</c:v>
                </c:pt>
                <c:pt idx="1297">
                  <c:v>25960</c:v>
                </c:pt>
                <c:pt idx="1298">
                  <c:v>25980</c:v>
                </c:pt>
                <c:pt idx="1299">
                  <c:v>26000</c:v>
                </c:pt>
                <c:pt idx="1300">
                  <c:v>26020</c:v>
                </c:pt>
                <c:pt idx="1301">
                  <c:v>26040</c:v>
                </c:pt>
                <c:pt idx="1302">
                  <c:v>26060</c:v>
                </c:pt>
                <c:pt idx="1303">
                  <c:v>26080</c:v>
                </c:pt>
                <c:pt idx="1304">
                  <c:v>26100</c:v>
                </c:pt>
                <c:pt idx="1305">
                  <c:v>26120</c:v>
                </c:pt>
                <c:pt idx="1306">
                  <c:v>26140</c:v>
                </c:pt>
                <c:pt idx="1307">
                  <c:v>26160</c:v>
                </c:pt>
                <c:pt idx="1308">
                  <c:v>26180</c:v>
                </c:pt>
                <c:pt idx="1309">
                  <c:v>26200</c:v>
                </c:pt>
                <c:pt idx="1310">
                  <c:v>26220</c:v>
                </c:pt>
                <c:pt idx="1311">
                  <c:v>26240</c:v>
                </c:pt>
                <c:pt idx="1312">
                  <c:v>26260</c:v>
                </c:pt>
                <c:pt idx="1313">
                  <c:v>26280</c:v>
                </c:pt>
                <c:pt idx="1314">
                  <c:v>26300</c:v>
                </c:pt>
                <c:pt idx="1315">
                  <c:v>26320</c:v>
                </c:pt>
                <c:pt idx="1316">
                  <c:v>26340</c:v>
                </c:pt>
                <c:pt idx="1317">
                  <c:v>26360</c:v>
                </c:pt>
                <c:pt idx="1318">
                  <c:v>26380</c:v>
                </c:pt>
                <c:pt idx="1319">
                  <c:v>26400</c:v>
                </c:pt>
                <c:pt idx="1320">
                  <c:v>26420</c:v>
                </c:pt>
                <c:pt idx="1321">
                  <c:v>26440</c:v>
                </c:pt>
                <c:pt idx="1322">
                  <c:v>26460</c:v>
                </c:pt>
                <c:pt idx="1323">
                  <c:v>26480</c:v>
                </c:pt>
                <c:pt idx="1324">
                  <c:v>26500</c:v>
                </c:pt>
                <c:pt idx="1325">
                  <c:v>26520</c:v>
                </c:pt>
                <c:pt idx="1326">
                  <c:v>26540</c:v>
                </c:pt>
                <c:pt idx="1327">
                  <c:v>26560</c:v>
                </c:pt>
                <c:pt idx="1328">
                  <c:v>26580</c:v>
                </c:pt>
                <c:pt idx="1329">
                  <c:v>26600</c:v>
                </c:pt>
                <c:pt idx="1330">
                  <c:v>26620</c:v>
                </c:pt>
                <c:pt idx="1331">
                  <c:v>26640</c:v>
                </c:pt>
                <c:pt idx="1332">
                  <c:v>26660</c:v>
                </c:pt>
                <c:pt idx="1333">
                  <c:v>26680</c:v>
                </c:pt>
                <c:pt idx="1334">
                  <c:v>26700</c:v>
                </c:pt>
                <c:pt idx="1335">
                  <c:v>26720</c:v>
                </c:pt>
                <c:pt idx="1336">
                  <c:v>26740</c:v>
                </c:pt>
                <c:pt idx="1337">
                  <c:v>26760</c:v>
                </c:pt>
                <c:pt idx="1338">
                  <c:v>26780</c:v>
                </c:pt>
                <c:pt idx="1339">
                  <c:v>26800</c:v>
                </c:pt>
                <c:pt idx="1340">
                  <c:v>26820</c:v>
                </c:pt>
                <c:pt idx="1341">
                  <c:v>26840</c:v>
                </c:pt>
                <c:pt idx="1342">
                  <c:v>26860</c:v>
                </c:pt>
                <c:pt idx="1343">
                  <c:v>26880</c:v>
                </c:pt>
                <c:pt idx="1344">
                  <c:v>26900</c:v>
                </c:pt>
                <c:pt idx="1345">
                  <c:v>26920</c:v>
                </c:pt>
                <c:pt idx="1346">
                  <c:v>26940</c:v>
                </c:pt>
                <c:pt idx="1347">
                  <c:v>26960</c:v>
                </c:pt>
                <c:pt idx="1348">
                  <c:v>26980</c:v>
                </c:pt>
                <c:pt idx="1349">
                  <c:v>27000</c:v>
                </c:pt>
                <c:pt idx="1350">
                  <c:v>27020</c:v>
                </c:pt>
                <c:pt idx="1351">
                  <c:v>27040</c:v>
                </c:pt>
                <c:pt idx="1352">
                  <c:v>27060</c:v>
                </c:pt>
                <c:pt idx="1353">
                  <c:v>27080</c:v>
                </c:pt>
                <c:pt idx="1354">
                  <c:v>27100</c:v>
                </c:pt>
                <c:pt idx="1355">
                  <c:v>27120</c:v>
                </c:pt>
                <c:pt idx="1356">
                  <c:v>27140</c:v>
                </c:pt>
                <c:pt idx="1357">
                  <c:v>27160</c:v>
                </c:pt>
                <c:pt idx="1358">
                  <c:v>27180</c:v>
                </c:pt>
                <c:pt idx="1359">
                  <c:v>27200</c:v>
                </c:pt>
                <c:pt idx="1360">
                  <c:v>27220</c:v>
                </c:pt>
                <c:pt idx="1361">
                  <c:v>27240</c:v>
                </c:pt>
                <c:pt idx="1362">
                  <c:v>27260</c:v>
                </c:pt>
                <c:pt idx="1363">
                  <c:v>27280</c:v>
                </c:pt>
                <c:pt idx="1364">
                  <c:v>27300</c:v>
                </c:pt>
                <c:pt idx="1365">
                  <c:v>27320</c:v>
                </c:pt>
                <c:pt idx="1366">
                  <c:v>27340</c:v>
                </c:pt>
                <c:pt idx="1367">
                  <c:v>27360</c:v>
                </c:pt>
                <c:pt idx="1368">
                  <c:v>27380</c:v>
                </c:pt>
                <c:pt idx="1369">
                  <c:v>27400</c:v>
                </c:pt>
                <c:pt idx="1370">
                  <c:v>27420</c:v>
                </c:pt>
                <c:pt idx="1371">
                  <c:v>27440</c:v>
                </c:pt>
                <c:pt idx="1372">
                  <c:v>27460</c:v>
                </c:pt>
                <c:pt idx="1373">
                  <c:v>27480</c:v>
                </c:pt>
                <c:pt idx="1374">
                  <c:v>27500</c:v>
                </c:pt>
                <c:pt idx="1375">
                  <c:v>27520</c:v>
                </c:pt>
                <c:pt idx="1376">
                  <c:v>27540</c:v>
                </c:pt>
                <c:pt idx="1377">
                  <c:v>27560</c:v>
                </c:pt>
                <c:pt idx="1378">
                  <c:v>27580</c:v>
                </c:pt>
                <c:pt idx="1379">
                  <c:v>27600</c:v>
                </c:pt>
                <c:pt idx="1380">
                  <c:v>27620</c:v>
                </c:pt>
                <c:pt idx="1381">
                  <c:v>27640</c:v>
                </c:pt>
                <c:pt idx="1382">
                  <c:v>27660</c:v>
                </c:pt>
                <c:pt idx="1383">
                  <c:v>27680</c:v>
                </c:pt>
                <c:pt idx="1384">
                  <c:v>27700</c:v>
                </c:pt>
                <c:pt idx="1385">
                  <c:v>27720</c:v>
                </c:pt>
                <c:pt idx="1386">
                  <c:v>27740</c:v>
                </c:pt>
                <c:pt idx="1387">
                  <c:v>27760</c:v>
                </c:pt>
                <c:pt idx="1388">
                  <c:v>27780</c:v>
                </c:pt>
                <c:pt idx="1389">
                  <c:v>27800</c:v>
                </c:pt>
                <c:pt idx="1390">
                  <c:v>27820</c:v>
                </c:pt>
                <c:pt idx="1391">
                  <c:v>27840</c:v>
                </c:pt>
                <c:pt idx="1392">
                  <c:v>27860</c:v>
                </c:pt>
                <c:pt idx="1393">
                  <c:v>27880</c:v>
                </c:pt>
                <c:pt idx="1394">
                  <c:v>27900</c:v>
                </c:pt>
                <c:pt idx="1395">
                  <c:v>27920</c:v>
                </c:pt>
                <c:pt idx="1396">
                  <c:v>27940</c:v>
                </c:pt>
                <c:pt idx="1397">
                  <c:v>27960</c:v>
                </c:pt>
                <c:pt idx="1398">
                  <c:v>27980</c:v>
                </c:pt>
                <c:pt idx="1399">
                  <c:v>28000</c:v>
                </c:pt>
                <c:pt idx="1400">
                  <c:v>28020</c:v>
                </c:pt>
                <c:pt idx="1401">
                  <c:v>28040</c:v>
                </c:pt>
                <c:pt idx="1402">
                  <c:v>28060</c:v>
                </c:pt>
                <c:pt idx="1403">
                  <c:v>28080</c:v>
                </c:pt>
                <c:pt idx="1404">
                  <c:v>28100</c:v>
                </c:pt>
                <c:pt idx="1405">
                  <c:v>28120</c:v>
                </c:pt>
                <c:pt idx="1406">
                  <c:v>28140</c:v>
                </c:pt>
                <c:pt idx="1407">
                  <c:v>28160</c:v>
                </c:pt>
                <c:pt idx="1408">
                  <c:v>28180</c:v>
                </c:pt>
                <c:pt idx="1409">
                  <c:v>28200</c:v>
                </c:pt>
                <c:pt idx="1410">
                  <c:v>28220</c:v>
                </c:pt>
                <c:pt idx="1411">
                  <c:v>28240</c:v>
                </c:pt>
                <c:pt idx="1412">
                  <c:v>28260</c:v>
                </c:pt>
                <c:pt idx="1413">
                  <c:v>28280</c:v>
                </c:pt>
                <c:pt idx="1414">
                  <c:v>28300</c:v>
                </c:pt>
                <c:pt idx="1415">
                  <c:v>28320</c:v>
                </c:pt>
                <c:pt idx="1416">
                  <c:v>28340</c:v>
                </c:pt>
                <c:pt idx="1417">
                  <c:v>28360</c:v>
                </c:pt>
                <c:pt idx="1418">
                  <c:v>28380</c:v>
                </c:pt>
                <c:pt idx="1419">
                  <c:v>28400</c:v>
                </c:pt>
                <c:pt idx="1420">
                  <c:v>28420</c:v>
                </c:pt>
                <c:pt idx="1421">
                  <c:v>28440</c:v>
                </c:pt>
                <c:pt idx="1422">
                  <c:v>28460</c:v>
                </c:pt>
                <c:pt idx="1423">
                  <c:v>28480</c:v>
                </c:pt>
                <c:pt idx="1424">
                  <c:v>28500</c:v>
                </c:pt>
                <c:pt idx="1425">
                  <c:v>28520</c:v>
                </c:pt>
                <c:pt idx="1426">
                  <c:v>28540</c:v>
                </c:pt>
                <c:pt idx="1427">
                  <c:v>28560</c:v>
                </c:pt>
                <c:pt idx="1428">
                  <c:v>28580</c:v>
                </c:pt>
                <c:pt idx="1429">
                  <c:v>28600</c:v>
                </c:pt>
                <c:pt idx="1430">
                  <c:v>28620</c:v>
                </c:pt>
                <c:pt idx="1431">
                  <c:v>28640</c:v>
                </c:pt>
                <c:pt idx="1432">
                  <c:v>28660</c:v>
                </c:pt>
                <c:pt idx="1433">
                  <c:v>28680</c:v>
                </c:pt>
                <c:pt idx="1434">
                  <c:v>28700</c:v>
                </c:pt>
                <c:pt idx="1435">
                  <c:v>28720</c:v>
                </c:pt>
                <c:pt idx="1436">
                  <c:v>28740</c:v>
                </c:pt>
                <c:pt idx="1437">
                  <c:v>28760</c:v>
                </c:pt>
                <c:pt idx="1438">
                  <c:v>28780</c:v>
                </c:pt>
                <c:pt idx="1439">
                  <c:v>28800</c:v>
                </c:pt>
                <c:pt idx="1440">
                  <c:v>28820</c:v>
                </c:pt>
                <c:pt idx="1441">
                  <c:v>28840</c:v>
                </c:pt>
                <c:pt idx="1442">
                  <c:v>28860</c:v>
                </c:pt>
                <c:pt idx="1443">
                  <c:v>28880</c:v>
                </c:pt>
                <c:pt idx="1444">
                  <c:v>28900</c:v>
                </c:pt>
                <c:pt idx="1445">
                  <c:v>28920</c:v>
                </c:pt>
                <c:pt idx="1446">
                  <c:v>28940</c:v>
                </c:pt>
                <c:pt idx="1447">
                  <c:v>28960</c:v>
                </c:pt>
                <c:pt idx="1448">
                  <c:v>28980</c:v>
                </c:pt>
                <c:pt idx="1449">
                  <c:v>29000</c:v>
                </c:pt>
                <c:pt idx="1450">
                  <c:v>29020</c:v>
                </c:pt>
                <c:pt idx="1451">
                  <c:v>29040</c:v>
                </c:pt>
                <c:pt idx="1452">
                  <c:v>29060</c:v>
                </c:pt>
                <c:pt idx="1453">
                  <c:v>29080</c:v>
                </c:pt>
                <c:pt idx="1454">
                  <c:v>29100</c:v>
                </c:pt>
                <c:pt idx="1455">
                  <c:v>29120</c:v>
                </c:pt>
                <c:pt idx="1456">
                  <c:v>29140</c:v>
                </c:pt>
                <c:pt idx="1457">
                  <c:v>29160</c:v>
                </c:pt>
                <c:pt idx="1458">
                  <c:v>29180</c:v>
                </c:pt>
                <c:pt idx="1459">
                  <c:v>29200</c:v>
                </c:pt>
                <c:pt idx="1460">
                  <c:v>29220</c:v>
                </c:pt>
                <c:pt idx="1461">
                  <c:v>29240</c:v>
                </c:pt>
                <c:pt idx="1462">
                  <c:v>29260</c:v>
                </c:pt>
                <c:pt idx="1463">
                  <c:v>29280</c:v>
                </c:pt>
                <c:pt idx="1464">
                  <c:v>29300</c:v>
                </c:pt>
                <c:pt idx="1465">
                  <c:v>29320</c:v>
                </c:pt>
                <c:pt idx="1466">
                  <c:v>29340</c:v>
                </c:pt>
                <c:pt idx="1467">
                  <c:v>29360</c:v>
                </c:pt>
                <c:pt idx="1468">
                  <c:v>29380</c:v>
                </c:pt>
                <c:pt idx="1469">
                  <c:v>29400</c:v>
                </c:pt>
                <c:pt idx="1470">
                  <c:v>29420</c:v>
                </c:pt>
                <c:pt idx="1471">
                  <c:v>29440</c:v>
                </c:pt>
                <c:pt idx="1472">
                  <c:v>29460</c:v>
                </c:pt>
                <c:pt idx="1473">
                  <c:v>29480</c:v>
                </c:pt>
                <c:pt idx="1474">
                  <c:v>29500</c:v>
                </c:pt>
                <c:pt idx="1475">
                  <c:v>29520</c:v>
                </c:pt>
                <c:pt idx="1476">
                  <c:v>29540</c:v>
                </c:pt>
                <c:pt idx="1477">
                  <c:v>29560</c:v>
                </c:pt>
                <c:pt idx="1478">
                  <c:v>29580</c:v>
                </c:pt>
                <c:pt idx="1479">
                  <c:v>29600</c:v>
                </c:pt>
                <c:pt idx="1480">
                  <c:v>29620</c:v>
                </c:pt>
                <c:pt idx="1481">
                  <c:v>29640</c:v>
                </c:pt>
                <c:pt idx="1482">
                  <c:v>29660</c:v>
                </c:pt>
                <c:pt idx="1483">
                  <c:v>29680</c:v>
                </c:pt>
                <c:pt idx="1484">
                  <c:v>29700</c:v>
                </c:pt>
                <c:pt idx="1485">
                  <c:v>29720</c:v>
                </c:pt>
                <c:pt idx="1486">
                  <c:v>29740</c:v>
                </c:pt>
                <c:pt idx="1487">
                  <c:v>29760</c:v>
                </c:pt>
                <c:pt idx="1488">
                  <c:v>29780</c:v>
                </c:pt>
                <c:pt idx="1489">
                  <c:v>29800</c:v>
                </c:pt>
                <c:pt idx="1490">
                  <c:v>29820</c:v>
                </c:pt>
                <c:pt idx="1491">
                  <c:v>29840</c:v>
                </c:pt>
                <c:pt idx="1492">
                  <c:v>29860</c:v>
                </c:pt>
                <c:pt idx="1493">
                  <c:v>29880</c:v>
                </c:pt>
                <c:pt idx="1494">
                  <c:v>29900</c:v>
                </c:pt>
                <c:pt idx="1495">
                  <c:v>29920</c:v>
                </c:pt>
                <c:pt idx="1496">
                  <c:v>29940</c:v>
                </c:pt>
                <c:pt idx="1497">
                  <c:v>29960</c:v>
                </c:pt>
                <c:pt idx="1498">
                  <c:v>29980</c:v>
                </c:pt>
                <c:pt idx="1499">
                  <c:v>30000</c:v>
                </c:pt>
                <c:pt idx="1500">
                  <c:v>30020</c:v>
                </c:pt>
                <c:pt idx="1501">
                  <c:v>30040</c:v>
                </c:pt>
                <c:pt idx="1502">
                  <c:v>30060</c:v>
                </c:pt>
                <c:pt idx="1503">
                  <c:v>30080</c:v>
                </c:pt>
                <c:pt idx="1504">
                  <c:v>30100</c:v>
                </c:pt>
                <c:pt idx="1505">
                  <c:v>30120</c:v>
                </c:pt>
                <c:pt idx="1506">
                  <c:v>30140</c:v>
                </c:pt>
                <c:pt idx="1507">
                  <c:v>30160</c:v>
                </c:pt>
                <c:pt idx="1508">
                  <c:v>30180</c:v>
                </c:pt>
                <c:pt idx="1509">
                  <c:v>30200</c:v>
                </c:pt>
                <c:pt idx="1510">
                  <c:v>30220</c:v>
                </c:pt>
                <c:pt idx="1511">
                  <c:v>30240</c:v>
                </c:pt>
                <c:pt idx="1512">
                  <c:v>30260</c:v>
                </c:pt>
                <c:pt idx="1513">
                  <c:v>30280</c:v>
                </c:pt>
                <c:pt idx="1514">
                  <c:v>30300</c:v>
                </c:pt>
                <c:pt idx="1515">
                  <c:v>30320</c:v>
                </c:pt>
                <c:pt idx="1516">
                  <c:v>30340</c:v>
                </c:pt>
                <c:pt idx="1517">
                  <c:v>30360</c:v>
                </c:pt>
                <c:pt idx="1518">
                  <c:v>30380</c:v>
                </c:pt>
                <c:pt idx="1519">
                  <c:v>30400</c:v>
                </c:pt>
                <c:pt idx="1520">
                  <c:v>30420</c:v>
                </c:pt>
                <c:pt idx="1521">
                  <c:v>30440</c:v>
                </c:pt>
                <c:pt idx="1522">
                  <c:v>30460</c:v>
                </c:pt>
                <c:pt idx="1523">
                  <c:v>30480</c:v>
                </c:pt>
                <c:pt idx="1524">
                  <c:v>30500</c:v>
                </c:pt>
                <c:pt idx="1525">
                  <c:v>30520</c:v>
                </c:pt>
                <c:pt idx="1526">
                  <c:v>30540</c:v>
                </c:pt>
                <c:pt idx="1527">
                  <c:v>30560</c:v>
                </c:pt>
                <c:pt idx="1528">
                  <c:v>30580</c:v>
                </c:pt>
                <c:pt idx="1529">
                  <c:v>30600</c:v>
                </c:pt>
                <c:pt idx="1530">
                  <c:v>30620</c:v>
                </c:pt>
                <c:pt idx="1531">
                  <c:v>30640</c:v>
                </c:pt>
                <c:pt idx="1532">
                  <c:v>30660</c:v>
                </c:pt>
                <c:pt idx="1533">
                  <c:v>30680</c:v>
                </c:pt>
                <c:pt idx="1534">
                  <c:v>30700</c:v>
                </c:pt>
                <c:pt idx="1535">
                  <c:v>30720</c:v>
                </c:pt>
                <c:pt idx="1536">
                  <c:v>30740</c:v>
                </c:pt>
                <c:pt idx="1537">
                  <c:v>30760</c:v>
                </c:pt>
                <c:pt idx="1538">
                  <c:v>30780</c:v>
                </c:pt>
                <c:pt idx="1539">
                  <c:v>30800</c:v>
                </c:pt>
                <c:pt idx="1540">
                  <c:v>30820</c:v>
                </c:pt>
                <c:pt idx="1541">
                  <c:v>30840</c:v>
                </c:pt>
                <c:pt idx="1542">
                  <c:v>30860</c:v>
                </c:pt>
                <c:pt idx="1543">
                  <c:v>30880</c:v>
                </c:pt>
                <c:pt idx="1544">
                  <c:v>30900</c:v>
                </c:pt>
                <c:pt idx="1545">
                  <c:v>30920</c:v>
                </c:pt>
                <c:pt idx="1546">
                  <c:v>30940</c:v>
                </c:pt>
                <c:pt idx="1547">
                  <c:v>30960</c:v>
                </c:pt>
                <c:pt idx="1548">
                  <c:v>30980</c:v>
                </c:pt>
                <c:pt idx="1549">
                  <c:v>31000</c:v>
                </c:pt>
                <c:pt idx="1550">
                  <c:v>31020</c:v>
                </c:pt>
                <c:pt idx="1551">
                  <c:v>31040</c:v>
                </c:pt>
                <c:pt idx="1552">
                  <c:v>31060</c:v>
                </c:pt>
                <c:pt idx="1553">
                  <c:v>31080</c:v>
                </c:pt>
                <c:pt idx="1554">
                  <c:v>31100</c:v>
                </c:pt>
                <c:pt idx="1555">
                  <c:v>31120</c:v>
                </c:pt>
                <c:pt idx="1556">
                  <c:v>31140</c:v>
                </c:pt>
                <c:pt idx="1557">
                  <c:v>31160</c:v>
                </c:pt>
                <c:pt idx="1558">
                  <c:v>31180</c:v>
                </c:pt>
                <c:pt idx="1559">
                  <c:v>31200</c:v>
                </c:pt>
                <c:pt idx="1560">
                  <c:v>31220</c:v>
                </c:pt>
                <c:pt idx="1561">
                  <c:v>31240</c:v>
                </c:pt>
                <c:pt idx="1562">
                  <c:v>31260</c:v>
                </c:pt>
                <c:pt idx="1563">
                  <c:v>31280</c:v>
                </c:pt>
                <c:pt idx="1564">
                  <c:v>31300</c:v>
                </c:pt>
                <c:pt idx="1565">
                  <c:v>31320</c:v>
                </c:pt>
                <c:pt idx="1566">
                  <c:v>31340</c:v>
                </c:pt>
                <c:pt idx="1567">
                  <c:v>31360</c:v>
                </c:pt>
                <c:pt idx="1568">
                  <c:v>31380</c:v>
                </c:pt>
                <c:pt idx="1569">
                  <c:v>31400</c:v>
                </c:pt>
                <c:pt idx="1570">
                  <c:v>31420</c:v>
                </c:pt>
                <c:pt idx="1571">
                  <c:v>31440</c:v>
                </c:pt>
                <c:pt idx="1572">
                  <c:v>31460</c:v>
                </c:pt>
                <c:pt idx="1573">
                  <c:v>31480</c:v>
                </c:pt>
                <c:pt idx="1574">
                  <c:v>31500</c:v>
                </c:pt>
                <c:pt idx="1575">
                  <c:v>31520</c:v>
                </c:pt>
                <c:pt idx="1576">
                  <c:v>31540</c:v>
                </c:pt>
                <c:pt idx="1577">
                  <c:v>31560</c:v>
                </c:pt>
                <c:pt idx="1578">
                  <c:v>31580</c:v>
                </c:pt>
                <c:pt idx="1579">
                  <c:v>31600</c:v>
                </c:pt>
                <c:pt idx="1580">
                  <c:v>31620</c:v>
                </c:pt>
                <c:pt idx="1581">
                  <c:v>31640</c:v>
                </c:pt>
                <c:pt idx="1582">
                  <c:v>31660</c:v>
                </c:pt>
                <c:pt idx="1583">
                  <c:v>31680</c:v>
                </c:pt>
                <c:pt idx="1584">
                  <c:v>31700</c:v>
                </c:pt>
                <c:pt idx="1585">
                  <c:v>31720</c:v>
                </c:pt>
                <c:pt idx="1586">
                  <c:v>31740</c:v>
                </c:pt>
                <c:pt idx="1587">
                  <c:v>31760</c:v>
                </c:pt>
                <c:pt idx="1588">
                  <c:v>31780</c:v>
                </c:pt>
                <c:pt idx="1589">
                  <c:v>31800</c:v>
                </c:pt>
                <c:pt idx="1590">
                  <c:v>31820</c:v>
                </c:pt>
                <c:pt idx="1591">
                  <c:v>31840</c:v>
                </c:pt>
                <c:pt idx="1592">
                  <c:v>31860</c:v>
                </c:pt>
                <c:pt idx="1593">
                  <c:v>31880</c:v>
                </c:pt>
                <c:pt idx="1594">
                  <c:v>31900</c:v>
                </c:pt>
                <c:pt idx="1595">
                  <c:v>31920</c:v>
                </c:pt>
                <c:pt idx="1596">
                  <c:v>31940</c:v>
                </c:pt>
                <c:pt idx="1597">
                  <c:v>31960</c:v>
                </c:pt>
                <c:pt idx="1598">
                  <c:v>31980</c:v>
                </c:pt>
                <c:pt idx="1599">
                  <c:v>32000</c:v>
                </c:pt>
                <c:pt idx="1600">
                  <c:v>32020</c:v>
                </c:pt>
                <c:pt idx="1601">
                  <c:v>32040</c:v>
                </c:pt>
                <c:pt idx="1602">
                  <c:v>32060</c:v>
                </c:pt>
                <c:pt idx="1603">
                  <c:v>32080</c:v>
                </c:pt>
                <c:pt idx="1604">
                  <c:v>32100</c:v>
                </c:pt>
                <c:pt idx="1605">
                  <c:v>32120</c:v>
                </c:pt>
                <c:pt idx="1606">
                  <c:v>32140</c:v>
                </c:pt>
                <c:pt idx="1607">
                  <c:v>32160</c:v>
                </c:pt>
                <c:pt idx="1608">
                  <c:v>32180</c:v>
                </c:pt>
                <c:pt idx="1609">
                  <c:v>32200</c:v>
                </c:pt>
                <c:pt idx="1610">
                  <c:v>32220</c:v>
                </c:pt>
                <c:pt idx="1611">
                  <c:v>32240</c:v>
                </c:pt>
                <c:pt idx="1612">
                  <c:v>32260</c:v>
                </c:pt>
                <c:pt idx="1613">
                  <c:v>32280</c:v>
                </c:pt>
                <c:pt idx="1614">
                  <c:v>32300</c:v>
                </c:pt>
                <c:pt idx="1615">
                  <c:v>32320</c:v>
                </c:pt>
                <c:pt idx="1616">
                  <c:v>32340</c:v>
                </c:pt>
                <c:pt idx="1617">
                  <c:v>32360</c:v>
                </c:pt>
                <c:pt idx="1618">
                  <c:v>32380</c:v>
                </c:pt>
                <c:pt idx="1619">
                  <c:v>32400</c:v>
                </c:pt>
                <c:pt idx="1620">
                  <c:v>32420</c:v>
                </c:pt>
                <c:pt idx="1621">
                  <c:v>32440</c:v>
                </c:pt>
                <c:pt idx="1622">
                  <c:v>32460</c:v>
                </c:pt>
                <c:pt idx="1623">
                  <c:v>32480</c:v>
                </c:pt>
                <c:pt idx="1624">
                  <c:v>32500</c:v>
                </c:pt>
                <c:pt idx="1625">
                  <c:v>32520</c:v>
                </c:pt>
                <c:pt idx="1626">
                  <c:v>32540</c:v>
                </c:pt>
                <c:pt idx="1627">
                  <c:v>32560</c:v>
                </c:pt>
                <c:pt idx="1628">
                  <c:v>32580</c:v>
                </c:pt>
                <c:pt idx="1629">
                  <c:v>32600</c:v>
                </c:pt>
                <c:pt idx="1630">
                  <c:v>32620</c:v>
                </c:pt>
                <c:pt idx="1631">
                  <c:v>32640</c:v>
                </c:pt>
                <c:pt idx="1632">
                  <c:v>32660</c:v>
                </c:pt>
                <c:pt idx="1633">
                  <c:v>32680</c:v>
                </c:pt>
                <c:pt idx="1634">
                  <c:v>32700</c:v>
                </c:pt>
                <c:pt idx="1635">
                  <c:v>32720</c:v>
                </c:pt>
                <c:pt idx="1636">
                  <c:v>32740</c:v>
                </c:pt>
                <c:pt idx="1637">
                  <c:v>32760</c:v>
                </c:pt>
                <c:pt idx="1638">
                  <c:v>32780</c:v>
                </c:pt>
                <c:pt idx="1639">
                  <c:v>32800</c:v>
                </c:pt>
                <c:pt idx="1640">
                  <c:v>32820</c:v>
                </c:pt>
                <c:pt idx="1641">
                  <c:v>32840</c:v>
                </c:pt>
                <c:pt idx="1642">
                  <c:v>32860</c:v>
                </c:pt>
                <c:pt idx="1643">
                  <c:v>32880</c:v>
                </c:pt>
                <c:pt idx="1644">
                  <c:v>32900</c:v>
                </c:pt>
                <c:pt idx="1645">
                  <c:v>32920</c:v>
                </c:pt>
                <c:pt idx="1646">
                  <c:v>32940</c:v>
                </c:pt>
                <c:pt idx="1647">
                  <c:v>32960</c:v>
                </c:pt>
                <c:pt idx="1648">
                  <c:v>32980</c:v>
                </c:pt>
                <c:pt idx="1649">
                  <c:v>33000</c:v>
                </c:pt>
                <c:pt idx="1650">
                  <c:v>33020</c:v>
                </c:pt>
                <c:pt idx="1651">
                  <c:v>33040</c:v>
                </c:pt>
                <c:pt idx="1652">
                  <c:v>33060</c:v>
                </c:pt>
                <c:pt idx="1653">
                  <c:v>33080</c:v>
                </c:pt>
                <c:pt idx="1654">
                  <c:v>33100</c:v>
                </c:pt>
                <c:pt idx="1655">
                  <c:v>33120</c:v>
                </c:pt>
                <c:pt idx="1656">
                  <c:v>33140</c:v>
                </c:pt>
                <c:pt idx="1657">
                  <c:v>33160</c:v>
                </c:pt>
                <c:pt idx="1658">
                  <c:v>33180</c:v>
                </c:pt>
                <c:pt idx="1659">
                  <c:v>33200</c:v>
                </c:pt>
                <c:pt idx="1660">
                  <c:v>33220</c:v>
                </c:pt>
                <c:pt idx="1661">
                  <c:v>33240</c:v>
                </c:pt>
                <c:pt idx="1662">
                  <c:v>33260</c:v>
                </c:pt>
                <c:pt idx="1663">
                  <c:v>33280</c:v>
                </c:pt>
                <c:pt idx="1664">
                  <c:v>33300</c:v>
                </c:pt>
                <c:pt idx="1665">
                  <c:v>33320</c:v>
                </c:pt>
                <c:pt idx="1666">
                  <c:v>33340</c:v>
                </c:pt>
                <c:pt idx="1667">
                  <c:v>33360</c:v>
                </c:pt>
                <c:pt idx="1668">
                  <c:v>33380</c:v>
                </c:pt>
                <c:pt idx="1669">
                  <c:v>33400</c:v>
                </c:pt>
                <c:pt idx="1670">
                  <c:v>33420</c:v>
                </c:pt>
                <c:pt idx="1671">
                  <c:v>33440</c:v>
                </c:pt>
                <c:pt idx="1672">
                  <c:v>33460</c:v>
                </c:pt>
                <c:pt idx="1673">
                  <c:v>33480</c:v>
                </c:pt>
                <c:pt idx="1674">
                  <c:v>33500</c:v>
                </c:pt>
                <c:pt idx="1675">
                  <c:v>33520</c:v>
                </c:pt>
                <c:pt idx="1676">
                  <c:v>33540</c:v>
                </c:pt>
                <c:pt idx="1677">
                  <c:v>33560</c:v>
                </c:pt>
                <c:pt idx="1678">
                  <c:v>33580</c:v>
                </c:pt>
                <c:pt idx="1679">
                  <c:v>33600</c:v>
                </c:pt>
                <c:pt idx="1680">
                  <c:v>33620</c:v>
                </c:pt>
                <c:pt idx="1681">
                  <c:v>33640</c:v>
                </c:pt>
                <c:pt idx="1682">
                  <c:v>33660</c:v>
                </c:pt>
                <c:pt idx="1683">
                  <c:v>33680</c:v>
                </c:pt>
                <c:pt idx="1684">
                  <c:v>33700</c:v>
                </c:pt>
                <c:pt idx="1685">
                  <c:v>33720</c:v>
                </c:pt>
                <c:pt idx="1686">
                  <c:v>33740</c:v>
                </c:pt>
                <c:pt idx="1687">
                  <c:v>33760</c:v>
                </c:pt>
                <c:pt idx="1688">
                  <c:v>33780</c:v>
                </c:pt>
                <c:pt idx="1689">
                  <c:v>33800</c:v>
                </c:pt>
                <c:pt idx="1690">
                  <c:v>33820</c:v>
                </c:pt>
                <c:pt idx="1691">
                  <c:v>33840</c:v>
                </c:pt>
                <c:pt idx="1692">
                  <c:v>33860</c:v>
                </c:pt>
                <c:pt idx="1693">
                  <c:v>33880</c:v>
                </c:pt>
                <c:pt idx="1694">
                  <c:v>33900</c:v>
                </c:pt>
                <c:pt idx="1695">
                  <c:v>33920</c:v>
                </c:pt>
                <c:pt idx="1696">
                  <c:v>33940</c:v>
                </c:pt>
                <c:pt idx="1697">
                  <c:v>33960</c:v>
                </c:pt>
                <c:pt idx="1698">
                  <c:v>33980</c:v>
                </c:pt>
                <c:pt idx="1699">
                  <c:v>34000</c:v>
                </c:pt>
                <c:pt idx="1700">
                  <c:v>34020</c:v>
                </c:pt>
                <c:pt idx="1701">
                  <c:v>34040</c:v>
                </c:pt>
                <c:pt idx="1702">
                  <c:v>34060</c:v>
                </c:pt>
                <c:pt idx="1703">
                  <c:v>34080</c:v>
                </c:pt>
                <c:pt idx="1704">
                  <c:v>34100</c:v>
                </c:pt>
                <c:pt idx="1705">
                  <c:v>34120</c:v>
                </c:pt>
                <c:pt idx="1706">
                  <c:v>34140</c:v>
                </c:pt>
                <c:pt idx="1707">
                  <c:v>34160</c:v>
                </c:pt>
                <c:pt idx="1708">
                  <c:v>34180</c:v>
                </c:pt>
                <c:pt idx="1709">
                  <c:v>34200</c:v>
                </c:pt>
                <c:pt idx="1710">
                  <c:v>34220</c:v>
                </c:pt>
                <c:pt idx="1711">
                  <c:v>34240</c:v>
                </c:pt>
                <c:pt idx="1712">
                  <c:v>34260</c:v>
                </c:pt>
                <c:pt idx="1713">
                  <c:v>34280</c:v>
                </c:pt>
                <c:pt idx="1714">
                  <c:v>34300</c:v>
                </c:pt>
                <c:pt idx="1715">
                  <c:v>34320</c:v>
                </c:pt>
                <c:pt idx="1716">
                  <c:v>34340</c:v>
                </c:pt>
                <c:pt idx="1717">
                  <c:v>34360</c:v>
                </c:pt>
                <c:pt idx="1718">
                  <c:v>34380</c:v>
                </c:pt>
                <c:pt idx="1719">
                  <c:v>34400</c:v>
                </c:pt>
                <c:pt idx="1720">
                  <c:v>34420</c:v>
                </c:pt>
                <c:pt idx="1721">
                  <c:v>34440</c:v>
                </c:pt>
                <c:pt idx="1722">
                  <c:v>34460</c:v>
                </c:pt>
                <c:pt idx="1723">
                  <c:v>34480</c:v>
                </c:pt>
                <c:pt idx="1724">
                  <c:v>34500</c:v>
                </c:pt>
                <c:pt idx="1725">
                  <c:v>34520</c:v>
                </c:pt>
                <c:pt idx="1726">
                  <c:v>34540</c:v>
                </c:pt>
                <c:pt idx="1727">
                  <c:v>34560</c:v>
                </c:pt>
                <c:pt idx="1728">
                  <c:v>34580</c:v>
                </c:pt>
                <c:pt idx="1729">
                  <c:v>34600</c:v>
                </c:pt>
                <c:pt idx="1730">
                  <c:v>34620</c:v>
                </c:pt>
                <c:pt idx="1731">
                  <c:v>34640</c:v>
                </c:pt>
                <c:pt idx="1732">
                  <c:v>34660</c:v>
                </c:pt>
                <c:pt idx="1733">
                  <c:v>34680</c:v>
                </c:pt>
                <c:pt idx="1734">
                  <c:v>34700</c:v>
                </c:pt>
                <c:pt idx="1735">
                  <c:v>34720</c:v>
                </c:pt>
                <c:pt idx="1736">
                  <c:v>34740</c:v>
                </c:pt>
                <c:pt idx="1737">
                  <c:v>34760</c:v>
                </c:pt>
                <c:pt idx="1738">
                  <c:v>34780</c:v>
                </c:pt>
                <c:pt idx="1739">
                  <c:v>34800</c:v>
                </c:pt>
                <c:pt idx="1740">
                  <c:v>34820</c:v>
                </c:pt>
                <c:pt idx="1741">
                  <c:v>34840</c:v>
                </c:pt>
                <c:pt idx="1742">
                  <c:v>34860</c:v>
                </c:pt>
                <c:pt idx="1743">
                  <c:v>34880</c:v>
                </c:pt>
                <c:pt idx="1744">
                  <c:v>34900</c:v>
                </c:pt>
                <c:pt idx="1745">
                  <c:v>34920</c:v>
                </c:pt>
                <c:pt idx="1746">
                  <c:v>34940</c:v>
                </c:pt>
                <c:pt idx="1747">
                  <c:v>34960</c:v>
                </c:pt>
                <c:pt idx="1748">
                  <c:v>34980</c:v>
                </c:pt>
                <c:pt idx="1749">
                  <c:v>35000</c:v>
                </c:pt>
                <c:pt idx="1750">
                  <c:v>35020</c:v>
                </c:pt>
                <c:pt idx="1751">
                  <c:v>35040</c:v>
                </c:pt>
                <c:pt idx="1752">
                  <c:v>35060</c:v>
                </c:pt>
                <c:pt idx="1753">
                  <c:v>35080</c:v>
                </c:pt>
                <c:pt idx="1754">
                  <c:v>35100</c:v>
                </c:pt>
                <c:pt idx="1755">
                  <c:v>35120</c:v>
                </c:pt>
                <c:pt idx="1756">
                  <c:v>35140</c:v>
                </c:pt>
                <c:pt idx="1757">
                  <c:v>35160</c:v>
                </c:pt>
                <c:pt idx="1758">
                  <c:v>35180</c:v>
                </c:pt>
                <c:pt idx="1759">
                  <c:v>35200</c:v>
                </c:pt>
                <c:pt idx="1760">
                  <c:v>35220</c:v>
                </c:pt>
                <c:pt idx="1761">
                  <c:v>35240</c:v>
                </c:pt>
                <c:pt idx="1762">
                  <c:v>35260</c:v>
                </c:pt>
                <c:pt idx="1763">
                  <c:v>35280</c:v>
                </c:pt>
                <c:pt idx="1764">
                  <c:v>35300</c:v>
                </c:pt>
                <c:pt idx="1765">
                  <c:v>35320</c:v>
                </c:pt>
                <c:pt idx="1766">
                  <c:v>35340</c:v>
                </c:pt>
                <c:pt idx="1767">
                  <c:v>35360</c:v>
                </c:pt>
                <c:pt idx="1768">
                  <c:v>35380</c:v>
                </c:pt>
                <c:pt idx="1769">
                  <c:v>35400</c:v>
                </c:pt>
                <c:pt idx="1770">
                  <c:v>35420</c:v>
                </c:pt>
                <c:pt idx="1771">
                  <c:v>35440</c:v>
                </c:pt>
                <c:pt idx="1772">
                  <c:v>35460</c:v>
                </c:pt>
                <c:pt idx="1773">
                  <c:v>35480</c:v>
                </c:pt>
                <c:pt idx="1774">
                  <c:v>35500</c:v>
                </c:pt>
                <c:pt idx="1775">
                  <c:v>35520</c:v>
                </c:pt>
                <c:pt idx="1776">
                  <c:v>35540</c:v>
                </c:pt>
                <c:pt idx="1777">
                  <c:v>35560</c:v>
                </c:pt>
                <c:pt idx="1778">
                  <c:v>35580</c:v>
                </c:pt>
                <c:pt idx="1779">
                  <c:v>35600</c:v>
                </c:pt>
                <c:pt idx="1780">
                  <c:v>35620</c:v>
                </c:pt>
                <c:pt idx="1781">
                  <c:v>35640</c:v>
                </c:pt>
                <c:pt idx="1782">
                  <c:v>35660</c:v>
                </c:pt>
                <c:pt idx="1783">
                  <c:v>35680</c:v>
                </c:pt>
                <c:pt idx="1784">
                  <c:v>35700</c:v>
                </c:pt>
                <c:pt idx="1785">
                  <c:v>35720</c:v>
                </c:pt>
                <c:pt idx="1786">
                  <c:v>35740</c:v>
                </c:pt>
                <c:pt idx="1787">
                  <c:v>35760</c:v>
                </c:pt>
                <c:pt idx="1788">
                  <c:v>35780</c:v>
                </c:pt>
                <c:pt idx="1789">
                  <c:v>35800</c:v>
                </c:pt>
                <c:pt idx="1790">
                  <c:v>35820</c:v>
                </c:pt>
                <c:pt idx="1791">
                  <c:v>35840</c:v>
                </c:pt>
                <c:pt idx="1792">
                  <c:v>35860</c:v>
                </c:pt>
                <c:pt idx="1793">
                  <c:v>35880</c:v>
                </c:pt>
                <c:pt idx="1794">
                  <c:v>35900</c:v>
                </c:pt>
                <c:pt idx="1795">
                  <c:v>35920</c:v>
                </c:pt>
                <c:pt idx="1796">
                  <c:v>35940</c:v>
                </c:pt>
                <c:pt idx="1797">
                  <c:v>35960</c:v>
                </c:pt>
                <c:pt idx="1798">
                  <c:v>35980</c:v>
                </c:pt>
                <c:pt idx="1799">
                  <c:v>36000</c:v>
                </c:pt>
                <c:pt idx="1800">
                  <c:v>36020</c:v>
                </c:pt>
                <c:pt idx="1801">
                  <c:v>36040</c:v>
                </c:pt>
                <c:pt idx="1802">
                  <c:v>36060</c:v>
                </c:pt>
                <c:pt idx="1803">
                  <c:v>36080</c:v>
                </c:pt>
                <c:pt idx="1804">
                  <c:v>36100</c:v>
                </c:pt>
                <c:pt idx="1805">
                  <c:v>36120</c:v>
                </c:pt>
                <c:pt idx="1806">
                  <c:v>36140</c:v>
                </c:pt>
                <c:pt idx="1807">
                  <c:v>36160</c:v>
                </c:pt>
                <c:pt idx="1808">
                  <c:v>36180</c:v>
                </c:pt>
                <c:pt idx="1809">
                  <c:v>36200</c:v>
                </c:pt>
                <c:pt idx="1810">
                  <c:v>36220</c:v>
                </c:pt>
                <c:pt idx="1811">
                  <c:v>36240</c:v>
                </c:pt>
                <c:pt idx="1812">
                  <c:v>36260</c:v>
                </c:pt>
                <c:pt idx="1813">
                  <c:v>36280</c:v>
                </c:pt>
                <c:pt idx="1814">
                  <c:v>36300</c:v>
                </c:pt>
                <c:pt idx="1815">
                  <c:v>36320</c:v>
                </c:pt>
                <c:pt idx="1816">
                  <c:v>36340</c:v>
                </c:pt>
                <c:pt idx="1817">
                  <c:v>36360</c:v>
                </c:pt>
                <c:pt idx="1818">
                  <c:v>36380</c:v>
                </c:pt>
                <c:pt idx="1819">
                  <c:v>36400</c:v>
                </c:pt>
                <c:pt idx="1820">
                  <c:v>36420</c:v>
                </c:pt>
                <c:pt idx="1821">
                  <c:v>36440</c:v>
                </c:pt>
                <c:pt idx="1822">
                  <c:v>36460</c:v>
                </c:pt>
                <c:pt idx="1823">
                  <c:v>36480</c:v>
                </c:pt>
                <c:pt idx="1824">
                  <c:v>36500</c:v>
                </c:pt>
                <c:pt idx="1825">
                  <c:v>36520</c:v>
                </c:pt>
                <c:pt idx="1826">
                  <c:v>36540</c:v>
                </c:pt>
                <c:pt idx="1827">
                  <c:v>36560</c:v>
                </c:pt>
                <c:pt idx="1828">
                  <c:v>36580</c:v>
                </c:pt>
                <c:pt idx="1829">
                  <c:v>36600</c:v>
                </c:pt>
                <c:pt idx="1830">
                  <c:v>36620</c:v>
                </c:pt>
                <c:pt idx="1831">
                  <c:v>36640</c:v>
                </c:pt>
                <c:pt idx="1832">
                  <c:v>36660</c:v>
                </c:pt>
                <c:pt idx="1833">
                  <c:v>36680</c:v>
                </c:pt>
                <c:pt idx="1834">
                  <c:v>36700</c:v>
                </c:pt>
                <c:pt idx="1835">
                  <c:v>36720</c:v>
                </c:pt>
                <c:pt idx="1836">
                  <c:v>36740</c:v>
                </c:pt>
                <c:pt idx="1837">
                  <c:v>36760</c:v>
                </c:pt>
                <c:pt idx="1838">
                  <c:v>36780</c:v>
                </c:pt>
                <c:pt idx="1839">
                  <c:v>36800</c:v>
                </c:pt>
                <c:pt idx="1840">
                  <c:v>36820</c:v>
                </c:pt>
                <c:pt idx="1841">
                  <c:v>36840</c:v>
                </c:pt>
                <c:pt idx="1842">
                  <c:v>36860</c:v>
                </c:pt>
                <c:pt idx="1843">
                  <c:v>36880</c:v>
                </c:pt>
                <c:pt idx="1844">
                  <c:v>36900</c:v>
                </c:pt>
                <c:pt idx="1845">
                  <c:v>36920</c:v>
                </c:pt>
                <c:pt idx="1846">
                  <c:v>36940</c:v>
                </c:pt>
                <c:pt idx="1847">
                  <c:v>36960</c:v>
                </c:pt>
                <c:pt idx="1848">
                  <c:v>36980</c:v>
                </c:pt>
                <c:pt idx="1849">
                  <c:v>37000</c:v>
                </c:pt>
                <c:pt idx="1850">
                  <c:v>37020</c:v>
                </c:pt>
                <c:pt idx="1851">
                  <c:v>37040</c:v>
                </c:pt>
                <c:pt idx="1852">
                  <c:v>37060</c:v>
                </c:pt>
                <c:pt idx="1853">
                  <c:v>37080</c:v>
                </c:pt>
                <c:pt idx="1854">
                  <c:v>37100</c:v>
                </c:pt>
                <c:pt idx="1855">
                  <c:v>37120</c:v>
                </c:pt>
                <c:pt idx="1856">
                  <c:v>37140</c:v>
                </c:pt>
                <c:pt idx="1857">
                  <c:v>37160</c:v>
                </c:pt>
                <c:pt idx="1858">
                  <c:v>37180</c:v>
                </c:pt>
                <c:pt idx="1859">
                  <c:v>37200</c:v>
                </c:pt>
                <c:pt idx="1860">
                  <c:v>37220</c:v>
                </c:pt>
                <c:pt idx="1861">
                  <c:v>37240</c:v>
                </c:pt>
                <c:pt idx="1862">
                  <c:v>37260</c:v>
                </c:pt>
                <c:pt idx="1863">
                  <c:v>37280</c:v>
                </c:pt>
                <c:pt idx="1864">
                  <c:v>37300</c:v>
                </c:pt>
                <c:pt idx="1865">
                  <c:v>37320</c:v>
                </c:pt>
                <c:pt idx="1866">
                  <c:v>37340</c:v>
                </c:pt>
                <c:pt idx="1867">
                  <c:v>37360</c:v>
                </c:pt>
                <c:pt idx="1868">
                  <c:v>37380</c:v>
                </c:pt>
                <c:pt idx="1869">
                  <c:v>37400</c:v>
                </c:pt>
                <c:pt idx="1870">
                  <c:v>37420</c:v>
                </c:pt>
                <c:pt idx="1871">
                  <c:v>37440</c:v>
                </c:pt>
                <c:pt idx="1872">
                  <c:v>37460</c:v>
                </c:pt>
                <c:pt idx="1873">
                  <c:v>37480</c:v>
                </c:pt>
                <c:pt idx="1874">
                  <c:v>37500</c:v>
                </c:pt>
                <c:pt idx="1875">
                  <c:v>37520</c:v>
                </c:pt>
                <c:pt idx="1876">
                  <c:v>37540</c:v>
                </c:pt>
                <c:pt idx="1877">
                  <c:v>37560</c:v>
                </c:pt>
                <c:pt idx="1878">
                  <c:v>37580</c:v>
                </c:pt>
                <c:pt idx="1879">
                  <c:v>37600</c:v>
                </c:pt>
                <c:pt idx="1880">
                  <c:v>37620</c:v>
                </c:pt>
                <c:pt idx="1881">
                  <c:v>37640</c:v>
                </c:pt>
                <c:pt idx="1882">
                  <c:v>37660</c:v>
                </c:pt>
                <c:pt idx="1883">
                  <c:v>37680</c:v>
                </c:pt>
                <c:pt idx="1884">
                  <c:v>37700</c:v>
                </c:pt>
                <c:pt idx="1885">
                  <c:v>37720</c:v>
                </c:pt>
                <c:pt idx="1886">
                  <c:v>37740</c:v>
                </c:pt>
                <c:pt idx="1887">
                  <c:v>37760</c:v>
                </c:pt>
                <c:pt idx="1888">
                  <c:v>37780</c:v>
                </c:pt>
                <c:pt idx="1889">
                  <c:v>37800</c:v>
                </c:pt>
                <c:pt idx="1890">
                  <c:v>37820</c:v>
                </c:pt>
                <c:pt idx="1891">
                  <c:v>37840</c:v>
                </c:pt>
                <c:pt idx="1892">
                  <c:v>37860</c:v>
                </c:pt>
                <c:pt idx="1893">
                  <c:v>37880</c:v>
                </c:pt>
                <c:pt idx="1894">
                  <c:v>37900</c:v>
                </c:pt>
                <c:pt idx="1895">
                  <c:v>37920</c:v>
                </c:pt>
                <c:pt idx="1896">
                  <c:v>37940</c:v>
                </c:pt>
                <c:pt idx="1897">
                  <c:v>37960</c:v>
                </c:pt>
                <c:pt idx="1898">
                  <c:v>37980</c:v>
                </c:pt>
                <c:pt idx="1899">
                  <c:v>38000</c:v>
                </c:pt>
                <c:pt idx="1900">
                  <c:v>38020</c:v>
                </c:pt>
                <c:pt idx="1901">
                  <c:v>38040</c:v>
                </c:pt>
                <c:pt idx="1902">
                  <c:v>38060</c:v>
                </c:pt>
                <c:pt idx="1903">
                  <c:v>38080</c:v>
                </c:pt>
                <c:pt idx="1904">
                  <c:v>38100</c:v>
                </c:pt>
                <c:pt idx="1905">
                  <c:v>38120</c:v>
                </c:pt>
                <c:pt idx="1906">
                  <c:v>38140</c:v>
                </c:pt>
                <c:pt idx="1907">
                  <c:v>38160</c:v>
                </c:pt>
                <c:pt idx="1908">
                  <c:v>38180</c:v>
                </c:pt>
                <c:pt idx="1909">
                  <c:v>38200</c:v>
                </c:pt>
                <c:pt idx="1910">
                  <c:v>38220</c:v>
                </c:pt>
                <c:pt idx="1911">
                  <c:v>38240</c:v>
                </c:pt>
                <c:pt idx="1912">
                  <c:v>38260</c:v>
                </c:pt>
                <c:pt idx="1913">
                  <c:v>38280</c:v>
                </c:pt>
                <c:pt idx="1914">
                  <c:v>38300</c:v>
                </c:pt>
                <c:pt idx="1915">
                  <c:v>38320</c:v>
                </c:pt>
                <c:pt idx="1916">
                  <c:v>38340</c:v>
                </c:pt>
                <c:pt idx="1917">
                  <c:v>38360</c:v>
                </c:pt>
                <c:pt idx="1918">
                  <c:v>38380</c:v>
                </c:pt>
                <c:pt idx="1919">
                  <c:v>38400</c:v>
                </c:pt>
                <c:pt idx="1920">
                  <c:v>38420</c:v>
                </c:pt>
                <c:pt idx="1921">
                  <c:v>38440</c:v>
                </c:pt>
                <c:pt idx="1922">
                  <c:v>38460</c:v>
                </c:pt>
                <c:pt idx="1923">
                  <c:v>38480</c:v>
                </c:pt>
                <c:pt idx="1924">
                  <c:v>38500</c:v>
                </c:pt>
                <c:pt idx="1925">
                  <c:v>38520</c:v>
                </c:pt>
                <c:pt idx="1926">
                  <c:v>38540</c:v>
                </c:pt>
                <c:pt idx="1927">
                  <c:v>38560</c:v>
                </c:pt>
                <c:pt idx="1928">
                  <c:v>38580</c:v>
                </c:pt>
                <c:pt idx="1929">
                  <c:v>38600</c:v>
                </c:pt>
                <c:pt idx="1930">
                  <c:v>38620</c:v>
                </c:pt>
                <c:pt idx="1931">
                  <c:v>38640</c:v>
                </c:pt>
                <c:pt idx="1932">
                  <c:v>38660</c:v>
                </c:pt>
                <c:pt idx="1933">
                  <c:v>38680</c:v>
                </c:pt>
                <c:pt idx="1934">
                  <c:v>38700</c:v>
                </c:pt>
                <c:pt idx="1935">
                  <c:v>38720</c:v>
                </c:pt>
                <c:pt idx="1936">
                  <c:v>38740</c:v>
                </c:pt>
                <c:pt idx="1937">
                  <c:v>38760</c:v>
                </c:pt>
                <c:pt idx="1938">
                  <c:v>38780</c:v>
                </c:pt>
                <c:pt idx="1939">
                  <c:v>38800</c:v>
                </c:pt>
                <c:pt idx="1940">
                  <c:v>38820</c:v>
                </c:pt>
                <c:pt idx="1941">
                  <c:v>38840</c:v>
                </c:pt>
                <c:pt idx="1942">
                  <c:v>38860</c:v>
                </c:pt>
                <c:pt idx="1943">
                  <c:v>38880</c:v>
                </c:pt>
                <c:pt idx="1944">
                  <c:v>38900</c:v>
                </c:pt>
                <c:pt idx="1945">
                  <c:v>38920</c:v>
                </c:pt>
                <c:pt idx="1946">
                  <c:v>38940</c:v>
                </c:pt>
                <c:pt idx="1947">
                  <c:v>38960</c:v>
                </c:pt>
                <c:pt idx="1948">
                  <c:v>38980</c:v>
                </c:pt>
                <c:pt idx="1949">
                  <c:v>39000</c:v>
                </c:pt>
                <c:pt idx="1950">
                  <c:v>39020</c:v>
                </c:pt>
                <c:pt idx="1951">
                  <c:v>39040</c:v>
                </c:pt>
                <c:pt idx="1952">
                  <c:v>39060</c:v>
                </c:pt>
                <c:pt idx="1953">
                  <c:v>39080</c:v>
                </c:pt>
                <c:pt idx="1954">
                  <c:v>39100</c:v>
                </c:pt>
                <c:pt idx="1955">
                  <c:v>39120</c:v>
                </c:pt>
                <c:pt idx="1956">
                  <c:v>39140</c:v>
                </c:pt>
                <c:pt idx="1957">
                  <c:v>39160</c:v>
                </c:pt>
                <c:pt idx="1958">
                  <c:v>39180</c:v>
                </c:pt>
                <c:pt idx="1959">
                  <c:v>39200</c:v>
                </c:pt>
                <c:pt idx="1960">
                  <c:v>39220</c:v>
                </c:pt>
                <c:pt idx="1961">
                  <c:v>39240</c:v>
                </c:pt>
                <c:pt idx="1962">
                  <c:v>39260</c:v>
                </c:pt>
                <c:pt idx="1963">
                  <c:v>39280</c:v>
                </c:pt>
                <c:pt idx="1964">
                  <c:v>39300</c:v>
                </c:pt>
                <c:pt idx="1965">
                  <c:v>39320</c:v>
                </c:pt>
                <c:pt idx="1966">
                  <c:v>39340</c:v>
                </c:pt>
                <c:pt idx="1967">
                  <c:v>39360</c:v>
                </c:pt>
                <c:pt idx="1968">
                  <c:v>39380</c:v>
                </c:pt>
                <c:pt idx="1969">
                  <c:v>39400</c:v>
                </c:pt>
                <c:pt idx="1970">
                  <c:v>39420</c:v>
                </c:pt>
                <c:pt idx="1971">
                  <c:v>39440</c:v>
                </c:pt>
                <c:pt idx="1972">
                  <c:v>39460</c:v>
                </c:pt>
                <c:pt idx="1973">
                  <c:v>39480</c:v>
                </c:pt>
                <c:pt idx="1974">
                  <c:v>39500</c:v>
                </c:pt>
                <c:pt idx="1975">
                  <c:v>39520</c:v>
                </c:pt>
                <c:pt idx="1976">
                  <c:v>39540</c:v>
                </c:pt>
                <c:pt idx="1977">
                  <c:v>39560</c:v>
                </c:pt>
                <c:pt idx="1978">
                  <c:v>39580</c:v>
                </c:pt>
                <c:pt idx="1979">
                  <c:v>39600</c:v>
                </c:pt>
                <c:pt idx="1980">
                  <c:v>39620</c:v>
                </c:pt>
                <c:pt idx="1981">
                  <c:v>39640</c:v>
                </c:pt>
                <c:pt idx="1982">
                  <c:v>39660</c:v>
                </c:pt>
                <c:pt idx="1983">
                  <c:v>39680</c:v>
                </c:pt>
                <c:pt idx="1984">
                  <c:v>39700</c:v>
                </c:pt>
                <c:pt idx="1985">
                  <c:v>39720</c:v>
                </c:pt>
                <c:pt idx="1986">
                  <c:v>39740</c:v>
                </c:pt>
                <c:pt idx="1987">
                  <c:v>39760</c:v>
                </c:pt>
                <c:pt idx="1988">
                  <c:v>39780</c:v>
                </c:pt>
                <c:pt idx="1989">
                  <c:v>39800</c:v>
                </c:pt>
                <c:pt idx="1990">
                  <c:v>39820</c:v>
                </c:pt>
                <c:pt idx="1991">
                  <c:v>39840</c:v>
                </c:pt>
                <c:pt idx="1992">
                  <c:v>39860</c:v>
                </c:pt>
                <c:pt idx="1993">
                  <c:v>39880</c:v>
                </c:pt>
                <c:pt idx="1994">
                  <c:v>39900</c:v>
                </c:pt>
                <c:pt idx="1995">
                  <c:v>39920</c:v>
                </c:pt>
                <c:pt idx="1996">
                  <c:v>39940</c:v>
                </c:pt>
                <c:pt idx="1997">
                  <c:v>39960</c:v>
                </c:pt>
                <c:pt idx="1998">
                  <c:v>39980</c:v>
                </c:pt>
                <c:pt idx="1999">
                  <c:v>40000</c:v>
                </c:pt>
              </c:numCache>
            </c:numRef>
          </c:xVal>
          <c:yVal>
            <c:numRef>
              <c:f>Sheet1!$B$2:$B$2001</c:f>
              <c:numCache>
                <c:formatCode>General</c:formatCode>
                <c:ptCount val="2000"/>
                <c:pt idx="0">
                  <c:v>70</c:v>
                </c:pt>
                <c:pt idx="1">
                  <c:v>70</c:v>
                </c:pt>
                <c:pt idx="2">
                  <c:v>69</c:v>
                </c:pt>
                <c:pt idx="3">
                  <c:v>70</c:v>
                </c:pt>
                <c:pt idx="4">
                  <c:v>71</c:v>
                </c:pt>
                <c:pt idx="5">
                  <c:v>70</c:v>
                </c:pt>
                <c:pt idx="6">
                  <c:v>70</c:v>
                </c:pt>
                <c:pt idx="7">
                  <c:v>71</c:v>
                </c:pt>
                <c:pt idx="8">
                  <c:v>71</c:v>
                </c:pt>
                <c:pt idx="9">
                  <c:v>70</c:v>
                </c:pt>
                <c:pt idx="10">
                  <c:v>72</c:v>
                </c:pt>
                <c:pt idx="11">
                  <c:v>70</c:v>
                </c:pt>
                <c:pt idx="12">
                  <c:v>71</c:v>
                </c:pt>
                <c:pt idx="13">
                  <c:v>72</c:v>
                </c:pt>
                <c:pt idx="14">
                  <c:v>72</c:v>
                </c:pt>
                <c:pt idx="15">
                  <c:v>72</c:v>
                </c:pt>
                <c:pt idx="16">
                  <c:v>72</c:v>
                </c:pt>
                <c:pt idx="17">
                  <c:v>71</c:v>
                </c:pt>
                <c:pt idx="18">
                  <c:v>73</c:v>
                </c:pt>
                <c:pt idx="19">
                  <c:v>72</c:v>
                </c:pt>
                <c:pt idx="20">
                  <c:v>72</c:v>
                </c:pt>
                <c:pt idx="21">
                  <c:v>71</c:v>
                </c:pt>
                <c:pt idx="22">
                  <c:v>72</c:v>
                </c:pt>
                <c:pt idx="23">
                  <c:v>71</c:v>
                </c:pt>
                <c:pt idx="24">
                  <c:v>73</c:v>
                </c:pt>
                <c:pt idx="25">
                  <c:v>71</c:v>
                </c:pt>
                <c:pt idx="26">
                  <c:v>72</c:v>
                </c:pt>
                <c:pt idx="27">
                  <c:v>71</c:v>
                </c:pt>
                <c:pt idx="28">
                  <c:v>72</c:v>
                </c:pt>
                <c:pt idx="29">
                  <c:v>72</c:v>
                </c:pt>
                <c:pt idx="30">
                  <c:v>71</c:v>
                </c:pt>
                <c:pt idx="31">
                  <c:v>72</c:v>
                </c:pt>
                <c:pt idx="32">
                  <c:v>71</c:v>
                </c:pt>
                <c:pt idx="33">
                  <c:v>72</c:v>
                </c:pt>
                <c:pt idx="34">
                  <c:v>72</c:v>
                </c:pt>
                <c:pt idx="35">
                  <c:v>71</c:v>
                </c:pt>
                <c:pt idx="36">
                  <c:v>72</c:v>
                </c:pt>
                <c:pt idx="37">
                  <c:v>71</c:v>
                </c:pt>
                <c:pt idx="38">
                  <c:v>71</c:v>
                </c:pt>
                <c:pt idx="39">
                  <c:v>71</c:v>
                </c:pt>
                <c:pt idx="40">
                  <c:v>72</c:v>
                </c:pt>
                <c:pt idx="41">
                  <c:v>72</c:v>
                </c:pt>
                <c:pt idx="42">
                  <c:v>72</c:v>
                </c:pt>
                <c:pt idx="43">
                  <c:v>72</c:v>
                </c:pt>
                <c:pt idx="44">
                  <c:v>72</c:v>
                </c:pt>
                <c:pt idx="45">
                  <c:v>71</c:v>
                </c:pt>
                <c:pt idx="46">
                  <c:v>72</c:v>
                </c:pt>
                <c:pt idx="47">
                  <c:v>72</c:v>
                </c:pt>
                <c:pt idx="48">
                  <c:v>73</c:v>
                </c:pt>
                <c:pt idx="49">
                  <c:v>72</c:v>
                </c:pt>
                <c:pt idx="50">
                  <c:v>73</c:v>
                </c:pt>
                <c:pt idx="51">
                  <c:v>72</c:v>
                </c:pt>
                <c:pt idx="52">
                  <c:v>73</c:v>
                </c:pt>
                <c:pt idx="53">
                  <c:v>72</c:v>
                </c:pt>
                <c:pt idx="54">
                  <c:v>72</c:v>
                </c:pt>
                <c:pt idx="55">
                  <c:v>73</c:v>
                </c:pt>
                <c:pt idx="56">
                  <c:v>73</c:v>
                </c:pt>
                <c:pt idx="57">
                  <c:v>73</c:v>
                </c:pt>
                <c:pt idx="58">
                  <c:v>73</c:v>
                </c:pt>
                <c:pt idx="59">
                  <c:v>74</c:v>
                </c:pt>
                <c:pt idx="60">
                  <c:v>73</c:v>
                </c:pt>
                <c:pt idx="61">
                  <c:v>73</c:v>
                </c:pt>
                <c:pt idx="62">
                  <c:v>74</c:v>
                </c:pt>
                <c:pt idx="63">
                  <c:v>73</c:v>
                </c:pt>
                <c:pt idx="64">
                  <c:v>73</c:v>
                </c:pt>
                <c:pt idx="65">
                  <c:v>74</c:v>
                </c:pt>
                <c:pt idx="66">
                  <c:v>73</c:v>
                </c:pt>
                <c:pt idx="67">
                  <c:v>74</c:v>
                </c:pt>
                <c:pt idx="68">
                  <c:v>74</c:v>
                </c:pt>
                <c:pt idx="69">
                  <c:v>74</c:v>
                </c:pt>
                <c:pt idx="70">
                  <c:v>74</c:v>
                </c:pt>
                <c:pt idx="71">
                  <c:v>74</c:v>
                </c:pt>
                <c:pt idx="72">
                  <c:v>74</c:v>
                </c:pt>
                <c:pt idx="73">
                  <c:v>74</c:v>
                </c:pt>
                <c:pt idx="74">
                  <c:v>74</c:v>
                </c:pt>
                <c:pt idx="75">
                  <c:v>74</c:v>
                </c:pt>
                <c:pt idx="76">
                  <c:v>74</c:v>
                </c:pt>
                <c:pt idx="77">
                  <c:v>75</c:v>
                </c:pt>
                <c:pt idx="78">
                  <c:v>75</c:v>
                </c:pt>
                <c:pt idx="79">
                  <c:v>74</c:v>
                </c:pt>
                <c:pt idx="80">
                  <c:v>74</c:v>
                </c:pt>
                <c:pt idx="81">
                  <c:v>75</c:v>
                </c:pt>
                <c:pt idx="82">
                  <c:v>75</c:v>
                </c:pt>
                <c:pt idx="83">
                  <c:v>75</c:v>
                </c:pt>
                <c:pt idx="84">
                  <c:v>76</c:v>
                </c:pt>
                <c:pt idx="85">
                  <c:v>76</c:v>
                </c:pt>
                <c:pt idx="86">
                  <c:v>77</c:v>
                </c:pt>
                <c:pt idx="87">
                  <c:v>77</c:v>
                </c:pt>
                <c:pt idx="88">
                  <c:v>76</c:v>
                </c:pt>
                <c:pt idx="89">
                  <c:v>76</c:v>
                </c:pt>
                <c:pt idx="90">
                  <c:v>76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76</c:v>
                </c:pt>
                <c:pt idx="95">
                  <c:v>76</c:v>
                </c:pt>
                <c:pt idx="96">
                  <c:v>75</c:v>
                </c:pt>
                <c:pt idx="97">
                  <c:v>76</c:v>
                </c:pt>
                <c:pt idx="98">
                  <c:v>76</c:v>
                </c:pt>
                <c:pt idx="99">
                  <c:v>76</c:v>
                </c:pt>
                <c:pt idx="100">
                  <c:v>76</c:v>
                </c:pt>
                <c:pt idx="101">
                  <c:v>76</c:v>
                </c:pt>
                <c:pt idx="102">
                  <c:v>75</c:v>
                </c:pt>
                <c:pt idx="103">
                  <c:v>76</c:v>
                </c:pt>
                <c:pt idx="104">
                  <c:v>77</c:v>
                </c:pt>
                <c:pt idx="105">
                  <c:v>75</c:v>
                </c:pt>
                <c:pt idx="106">
                  <c:v>76</c:v>
                </c:pt>
                <c:pt idx="107">
                  <c:v>77</c:v>
                </c:pt>
                <c:pt idx="108">
                  <c:v>77</c:v>
                </c:pt>
                <c:pt idx="109">
                  <c:v>74</c:v>
                </c:pt>
                <c:pt idx="110">
                  <c:v>75</c:v>
                </c:pt>
                <c:pt idx="111">
                  <c:v>76</c:v>
                </c:pt>
                <c:pt idx="112">
                  <c:v>76</c:v>
                </c:pt>
                <c:pt idx="113">
                  <c:v>76</c:v>
                </c:pt>
                <c:pt idx="114">
                  <c:v>77</c:v>
                </c:pt>
                <c:pt idx="115">
                  <c:v>77</c:v>
                </c:pt>
                <c:pt idx="116">
                  <c:v>77</c:v>
                </c:pt>
                <c:pt idx="117">
                  <c:v>76</c:v>
                </c:pt>
                <c:pt idx="118">
                  <c:v>75</c:v>
                </c:pt>
                <c:pt idx="119">
                  <c:v>75</c:v>
                </c:pt>
                <c:pt idx="120">
                  <c:v>77</c:v>
                </c:pt>
                <c:pt idx="121">
                  <c:v>75</c:v>
                </c:pt>
                <c:pt idx="122">
                  <c:v>76</c:v>
                </c:pt>
                <c:pt idx="123">
                  <c:v>76</c:v>
                </c:pt>
                <c:pt idx="124">
                  <c:v>76</c:v>
                </c:pt>
                <c:pt idx="125">
                  <c:v>77</c:v>
                </c:pt>
                <c:pt idx="126">
                  <c:v>76</c:v>
                </c:pt>
                <c:pt idx="127">
                  <c:v>76</c:v>
                </c:pt>
                <c:pt idx="128">
                  <c:v>76</c:v>
                </c:pt>
                <c:pt idx="129">
                  <c:v>75</c:v>
                </c:pt>
                <c:pt idx="130">
                  <c:v>76</c:v>
                </c:pt>
                <c:pt idx="131">
                  <c:v>74</c:v>
                </c:pt>
                <c:pt idx="132">
                  <c:v>76</c:v>
                </c:pt>
                <c:pt idx="133">
                  <c:v>77</c:v>
                </c:pt>
                <c:pt idx="134">
                  <c:v>77</c:v>
                </c:pt>
                <c:pt idx="135">
                  <c:v>77</c:v>
                </c:pt>
                <c:pt idx="136">
                  <c:v>75</c:v>
                </c:pt>
                <c:pt idx="137">
                  <c:v>76</c:v>
                </c:pt>
                <c:pt idx="138">
                  <c:v>76</c:v>
                </c:pt>
                <c:pt idx="139">
                  <c:v>78</c:v>
                </c:pt>
                <c:pt idx="140">
                  <c:v>77</c:v>
                </c:pt>
                <c:pt idx="141">
                  <c:v>76</c:v>
                </c:pt>
                <c:pt idx="142">
                  <c:v>77</c:v>
                </c:pt>
                <c:pt idx="143">
                  <c:v>76</c:v>
                </c:pt>
                <c:pt idx="144">
                  <c:v>76</c:v>
                </c:pt>
                <c:pt idx="145">
                  <c:v>79</c:v>
                </c:pt>
                <c:pt idx="146">
                  <c:v>80</c:v>
                </c:pt>
                <c:pt idx="147">
                  <c:v>81</c:v>
                </c:pt>
                <c:pt idx="148">
                  <c:v>81</c:v>
                </c:pt>
                <c:pt idx="149">
                  <c:v>81</c:v>
                </c:pt>
                <c:pt idx="150">
                  <c:v>81</c:v>
                </c:pt>
                <c:pt idx="151">
                  <c:v>82</c:v>
                </c:pt>
                <c:pt idx="152">
                  <c:v>83</c:v>
                </c:pt>
                <c:pt idx="153">
                  <c:v>82</c:v>
                </c:pt>
                <c:pt idx="154">
                  <c:v>83</c:v>
                </c:pt>
                <c:pt idx="155">
                  <c:v>82</c:v>
                </c:pt>
                <c:pt idx="156">
                  <c:v>84</c:v>
                </c:pt>
                <c:pt idx="157">
                  <c:v>83</c:v>
                </c:pt>
                <c:pt idx="158">
                  <c:v>84</c:v>
                </c:pt>
                <c:pt idx="159">
                  <c:v>83</c:v>
                </c:pt>
                <c:pt idx="160">
                  <c:v>82</c:v>
                </c:pt>
                <c:pt idx="161">
                  <c:v>83</c:v>
                </c:pt>
                <c:pt idx="162">
                  <c:v>84</c:v>
                </c:pt>
                <c:pt idx="163">
                  <c:v>83</c:v>
                </c:pt>
                <c:pt idx="164">
                  <c:v>83</c:v>
                </c:pt>
                <c:pt idx="165">
                  <c:v>83</c:v>
                </c:pt>
                <c:pt idx="166">
                  <c:v>82</c:v>
                </c:pt>
                <c:pt idx="167">
                  <c:v>81</c:v>
                </c:pt>
                <c:pt idx="168">
                  <c:v>83</c:v>
                </c:pt>
                <c:pt idx="169">
                  <c:v>82</c:v>
                </c:pt>
                <c:pt idx="170">
                  <c:v>82</c:v>
                </c:pt>
                <c:pt idx="171">
                  <c:v>82</c:v>
                </c:pt>
                <c:pt idx="172">
                  <c:v>80</c:v>
                </c:pt>
                <c:pt idx="173">
                  <c:v>81</c:v>
                </c:pt>
                <c:pt idx="174">
                  <c:v>81</c:v>
                </c:pt>
                <c:pt idx="175">
                  <c:v>82</c:v>
                </c:pt>
                <c:pt idx="176">
                  <c:v>82</c:v>
                </c:pt>
                <c:pt idx="177">
                  <c:v>81</c:v>
                </c:pt>
                <c:pt idx="178">
                  <c:v>81</c:v>
                </c:pt>
                <c:pt idx="179">
                  <c:v>81</c:v>
                </c:pt>
                <c:pt idx="180">
                  <c:v>81</c:v>
                </c:pt>
                <c:pt idx="181">
                  <c:v>81</c:v>
                </c:pt>
                <c:pt idx="182">
                  <c:v>81</c:v>
                </c:pt>
                <c:pt idx="183">
                  <c:v>80</c:v>
                </c:pt>
                <c:pt idx="184">
                  <c:v>80</c:v>
                </c:pt>
                <c:pt idx="185">
                  <c:v>82</c:v>
                </c:pt>
                <c:pt idx="186">
                  <c:v>81</c:v>
                </c:pt>
                <c:pt idx="187">
                  <c:v>80</c:v>
                </c:pt>
                <c:pt idx="188">
                  <c:v>79</c:v>
                </c:pt>
                <c:pt idx="189">
                  <c:v>80</c:v>
                </c:pt>
                <c:pt idx="190">
                  <c:v>82</c:v>
                </c:pt>
                <c:pt idx="191">
                  <c:v>81</c:v>
                </c:pt>
                <c:pt idx="192">
                  <c:v>81</c:v>
                </c:pt>
                <c:pt idx="193">
                  <c:v>81</c:v>
                </c:pt>
                <c:pt idx="194">
                  <c:v>82</c:v>
                </c:pt>
                <c:pt idx="195">
                  <c:v>80</c:v>
                </c:pt>
                <c:pt idx="196">
                  <c:v>81</c:v>
                </c:pt>
                <c:pt idx="197">
                  <c:v>81</c:v>
                </c:pt>
                <c:pt idx="198">
                  <c:v>81</c:v>
                </c:pt>
                <c:pt idx="199">
                  <c:v>80</c:v>
                </c:pt>
                <c:pt idx="200">
                  <c:v>80</c:v>
                </c:pt>
                <c:pt idx="201">
                  <c:v>82</c:v>
                </c:pt>
                <c:pt idx="202">
                  <c:v>81</c:v>
                </c:pt>
                <c:pt idx="203">
                  <c:v>80</c:v>
                </c:pt>
                <c:pt idx="204">
                  <c:v>80</c:v>
                </c:pt>
                <c:pt idx="205">
                  <c:v>81</c:v>
                </c:pt>
                <c:pt idx="206">
                  <c:v>80</c:v>
                </c:pt>
                <c:pt idx="207">
                  <c:v>80</c:v>
                </c:pt>
                <c:pt idx="208">
                  <c:v>80</c:v>
                </c:pt>
                <c:pt idx="209">
                  <c:v>81</c:v>
                </c:pt>
                <c:pt idx="210">
                  <c:v>79</c:v>
                </c:pt>
                <c:pt idx="211">
                  <c:v>80</c:v>
                </c:pt>
                <c:pt idx="212">
                  <c:v>80</c:v>
                </c:pt>
                <c:pt idx="213">
                  <c:v>81</c:v>
                </c:pt>
                <c:pt idx="214">
                  <c:v>80</c:v>
                </c:pt>
                <c:pt idx="215">
                  <c:v>81</c:v>
                </c:pt>
                <c:pt idx="216">
                  <c:v>80</c:v>
                </c:pt>
                <c:pt idx="217">
                  <c:v>81</c:v>
                </c:pt>
                <c:pt idx="218">
                  <c:v>80</c:v>
                </c:pt>
                <c:pt idx="219">
                  <c:v>80</c:v>
                </c:pt>
                <c:pt idx="220">
                  <c:v>79</c:v>
                </c:pt>
                <c:pt idx="221">
                  <c:v>80</c:v>
                </c:pt>
                <c:pt idx="222">
                  <c:v>80</c:v>
                </c:pt>
                <c:pt idx="223">
                  <c:v>81</c:v>
                </c:pt>
                <c:pt idx="224">
                  <c:v>80</c:v>
                </c:pt>
                <c:pt idx="225">
                  <c:v>80</c:v>
                </c:pt>
                <c:pt idx="226">
                  <c:v>80</c:v>
                </c:pt>
                <c:pt idx="227">
                  <c:v>80</c:v>
                </c:pt>
                <c:pt idx="228">
                  <c:v>79</c:v>
                </c:pt>
                <c:pt idx="229">
                  <c:v>80</c:v>
                </c:pt>
                <c:pt idx="230">
                  <c:v>81</c:v>
                </c:pt>
                <c:pt idx="231">
                  <c:v>80</c:v>
                </c:pt>
                <c:pt idx="232">
                  <c:v>81</c:v>
                </c:pt>
                <c:pt idx="233">
                  <c:v>81</c:v>
                </c:pt>
                <c:pt idx="234">
                  <c:v>80</c:v>
                </c:pt>
                <c:pt idx="235">
                  <c:v>80</c:v>
                </c:pt>
                <c:pt idx="236">
                  <c:v>79</c:v>
                </c:pt>
                <c:pt idx="237">
                  <c:v>80</c:v>
                </c:pt>
                <c:pt idx="238">
                  <c:v>81</c:v>
                </c:pt>
                <c:pt idx="239">
                  <c:v>80</c:v>
                </c:pt>
                <c:pt idx="240">
                  <c:v>80</c:v>
                </c:pt>
                <c:pt idx="241">
                  <c:v>80</c:v>
                </c:pt>
                <c:pt idx="242">
                  <c:v>80</c:v>
                </c:pt>
                <c:pt idx="243">
                  <c:v>80</c:v>
                </c:pt>
                <c:pt idx="244">
                  <c:v>80</c:v>
                </c:pt>
                <c:pt idx="245">
                  <c:v>80</c:v>
                </c:pt>
                <c:pt idx="246">
                  <c:v>82</c:v>
                </c:pt>
                <c:pt idx="247">
                  <c:v>81</c:v>
                </c:pt>
                <c:pt idx="248">
                  <c:v>81</c:v>
                </c:pt>
                <c:pt idx="249">
                  <c:v>80</c:v>
                </c:pt>
                <c:pt idx="250">
                  <c:v>81</c:v>
                </c:pt>
                <c:pt idx="251">
                  <c:v>81</c:v>
                </c:pt>
                <c:pt idx="252">
                  <c:v>81</c:v>
                </c:pt>
                <c:pt idx="253">
                  <c:v>81</c:v>
                </c:pt>
                <c:pt idx="254">
                  <c:v>81</c:v>
                </c:pt>
                <c:pt idx="255">
                  <c:v>80</c:v>
                </c:pt>
                <c:pt idx="256">
                  <c:v>83</c:v>
                </c:pt>
                <c:pt idx="257">
                  <c:v>82</c:v>
                </c:pt>
                <c:pt idx="258">
                  <c:v>83</c:v>
                </c:pt>
                <c:pt idx="259">
                  <c:v>84</c:v>
                </c:pt>
                <c:pt idx="260">
                  <c:v>83</c:v>
                </c:pt>
                <c:pt idx="261">
                  <c:v>83</c:v>
                </c:pt>
                <c:pt idx="262">
                  <c:v>84</c:v>
                </c:pt>
                <c:pt idx="263">
                  <c:v>84</c:v>
                </c:pt>
                <c:pt idx="264">
                  <c:v>83</c:v>
                </c:pt>
                <c:pt idx="265">
                  <c:v>84</c:v>
                </c:pt>
                <c:pt idx="266">
                  <c:v>84</c:v>
                </c:pt>
                <c:pt idx="267">
                  <c:v>83</c:v>
                </c:pt>
                <c:pt idx="268">
                  <c:v>84</c:v>
                </c:pt>
                <c:pt idx="269">
                  <c:v>85</c:v>
                </c:pt>
                <c:pt idx="270">
                  <c:v>84</c:v>
                </c:pt>
                <c:pt idx="271">
                  <c:v>83</c:v>
                </c:pt>
                <c:pt idx="272">
                  <c:v>83</c:v>
                </c:pt>
                <c:pt idx="273">
                  <c:v>84</c:v>
                </c:pt>
                <c:pt idx="274">
                  <c:v>82</c:v>
                </c:pt>
                <c:pt idx="275">
                  <c:v>83</c:v>
                </c:pt>
                <c:pt idx="276">
                  <c:v>83</c:v>
                </c:pt>
                <c:pt idx="277">
                  <c:v>83</c:v>
                </c:pt>
                <c:pt idx="278">
                  <c:v>82</c:v>
                </c:pt>
                <c:pt idx="279">
                  <c:v>83</c:v>
                </c:pt>
                <c:pt idx="280">
                  <c:v>82</c:v>
                </c:pt>
                <c:pt idx="281">
                  <c:v>82</c:v>
                </c:pt>
                <c:pt idx="282">
                  <c:v>82</c:v>
                </c:pt>
                <c:pt idx="283">
                  <c:v>83</c:v>
                </c:pt>
                <c:pt idx="284">
                  <c:v>82</c:v>
                </c:pt>
                <c:pt idx="285">
                  <c:v>81</c:v>
                </c:pt>
                <c:pt idx="286">
                  <c:v>82</c:v>
                </c:pt>
                <c:pt idx="287">
                  <c:v>82</c:v>
                </c:pt>
                <c:pt idx="288">
                  <c:v>81</c:v>
                </c:pt>
                <c:pt idx="289">
                  <c:v>82</c:v>
                </c:pt>
                <c:pt idx="290">
                  <c:v>82</c:v>
                </c:pt>
                <c:pt idx="291">
                  <c:v>81</c:v>
                </c:pt>
                <c:pt idx="292">
                  <c:v>82</c:v>
                </c:pt>
                <c:pt idx="293">
                  <c:v>82</c:v>
                </c:pt>
                <c:pt idx="294">
                  <c:v>81</c:v>
                </c:pt>
                <c:pt idx="295">
                  <c:v>82</c:v>
                </c:pt>
                <c:pt idx="296">
                  <c:v>82</c:v>
                </c:pt>
                <c:pt idx="297">
                  <c:v>81</c:v>
                </c:pt>
                <c:pt idx="298">
                  <c:v>81</c:v>
                </c:pt>
                <c:pt idx="299">
                  <c:v>82</c:v>
                </c:pt>
                <c:pt idx="300">
                  <c:v>81</c:v>
                </c:pt>
                <c:pt idx="301">
                  <c:v>82</c:v>
                </c:pt>
                <c:pt idx="302">
                  <c:v>82</c:v>
                </c:pt>
                <c:pt idx="303">
                  <c:v>82</c:v>
                </c:pt>
                <c:pt idx="304">
                  <c:v>82</c:v>
                </c:pt>
                <c:pt idx="305">
                  <c:v>81</c:v>
                </c:pt>
                <c:pt idx="306">
                  <c:v>82</c:v>
                </c:pt>
                <c:pt idx="307">
                  <c:v>81</c:v>
                </c:pt>
                <c:pt idx="308">
                  <c:v>81</c:v>
                </c:pt>
                <c:pt idx="309">
                  <c:v>82</c:v>
                </c:pt>
                <c:pt idx="310">
                  <c:v>82</c:v>
                </c:pt>
                <c:pt idx="311">
                  <c:v>82</c:v>
                </c:pt>
                <c:pt idx="312">
                  <c:v>82</c:v>
                </c:pt>
                <c:pt idx="313">
                  <c:v>82</c:v>
                </c:pt>
                <c:pt idx="314">
                  <c:v>82</c:v>
                </c:pt>
                <c:pt idx="315">
                  <c:v>82</c:v>
                </c:pt>
                <c:pt idx="316">
                  <c:v>83</c:v>
                </c:pt>
                <c:pt idx="317">
                  <c:v>82</c:v>
                </c:pt>
                <c:pt idx="318">
                  <c:v>82</c:v>
                </c:pt>
                <c:pt idx="319">
                  <c:v>81</c:v>
                </c:pt>
                <c:pt idx="320">
                  <c:v>81</c:v>
                </c:pt>
                <c:pt idx="321">
                  <c:v>82</c:v>
                </c:pt>
                <c:pt idx="322">
                  <c:v>81</c:v>
                </c:pt>
                <c:pt idx="323">
                  <c:v>81</c:v>
                </c:pt>
                <c:pt idx="324">
                  <c:v>82</c:v>
                </c:pt>
                <c:pt idx="325">
                  <c:v>82</c:v>
                </c:pt>
                <c:pt idx="326">
                  <c:v>81</c:v>
                </c:pt>
                <c:pt idx="327">
                  <c:v>82</c:v>
                </c:pt>
                <c:pt idx="328">
                  <c:v>82</c:v>
                </c:pt>
                <c:pt idx="329">
                  <c:v>81</c:v>
                </c:pt>
                <c:pt idx="330">
                  <c:v>82</c:v>
                </c:pt>
                <c:pt idx="331">
                  <c:v>81</c:v>
                </c:pt>
                <c:pt idx="332">
                  <c:v>82</c:v>
                </c:pt>
                <c:pt idx="333">
                  <c:v>83</c:v>
                </c:pt>
                <c:pt idx="334">
                  <c:v>82</c:v>
                </c:pt>
                <c:pt idx="335">
                  <c:v>82</c:v>
                </c:pt>
                <c:pt idx="336">
                  <c:v>82</c:v>
                </c:pt>
                <c:pt idx="337">
                  <c:v>82</c:v>
                </c:pt>
                <c:pt idx="338">
                  <c:v>82</c:v>
                </c:pt>
                <c:pt idx="339">
                  <c:v>81</c:v>
                </c:pt>
                <c:pt idx="340">
                  <c:v>82</c:v>
                </c:pt>
                <c:pt idx="341">
                  <c:v>82</c:v>
                </c:pt>
                <c:pt idx="342">
                  <c:v>82</c:v>
                </c:pt>
                <c:pt idx="343">
                  <c:v>81</c:v>
                </c:pt>
                <c:pt idx="344">
                  <c:v>82</c:v>
                </c:pt>
                <c:pt idx="345">
                  <c:v>82</c:v>
                </c:pt>
                <c:pt idx="346">
                  <c:v>81</c:v>
                </c:pt>
                <c:pt idx="347">
                  <c:v>82</c:v>
                </c:pt>
                <c:pt idx="348">
                  <c:v>83</c:v>
                </c:pt>
                <c:pt idx="349">
                  <c:v>82</c:v>
                </c:pt>
                <c:pt idx="350">
                  <c:v>81</c:v>
                </c:pt>
                <c:pt idx="351">
                  <c:v>82</c:v>
                </c:pt>
                <c:pt idx="352">
                  <c:v>82</c:v>
                </c:pt>
                <c:pt idx="353">
                  <c:v>82</c:v>
                </c:pt>
                <c:pt idx="354">
                  <c:v>81</c:v>
                </c:pt>
                <c:pt idx="355">
                  <c:v>81</c:v>
                </c:pt>
                <c:pt idx="356">
                  <c:v>82</c:v>
                </c:pt>
                <c:pt idx="357">
                  <c:v>82</c:v>
                </c:pt>
                <c:pt idx="358">
                  <c:v>80</c:v>
                </c:pt>
                <c:pt idx="359">
                  <c:v>81</c:v>
                </c:pt>
                <c:pt idx="360">
                  <c:v>81</c:v>
                </c:pt>
                <c:pt idx="361">
                  <c:v>81</c:v>
                </c:pt>
                <c:pt idx="362">
                  <c:v>82</c:v>
                </c:pt>
                <c:pt idx="363">
                  <c:v>81</c:v>
                </c:pt>
                <c:pt idx="364">
                  <c:v>82</c:v>
                </c:pt>
                <c:pt idx="365">
                  <c:v>82</c:v>
                </c:pt>
                <c:pt idx="366">
                  <c:v>83</c:v>
                </c:pt>
                <c:pt idx="367">
                  <c:v>80</c:v>
                </c:pt>
                <c:pt idx="368">
                  <c:v>81</c:v>
                </c:pt>
                <c:pt idx="369">
                  <c:v>80</c:v>
                </c:pt>
                <c:pt idx="370">
                  <c:v>82</c:v>
                </c:pt>
                <c:pt idx="371">
                  <c:v>82</c:v>
                </c:pt>
                <c:pt idx="372">
                  <c:v>81</c:v>
                </c:pt>
                <c:pt idx="373">
                  <c:v>82</c:v>
                </c:pt>
                <c:pt idx="374">
                  <c:v>81</c:v>
                </c:pt>
                <c:pt idx="375">
                  <c:v>82</c:v>
                </c:pt>
                <c:pt idx="376">
                  <c:v>82</c:v>
                </c:pt>
                <c:pt idx="377">
                  <c:v>81</c:v>
                </c:pt>
                <c:pt idx="378">
                  <c:v>82</c:v>
                </c:pt>
                <c:pt idx="379">
                  <c:v>81</c:v>
                </c:pt>
                <c:pt idx="380">
                  <c:v>82</c:v>
                </c:pt>
                <c:pt idx="381">
                  <c:v>82</c:v>
                </c:pt>
                <c:pt idx="382">
                  <c:v>81</c:v>
                </c:pt>
                <c:pt idx="383">
                  <c:v>81</c:v>
                </c:pt>
                <c:pt idx="384">
                  <c:v>80</c:v>
                </c:pt>
                <c:pt idx="385">
                  <c:v>82</c:v>
                </c:pt>
                <c:pt idx="386">
                  <c:v>82</c:v>
                </c:pt>
                <c:pt idx="387">
                  <c:v>82</c:v>
                </c:pt>
                <c:pt idx="388">
                  <c:v>81</c:v>
                </c:pt>
                <c:pt idx="389">
                  <c:v>82</c:v>
                </c:pt>
                <c:pt idx="390">
                  <c:v>82</c:v>
                </c:pt>
                <c:pt idx="391">
                  <c:v>81</c:v>
                </c:pt>
                <c:pt idx="392">
                  <c:v>82</c:v>
                </c:pt>
                <c:pt idx="393">
                  <c:v>80</c:v>
                </c:pt>
                <c:pt idx="394">
                  <c:v>81</c:v>
                </c:pt>
                <c:pt idx="395">
                  <c:v>82</c:v>
                </c:pt>
                <c:pt idx="396">
                  <c:v>82</c:v>
                </c:pt>
                <c:pt idx="397">
                  <c:v>82</c:v>
                </c:pt>
                <c:pt idx="398">
                  <c:v>82</c:v>
                </c:pt>
                <c:pt idx="399">
                  <c:v>81</c:v>
                </c:pt>
                <c:pt idx="400">
                  <c:v>82</c:v>
                </c:pt>
                <c:pt idx="401">
                  <c:v>83</c:v>
                </c:pt>
                <c:pt idx="402">
                  <c:v>81</c:v>
                </c:pt>
                <c:pt idx="403">
                  <c:v>81</c:v>
                </c:pt>
                <c:pt idx="404">
                  <c:v>81</c:v>
                </c:pt>
                <c:pt idx="405">
                  <c:v>82</c:v>
                </c:pt>
                <c:pt idx="406">
                  <c:v>82</c:v>
                </c:pt>
                <c:pt idx="407">
                  <c:v>82</c:v>
                </c:pt>
                <c:pt idx="408">
                  <c:v>82</c:v>
                </c:pt>
                <c:pt idx="409">
                  <c:v>81</c:v>
                </c:pt>
                <c:pt idx="410">
                  <c:v>80</c:v>
                </c:pt>
                <c:pt idx="411">
                  <c:v>83</c:v>
                </c:pt>
                <c:pt idx="412">
                  <c:v>81</c:v>
                </c:pt>
                <c:pt idx="413">
                  <c:v>81</c:v>
                </c:pt>
                <c:pt idx="414">
                  <c:v>82</c:v>
                </c:pt>
                <c:pt idx="415">
                  <c:v>83</c:v>
                </c:pt>
                <c:pt idx="416">
                  <c:v>84</c:v>
                </c:pt>
                <c:pt idx="417">
                  <c:v>85</c:v>
                </c:pt>
                <c:pt idx="418">
                  <c:v>83</c:v>
                </c:pt>
                <c:pt idx="419">
                  <c:v>84</c:v>
                </c:pt>
                <c:pt idx="420">
                  <c:v>84</c:v>
                </c:pt>
                <c:pt idx="421">
                  <c:v>84</c:v>
                </c:pt>
                <c:pt idx="422">
                  <c:v>82</c:v>
                </c:pt>
                <c:pt idx="423">
                  <c:v>85</c:v>
                </c:pt>
                <c:pt idx="424">
                  <c:v>84</c:v>
                </c:pt>
                <c:pt idx="425">
                  <c:v>85</c:v>
                </c:pt>
                <c:pt idx="426">
                  <c:v>84</c:v>
                </c:pt>
                <c:pt idx="427">
                  <c:v>84</c:v>
                </c:pt>
                <c:pt idx="428">
                  <c:v>85</c:v>
                </c:pt>
                <c:pt idx="429">
                  <c:v>83</c:v>
                </c:pt>
                <c:pt idx="430">
                  <c:v>85</c:v>
                </c:pt>
                <c:pt idx="431">
                  <c:v>84</c:v>
                </c:pt>
                <c:pt idx="432">
                  <c:v>85</c:v>
                </c:pt>
                <c:pt idx="433">
                  <c:v>83</c:v>
                </c:pt>
                <c:pt idx="434">
                  <c:v>83</c:v>
                </c:pt>
                <c:pt idx="435">
                  <c:v>85</c:v>
                </c:pt>
                <c:pt idx="436">
                  <c:v>84</c:v>
                </c:pt>
                <c:pt idx="437">
                  <c:v>84</c:v>
                </c:pt>
                <c:pt idx="438">
                  <c:v>85</c:v>
                </c:pt>
                <c:pt idx="439">
                  <c:v>84</c:v>
                </c:pt>
                <c:pt idx="440">
                  <c:v>85</c:v>
                </c:pt>
                <c:pt idx="441">
                  <c:v>83</c:v>
                </c:pt>
                <c:pt idx="442">
                  <c:v>83</c:v>
                </c:pt>
                <c:pt idx="443">
                  <c:v>83</c:v>
                </c:pt>
                <c:pt idx="444">
                  <c:v>83</c:v>
                </c:pt>
                <c:pt idx="445">
                  <c:v>84</c:v>
                </c:pt>
                <c:pt idx="446">
                  <c:v>83</c:v>
                </c:pt>
                <c:pt idx="447">
                  <c:v>83</c:v>
                </c:pt>
                <c:pt idx="448">
                  <c:v>82</c:v>
                </c:pt>
                <c:pt idx="449">
                  <c:v>82</c:v>
                </c:pt>
                <c:pt idx="450">
                  <c:v>82</c:v>
                </c:pt>
                <c:pt idx="451">
                  <c:v>82</c:v>
                </c:pt>
                <c:pt idx="452">
                  <c:v>83</c:v>
                </c:pt>
                <c:pt idx="453">
                  <c:v>82</c:v>
                </c:pt>
                <c:pt idx="454">
                  <c:v>83</c:v>
                </c:pt>
                <c:pt idx="455">
                  <c:v>82</c:v>
                </c:pt>
                <c:pt idx="456">
                  <c:v>82</c:v>
                </c:pt>
                <c:pt idx="457">
                  <c:v>82</c:v>
                </c:pt>
                <c:pt idx="458">
                  <c:v>82</c:v>
                </c:pt>
                <c:pt idx="459">
                  <c:v>82</c:v>
                </c:pt>
                <c:pt idx="460">
                  <c:v>82</c:v>
                </c:pt>
                <c:pt idx="461">
                  <c:v>82</c:v>
                </c:pt>
                <c:pt idx="462">
                  <c:v>82</c:v>
                </c:pt>
                <c:pt idx="463">
                  <c:v>82</c:v>
                </c:pt>
                <c:pt idx="464">
                  <c:v>82</c:v>
                </c:pt>
                <c:pt idx="465">
                  <c:v>81</c:v>
                </c:pt>
                <c:pt idx="466">
                  <c:v>82</c:v>
                </c:pt>
                <c:pt idx="467">
                  <c:v>82</c:v>
                </c:pt>
                <c:pt idx="468">
                  <c:v>82</c:v>
                </c:pt>
                <c:pt idx="469">
                  <c:v>82</c:v>
                </c:pt>
                <c:pt idx="470">
                  <c:v>81</c:v>
                </c:pt>
                <c:pt idx="471">
                  <c:v>83</c:v>
                </c:pt>
                <c:pt idx="472">
                  <c:v>82</c:v>
                </c:pt>
                <c:pt idx="473">
                  <c:v>82</c:v>
                </c:pt>
                <c:pt idx="474">
                  <c:v>81</c:v>
                </c:pt>
                <c:pt idx="475">
                  <c:v>82</c:v>
                </c:pt>
                <c:pt idx="476">
                  <c:v>83</c:v>
                </c:pt>
                <c:pt idx="477">
                  <c:v>82</c:v>
                </c:pt>
                <c:pt idx="478">
                  <c:v>83</c:v>
                </c:pt>
                <c:pt idx="479">
                  <c:v>82</c:v>
                </c:pt>
                <c:pt idx="480">
                  <c:v>81</c:v>
                </c:pt>
                <c:pt idx="481">
                  <c:v>83</c:v>
                </c:pt>
                <c:pt idx="482">
                  <c:v>83</c:v>
                </c:pt>
                <c:pt idx="483">
                  <c:v>84</c:v>
                </c:pt>
                <c:pt idx="484">
                  <c:v>83</c:v>
                </c:pt>
                <c:pt idx="485">
                  <c:v>83</c:v>
                </c:pt>
                <c:pt idx="486">
                  <c:v>84</c:v>
                </c:pt>
                <c:pt idx="487">
                  <c:v>83</c:v>
                </c:pt>
                <c:pt idx="488">
                  <c:v>85</c:v>
                </c:pt>
                <c:pt idx="489">
                  <c:v>84</c:v>
                </c:pt>
                <c:pt idx="490">
                  <c:v>84</c:v>
                </c:pt>
                <c:pt idx="491">
                  <c:v>84</c:v>
                </c:pt>
                <c:pt idx="492">
                  <c:v>85</c:v>
                </c:pt>
                <c:pt idx="493">
                  <c:v>84</c:v>
                </c:pt>
                <c:pt idx="494">
                  <c:v>84</c:v>
                </c:pt>
                <c:pt idx="495">
                  <c:v>86</c:v>
                </c:pt>
                <c:pt idx="496">
                  <c:v>84</c:v>
                </c:pt>
                <c:pt idx="497">
                  <c:v>85</c:v>
                </c:pt>
                <c:pt idx="498">
                  <c:v>84</c:v>
                </c:pt>
                <c:pt idx="499">
                  <c:v>85</c:v>
                </c:pt>
                <c:pt idx="500">
                  <c:v>85</c:v>
                </c:pt>
                <c:pt idx="501">
                  <c:v>84</c:v>
                </c:pt>
                <c:pt idx="502">
                  <c:v>83</c:v>
                </c:pt>
                <c:pt idx="503">
                  <c:v>84</c:v>
                </c:pt>
                <c:pt idx="504">
                  <c:v>84</c:v>
                </c:pt>
                <c:pt idx="505">
                  <c:v>84</c:v>
                </c:pt>
                <c:pt idx="506">
                  <c:v>83</c:v>
                </c:pt>
                <c:pt idx="507">
                  <c:v>83</c:v>
                </c:pt>
                <c:pt idx="508">
                  <c:v>83</c:v>
                </c:pt>
                <c:pt idx="509">
                  <c:v>83</c:v>
                </c:pt>
                <c:pt idx="510">
                  <c:v>83</c:v>
                </c:pt>
                <c:pt idx="511">
                  <c:v>83</c:v>
                </c:pt>
                <c:pt idx="512">
                  <c:v>84</c:v>
                </c:pt>
                <c:pt idx="513">
                  <c:v>82</c:v>
                </c:pt>
                <c:pt idx="514">
                  <c:v>82</c:v>
                </c:pt>
                <c:pt idx="515">
                  <c:v>82</c:v>
                </c:pt>
                <c:pt idx="516">
                  <c:v>83</c:v>
                </c:pt>
                <c:pt idx="517">
                  <c:v>82</c:v>
                </c:pt>
                <c:pt idx="518">
                  <c:v>84</c:v>
                </c:pt>
                <c:pt idx="519">
                  <c:v>83</c:v>
                </c:pt>
                <c:pt idx="520">
                  <c:v>82</c:v>
                </c:pt>
                <c:pt idx="521">
                  <c:v>82</c:v>
                </c:pt>
                <c:pt idx="522">
                  <c:v>83</c:v>
                </c:pt>
                <c:pt idx="523">
                  <c:v>83</c:v>
                </c:pt>
                <c:pt idx="524">
                  <c:v>82</c:v>
                </c:pt>
                <c:pt idx="525">
                  <c:v>83</c:v>
                </c:pt>
                <c:pt idx="526">
                  <c:v>82</c:v>
                </c:pt>
                <c:pt idx="527">
                  <c:v>82</c:v>
                </c:pt>
                <c:pt idx="528">
                  <c:v>83</c:v>
                </c:pt>
                <c:pt idx="529">
                  <c:v>81</c:v>
                </c:pt>
                <c:pt idx="530">
                  <c:v>82</c:v>
                </c:pt>
                <c:pt idx="531">
                  <c:v>82</c:v>
                </c:pt>
                <c:pt idx="532">
                  <c:v>81</c:v>
                </c:pt>
                <c:pt idx="533">
                  <c:v>81</c:v>
                </c:pt>
                <c:pt idx="534">
                  <c:v>83</c:v>
                </c:pt>
                <c:pt idx="535">
                  <c:v>82</c:v>
                </c:pt>
                <c:pt idx="536">
                  <c:v>82</c:v>
                </c:pt>
                <c:pt idx="537">
                  <c:v>83</c:v>
                </c:pt>
                <c:pt idx="538">
                  <c:v>82</c:v>
                </c:pt>
                <c:pt idx="539">
                  <c:v>82</c:v>
                </c:pt>
                <c:pt idx="540">
                  <c:v>83</c:v>
                </c:pt>
                <c:pt idx="541">
                  <c:v>83</c:v>
                </c:pt>
                <c:pt idx="542">
                  <c:v>83</c:v>
                </c:pt>
                <c:pt idx="543">
                  <c:v>83</c:v>
                </c:pt>
                <c:pt idx="544">
                  <c:v>82</c:v>
                </c:pt>
                <c:pt idx="545">
                  <c:v>82</c:v>
                </c:pt>
                <c:pt idx="546">
                  <c:v>83</c:v>
                </c:pt>
                <c:pt idx="547">
                  <c:v>83</c:v>
                </c:pt>
                <c:pt idx="548">
                  <c:v>82</c:v>
                </c:pt>
                <c:pt idx="549">
                  <c:v>81</c:v>
                </c:pt>
                <c:pt idx="550">
                  <c:v>82</c:v>
                </c:pt>
                <c:pt idx="551">
                  <c:v>82</c:v>
                </c:pt>
                <c:pt idx="552">
                  <c:v>82</c:v>
                </c:pt>
                <c:pt idx="553">
                  <c:v>83</c:v>
                </c:pt>
                <c:pt idx="554">
                  <c:v>82</c:v>
                </c:pt>
                <c:pt idx="555">
                  <c:v>82</c:v>
                </c:pt>
                <c:pt idx="556">
                  <c:v>82</c:v>
                </c:pt>
                <c:pt idx="557">
                  <c:v>82</c:v>
                </c:pt>
                <c:pt idx="558">
                  <c:v>82</c:v>
                </c:pt>
                <c:pt idx="559">
                  <c:v>82</c:v>
                </c:pt>
                <c:pt idx="560">
                  <c:v>82</c:v>
                </c:pt>
                <c:pt idx="561">
                  <c:v>82</c:v>
                </c:pt>
                <c:pt idx="562">
                  <c:v>82</c:v>
                </c:pt>
                <c:pt idx="563">
                  <c:v>82</c:v>
                </c:pt>
                <c:pt idx="564">
                  <c:v>83</c:v>
                </c:pt>
                <c:pt idx="565">
                  <c:v>82</c:v>
                </c:pt>
                <c:pt idx="566">
                  <c:v>82</c:v>
                </c:pt>
                <c:pt idx="567">
                  <c:v>83</c:v>
                </c:pt>
                <c:pt idx="568">
                  <c:v>82</c:v>
                </c:pt>
                <c:pt idx="569">
                  <c:v>83</c:v>
                </c:pt>
                <c:pt idx="570">
                  <c:v>82</c:v>
                </c:pt>
                <c:pt idx="571">
                  <c:v>82</c:v>
                </c:pt>
                <c:pt idx="572">
                  <c:v>82</c:v>
                </c:pt>
                <c:pt idx="573">
                  <c:v>82</c:v>
                </c:pt>
                <c:pt idx="574">
                  <c:v>83</c:v>
                </c:pt>
                <c:pt idx="575">
                  <c:v>81</c:v>
                </c:pt>
                <c:pt idx="576">
                  <c:v>82</c:v>
                </c:pt>
                <c:pt idx="577">
                  <c:v>82</c:v>
                </c:pt>
                <c:pt idx="578">
                  <c:v>81</c:v>
                </c:pt>
                <c:pt idx="579">
                  <c:v>81</c:v>
                </c:pt>
                <c:pt idx="580">
                  <c:v>82</c:v>
                </c:pt>
                <c:pt idx="581">
                  <c:v>83</c:v>
                </c:pt>
                <c:pt idx="582">
                  <c:v>83</c:v>
                </c:pt>
                <c:pt idx="583">
                  <c:v>82</c:v>
                </c:pt>
                <c:pt idx="584">
                  <c:v>82</c:v>
                </c:pt>
                <c:pt idx="585">
                  <c:v>81</c:v>
                </c:pt>
                <c:pt idx="586">
                  <c:v>82</c:v>
                </c:pt>
                <c:pt idx="587">
                  <c:v>82</c:v>
                </c:pt>
                <c:pt idx="588">
                  <c:v>83</c:v>
                </c:pt>
                <c:pt idx="589">
                  <c:v>83</c:v>
                </c:pt>
                <c:pt idx="590">
                  <c:v>81</c:v>
                </c:pt>
                <c:pt idx="591">
                  <c:v>82</c:v>
                </c:pt>
                <c:pt idx="592">
                  <c:v>82</c:v>
                </c:pt>
                <c:pt idx="593">
                  <c:v>83</c:v>
                </c:pt>
                <c:pt idx="594">
                  <c:v>82</c:v>
                </c:pt>
                <c:pt idx="595">
                  <c:v>83</c:v>
                </c:pt>
                <c:pt idx="596">
                  <c:v>81</c:v>
                </c:pt>
                <c:pt idx="597">
                  <c:v>82</c:v>
                </c:pt>
                <c:pt idx="598">
                  <c:v>81</c:v>
                </c:pt>
                <c:pt idx="599">
                  <c:v>82</c:v>
                </c:pt>
                <c:pt idx="600">
                  <c:v>82</c:v>
                </c:pt>
                <c:pt idx="601">
                  <c:v>82</c:v>
                </c:pt>
                <c:pt idx="602">
                  <c:v>82</c:v>
                </c:pt>
                <c:pt idx="603">
                  <c:v>83</c:v>
                </c:pt>
                <c:pt idx="604">
                  <c:v>82</c:v>
                </c:pt>
                <c:pt idx="605">
                  <c:v>82</c:v>
                </c:pt>
                <c:pt idx="606">
                  <c:v>82</c:v>
                </c:pt>
                <c:pt idx="607">
                  <c:v>84</c:v>
                </c:pt>
                <c:pt idx="608">
                  <c:v>83</c:v>
                </c:pt>
                <c:pt idx="609">
                  <c:v>83</c:v>
                </c:pt>
                <c:pt idx="610">
                  <c:v>82</c:v>
                </c:pt>
                <c:pt idx="611">
                  <c:v>82</c:v>
                </c:pt>
                <c:pt idx="612">
                  <c:v>82</c:v>
                </c:pt>
                <c:pt idx="613">
                  <c:v>82</c:v>
                </c:pt>
                <c:pt idx="614">
                  <c:v>82</c:v>
                </c:pt>
                <c:pt idx="615">
                  <c:v>82</c:v>
                </c:pt>
                <c:pt idx="616">
                  <c:v>82</c:v>
                </c:pt>
                <c:pt idx="617">
                  <c:v>82</c:v>
                </c:pt>
                <c:pt idx="618">
                  <c:v>82</c:v>
                </c:pt>
                <c:pt idx="619">
                  <c:v>82</c:v>
                </c:pt>
                <c:pt idx="620">
                  <c:v>82</c:v>
                </c:pt>
                <c:pt idx="621">
                  <c:v>85</c:v>
                </c:pt>
                <c:pt idx="622">
                  <c:v>83</c:v>
                </c:pt>
                <c:pt idx="623">
                  <c:v>83</c:v>
                </c:pt>
                <c:pt idx="624">
                  <c:v>84</c:v>
                </c:pt>
                <c:pt idx="625">
                  <c:v>83</c:v>
                </c:pt>
                <c:pt idx="626">
                  <c:v>83</c:v>
                </c:pt>
                <c:pt idx="627">
                  <c:v>84</c:v>
                </c:pt>
                <c:pt idx="628">
                  <c:v>85</c:v>
                </c:pt>
                <c:pt idx="629">
                  <c:v>84</c:v>
                </c:pt>
                <c:pt idx="630">
                  <c:v>84</c:v>
                </c:pt>
                <c:pt idx="631">
                  <c:v>85</c:v>
                </c:pt>
                <c:pt idx="632">
                  <c:v>83</c:v>
                </c:pt>
                <c:pt idx="633">
                  <c:v>84</c:v>
                </c:pt>
                <c:pt idx="634">
                  <c:v>84</c:v>
                </c:pt>
                <c:pt idx="635">
                  <c:v>84</c:v>
                </c:pt>
                <c:pt idx="636">
                  <c:v>85</c:v>
                </c:pt>
                <c:pt idx="637">
                  <c:v>84</c:v>
                </c:pt>
                <c:pt idx="638">
                  <c:v>84</c:v>
                </c:pt>
                <c:pt idx="639">
                  <c:v>84</c:v>
                </c:pt>
                <c:pt idx="640">
                  <c:v>85</c:v>
                </c:pt>
                <c:pt idx="641">
                  <c:v>84</c:v>
                </c:pt>
                <c:pt idx="642">
                  <c:v>84</c:v>
                </c:pt>
                <c:pt idx="643">
                  <c:v>84</c:v>
                </c:pt>
                <c:pt idx="644">
                  <c:v>84</c:v>
                </c:pt>
                <c:pt idx="645">
                  <c:v>85</c:v>
                </c:pt>
                <c:pt idx="646">
                  <c:v>84</c:v>
                </c:pt>
                <c:pt idx="647">
                  <c:v>85</c:v>
                </c:pt>
                <c:pt idx="648">
                  <c:v>85</c:v>
                </c:pt>
                <c:pt idx="649">
                  <c:v>84</c:v>
                </c:pt>
                <c:pt idx="650">
                  <c:v>85</c:v>
                </c:pt>
                <c:pt idx="651">
                  <c:v>84</c:v>
                </c:pt>
                <c:pt idx="652">
                  <c:v>84</c:v>
                </c:pt>
                <c:pt idx="653">
                  <c:v>83</c:v>
                </c:pt>
                <c:pt idx="654">
                  <c:v>83</c:v>
                </c:pt>
                <c:pt idx="655">
                  <c:v>84</c:v>
                </c:pt>
                <c:pt idx="656">
                  <c:v>83</c:v>
                </c:pt>
                <c:pt idx="657">
                  <c:v>84</c:v>
                </c:pt>
                <c:pt idx="658">
                  <c:v>82</c:v>
                </c:pt>
                <c:pt idx="659">
                  <c:v>84</c:v>
                </c:pt>
                <c:pt idx="660">
                  <c:v>83</c:v>
                </c:pt>
                <c:pt idx="661">
                  <c:v>85</c:v>
                </c:pt>
                <c:pt idx="662">
                  <c:v>84</c:v>
                </c:pt>
                <c:pt idx="663">
                  <c:v>84</c:v>
                </c:pt>
                <c:pt idx="664">
                  <c:v>84</c:v>
                </c:pt>
                <c:pt idx="665">
                  <c:v>85</c:v>
                </c:pt>
                <c:pt idx="666">
                  <c:v>85</c:v>
                </c:pt>
                <c:pt idx="667">
                  <c:v>86</c:v>
                </c:pt>
                <c:pt idx="668">
                  <c:v>85</c:v>
                </c:pt>
                <c:pt idx="669">
                  <c:v>84</c:v>
                </c:pt>
                <c:pt idx="670">
                  <c:v>84</c:v>
                </c:pt>
                <c:pt idx="671">
                  <c:v>85</c:v>
                </c:pt>
                <c:pt idx="672">
                  <c:v>85</c:v>
                </c:pt>
                <c:pt idx="673">
                  <c:v>85</c:v>
                </c:pt>
                <c:pt idx="674">
                  <c:v>84</c:v>
                </c:pt>
                <c:pt idx="675">
                  <c:v>85</c:v>
                </c:pt>
                <c:pt idx="676">
                  <c:v>85</c:v>
                </c:pt>
                <c:pt idx="677">
                  <c:v>85</c:v>
                </c:pt>
                <c:pt idx="678">
                  <c:v>86</c:v>
                </c:pt>
                <c:pt idx="679">
                  <c:v>86</c:v>
                </c:pt>
                <c:pt idx="680">
                  <c:v>86</c:v>
                </c:pt>
                <c:pt idx="681">
                  <c:v>85</c:v>
                </c:pt>
                <c:pt idx="682">
                  <c:v>85</c:v>
                </c:pt>
                <c:pt idx="683">
                  <c:v>85</c:v>
                </c:pt>
                <c:pt idx="684">
                  <c:v>85</c:v>
                </c:pt>
                <c:pt idx="685">
                  <c:v>83</c:v>
                </c:pt>
                <c:pt idx="686">
                  <c:v>84</c:v>
                </c:pt>
                <c:pt idx="687">
                  <c:v>84</c:v>
                </c:pt>
                <c:pt idx="688">
                  <c:v>85</c:v>
                </c:pt>
                <c:pt idx="689">
                  <c:v>85</c:v>
                </c:pt>
                <c:pt idx="690">
                  <c:v>85</c:v>
                </c:pt>
                <c:pt idx="691">
                  <c:v>85</c:v>
                </c:pt>
                <c:pt idx="692">
                  <c:v>86</c:v>
                </c:pt>
                <c:pt idx="693">
                  <c:v>85</c:v>
                </c:pt>
                <c:pt idx="694">
                  <c:v>85</c:v>
                </c:pt>
                <c:pt idx="695">
                  <c:v>84</c:v>
                </c:pt>
                <c:pt idx="696">
                  <c:v>85</c:v>
                </c:pt>
                <c:pt idx="697">
                  <c:v>86</c:v>
                </c:pt>
                <c:pt idx="698">
                  <c:v>86</c:v>
                </c:pt>
                <c:pt idx="699">
                  <c:v>86</c:v>
                </c:pt>
                <c:pt idx="700">
                  <c:v>86</c:v>
                </c:pt>
                <c:pt idx="701">
                  <c:v>84</c:v>
                </c:pt>
                <c:pt idx="702">
                  <c:v>85</c:v>
                </c:pt>
                <c:pt idx="703">
                  <c:v>85</c:v>
                </c:pt>
                <c:pt idx="704">
                  <c:v>84</c:v>
                </c:pt>
                <c:pt idx="705">
                  <c:v>84</c:v>
                </c:pt>
                <c:pt idx="706">
                  <c:v>84</c:v>
                </c:pt>
                <c:pt idx="707">
                  <c:v>84</c:v>
                </c:pt>
                <c:pt idx="708">
                  <c:v>84</c:v>
                </c:pt>
                <c:pt idx="709">
                  <c:v>83</c:v>
                </c:pt>
                <c:pt idx="710">
                  <c:v>83</c:v>
                </c:pt>
                <c:pt idx="711">
                  <c:v>83</c:v>
                </c:pt>
                <c:pt idx="712">
                  <c:v>83</c:v>
                </c:pt>
                <c:pt idx="713">
                  <c:v>84</c:v>
                </c:pt>
                <c:pt idx="714">
                  <c:v>85</c:v>
                </c:pt>
                <c:pt idx="715">
                  <c:v>86</c:v>
                </c:pt>
                <c:pt idx="716">
                  <c:v>86</c:v>
                </c:pt>
                <c:pt idx="717">
                  <c:v>85</c:v>
                </c:pt>
                <c:pt idx="718">
                  <c:v>85</c:v>
                </c:pt>
                <c:pt idx="719">
                  <c:v>86</c:v>
                </c:pt>
                <c:pt idx="720">
                  <c:v>85</c:v>
                </c:pt>
                <c:pt idx="721">
                  <c:v>86</c:v>
                </c:pt>
                <c:pt idx="722">
                  <c:v>86</c:v>
                </c:pt>
                <c:pt idx="723">
                  <c:v>86</c:v>
                </c:pt>
                <c:pt idx="724">
                  <c:v>87</c:v>
                </c:pt>
                <c:pt idx="725">
                  <c:v>86</c:v>
                </c:pt>
                <c:pt idx="726">
                  <c:v>85</c:v>
                </c:pt>
                <c:pt idx="727">
                  <c:v>85</c:v>
                </c:pt>
                <c:pt idx="728">
                  <c:v>85</c:v>
                </c:pt>
                <c:pt idx="729">
                  <c:v>84</c:v>
                </c:pt>
                <c:pt idx="730">
                  <c:v>86</c:v>
                </c:pt>
                <c:pt idx="731">
                  <c:v>85</c:v>
                </c:pt>
                <c:pt idx="732">
                  <c:v>87</c:v>
                </c:pt>
                <c:pt idx="733">
                  <c:v>85</c:v>
                </c:pt>
                <c:pt idx="734">
                  <c:v>86</c:v>
                </c:pt>
                <c:pt idx="735">
                  <c:v>85</c:v>
                </c:pt>
                <c:pt idx="736">
                  <c:v>85</c:v>
                </c:pt>
                <c:pt idx="737">
                  <c:v>86</c:v>
                </c:pt>
                <c:pt idx="738">
                  <c:v>86</c:v>
                </c:pt>
                <c:pt idx="739">
                  <c:v>85</c:v>
                </c:pt>
                <c:pt idx="740">
                  <c:v>85</c:v>
                </c:pt>
                <c:pt idx="741">
                  <c:v>85</c:v>
                </c:pt>
                <c:pt idx="742">
                  <c:v>86</c:v>
                </c:pt>
                <c:pt idx="743">
                  <c:v>85</c:v>
                </c:pt>
                <c:pt idx="744">
                  <c:v>86</c:v>
                </c:pt>
                <c:pt idx="745">
                  <c:v>85</c:v>
                </c:pt>
                <c:pt idx="746">
                  <c:v>86</c:v>
                </c:pt>
                <c:pt idx="747">
                  <c:v>86</c:v>
                </c:pt>
                <c:pt idx="748">
                  <c:v>86</c:v>
                </c:pt>
                <c:pt idx="749">
                  <c:v>85</c:v>
                </c:pt>
                <c:pt idx="750">
                  <c:v>87</c:v>
                </c:pt>
                <c:pt idx="751">
                  <c:v>86</c:v>
                </c:pt>
                <c:pt idx="752">
                  <c:v>84</c:v>
                </c:pt>
                <c:pt idx="753">
                  <c:v>85</c:v>
                </c:pt>
                <c:pt idx="754">
                  <c:v>85</c:v>
                </c:pt>
                <c:pt idx="755">
                  <c:v>85</c:v>
                </c:pt>
                <c:pt idx="756">
                  <c:v>85</c:v>
                </c:pt>
                <c:pt idx="757">
                  <c:v>85</c:v>
                </c:pt>
                <c:pt idx="758">
                  <c:v>87</c:v>
                </c:pt>
                <c:pt idx="759">
                  <c:v>85</c:v>
                </c:pt>
                <c:pt idx="760">
                  <c:v>86</c:v>
                </c:pt>
                <c:pt idx="761">
                  <c:v>86</c:v>
                </c:pt>
                <c:pt idx="762">
                  <c:v>86</c:v>
                </c:pt>
                <c:pt idx="763">
                  <c:v>86</c:v>
                </c:pt>
                <c:pt idx="764">
                  <c:v>85</c:v>
                </c:pt>
                <c:pt idx="765">
                  <c:v>85</c:v>
                </c:pt>
                <c:pt idx="766">
                  <c:v>86</c:v>
                </c:pt>
                <c:pt idx="767">
                  <c:v>85</c:v>
                </c:pt>
                <c:pt idx="768">
                  <c:v>84</c:v>
                </c:pt>
                <c:pt idx="769">
                  <c:v>84</c:v>
                </c:pt>
                <c:pt idx="770">
                  <c:v>83</c:v>
                </c:pt>
                <c:pt idx="771">
                  <c:v>84</c:v>
                </c:pt>
                <c:pt idx="772">
                  <c:v>85</c:v>
                </c:pt>
                <c:pt idx="773">
                  <c:v>84</c:v>
                </c:pt>
                <c:pt idx="774">
                  <c:v>84</c:v>
                </c:pt>
                <c:pt idx="775">
                  <c:v>83</c:v>
                </c:pt>
                <c:pt idx="776">
                  <c:v>84</c:v>
                </c:pt>
                <c:pt idx="777">
                  <c:v>84</c:v>
                </c:pt>
                <c:pt idx="778">
                  <c:v>83</c:v>
                </c:pt>
                <c:pt idx="779">
                  <c:v>83</c:v>
                </c:pt>
                <c:pt idx="780">
                  <c:v>84</c:v>
                </c:pt>
                <c:pt idx="781">
                  <c:v>84</c:v>
                </c:pt>
                <c:pt idx="782">
                  <c:v>82</c:v>
                </c:pt>
                <c:pt idx="783">
                  <c:v>82</c:v>
                </c:pt>
                <c:pt idx="784">
                  <c:v>84</c:v>
                </c:pt>
                <c:pt idx="785">
                  <c:v>83</c:v>
                </c:pt>
                <c:pt idx="786">
                  <c:v>83</c:v>
                </c:pt>
                <c:pt idx="787">
                  <c:v>83</c:v>
                </c:pt>
                <c:pt idx="788">
                  <c:v>82</c:v>
                </c:pt>
                <c:pt idx="789">
                  <c:v>83</c:v>
                </c:pt>
                <c:pt idx="790">
                  <c:v>83</c:v>
                </c:pt>
                <c:pt idx="791">
                  <c:v>83</c:v>
                </c:pt>
                <c:pt idx="792">
                  <c:v>83</c:v>
                </c:pt>
                <c:pt idx="793">
                  <c:v>82</c:v>
                </c:pt>
                <c:pt idx="794">
                  <c:v>82</c:v>
                </c:pt>
                <c:pt idx="795">
                  <c:v>82</c:v>
                </c:pt>
                <c:pt idx="796">
                  <c:v>82</c:v>
                </c:pt>
                <c:pt idx="797">
                  <c:v>83</c:v>
                </c:pt>
                <c:pt idx="798">
                  <c:v>83</c:v>
                </c:pt>
                <c:pt idx="799">
                  <c:v>82</c:v>
                </c:pt>
                <c:pt idx="800">
                  <c:v>83</c:v>
                </c:pt>
                <c:pt idx="801">
                  <c:v>83</c:v>
                </c:pt>
                <c:pt idx="802">
                  <c:v>85</c:v>
                </c:pt>
                <c:pt idx="803">
                  <c:v>84</c:v>
                </c:pt>
                <c:pt idx="804">
                  <c:v>85</c:v>
                </c:pt>
                <c:pt idx="805">
                  <c:v>84</c:v>
                </c:pt>
                <c:pt idx="806">
                  <c:v>85</c:v>
                </c:pt>
                <c:pt idx="807">
                  <c:v>85</c:v>
                </c:pt>
                <c:pt idx="808">
                  <c:v>85</c:v>
                </c:pt>
                <c:pt idx="809">
                  <c:v>86</c:v>
                </c:pt>
                <c:pt idx="810">
                  <c:v>84</c:v>
                </c:pt>
                <c:pt idx="811">
                  <c:v>87</c:v>
                </c:pt>
                <c:pt idx="812">
                  <c:v>85</c:v>
                </c:pt>
                <c:pt idx="813">
                  <c:v>85</c:v>
                </c:pt>
                <c:pt idx="814">
                  <c:v>86</c:v>
                </c:pt>
                <c:pt idx="815">
                  <c:v>85</c:v>
                </c:pt>
                <c:pt idx="816">
                  <c:v>86</c:v>
                </c:pt>
                <c:pt idx="817">
                  <c:v>86</c:v>
                </c:pt>
                <c:pt idx="818">
                  <c:v>85</c:v>
                </c:pt>
                <c:pt idx="819">
                  <c:v>85</c:v>
                </c:pt>
                <c:pt idx="820">
                  <c:v>85</c:v>
                </c:pt>
                <c:pt idx="821">
                  <c:v>86</c:v>
                </c:pt>
                <c:pt idx="822">
                  <c:v>85</c:v>
                </c:pt>
                <c:pt idx="823">
                  <c:v>85</c:v>
                </c:pt>
                <c:pt idx="824">
                  <c:v>85</c:v>
                </c:pt>
                <c:pt idx="825">
                  <c:v>85</c:v>
                </c:pt>
                <c:pt idx="826">
                  <c:v>84</c:v>
                </c:pt>
                <c:pt idx="827">
                  <c:v>85</c:v>
                </c:pt>
                <c:pt idx="828">
                  <c:v>84</c:v>
                </c:pt>
                <c:pt idx="829">
                  <c:v>84</c:v>
                </c:pt>
                <c:pt idx="830">
                  <c:v>84</c:v>
                </c:pt>
                <c:pt idx="831">
                  <c:v>83</c:v>
                </c:pt>
                <c:pt idx="832">
                  <c:v>85</c:v>
                </c:pt>
                <c:pt idx="833">
                  <c:v>85</c:v>
                </c:pt>
                <c:pt idx="834">
                  <c:v>86</c:v>
                </c:pt>
                <c:pt idx="835">
                  <c:v>86</c:v>
                </c:pt>
                <c:pt idx="836">
                  <c:v>86</c:v>
                </c:pt>
                <c:pt idx="837">
                  <c:v>85</c:v>
                </c:pt>
                <c:pt idx="838">
                  <c:v>86</c:v>
                </c:pt>
                <c:pt idx="839">
                  <c:v>85</c:v>
                </c:pt>
                <c:pt idx="840">
                  <c:v>86</c:v>
                </c:pt>
                <c:pt idx="841">
                  <c:v>85</c:v>
                </c:pt>
                <c:pt idx="842">
                  <c:v>86</c:v>
                </c:pt>
                <c:pt idx="843">
                  <c:v>85</c:v>
                </c:pt>
                <c:pt idx="844">
                  <c:v>86</c:v>
                </c:pt>
                <c:pt idx="845">
                  <c:v>85</c:v>
                </c:pt>
                <c:pt idx="846">
                  <c:v>85</c:v>
                </c:pt>
                <c:pt idx="847">
                  <c:v>86</c:v>
                </c:pt>
                <c:pt idx="848">
                  <c:v>86</c:v>
                </c:pt>
                <c:pt idx="849">
                  <c:v>86</c:v>
                </c:pt>
                <c:pt idx="850">
                  <c:v>86</c:v>
                </c:pt>
                <c:pt idx="851">
                  <c:v>84</c:v>
                </c:pt>
                <c:pt idx="852">
                  <c:v>84</c:v>
                </c:pt>
                <c:pt idx="853">
                  <c:v>84</c:v>
                </c:pt>
                <c:pt idx="854">
                  <c:v>84</c:v>
                </c:pt>
                <c:pt idx="855">
                  <c:v>83</c:v>
                </c:pt>
                <c:pt idx="856">
                  <c:v>83</c:v>
                </c:pt>
                <c:pt idx="857">
                  <c:v>84</c:v>
                </c:pt>
                <c:pt idx="858">
                  <c:v>83</c:v>
                </c:pt>
                <c:pt idx="859">
                  <c:v>84</c:v>
                </c:pt>
                <c:pt idx="860">
                  <c:v>83</c:v>
                </c:pt>
                <c:pt idx="861">
                  <c:v>83</c:v>
                </c:pt>
                <c:pt idx="862">
                  <c:v>83</c:v>
                </c:pt>
                <c:pt idx="863">
                  <c:v>82</c:v>
                </c:pt>
                <c:pt idx="864">
                  <c:v>83</c:v>
                </c:pt>
                <c:pt idx="865">
                  <c:v>84</c:v>
                </c:pt>
                <c:pt idx="866">
                  <c:v>84</c:v>
                </c:pt>
                <c:pt idx="867">
                  <c:v>83</c:v>
                </c:pt>
                <c:pt idx="868">
                  <c:v>84</c:v>
                </c:pt>
                <c:pt idx="869">
                  <c:v>85</c:v>
                </c:pt>
                <c:pt idx="870">
                  <c:v>86</c:v>
                </c:pt>
                <c:pt idx="871">
                  <c:v>85</c:v>
                </c:pt>
                <c:pt idx="872">
                  <c:v>84</c:v>
                </c:pt>
                <c:pt idx="873">
                  <c:v>86</c:v>
                </c:pt>
                <c:pt idx="874">
                  <c:v>85</c:v>
                </c:pt>
                <c:pt idx="875">
                  <c:v>85</c:v>
                </c:pt>
                <c:pt idx="876">
                  <c:v>85</c:v>
                </c:pt>
                <c:pt idx="877">
                  <c:v>86</c:v>
                </c:pt>
                <c:pt idx="878">
                  <c:v>86</c:v>
                </c:pt>
                <c:pt idx="879">
                  <c:v>85</c:v>
                </c:pt>
                <c:pt idx="880">
                  <c:v>85</c:v>
                </c:pt>
                <c:pt idx="881">
                  <c:v>85</c:v>
                </c:pt>
                <c:pt idx="882">
                  <c:v>85</c:v>
                </c:pt>
                <c:pt idx="883">
                  <c:v>87</c:v>
                </c:pt>
                <c:pt idx="884">
                  <c:v>86</c:v>
                </c:pt>
                <c:pt idx="885">
                  <c:v>84</c:v>
                </c:pt>
                <c:pt idx="886">
                  <c:v>86</c:v>
                </c:pt>
                <c:pt idx="887">
                  <c:v>86</c:v>
                </c:pt>
                <c:pt idx="888">
                  <c:v>86</c:v>
                </c:pt>
                <c:pt idx="889">
                  <c:v>85</c:v>
                </c:pt>
                <c:pt idx="890">
                  <c:v>85</c:v>
                </c:pt>
                <c:pt idx="891">
                  <c:v>84</c:v>
                </c:pt>
                <c:pt idx="892">
                  <c:v>85</c:v>
                </c:pt>
                <c:pt idx="893">
                  <c:v>86</c:v>
                </c:pt>
                <c:pt idx="894">
                  <c:v>86</c:v>
                </c:pt>
                <c:pt idx="895">
                  <c:v>86</c:v>
                </c:pt>
                <c:pt idx="896">
                  <c:v>85</c:v>
                </c:pt>
                <c:pt idx="897">
                  <c:v>85</c:v>
                </c:pt>
                <c:pt idx="898">
                  <c:v>86</c:v>
                </c:pt>
                <c:pt idx="899">
                  <c:v>85</c:v>
                </c:pt>
                <c:pt idx="900">
                  <c:v>86</c:v>
                </c:pt>
                <c:pt idx="901">
                  <c:v>85</c:v>
                </c:pt>
                <c:pt idx="902">
                  <c:v>85</c:v>
                </c:pt>
                <c:pt idx="903">
                  <c:v>86</c:v>
                </c:pt>
                <c:pt idx="904">
                  <c:v>87</c:v>
                </c:pt>
                <c:pt idx="905">
                  <c:v>85</c:v>
                </c:pt>
                <c:pt idx="906">
                  <c:v>86</c:v>
                </c:pt>
                <c:pt idx="907">
                  <c:v>86</c:v>
                </c:pt>
                <c:pt idx="908">
                  <c:v>85</c:v>
                </c:pt>
                <c:pt idx="909">
                  <c:v>85</c:v>
                </c:pt>
                <c:pt idx="910">
                  <c:v>86</c:v>
                </c:pt>
                <c:pt idx="911">
                  <c:v>85</c:v>
                </c:pt>
                <c:pt idx="912">
                  <c:v>85</c:v>
                </c:pt>
                <c:pt idx="913">
                  <c:v>85</c:v>
                </c:pt>
                <c:pt idx="914">
                  <c:v>86</c:v>
                </c:pt>
                <c:pt idx="915">
                  <c:v>85</c:v>
                </c:pt>
                <c:pt idx="916">
                  <c:v>85</c:v>
                </c:pt>
                <c:pt idx="917">
                  <c:v>86</c:v>
                </c:pt>
                <c:pt idx="918">
                  <c:v>86</c:v>
                </c:pt>
                <c:pt idx="919">
                  <c:v>85</c:v>
                </c:pt>
                <c:pt idx="920">
                  <c:v>85</c:v>
                </c:pt>
                <c:pt idx="921">
                  <c:v>85</c:v>
                </c:pt>
                <c:pt idx="922">
                  <c:v>86</c:v>
                </c:pt>
                <c:pt idx="923">
                  <c:v>86</c:v>
                </c:pt>
                <c:pt idx="924">
                  <c:v>86</c:v>
                </c:pt>
                <c:pt idx="925">
                  <c:v>86</c:v>
                </c:pt>
                <c:pt idx="926">
                  <c:v>86</c:v>
                </c:pt>
                <c:pt idx="927">
                  <c:v>86</c:v>
                </c:pt>
                <c:pt idx="928">
                  <c:v>86</c:v>
                </c:pt>
                <c:pt idx="929">
                  <c:v>85</c:v>
                </c:pt>
                <c:pt idx="930">
                  <c:v>85</c:v>
                </c:pt>
                <c:pt idx="931">
                  <c:v>86</c:v>
                </c:pt>
                <c:pt idx="932">
                  <c:v>85</c:v>
                </c:pt>
                <c:pt idx="933">
                  <c:v>86</c:v>
                </c:pt>
                <c:pt idx="934">
                  <c:v>84</c:v>
                </c:pt>
                <c:pt idx="935">
                  <c:v>85</c:v>
                </c:pt>
                <c:pt idx="936">
                  <c:v>85</c:v>
                </c:pt>
                <c:pt idx="937">
                  <c:v>85</c:v>
                </c:pt>
                <c:pt idx="938">
                  <c:v>84</c:v>
                </c:pt>
                <c:pt idx="939">
                  <c:v>84</c:v>
                </c:pt>
                <c:pt idx="940">
                  <c:v>85</c:v>
                </c:pt>
                <c:pt idx="941">
                  <c:v>84</c:v>
                </c:pt>
                <c:pt idx="942">
                  <c:v>84</c:v>
                </c:pt>
                <c:pt idx="943">
                  <c:v>84</c:v>
                </c:pt>
                <c:pt idx="944">
                  <c:v>84</c:v>
                </c:pt>
                <c:pt idx="945">
                  <c:v>83</c:v>
                </c:pt>
                <c:pt idx="946">
                  <c:v>84</c:v>
                </c:pt>
                <c:pt idx="947">
                  <c:v>83</c:v>
                </c:pt>
                <c:pt idx="948">
                  <c:v>84</c:v>
                </c:pt>
                <c:pt idx="949">
                  <c:v>83</c:v>
                </c:pt>
                <c:pt idx="950">
                  <c:v>84</c:v>
                </c:pt>
                <c:pt idx="951">
                  <c:v>83</c:v>
                </c:pt>
                <c:pt idx="952">
                  <c:v>84</c:v>
                </c:pt>
                <c:pt idx="953">
                  <c:v>84</c:v>
                </c:pt>
                <c:pt idx="954">
                  <c:v>84</c:v>
                </c:pt>
                <c:pt idx="955">
                  <c:v>82</c:v>
                </c:pt>
                <c:pt idx="956">
                  <c:v>84</c:v>
                </c:pt>
                <c:pt idx="957">
                  <c:v>84</c:v>
                </c:pt>
                <c:pt idx="958">
                  <c:v>83</c:v>
                </c:pt>
                <c:pt idx="959">
                  <c:v>83</c:v>
                </c:pt>
                <c:pt idx="960">
                  <c:v>83</c:v>
                </c:pt>
                <c:pt idx="961">
                  <c:v>83</c:v>
                </c:pt>
                <c:pt idx="962">
                  <c:v>83</c:v>
                </c:pt>
                <c:pt idx="963">
                  <c:v>83</c:v>
                </c:pt>
                <c:pt idx="964">
                  <c:v>84</c:v>
                </c:pt>
                <c:pt idx="965">
                  <c:v>82</c:v>
                </c:pt>
                <c:pt idx="966">
                  <c:v>83</c:v>
                </c:pt>
                <c:pt idx="967">
                  <c:v>83</c:v>
                </c:pt>
                <c:pt idx="968">
                  <c:v>82</c:v>
                </c:pt>
                <c:pt idx="969">
                  <c:v>84</c:v>
                </c:pt>
                <c:pt idx="970">
                  <c:v>82</c:v>
                </c:pt>
                <c:pt idx="971">
                  <c:v>84</c:v>
                </c:pt>
                <c:pt idx="972">
                  <c:v>84</c:v>
                </c:pt>
                <c:pt idx="973">
                  <c:v>85</c:v>
                </c:pt>
                <c:pt idx="974">
                  <c:v>84</c:v>
                </c:pt>
                <c:pt idx="975">
                  <c:v>85</c:v>
                </c:pt>
                <c:pt idx="976">
                  <c:v>85</c:v>
                </c:pt>
                <c:pt idx="977">
                  <c:v>83</c:v>
                </c:pt>
                <c:pt idx="978">
                  <c:v>84</c:v>
                </c:pt>
                <c:pt idx="979">
                  <c:v>85</c:v>
                </c:pt>
                <c:pt idx="980">
                  <c:v>83</c:v>
                </c:pt>
                <c:pt idx="981">
                  <c:v>84</c:v>
                </c:pt>
                <c:pt idx="982">
                  <c:v>85</c:v>
                </c:pt>
                <c:pt idx="983">
                  <c:v>85</c:v>
                </c:pt>
                <c:pt idx="984">
                  <c:v>87</c:v>
                </c:pt>
                <c:pt idx="985">
                  <c:v>86</c:v>
                </c:pt>
                <c:pt idx="986">
                  <c:v>87</c:v>
                </c:pt>
                <c:pt idx="987">
                  <c:v>86</c:v>
                </c:pt>
                <c:pt idx="988">
                  <c:v>86</c:v>
                </c:pt>
                <c:pt idx="989">
                  <c:v>85</c:v>
                </c:pt>
                <c:pt idx="990">
                  <c:v>85</c:v>
                </c:pt>
                <c:pt idx="991">
                  <c:v>86</c:v>
                </c:pt>
                <c:pt idx="992">
                  <c:v>85</c:v>
                </c:pt>
                <c:pt idx="993">
                  <c:v>87</c:v>
                </c:pt>
                <c:pt idx="994">
                  <c:v>86</c:v>
                </c:pt>
                <c:pt idx="995">
                  <c:v>85</c:v>
                </c:pt>
                <c:pt idx="996">
                  <c:v>86</c:v>
                </c:pt>
                <c:pt idx="997">
                  <c:v>86</c:v>
                </c:pt>
                <c:pt idx="998">
                  <c:v>85</c:v>
                </c:pt>
                <c:pt idx="999">
                  <c:v>86</c:v>
                </c:pt>
                <c:pt idx="1000">
                  <c:v>85</c:v>
                </c:pt>
                <c:pt idx="1001">
                  <c:v>86</c:v>
                </c:pt>
                <c:pt idx="1002">
                  <c:v>85</c:v>
                </c:pt>
                <c:pt idx="1003">
                  <c:v>86</c:v>
                </c:pt>
                <c:pt idx="1004">
                  <c:v>85</c:v>
                </c:pt>
                <c:pt idx="1005">
                  <c:v>86</c:v>
                </c:pt>
                <c:pt idx="1006">
                  <c:v>85</c:v>
                </c:pt>
                <c:pt idx="1007">
                  <c:v>86</c:v>
                </c:pt>
                <c:pt idx="1008">
                  <c:v>85</c:v>
                </c:pt>
                <c:pt idx="1009">
                  <c:v>85</c:v>
                </c:pt>
                <c:pt idx="1010">
                  <c:v>85</c:v>
                </c:pt>
                <c:pt idx="1011">
                  <c:v>86</c:v>
                </c:pt>
                <c:pt idx="1012">
                  <c:v>85</c:v>
                </c:pt>
                <c:pt idx="1013">
                  <c:v>86</c:v>
                </c:pt>
                <c:pt idx="1014">
                  <c:v>86</c:v>
                </c:pt>
                <c:pt idx="1015">
                  <c:v>85</c:v>
                </c:pt>
                <c:pt idx="1016">
                  <c:v>86</c:v>
                </c:pt>
                <c:pt idx="1017">
                  <c:v>86</c:v>
                </c:pt>
                <c:pt idx="1018">
                  <c:v>85</c:v>
                </c:pt>
                <c:pt idx="1019">
                  <c:v>86</c:v>
                </c:pt>
                <c:pt idx="1020">
                  <c:v>85</c:v>
                </c:pt>
                <c:pt idx="1021">
                  <c:v>84</c:v>
                </c:pt>
                <c:pt idx="1022">
                  <c:v>85</c:v>
                </c:pt>
                <c:pt idx="1023">
                  <c:v>84</c:v>
                </c:pt>
                <c:pt idx="1024">
                  <c:v>84</c:v>
                </c:pt>
                <c:pt idx="1025">
                  <c:v>84</c:v>
                </c:pt>
                <c:pt idx="1026">
                  <c:v>84</c:v>
                </c:pt>
                <c:pt idx="1027">
                  <c:v>84</c:v>
                </c:pt>
                <c:pt idx="1028">
                  <c:v>84</c:v>
                </c:pt>
                <c:pt idx="1029">
                  <c:v>85</c:v>
                </c:pt>
                <c:pt idx="1030">
                  <c:v>84</c:v>
                </c:pt>
                <c:pt idx="1031">
                  <c:v>83</c:v>
                </c:pt>
                <c:pt idx="1032">
                  <c:v>84</c:v>
                </c:pt>
                <c:pt idx="1033">
                  <c:v>82</c:v>
                </c:pt>
                <c:pt idx="1034">
                  <c:v>83</c:v>
                </c:pt>
                <c:pt idx="1035">
                  <c:v>84</c:v>
                </c:pt>
                <c:pt idx="1036">
                  <c:v>84</c:v>
                </c:pt>
                <c:pt idx="1037">
                  <c:v>83</c:v>
                </c:pt>
                <c:pt idx="1038">
                  <c:v>82</c:v>
                </c:pt>
                <c:pt idx="1039">
                  <c:v>82</c:v>
                </c:pt>
                <c:pt idx="1040">
                  <c:v>83</c:v>
                </c:pt>
                <c:pt idx="1041">
                  <c:v>84</c:v>
                </c:pt>
                <c:pt idx="1042">
                  <c:v>83</c:v>
                </c:pt>
                <c:pt idx="1043">
                  <c:v>83</c:v>
                </c:pt>
                <c:pt idx="1044">
                  <c:v>83</c:v>
                </c:pt>
                <c:pt idx="1045">
                  <c:v>84</c:v>
                </c:pt>
                <c:pt idx="1046">
                  <c:v>84</c:v>
                </c:pt>
                <c:pt idx="1047">
                  <c:v>83</c:v>
                </c:pt>
                <c:pt idx="1048">
                  <c:v>82</c:v>
                </c:pt>
                <c:pt idx="1049">
                  <c:v>83</c:v>
                </c:pt>
                <c:pt idx="1050">
                  <c:v>83</c:v>
                </c:pt>
                <c:pt idx="1051">
                  <c:v>83</c:v>
                </c:pt>
                <c:pt idx="1052">
                  <c:v>84</c:v>
                </c:pt>
                <c:pt idx="1053">
                  <c:v>85</c:v>
                </c:pt>
                <c:pt idx="1054">
                  <c:v>85</c:v>
                </c:pt>
                <c:pt idx="1055">
                  <c:v>85</c:v>
                </c:pt>
                <c:pt idx="1056">
                  <c:v>84</c:v>
                </c:pt>
                <c:pt idx="1057">
                  <c:v>84</c:v>
                </c:pt>
                <c:pt idx="1058">
                  <c:v>85</c:v>
                </c:pt>
                <c:pt idx="1059">
                  <c:v>85</c:v>
                </c:pt>
                <c:pt idx="1060">
                  <c:v>85</c:v>
                </c:pt>
                <c:pt idx="1061">
                  <c:v>85</c:v>
                </c:pt>
                <c:pt idx="1062">
                  <c:v>85</c:v>
                </c:pt>
                <c:pt idx="1063">
                  <c:v>85</c:v>
                </c:pt>
                <c:pt idx="1064">
                  <c:v>84</c:v>
                </c:pt>
                <c:pt idx="1065">
                  <c:v>85</c:v>
                </c:pt>
                <c:pt idx="1066">
                  <c:v>85</c:v>
                </c:pt>
                <c:pt idx="1067">
                  <c:v>85</c:v>
                </c:pt>
                <c:pt idx="1068">
                  <c:v>87</c:v>
                </c:pt>
                <c:pt idx="1069">
                  <c:v>84</c:v>
                </c:pt>
                <c:pt idx="1070">
                  <c:v>84</c:v>
                </c:pt>
                <c:pt idx="1071">
                  <c:v>84</c:v>
                </c:pt>
                <c:pt idx="1072">
                  <c:v>84</c:v>
                </c:pt>
                <c:pt idx="1073">
                  <c:v>85</c:v>
                </c:pt>
                <c:pt idx="1074">
                  <c:v>85</c:v>
                </c:pt>
                <c:pt idx="1075">
                  <c:v>86</c:v>
                </c:pt>
                <c:pt idx="1076">
                  <c:v>85</c:v>
                </c:pt>
                <c:pt idx="1077">
                  <c:v>86</c:v>
                </c:pt>
                <c:pt idx="1078">
                  <c:v>85</c:v>
                </c:pt>
                <c:pt idx="1079">
                  <c:v>84</c:v>
                </c:pt>
                <c:pt idx="1080">
                  <c:v>84</c:v>
                </c:pt>
                <c:pt idx="1081">
                  <c:v>85</c:v>
                </c:pt>
                <c:pt idx="1082">
                  <c:v>85</c:v>
                </c:pt>
                <c:pt idx="1083">
                  <c:v>85</c:v>
                </c:pt>
                <c:pt idx="1084">
                  <c:v>85</c:v>
                </c:pt>
                <c:pt idx="1085">
                  <c:v>85</c:v>
                </c:pt>
                <c:pt idx="1086">
                  <c:v>84</c:v>
                </c:pt>
                <c:pt idx="1087">
                  <c:v>84</c:v>
                </c:pt>
                <c:pt idx="1088">
                  <c:v>84</c:v>
                </c:pt>
                <c:pt idx="1089">
                  <c:v>85</c:v>
                </c:pt>
                <c:pt idx="1090">
                  <c:v>84</c:v>
                </c:pt>
                <c:pt idx="1091">
                  <c:v>83</c:v>
                </c:pt>
                <c:pt idx="1092">
                  <c:v>85</c:v>
                </c:pt>
                <c:pt idx="1093">
                  <c:v>83</c:v>
                </c:pt>
                <c:pt idx="1094">
                  <c:v>84</c:v>
                </c:pt>
                <c:pt idx="1095">
                  <c:v>84</c:v>
                </c:pt>
                <c:pt idx="1096">
                  <c:v>84</c:v>
                </c:pt>
                <c:pt idx="1097">
                  <c:v>84</c:v>
                </c:pt>
                <c:pt idx="1098">
                  <c:v>83</c:v>
                </c:pt>
                <c:pt idx="1099">
                  <c:v>84</c:v>
                </c:pt>
                <c:pt idx="1100">
                  <c:v>83</c:v>
                </c:pt>
                <c:pt idx="1101">
                  <c:v>84</c:v>
                </c:pt>
                <c:pt idx="1102">
                  <c:v>83</c:v>
                </c:pt>
                <c:pt idx="1103">
                  <c:v>83</c:v>
                </c:pt>
                <c:pt idx="1104">
                  <c:v>83</c:v>
                </c:pt>
                <c:pt idx="1105">
                  <c:v>83</c:v>
                </c:pt>
                <c:pt idx="1106">
                  <c:v>82</c:v>
                </c:pt>
                <c:pt idx="1107">
                  <c:v>84</c:v>
                </c:pt>
                <c:pt idx="1108">
                  <c:v>82</c:v>
                </c:pt>
                <c:pt idx="1109">
                  <c:v>83</c:v>
                </c:pt>
                <c:pt idx="1110">
                  <c:v>84</c:v>
                </c:pt>
                <c:pt idx="1111">
                  <c:v>83</c:v>
                </c:pt>
                <c:pt idx="1112">
                  <c:v>83</c:v>
                </c:pt>
                <c:pt idx="1113">
                  <c:v>83</c:v>
                </c:pt>
                <c:pt idx="1114">
                  <c:v>83</c:v>
                </c:pt>
                <c:pt idx="1115">
                  <c:v>84</c:v>
                </c:pt>
                <c:pt idx="1116">
                  <c:v>82</c:v>
                </c:pt>
                <c:pt idx="1117">
                  <c:v>83</c:v>
                </c:pt>
                <c:pt idx="1118">
                  <c:v>83</c:v>
                </c:pt>
                <c:pt idx="1119">
                  <c:v>83</c:v>
                </c:pt>
                <c:pt idx="1120">
                  <c:v>83</c:v>
                </c:pt>
                <c:pt idx="1121">
                  <c:v>84</c:v>
                </c:pt>
                <c:pt idx="1122">
                  <c:v>83</c:v>
                </c:pt>
                <c:pt idx="1123">
                  <c:v>84</c:v>
                </c:pt>
                <c:pt idx="1124">
                  <c:v>82</c:v>
                </c:pt>
                <c:pt idx="1125">
                  <c:v>83</c:v>
                </c:pt>
                <c:pt idx="1126">
                  <c:v>84</c:v>
                </c:pt>
                <c:pt idx="1127">
                  <c:v>83</c:v>
                </c:pt>
                <c:pt idx="1128">
                  <c:v>83</c:v>
                </c:pt>
                <c:pt idx="1129">
                  <c:v>82</c:v>
                </c:pt>
                <c:pt idx="1130">
                  <c:v>83</c:v>
                </c:pt>
                <c:pt idx="1131">
                  <c:v>83</c:v>
                </c:pt>
                <c:pt idx="1132">
                  <c:v>82</c:v>
                </c:pt>
                <c:pt idx="1133">
                  <c:v>82</c:v>
                </c:pt>
                <c:pt idx="1134">
                  <c:v>83</c:v>
                </c:pt>
                <c:pt idx="1135">
                  <c:v>83</c:v>
                </c:pt>
                <c:pt idx="1136">
                  <c:v>83</c:v>
                </c:pt>
                <c:pt idx="1137">
                  <c:v>83</c:v>
                </c:pt>
                <c:pt idx="1138">
                  <c:v>83</c:v>
                </c:pt>
                <c:pt idx="1139">
                  <c:v>83</c:v>
                </c:pt>
                <c:pt idx="1140">
                  <c:v>84</c:v>
                </c:pt>
                <c:pt idx="1141">
                  <c:v>86</c:v>
                </c:pt>
                <c:pt idx="1142">
                  <c:v>85</c:v>
                </c:pt>
                <c:pt idx="1143">
                  <c:v>84</c:v>
                </c:pt>
                <c:pt idx="1144">
                  <c:v>85</c:v>
                </c:pt>
                <c:pt idx="1145">
                  <c:v>84</c:v>
                </c:pt>
                <c:pt idx="1146">
                  <c:v>85</c:v>
                </c:pt>
                <c:pt idx="1147">
                  <c:v>85</c:v>
                </c:pt>
                <c:pt idx="1148">
                  <c:v>84</c:v>
                </c:pt>
                <c:pt idx="1149">
                  <c:v>86</c:v>
                </c:pt>
                <c:pt idx="1150">
                  <c:v>86</c:v>
                </c:pt>
                <c:pt idx="1151">
                  <c:v>86</c:v>
                </c:pt>
                <c:pt idx="1152">
                  <c:v>85</c:v>
                </c:pt>
                <c:pt idx="1153">
                  <c:v>86</c:v>
                </c:pt>
                <c:pt idx="1154">
                  <c:v>86</c:v>
                </c:pt>
                <c:pt idx="1155">
                  <c:v>85</c:v>
                </c:pt>
                <c:pt idx="1156">
                  <c:v>85</c:v>
                </c:pt>
                <c:pt idx="1157">
                  <c:v>86</c:v>
                </c:pt>
                <c:pt idx="1158">
                  <c:v>86</c:v>
                </c:pt>
                <c:pt idx="1159">
                  <c:v>86</c:v>
                </c:pt>
                <c:pt idx="1160">
                  <c:v>86</c:v>
                </c:pt>
                <c:pt idx="1161">
                  <c:v>87</c:v>
                </c:pt>
                <c:pt idx="1162">
                  <c:v>85</c:v>
                </c:pt>
                <c:pt idx="1163">
                  <c:v>85</c:v>
                </c:pt>
                <c:pt idx="1164">
                  <c:v>86</c:v>
                </c:pt>
                <c:pt idx="1165">
                  <c:v>86</c:v>
                </c:pt>
                <c:pt idx="1166">
                  <c:v>86</c:v>
                </c:pt>
                <c:pt idx="1167">
                  <c:v>86</c:v>
                </c:pt>
                <c:pt idx="1168">
                  <c:v>85</c:v>
                </c:pt>
                <c:pt idx="1169">
                  <c:v>87</c:v>
                </c:pt>
                <c:pt idx="1170">
                  <c:v>85</c:v>
                </c:pt>
                <c:pt idx="1171">
                  <c:v>85</c:v>
                </c:pt>
                <c:pt idx="1172">
                  <c:v>85</c:v>
                </c:pt>
                <c:pt idx="1173">
                  <c:v>86</c:v>
                </c:pt>
                <c:pt idx="1174">
                  <c:v>86</c:v>
                </c:pt>
                <c:pt idx="1175">
                  <c:v>85</c:v>
                </c:pt>
                <c:pt idx="1176">
                  <c:v>86</c:v>
                </c:pt>
                <c:pt idx="1177">
                  <c:v>85</c:v>
                </c:pt>
                <c:pt idx="1178">
                  <c:v>86</c:v>
                </c:pt>
                <c:pt idx="1179">
                  <c:v>86</c:v>
                </c:pt>
                <c:pt idx="1180">
                  <c:v>86</c:v>
                </c:pt>
                <c:pt idx="1181">
                  <c:v>85</c:v>
                </c:pt>
                <c:pt idx="1182">
                  <c:v>86</c:v>
                </c:pt>
                <c:pt idx="1183">
                  <c:v>86</c:v>
                </c:pt>
                <c:pt idx="1184">
                  <c:v>86</c:v>
                </c:pt>
                <c:pt idx="1185">
                  <c:v>87</c:v>
                </c:pt>
                <c:pt idx="1186">
                  <c:v>86</c:v>
                </c:pt>
                <c:pt idx="1187">
                  <c:v>85</c:v>
                </c:pt>
                <c:pt idx="1188">
                  <c:v>86</c:v>
                </c:pt>
                <c:pt idx="1189">
                  <c:v>85</c:v>
                </c:pt>
                <c:pt idx="1190">
                  <c:v>85</c:v>
                </c:pt>
                <c:pt idx="1191">
                  <c:v>86</c:v>
                </c:pt>
                <c:pt idx="1192">
                  <c:v>85</c:v>
                </c:pt>
                <c:pt idx="1193">
                  <c:v>86</c:v>
                </c:pt>
                <c:pt idx="1194">
                  <c:v>86</c:v>
                </c:pt>
                <c:pt idx="1195">
                  <c:v>85</c:v>
                </c:pt>
                <c:pt idx="1196">
                  <c:v>85</c:v>
                </c:pt>
                <c:pt idx="1197">
                  <c:v>85</c:v>
                </c:pt>
                <c:pt idx="1198">
                  <c:v>85</c:v>
                </c:pt>
                <c:pt idx="1199">
                  <c:v>84</c:v>
                </c:pt>
                <c:pt idx="1200">
                  <c:v>86</c:v>
                </c:pt>
                <c:pt idx="1201">
                  <c:v>86</c:v>
                </c:pt>
                <c:pt idx="1202">
                  <c:v>86</c:v>
                </c:pt>
                <c:pt idx="1203">
                  <c:v>86</c:v>
                </c:pt>
                <c:pt idx="1204">
                  <c:v>85</c:v>
                </c:pt>
                <c:pt idx="1205">
                  <c:v>85</c:v>
                </c:pt>
                <c:pt idx="1206">
                  <c:v>85</c:v>
                </c:pt>
                <c:pt idx="1207">
                  <c:v>85</c:v>
                </c:pt>
                <c:pt idx="1208">
                  <c:v>85</c:v>
                </c:pt>
                <c:pt idx="1209">
                  <c:v>86</c:v>
                </c:pt>
                <c:pt idx="1210">
                  <c:v>86</c:v>
                </c:pt>
                <c:pt idx="1211">
                  <c:v>86</c:v>
                </c:pt>
                <c:pt idx="1212">
                  <c:v>85</c:v>
                </c:pt>
                <c:pt idx="1213">
                  <c:v>85</c:v>
                </c:pt>
                <c:pt idx="1214">
                  <c:v>85</c:v>
                </c:pt>
                <c:pt idx="1215">
                  <c:v>86</c:v>
                </c:pt>
                <c:pt idx="1216">
                  <c:v>86</c:v>
                </c:pt>
                <c:pt idx="1217">
                  <c:v>86</c:v>
                </c:pt>
                <c:pt idx="1218">
                  <c:v>85</c:v>
                </c:pt>
                <c:pt idx="1219">
                  <c:v>85</c:v>
                </c:pt>
                <c:pt idx="1220">
                  <c:v>84</c:v>
                </c:pt>
                <c:pt idx="1221">
                  <c:v>84</c:v>
                </c:pt>
                <c:pt idx="1222">
                  <c:v>86</c:v>
                </c:pt>
                <c:pt idx="1223">
                  <c:v>84</c:v>
                </c:pt>
                <c:pt idx="1224">
                  <c:v>84</c:v>
                </c:pt>
                <c:pt idx="1225">
                  <c:v>84</c:v>
                </c:pt>
                <c:pt idx="1226">
                  <c:v>83</c:v>
                </c:pt>
                <c:pt idx="1227">
                  <c:v>85</c:v>
                </c:pt>
                <c:pt idx="1228">
                  <c:v>83</c:v>
                </c:pt>
                <c:pt idx="1229">
                  <c:v>83</c:v>
                </c:pt>
                <c:pt idx="1230">
                  <c:v>84</c:v>
                </c:pt>
                <c:pt idx="1231">
                  <c:v>83</c:v>
                </c:pt>
                <c:pt idx="1232">
                  <c:v>84</c:v>
                </c:pt>
                <c:pt idx="1233">
                  <c:v>83</c:v>
                </c:pt>
                <c:pt idx="1234">
                  <c:v>84</c:v>
                </c:pt>
                <c:pt idx="1235">
                  <c:v>84</c:v>
                </c:pt>
                <c:pt idx="1236">
                  <c:v>83</c:v>
                </c:pt>
                <c:pt idx="1237">
                  <c:v>83</c:v>
                </c:pt>
                <c:pt idx="1238">
                  <c:v>83</c:v>
                </c:pt>
                <c:pt idx="1239">
                  <c:v>84</c:v>
                </c:pt>
                <c:pt idx="1240">
                  <c:v>84</c:v>
                </c:pt>
                <c:pt idx="1241">
                  <c:v>83</c:v>
                </c:pt>
                <c:pt idx="1242">
                  <c:v>84</c:v>
                </c:pt>
                <c:pt idx="1243">
                  <c:v>84</c:v>
                </c:pt>
                <c:pt idx="1244">
                  <c:v>83</c:v>
                </c:pt>
                <c:pt idx="1245">
                  <c:v>83</c:v>
                </c:pt>
                <c:pt idx="1246">
                  <c:v>84</c:v>
                </c:pt>
                <c:pt idx="1247">
                  <c:v>82</c:v>
                </c:pt>
                <c:pt idx="1248">
                  <c:v>83</c:v>
                </c:pt>
                <c:pt idx="1249">
                  <c:v>84</c:v>
                </c:pt>
                <c:pt idx="1250">
                  <c:v>83</c:v>
                </c:pt>
                <c:pt idx="1251">
                  <c:v>82</c:v>
                </c:pt>
                <c:pt idx="1252">
                  <c:v>83</c:v>
                </c:pt>
                <c:pt idx="1253">
                  <c:v>83</c:v>
                </c:pt>
                <c:pt idx="1254">
                  <c:v>83</c:v>
                </c:pt>
                <c:pt idx="1255">
                  <c:v>83</c:v>
                </c:pt>
                <c:pt idx="1256">
                  <c:v>82</c:v>
                </c:pt>
                <c:pt idx="1257">
                  <c:v>83</c:v>
                </c:pt>
                <c:pt idx="1258">
                  <c:v>82</c:v>
                </c:pt>
                <c:pt idx="1259">
                  <c:v>85</c:v>
                </c:pt>
                <c:pt idx="1260">
                  <c:v>82</c:v>
                </c:pt>
                <c:pt idx="1261">
                  <c:v>83</c:v>
                </c:pt>
                <c:pt idx="1262">
                  <c:v>83</c:v>
                </c:pt>
                <c:pt idx="1263">
                  <c:v>83</c:v>
                </c:pt>
                <c:pt idx="1264">
                  <c:v>84</c:v>
                </c:pt>
                <c:pt idx="1265">
                  <c:v>83</c:v>
                </c:pt>
                <c:pt idx="1266">
                  <c:v>82</c:v>
                </c:pt>
                <c:pt idx="1267">
                  <c:v>83</c:v>
                </c:pt>
                <c:pt idx="1268">
                  <c:v>83</c:v>
                </c:pt>
                <c:pt idx="1269">
                  <c:v>83</c:v>
                </c:pt>
                <c:pt idx="1270">
                  <c:v>82</c:v>
                </c:pt>
                <c:pt idx="1271">
                  <c:v>82</c:v>
                </c:pt>
                <c:pt idx="1272">
                  <c:v>83</c:v>
                </c:pt>
                <c:pt idx="1273">
                  <c:v>83</c:v>
                </c:pt>
                <c:pt idx="1274">
                  <c:v>82</c:v>
                </c:pt>
                <c:pt idx="1275">
                  <c:v>83</c:v>
                </c:pt>
                <c:pt idx="1276">
                  <c:v>83</c:v>
                </c:pt>
                <c:pt idx="1277">
                  <c:v>82</c:v>
                </c:pt>
                <c:pt idx="1278">
                  <c:v>83</c:v>
                </c:pt>
                <c:pt idx="1279">
                  <c:v>83</c:v>
                </c:pt>
                <c:pt idx="1280">
                  <c:v>84</c:v>
                </c:pt>
                <c:pt idx="1281">
                  <c:v>83</c:v>
                </c:pt>
                <c:pt idx="1282">
                  <c:v>84</c:v>
                </c:pt>
                <c:pt idx="1283">
                  <c:v>81</c:v>
                </c:pt>
                <c:pt idx="1284">
                  <c:v>82</c:v>
                </c:pt>
                <c:pt idx="1285">
                  <c:v>82</c:v>
                </c:pt>
                <c:pt idx="1286">
                  <c:v>83</c:v>
                </c:pt>
                <c:pt idx="1287">
                  <c:v>83</c:v>
                </c:pt>
                <c:pt idx="1288">
                  <c:v>84</c:v>
                </c:pt>
                <c:pt idx="1289">
                  <c:v>81</c:v>
                </c:pt>
                <c:pt idx="1290">
                  <c:v>83</c:v>
                </c:pt>
                <c:pt idx="1291">
                  <c:v>83</c:v>
                </c:pt>
                <c:pt idx="1292">
                  <c:v>84</c:v>
                </c:pt>
                <c:pt idx="1293">
                  <c:v>81</c:v>
                </c:pt>
                <c:pt idx="1294">
                  <c:v>83</c:v>
                </c:pt>
                <c:pt idx="1295">
                  <c:v>83</c:v>
                </c:pt>
                <c:pt idx="1296">
                  <c:v>84</c:v>
                </c:pt>
                <c:pt idx="1297">
                  <c:v>83</c:v>
                </c:pt>
                <c:pt idx="1298">
                  <c:v>84</c:v>
                </c:pt>
                <c:pt idx="1299">
                  <c:v>84</c:v>
                </c:pt>
                <c:pt idx="1300">
                  <c:v>83</c:v>
                </c:pt>
                <c:pt idx="1301">
                  <c:v>84</c:v>
                </c:pt>
                <c:pt idx="1302">
                  <c:v>83</c:v>
                </c:pt>
                <c:pt idx="1303">
                  <c:v>82</c:v>
                </c:pt>
                <c:pt idx="1304">
                  <c:v>83</c:v>
                </c:pt>
                <c:pt idx="1305">
                  <c:v>83</c:v>
                </c:pt>
                <c:pt idx="1306">
                  <c:v>83</c:v>
                </c:pt>
                <c:pt idx="1307">
                  <c:v>83</c:v>
                </c:pt>
                <c:pt idx="1308">
                  <c:v>84</c:v>
                </c:pt>
                <c:pt idx="1309">
                  <c:v>83</c:v>
                </c:pt>
                <c:pt idx="1310">
                  <c:v>84</c:v>
                </c:pt>
                <c:pt idx="1311">
                  <c:v>83</c:v>
                </c:pt>
                <c:pt idx="1312">
                  <c:v>84</c:v>
                </c:pt>
                <c:pt idx="1313">
                  <c:v>82</c:v>
                </c:pt>
                <c:pt idx="1314">
                  <c:v>83</c:v>
                </c:pt>
                <c:pt idx="1315">
                  <c:v>84</c:v>
                </c:pt>
                <c:pt idx="1316">
                  <c:v>82</c:v>
                </c:pt>
                <c:pt idx="1317">
                  <c:v>82</c:v>
                </c:pt>
                <c:pt idx="1318">
                  <c:v>83</c:v>
                </c:pt>
                <c:pt idx="1319">
                  <c:v>83</c:v>
                </c:pt>
                <c:pt idx="1320">
                  <c:v>82</c:v>
                </c:pt>
                <c:pt idx="1321">
                  <c:v>83</c:v>
                </c:pt>
                <c:pt idx="1322">
                  <c:v>83</c:v>
                </c:pt>
                <c:pt idx="1323">
                  <c:v>83</c:v>
                </c:pt>
                <c:pt idx="1324">
                  <c:v>85</c:v>
                </c:pt>
                <c:pt idx="1325">
                  <c:v>86</c:v>
                </c:pt>
                <c:pt idx="1326">
                  <c:v>86</c:v>
                </c:pt>
                <c:pt idx="1327">
                  <c:v>85</c:v>
                </c:pt>
                <c:pt idx="1328">
                  <c:v>86</c:v>
                </c:pt>
                <c:pt idx="1329">
                  <c:v>85</c:v>
                </c:pt>
                <c:pt idx="1330">
                  <c:v>85</c:v>
                </c:pt>
                <c:pt idx="1331">
                  <c:v>86</c:v>
                </c:pt>
                <c:pt idx="1332">
                  <c:v>85</c:v>
                </c:pt>
                <c:pt idx="1333">
                  <c:v>85</c:v>
                </c:pt>
                <c:pt idx="1334">
                  <c:v>85</c:v>
                </c:pt>
                <c:pt idx="1335">
                  <c:v>86</c:v>
                </c:pt>
                <c:pt idx="1336">
                  <c:v>86</c:v>
                </c:pt>
                <c:pt idx="1337">
                  <c:v>86</c:v>
                </c:pt>
                <c:pt idx="1338">
                  <c:v>87</c:v>
                </c:pt>
                <c:pt idx="1339">
                  <c:v>85</c:v>
                </c:pt>
                <c:pt idx="1340">
                  <c:v>85</c:v>
                </c:pt>
                <c:pt idx="1341">
                  <c:v>85</c:v>
                </c:pt>
                <c:pt idx="1342">
                  <c:v>85</c:v>
                </c:pt>
                <c:pt idx="1343">
                  <c:v>86</c:v>
                </c:pt>
                <c:pt idx="1344">
                  <c:v>86</c:v>
                </c:pt>
                <c:pt idx="1345">
                  <c:v>86</c:v>
                </c:pt>
                <c:pt idx="1346">
                  <c:v>86</c:v>
                </c:pt>
                <c:pt idx="1347">
                  <c:v>85</c:v>
                </c:pt>
                <c:pt idx="1348">
                  <c:v>86</c:v>
                </c:pt>
                <c:pt idx="1349">
                  <c:v>85</c:v>
                </c:pt>
                <c:pt idx="1350">
                  <c:v>85</c:v>
                </c:pt>
                <c:pt idx="1351">
                  <c:v>85</c:v>
                </c:pt>
                <c:pt idx="1352">
                  <c:v>85</c:v>
                </c:pt>
                <c:pt idx="1353">
                  <c:v>86</c:v>
                </c:pt>
                <c:pt idx="1354">
                  <c:v>86</c:v>
                </c:pt>
                <c:pt idx="1355">
                  <c:v>85</c:v>
                </c:pt>
                <c:pt idx="1356">
                  <c:v>86</c:v>
                </c:pt>
                <c:pt idx="1357">
                  <c:v>85</c:v>
                </c:pt>
                <c:pt idx="1358">
                  <c:v>85</c:v>
                </c:pt>
                <c:pt idx="1359">
                  <c:v>85</c:v>
                </c:pt>
                <c:pt idx="1360">
                  <c:v>86</c:v>
                </c:pt>
                <c:pt idx="1361">
                  <c:v>85</c:v>
                </c:pt>
                <c:pt idx="1362">
                  <c:v>85</c:v>
                </c:pt>
                <c:pt idx="1363">
                  <c:v>88</c:v>
                </c:pt>
                <c:pt idx="1364">
                  <c:v>86</c:v>
                </c:pt>
                <c:pt idx="1365">
                  <c:v>85</c:v>
                </c:pt>
                <c:pt idx="1366">
                  <c:v>86</c:v>
                </c:pt>
                <c:pt idx="1367">
                  <c:v>86</c:v>
                </c:pt>
                <c:pt idx="1368">
                  <c:v>86</c:v>
                </c:pt>
                <c:pt idx="1369">
                  <c:v>86</c:v>
                </c:pt>
                <c:pt idx="1370">
                  <c:v>87</c:v>
                </c:pt>
                <c:pt idx="1371">
                  <c:v>85</c:v>
                </c:pt>
                <c:pt idx="1372">
                  <c:v>85</c:v>
                </c:pt>
                <c:pt idx="1373">
                  <c:v>85</c:v>
                </c:pt>
                <c:pt idx="1374">
                  <c:v>86</c:v>
                </c:pt>
                <c:pt idx="1375">
                  <c:v>85</c:v>
                </c:pt>
                <c:pt idx="1376">
                  <c:v>86</c:v>
                </c:pt>
                <c:pt idx="1377">
                  <c:v>86</c:v>
                </c:pt>
                <c:pt idx="1378">
                  <c:v>86</c:v>
                </c:pt>
                <c:pt idx="1379">
                  <c:v>87</c:v>
                </c:pt>
                <c:pt idx="1380">
                  <c:v>86</c:v>
                </c:pt>
                <c:pt idx="1381">
                  <c:v>86</c:v>
                </c:pt>
                <c:pt idx="1382">
                  <c:v>86</c:v>
                </c:pt>
                <c:pt idx="1383">
                  <c:v>86</c:v>
                </c:pt>
                <c:pt idx="1384">
                  <c:v>85</c:v>
                </c:pt>
                <c:pt idx="1385">
                  <c:v>86</c:v>
                </c:pt>
                <c:pt idx="1386">
                  <c:v>84</c:v>
                </c:pt>
                <c:pt idx="1387">
                  <c:v>84</c:v>
                </c:pt>
                <c:pt idx="1388">
                  <c:v>84</c:v>
                </c:pt>
                <c:pt idx="1389">
                  <c:v>84</c:v>
                </c:pt>
                <c:pt idx="1390">
                  <c:v>84</c:v>
                </c:pt>
                <c:pt idx="1391">
                  <c:v>84</c:v>
                </c:pt>
                <c:pt idx="1392">
                  <c:v>84</c:v>
                </c:pt>
                <c:pt idx="1393">
                  <c:v>84</c:v>
                </c:pt>
                <c:pt idx="1394">
                  <c:v>84</c:v>
                </c:pt>
                <c:pt idx="1395">
                  <c:v>85</c:v>
                </c:pt>
                <c:pt idx="1396">
                  <c:v>84</c:v>
                </c:pt>
                <c:pt idx="1397">
                  <c:v>84</c:v>
                </c:pt>
                <c:pt idx="1398">
                  <c:v>83</c:v>
                </c:pt>
                <c:pt idx="1399">
                  <c:v>84</c:v>
                </c:pt>
                <c:pt idx="1400">
                  <c:v>84</c:v>
                </c:pt>
                <c:pt idx="1401">
                  <c:v>82</c:v>
                </c:pt>
                <c:pt idx="1402">
                  <c:v>82</c:v>
                </c:pt>
                <c:pt idx="1403">
                  <c:v>84</c:v>
                </c:pt>
                <c:pt idx="1404">
                  <c:v>84</c:v>
                </c:pt>
                <c:pt idx="1405">
                  <c:v>84</c:v>
                </c:pt>
                <c:pt idx="1406">
                  <c:v>84</c:v>
                </c:pt>
                <c:pt idx="1407">
                  <c:v>84</c:v>
                </c:pt>
                <c:pt idx="1408">
                  <c:v>84</c:v>
                </c:pt>
                <c:pt idx="1409">
                  <c:v>83</c:v>
                </c:pt>
                <c:pt idx="1410">
                  <c:v>84</c:v>
                </c:pt>
                <c:pt idx="1411">
                  <c:v>83</c:v>
                </c:pt>
                <c:pt idx="1412">
                  <c:v>84</c:v>
                </c:pt>
                <c:pt idx="1413">
                  <c:v>83</c:v>
                </c:pt>
                <c:pt idx="1414">
                  <c:v>84</c:v>
                </c:pt>
                <c:pt idx="1415">
                  <c:v>84</c:v>
                </c:pt>
                <c:pt idx="1416">
                  <c:v>84</c:v>
                </c:pt>
                <c:pt idx="1417">
                  <c:v>83</c:v>
                </c:pt>
                <c:pt idx="1418">
                  <c:v>83</c:v>
                </c:pt>
                <c:pt idx="1419">
                  <c:v>82</c:v>
                </c:pt>
                <c:pt idx="1420">
                  <c:v>83</c:v>
                </c:pt>
                <c:pt idx="1421">
                  <c:v>83</c:v>
                </c:pt>
                <c:pt idx="1422">
                  <c:v>84</c:v>
                </c:pt>
                <c:pt idx="1423">
                  <c:v>83</c:v>
                </c:pt>
                <c:pt idx="1424">
                  <c:v>83</c:v>
                </c:pt>
                <c:pt idx="1425">
                  <c:v>83</c:v>
                </c:pt>
                <c:pt idx="1426">
                  <c:v>83</c:v>
                </c:pt>
                <c:pt idx="1427">
                  <c:v>84</c:v>
                </c:pt>
                <c:pt idx="1428">
                  <c:v>82</c:v>
                </c:pt>
                <c:pt idx="1429">
                  <c:v>82</c:v>
                </c:pt>
                <c:pt idx="1430">
                  <c:v>84</c:v>
                </c:pt>
                <c:pt idx="1431">
                  <c:v>84</c:v>
                </c:pt>
                <c:pt idx="1432">
                  <c:v>83</c:v>
                </c:pt>
                <c:pt idx="1433">
                  <c:v>84</c:v>
                </c:pt>
                <c:pt idx="1434">
                  <c:v>82</c:v>
                </c:pt>
                <c:pt idx="1435">
                  <c:v>83</c:v>
                </c:pt>
                <c:pt idx="1436">
                  <c:v>83</c:v>
                </c:pt>
                <c:pt idx="1437">
                  <c:v>82</c:v>
                </c:pt>
                <c:pt idx="1438">
                  <c:v>83</c:v>
                </c:pt>
                <c:pt idx="1439">
                  <c:v>83</c:v>
                </c:pt>
                <c:pt idx="1440">
                  <c:v>82</c:v>
                </c:pt>
                <c:pt idx="1441">
                  <c:v>84</c:v>
                </c:pt>
                <c:pt idx="1442">
                  <c:v>83</c:v>
                </c:pt>
                <c:pt idx="1443">
                  <c:v>83</c:v>
                </c:pt>
                <c:pt idx="1444">
                  <c:v>84</c:v>
                </c:pt>
                <c:pt idx="1445">
                  <c:v>83</c:v>
                </c:pt>
                <c:pt idx="1446">
                  <c:v>83</c:v>
                </c:pt>
                <c:pt idx="1447">
                  <c:v>82</c:v>
                </c:pt>
                <c:pt idx="1448">
                  <c:v>83</c:v>
                </c:pt>
                <c:pt idx="1449">
                  <c:v>83</c:v>
                </c:pt>
                <c:pt idx="1450">
                  <c:v>83</c:v>
                </c:pt>
                <c:pt idx="1451">
                  <c:v>83</c:v>
                </c:pt>
                <c:pt idx="1452">
                  <c:v>84</c:v>
                </c:pt>
                <c:pt idx="1453">
                  <c:v>83</c:v>
                </c:pt>
                <c:pt idx="1454">
                  <c:v>84</c:v>
                </c:pt>
                <c:pt idx="1455">
                  <c:v>81</c:v>
                </c:pt>
                <c:pt idx="1456">
                  <c:v>83</c:v>
                </c:pt>
                <c:pt idx="1457">
                  <c:v>84</c:v>
                </c:pt>
                <c:pt idx="1458">
                  <c:v>83</c:v>
                </c:pt>
                <c:pt idx="1459">
                  <c:v>82</c:v>
                </c:pt>
                <c:pt idx="1460">
                  <c:v>82</c:v>
                </c:pt>
                <c:pt idx="1461">
                  <c:v>83</c:v>
                </c:pt>
                <c:pt idx="1462">
                  <c:v>83</c:v>
                </c:pt>
                <c:pt idx="1463">
                  <c:v>83</c:v>
                </c:pt>
                <c:pt idx="1464">
                  <c:v>83</c:v>
                </c:pt>
                <c:pt idx="1465">
                  <c:v>83</c:v>
                </c:pt>
                <c:pt idx="1466">
                  <c:v>83</c:v>
                </c:pt>
                <c:pt idx="1467">
                  <c:v>84</c:v>
                </c:pt>
                <c:pt idx="1468">
                  <c:v>83</c:v>
                </c:pt>
                <c:pt idx="1469">
                  <c:v>84</c:v>
                </c:pt>
                <c:pt idx="1470">
                  <c:v>83</c:v>
                </c:pt>
                <c:pt idx="1471">
                  <c:v>82</c:v>
                </c:pt>
                <c:pt idx="1472">
                  <c:v>83</c:v>
                </c:pt>
                <c:pt idx="1473">
                  <c:v>83</c:v>
                </c:pt>
                <c:pt idx="1474">
                  <c:v>83</c:v>
                </c:pt>
                <c:pt idx="1475">
                  <c:v>82</c:v>
                </c:pt>
                <c:pt idx="1476">
                  <c:v>84</c:v>
                </c:pt>
                <c:pt idx="1477">
                  <c:v>83</c:v>
                </c:pt>
                <c:pt idx="1478">
                  <c:v>83</c:v>
                </c:pt>
                <c:pt idx="1479">
                  <c:v>83</c:v>
                </c:pt>
                <c:pt idx="1480">
                  <c:v>82</c:v>
                </c:pt>
                <c:pt idx="1481">
                  <c:v>83</c:v>
                </c:pt>
                <c:pt idx="1482">
                  <c:v>82</c:v>
                </c:pt>
                <c:pt idx="1483">
                  <c:v>82</c:v>
                </c:pt>
                <c:pt idx="1484">
                  <c:v>83</c:v>
                </c:pt>
                <c:pt idx="1485">
                  <c:v>83</c:v>
                </c:pt>
                <c:pt idx="1486">
                  <c:v>83</c:v>
                </c:pt>
                <c:pt idx="1487">
                  <c:v>83</c:v>
                </c:pt>
                <c:pt idx="1488">
                  <c:v>83</c:v>
                </c:pt>
                <c:pt idx="1489">
                  <c:v>82</c:v>
                </c:pt>
                <c:pt idx="1490">
                  <c:v>82</c:v>
                </c:pt>
                <c:pt idx="1491">
                  <c:v>82</c:v>
                </c:pt>
                <c:pt idx="1492">
                  <c:v>81</c:v>
                </c:pt>
                <c:pt idx="1493">
                  <c:v>82</c:v>
                </c:pt>
                <c:pt idx="1494">
                  <c:v>83</c:v>
                </c:pt>
                <c:pt idx="1495">
                  <c:v>83</c:v>
                </c:pt>
                <c:pt idx="1496">
                  <c:v>84</c:v>
                </c:pt>
                <c:pt idx="1497">
                  <c:v>82</c:v>
                </c:pt>
                <c:pt idx="1498">
                  <c:v>82</c:v>
                </c:pt>
                <c:pt idx="1499">
                  <c:v>83</c:v>
                </c:pt>
                <c:pt idx="1500">
                  <c:v>82</c:v>
                </c:pt>
                <c:pt idx="1501">
                  <c:v>83</c:v>
                </c:pt>
                <c:pt idx="1502">
                  <c:v>83</c:v>
                </c:pt>
                <c:pt idx="1503">
                  <c:v>82</c:v>
                </c:pt>
                <c:pt idx="1504">
                  <c:v>83</c:v>
                </c:pt>
                <c:pt idx="1505">
                  <c:v>83</c:v>
                </c:pt>
                <c:pt idx="1506">
                  <c:v>83</c:v>
                </c:pt>
                <c:pt idx="1507">
                  <c:v>83</c:v>
                </c:pt>
                <c:pt idx="1508">
                  <c:v>82</c:v>
                </c:pt>
                <c:pt idx="1509">
                  <c:v>82</c:v>
                </c:pt>
                <c:pt idx="1510">
                  <c:v>82</c:v>
                </c:pt>
                <c:pt idx="1511">
                  <c:v>82</c:v>
                </c:pt>
                <c:pt idx="1512">
                  <c:v>83</c:v>
                </c:pt>
                <c:pt idx="1513">
                  <c:v>83</c:v>
                </c:pt>
                <c:pt idx="1514">
                  <c:v>82</c:v>
                </c:pt>
                <c:pt idx="1515">
                  <c:v>82</c:v>
                </c:pt>
                <c:pt idx="1516">
                  <c:v>83</c:v>
                </c:pt>
                <c:pt idx="1517">
                  <c:v>82</c:v>
                </c:pt>
                <c:pt idx="1518">
                  <c:v>83</c:v>
                </c:pt>
                <c:pt idx="1519">
                  <c:v>84</c:v>
                </c:pt>
                <c:pt idx="1520">
                  <c:v>83</c:v>
                </c:pt>
                <c:pt idx="1521">
                  <c:v>83</c:v>
                </c:pt>
                <c:pt idx="1522">
                  <c:v>83</c:v>
                </c:pt>
                <c:pt idx="1523">
                  <c:v>82</c:v>
                </c:pt>
                <c:pt idx="1524">
                  <c:v>82</c:v>
                </c:pt>
                <c:pt idx="1525">
                  <c:v>83</c:v>
                </c:pt>
                <c:pt idx="1526">
                  <c:v>83</c:v>
                </c:pt>
                <c:pt idx="1527">
                  <c:v>81</c:v>
                </c:pt>
                <c:pt idx="1528">
                  <c:v>82</c:v>
                </c:pt>
                <c:pt idx="1529">
                  <c:v>82</c:v>
                </c:pt>
                <c:pt idx="1530">
                  <c:v>83</c:v>
                </c:pt>
                <c:pt idx="1531">
                  <c:v>82</c:v>
                </c:pt>
                <c:pt idx="1532">
                  <c:v>82</c:v>
                </c:pt>
                <c:pt idx="1533">
                  <c:v>82</c:v>
                </c:pt>
                <c:pt idx="1534">
                  <c:v>83</c:v>
                </c:pt>
                <c:pt idx="1535">
                  <c:v>83</c:v>
                </c:pt>
                <c:pt idx="1536">
                  <c:v>83</c:v>
                </c:pt>
                <c:pt idx="1537">
                  <c:v>82</c:v>
                </c:pt>
                <c:pt idx="1538">
                  <c:v>82</c:v>
                </c:pt>
                <c:pt idx="1539">
                  <c:v>82</c:v>
                </c:pt>
                <c:pt idx="1540">
                  <c:v>83</c:v>
                </c:pt>
                <c:pt idx="1541">
                  <c:v>83</c:v>
                </c:pt>
                <c:pt idx="1542">
                  <c:v>84</c:v>
                </c:pt>
                <c:pt idx="1543">
                  <c:v>82</c:v>
                </c:pt>
                <c:pt idx="1544">
                  <c:v>82</c:v>
                </c:pt>
                <c:pt idx="1545">
                  <c:v>83</c:v>
                </c:pt>
                <c:pt idx="1546">
                  <c:v>83</c:v>
                </c:pt>
                <c:pt idx="1547">
                  <c:v>83</c:v>
                </c:pt>
                <c:pt idx="1548">
                  <c:v>82</c:v>
                </c:pt>
                <c:pt idx="1549">
                  <c:v>83</c:v>
                </c:pt>
                <c:pt idx="1550">
                  <c:v>83</c:v>
                </c:pt>
                <c:pt idx="1551">
                  <c:v>82</c:v>
                </c:pt>
                <c:pt idx="1552">
                  <c:v>83</c:v>
                </c:pt>
                <c:pt idx="1553">
                  <c:v>82</c:v>
                </c:pt>
                <c:pt idx="1554">
                  <c:v>83</c:v>
                </c:pt>
                <c:pt idx="1555">
                  <c:v>83</c:v>
                </c:pt>
                <c:pt idx="1556">
                  <c:v>82</c:v>
                </c:pt>
                <c:pt idx="1557">
                  <c:v>83</c:v>
                </c:pt>
                <c:pt idx="1558">
                  <c:v>82</c:v>
                </c:pt>
                <c:pt idx="1559">
                  <c:v>82</c:v>
                </c:pt>
                <c:pt idx="1560">
                  <c:v>83</c:v>
                </c:pt>
                <c:pt idx="1561">
                  <c:v>82</c:v>
                </c:pt>
                <c:pt idx="1562">
                  <c:v>82</c:v>
                </c:pt>
                <c:pt idx="1563">
                  <c:v>85</c:v>
                </c:pt>
                <c:pt idx="1564">
                  <c:v>82</c:v>
                </c:pt>
                <c:pt idx="1565">
                  <c:v>84</c:v>
                </c:pt>
                <c:pt idx="1566">
                  <c:v>82</c:v>
                </c:pt>
                <c:pt idx="1567">
                  <c:v>83</c:v>
                </c:pt>
                <c:pt idx="1568">
                  <c:v>83</c:v>
                </c:pt>
                <c:pt idx="1569">
                  <c:v>82</c:v>
                </c:pt>
                <c:pt idx="1570">
                  <c:v>82</c:v>
                </c:pt>
                <c:pt idx="1571">
                  <c:v>82</c:v>
                </c:pt>
                <c:pt idx="1572">
                  <c:v>83</c:v>
                </c:pt>
                <c:pt idx="1573">
                  <c:v>83</c:v>
                </c:pt>
                <c:pt idx="1574">
                  <c:v>82</c:v>
                </c:pt>
                <c:pt idx="1575">
                  <c:v>83</c:v>
                </c:pt>
                <c:pt idx="1576">
                  <c:v>81</c:v>
                </c:pt>
                <c:pt idx="1577">
                  <c:v>81</c:v>
                </c:pt>
                <c:pt idx="1578">
                  <c:v>82</c:v>
                </c:pt>
                <c:pt idx="1579">
                  <c:v>83</c:v>
                </c:pt>
                <c:pt idx="1580">
                  <c:v>83</c:v>
                </c:pt>
                <c:pt idx="1581">
                  <c:v>82</c:v>
                </c:pt>
                <c:pt idx="1582">
                  <c:v>83</c:v>
                </c:pt>
                <c:pt idx="1583">
                  <c:v>83</c:v>
                </c:pt>
                <c:pt idx="1584">
                  <c:v>83</c:v>
                </c:pt>
                <c:pt idx="1585">
                  <c:v>83</c:v>
                </c:pt>
                <c:pt idx="1586">
                  <c:v>83</c:v>
                </c:pt>
                <c:pt idx="1587">
                  <c:v>83</c:v>
                </c:pt>
                <c:pt idx="1588">
                  <c:v>83</c:v>
                </c:pt>
                <c:pt idx="1589">
                  <c:v>82</c:v>
                </c:pt>
                <c:pt idx="1590">
                  <c:v>81</c:v>
                </c:pt>
                <c:pt idx="1591">
                  <c:v>84</c:v>
                </c:pt>
                <c:pt idx="1592">
                  <c:v>83</c:v>
                </c:pt>
                <c:pt idx="1593">
                  <c:v>83</c:v>
                </c:pt>
                <c:pt idx="1594">
                  <c:v>83</c:v>
                </c:pt>
                <c:pt idx="1595">
                  <c:v>83</c:v>
                </c:pt>
                <c:pt idx="1596">
                  <c:v>83</c:v>
                </c:pt>
                <c:pt idx="1597">
                  <c:v>83</c:v>
                </c:pt>
                <c:pt idx="1598">
                  <c:v>82</c:v>
                </c:pt>
                <c:pt idx="1599">
                  <c:v>83</c:v>
                </c:pt>
                <c:pt idx="1600">
                  <c:v>82</c:v>
                </c:pt>
                <c:pt idx="1601">
                  <c:v>83</c:v>
                </c:pt>
                <c:pt idx="1602">
                  <c:v>83</c:v>
                </c:pt>
                <c:pt idx="1603">
                  <c:v>83</c:v>
                </c:pt>
                <c:pt idx="1604">
                  <c:v>82</c:v>
                </c:pt>
                <c:pt idx="1605">
                  <c:v>82</c:v>
                </c:pt>
                <c:pt idx="1606">
                  <c:v>83</c:v>
                </c:pt>
                <c:pt idx="1607">
                  <c:v>82</c:v>
                </c:pt>
                <c:pt idx="1608">
                  <c:v>83</c:v>
                </c:pt>
                <c:pt idx="1609">
                  <c:v>83</c:v>
                </c:pt>
                <c:pt idx="1610">
                  <c:v>83</c:v>
                </c:pt>
                <c:pt idx="1611">
                  <c:v>83</c:v>
                </c:pt>
                <c:pt idx="1612">
                  <c:v>84</c:v>
                </c:pt>
                <c:pt idx="1613">
                  <c:v>83</c:v>
                </c:pt>
                <c:pt idx="1614">
                  <c:v>82</c:v>
                </c:pt>
                <c:pt idx="1615">
                  <c:v>84</c:v>
                </c:pt>
                <c:pt idx="1616">
                  <c:v>82</c:v>
                </c:pt>
                <c:pt idx="1617">
                  <c:v>82</c:v>
                </c:pt>
                <c:pt idx="1618">
                  <c:v>82</c:v>
                </c:pt>
                <c:pt idx="1619">
                  <c:v>83</c:v>
                </c:pt>
                <c:pt idx="1620">
                  <c:v>83</c:v>
                </c:pt>
                <c:pt idx="1621">
                  <c:v>83</c:v>
                </c:pt>
                <c:pt idx="1622">
                  <c:v>82</c:v>
                </c:pt>
                <c:pt idx="1623">
                  <c:v>82</c:v>
                </c:pt>
                <c:pt idx="1624">
                  <c:v>82</c:v>
                </c:pt>
                <c:pt idx="1625">
                  <c:v>83</c:v>
                </c:pt>
                <c:pt idx="1626">
                  <c:v>83</c:v>
                </c:pt>
                <c:pt idx="1627">
                  <c:v>82</c:v>
                </c:pt>
                <c:pt idx="1628">
                  <c:v>83</c:v>
                </c:pt>
                <c:pt idx="1629">
                  <c:v>82</c:v>
                </c:pt>
                <c:pt idx="1630">
                  <c:v>83</c:v>
                </c:pt>
                <c:pt idx="1631">
                  <c:v>83</c:v>
                </c:pt>
                <c:pt idx="1632">
                  <c:v>83</c:v>
                </c:pt>
                <c:pt idx="1633">
                  <c:v>82</c:v>
                </c:pt>
                <c:pt idx="1634">
                  <c:v>82</c:v>
                </c:pt>
                <c:pt idx="1635">
                  <c:v>83</c:v>
                </c:pt>
                <c:pt idx="1636">
                  <c:v>83</c:v>
                </c:pt>
                <c:pt idx="1637">
                  <c:v>82</c:v>
                </c:pt>
                <c:pt idx="1638">
                  <c:v>82</c:v>
                </c:pt>
                <c:pt idx="1639">
                  <c:v>83</c:v>
                </c:pt>
                <c:pt idx="1640">
                  <c:v>83</c:v>
                </c:pt>
                <c:pt idx="1641">
                  <c:v>81</c:v>
                </c:pt>
                <c:pt idx="1642">
                  <c:v>83</c:v>
                </c:pt>
                <c:pt idx="1643">
                  <c:v>83</c:v>
                </c:pt>
                <c:pt idx="1644">
                  <c:v>82</c:v>
                </c:pt>
                <c:pt idx="1645">
                  <c:v>83</c:v>
                </c:pt>
                <c:pt idx="1646">
                  <c:v>82</c:v>
                </c:pt>
                <c:pt idx="1647">
                  <c:v>84</c:v>
                </c:pt>
                <c:pt idx="1648">
                  <c:v>83</c:v>
                </c:pt>
                <c:pt idx="1649">
                  <c:v>82</c:v>
                </c:pt>
                <c:pt idx="1650">
                  <c:v>82</c:v>
                </c:pt>
                <c:pt idx="1651">
                  <c:v>82</c:v>
                </c:pt>
                <c:pt idx="1652">
                  <c:v>82</c:v>
                </c:pt>
                <c:pt idx="1653">
                  <c:v>82</c:v>
                </c:pt>
                <c:pt idx="1654">
                  <c:v>83</c:v>
                </c:pt>
                <c:pt idx="1655">
                  <c:v>82</c:v>
                </c:pt>
                <c:pt idx="1656">
                  <c:v>82</c:v>
                </c:pt>
                <c:pt idx="1657">
                  <c:v>83</c:v>
                </c:pt>
                <c:pt idx="1658">
                  <c:v>83</c:v>
                </c:pt>
                <c:pt idx="1659">
                  <c:v>83</c:v>
                </c:pt>
                <c:pt idx="1660">
                  <c:v>83</c:v>
                </c:pt>
                <c:pt idx="1661">
                  <c:v>84</c:v>
                </c:pt>
                <c:pt idx="1662">
                  <c:v>82</c:v>
                </c:pt>
                <c:pt idx="1663">
                  <c:v>81</c:v>
                </c:pt>
                <c:pt idx="1664">
                  <c:v>82</c:v>
                </c:pt>
                <c:pt idx="1665">
                  <c:v>82</c:v>
                </c:pt>
                <c:pt idx="1666">
                  <c:v>82</c:v>
                </c:pt>
                <c:pt idx="1667">
                  <c:v>83</c:v>
                </c:pt>
                <c:pt idx="1668">
                  <c:v>83</c:v>
                </c:pt>
                <c:pt idx="1669">
                  <c:v>82</c:v>
                </c:pt>
                <c:pt idx="1670">
                  <c:v>83</c:v>
                </c:pt>
                <c:pt idx="1671">
                  <c:v>83</c:v>
                </c:pt>
                <c:pt idx="1672">
                  <c:v>82</c:v>
                </c:pt>
                <c:pt idx="1673">
                  <c:v>84</c:v>
                </c:pt>
                <c:pt idx="1674">
                  <c:v>84</c:v>
                </c:pt>
                <c:pt idx="1675">
                  <c:v>83</c:v>
                </c:pt>
                <c:pt idx="1676">
                  <c:v>82</c:v>
                </c:pt>
                <c:pt idx="1677">
                  <c:v>83</c:v>
                </c:pt>
                <c:pt idx="1678">
                  <c:v>83</c:v>
                </c:pt>
                <c:pt idx="1679">
                  <c:v>83</c:v>
                </c:pt>
                <c:pt idx="1680">
                  <c:v>82</c:v>
                </c:pt>
                <c:pt idx="1681">
                  <c:v>83</c:v>
                </c:pt>
                <c:pt idx="1682">
                  <c:v>82</c:v>
                </c:pt>
                <c:pt idx="1683">
                  <c:v>83</c:v>
                </c:pt>
                <c:pt idx="1684">
                  <c:v>82</c:v>
                </c:pt>
                <c:pt idx="1685">
                  <c:v>82</c:v>
                </c:pt>
                <c:pt idx="1686">
                  <c:v>83</c:v>
                </c:pt>
                <c:pt idx="1687">
                  <c:v>82</c:v>
                </c:pt>
                <c:pt idx="1688">
                  <c:v>83</c:v>
                </c:pt>
                <c:pt idx="1689">
                  <c:v>82</c:v>
                </c:pt>
                <c:pt idx="1690">
                  <c:v>82</c:v>
                </c:pt>
                <c:pt idx="1691">
                  <c:v>83</c:v>
                </c:pt>
                <c:pt idx="1692">
                  <c:v>82</c:v>
                </c:pt>
                <c:pt idx="1693">
                  <c:v>82</c:v>
                </c:pt>
                <c:pt idx="1694">
                  <c:v>82</c:v>
                </c:pt>
                <c:pt idx="1695">
                  <c:v>83</c:v>
                </c:pt>
                <c:pt idx="1696">
                  <c:v>82</c:v>
                </c:pt>
                <c:pt idx="1697">
                  <c:v>82</c:v>
                </c:pt>
                <c:pt idx="1698">
                  <c:v>84</c:v>
                </c:pt>
                <c:pt idx="1699">
                  <c:v>84</c:v>
                </c:pt>
                <c:pt idx="1700">
                  <c:v>83</c:v>
                </c:pt>
                <c:pt idx="1701">
                  <c:v>83</c:v>
                </c:pt>
                <c:pt idx="1702">
                  <c:v>83</c:v>
                </c:pt>
                <c:pt idx="1703">
                  <c:v>82</c:v>
                </c:pt>
                <c:pt idx="1704">
                  <c:v>83</c:v>
                </c:pt>
                <c:pt idx="1705">
                  <c:v>83</c:v>
                </c:pt>
                <c:pt idx="1706">
                  <c:v>83</c:v>
                </c:pt>
                <c:pt idx="1707">
                  <c:v>83</c:v>
                </c:pt>
                <c:pt idx="1708">
                  <c:v>83</c:v>
                </c:pt>
                <c:pt idx="1709">
                  <c:v>83</c:v>
                </c:pt>
                <c:pt idx="1710">
                  <c:v>83</c:v>
                </c:pt>
                <c:pt idx="1711">
                  <c:v>83</c:v>
                </c:pt>
                <c:pt idx="1712">
                  <c:v>81</c:v>
                </c:pt>
                <c:pt idx="1713">
                  <c:v>83</c:v>
                </c:pt>
                <c:pt idx="1714">
                  <c:v>82</c:v>
                </c:pt>
                <c:pt idx="1715">
                  <c:v>84</c:v>
                </c:pt>
                <c:pt idx="1716">
                  <c:v>82</c:v>
                </c:pt>
                <c:pt idx="1717">
                  <c:v>82</c:v>
                </c:pt>
                <c:pt idx="1718">
                  <c:v>82</c:v>
                </c:pt>
                <c:pt idx="1719">
                  <c:v>82</c:v>
                </c:pt>
                <c:pt idx="1720">
                  <c:v>81</c:v>
                </c:pt>
                <c:pt idx="1721">
                  <c:v>82</c:v>
                </c:pt>
                <c:pt idx="1722">
                  <c:v>82</c:v>
                </c:pt>
                <c:pt idx="1723">
                  <c:v>83</c:v>
                </c:pt>
                <c:pt idx="1724">
                  <c:v>82</c:v>
                </c:pt>
                <c:pt idx="1725">
                  <c:v>82</c:v>
                </c:pt>
                <c:pt idx="1726">
                  <c:v>83</c:v>
                </c:pt>
                <c:pt idx="1727">
                  <c:v>83</c:v>
                </c:pt>
                <c:pt idx="1728">
                  <c:v>82</c:v>
                </c:pt>
                <c:pt idx="1729">
                  <c:v>82</c:v>
                </c:pt>
                <c:pt idx="1730">
                  <c:v>81</c:v>
                </c:pt>
                <c:pt idx="1731">
                  <c:v>83</c:v>
                </c:pt>
                <c:pt idx="1732">
                  <c:v>82</c:v>
                </c:pt>
                <c:pt idx="1733">
                  <c:v>82</c:v>
                </c:pt>
                <c:pt idx="1734">
                  <c:v>83</c:v>
                </c:pt>
                <c:pt idx="1735">
                  <c:v>83</c:v>
                </c:pt>
                <c:pt idx="1736">
                  <c:v>82</c:v>
                </c:pt>
                <c:pt idx="1737">
                  <c:v>83</c:v>
                </c:pt>
                <c:pt idx="1738">
                  <c:v>81</c:v>
                </c:pt>
                <c:pt idx="1739">
                  <c:v>82</c:v>
                </c:pt>
                <c:pt idx="1740">
                  <c:v>82</c:v>
                </c:pt>
                <c:pt idx="1741">
                  <c:v>82</c:v>
                </c:pt>
                <c:pt idx="1742">
                  <c:v>83</c:v>
                </c:pt>
                <c:pt idx="1743">
                  <c:v>82</c:v>
                </c:pt>
                <c:pt idx="1744">
                  <c:v>82</c:v>
                </c:pt>
                <c:pt idx="1745">
                  <c:v>83</c:v>
                </c:pt>
                <c:pt idx="1746">
                  <c:v>82</c:v>
                </c:pt>
                <c:pt idx="1747">
                  <c:v>83</c:v>
                </c:pt>
                <c:pt idx="1748">
                  <c:v>82</c:v>
                </c:pt>
                <c:pt idx="1749">
                  <c:v>82</c:v>
                </c:pt>
                <c:pt idx="1750">
                  <c:v>83</c:v>
                </c:pt>
                <c:pt idx="1751">
                  <c:v>82</c:v>
                </c:pt>
                <c:pt idx="1752">
                  <c:v>83</c:v>
                </c:pt>
                <c:pt idx="1753">
                  <c:v>82</c:v>
                </c:pt>
                <c:pt idx="1754">
                  <c:v>82</c:v>
                </c:pt>
                <c:pt idx="1755">
                  <c:v>82</c:v>
                </c:pt>
                <c:pt idx="1756">
                  <c:v>83</c:v>
                </c:pt>
                <c:pt idx="1757">
                  <c:v>84</c:v>
                </c:pt>
                <c:pt idx="1758">
                  <c:v>82</c:v>
                </c:pt>
                <c:pt idx="1759">
                  <c:v>82</c:v>
                </c:pt>
                <c:pt idx="1760">
                  <c:v>83</c:v>
                </c:pt>
                <c:pt idx="1761">
                  <c:v>83</c:v>
                </c:pt>
                <c:pt idx="1762">
                  <c:v>84</c:v>
                </c:pt>
                <c:pt idx="1763">
                  <c:v>81</c:v>
                </c:pt>
                <c:pt idx="1764">
                  <c:v>83</c:v>
                </c:pt>
                <c:pt idx="1765">
                  <c:v>83</c:v>
                </c:pt>
                <c:pt idx="1766">
                  <c:v>83</c:v>
                </c:pt>
                <c:pt idx="1767">
                  <c:v>83</c:v>
                </c:pt>
                <c:pt idx="1768">
                  <c:v>82</c:v>
                </c:pt>
                <c:pt idx="1769">
                  <c:v>84</c:v>
                </c:pt>
                <c:pt idx="1770">
                  <c:v>83</c:v>
                </c:pt>
                <c:pt idx="1771">
                  <c:v>82</c:v>
                </c:pt>
                <c:pt idx="1772">
                  <c:v>82</c:v>
                </c:pt>
                <c:pt idx="1773">
                  <c:v>83</c:v>
                </c:pt>
                <c:pt idx="1774">
                  <c:v>83</c:v>
                </c:pt>
                <c:pt idx="1775">
                  <c:v>83</c:v>
                </c:pt>
                <c:pt idx="1776">
                  <c:v>82</c:v>
                </c:pt>
                <c:pt idx="1777">
                  <c:v>83</c:v>
                </c:pt>
                <c:pt idx="1778">
                  <c:v>82</c:v>
                </c:pt>
                <c:pt idx="1779">
                  <c:v>84</c:v>
                </c:pt>
                <c:pt idx="1780">
                  <c:v>82</c:v>
                </c:pt>
                <c:pt idx="1781">
                  <c:v>82</c:v>
                </c:pt>
                <c:pt idx="1782">
                  <c:v>82</c:v>
                </c:pt>
                <c:pt idx="1783">
                  <c:v>82</c:v>
                </c:pt>
                <c:pt idx="1784">
                  <c:v>83</c:v>
                </c:pt>
                <c:pt idx="1785">
                  <c:v>83</c:v>
                </c:pt>
                <c:pt idx="1786">
                  <c:v>83</c:v>
                </c:pt>
                <c:pt idx="1787">
                  <c:v>83</c:v>
                </c:pt>
                <c:pt idx="1788">
                  <c:v>84</c:v>
                </c:pt>
                <c:pt idx="1789">
                  <c:v>83</c:v>
                </c:pt>
                <c:pt idx="1790">
                  <c:v>82</c:v>
                </c:pt>
                <c:pt idx="1791">
                  <c:v>83</c:v>
                </c:pt>
                <c:pt idx="1792">
                  <c:v>82</c:v>
                </c:pt>
                <c:pt idx="1793">
                  <c:v>81</c:v>
                </c:pt>
                <c:pt idx="1794">
                  <c:v>82</c:v>
                </c:pt>
                <c:pt idx="1795">
                  <c:v>83</c:v>
                </c:pt>
                <c:pt idx="1796">
                  <c:v>83</c:v>
                </c:pt>
                <c:pt idx="1797">
                  <c:v>83</c:v>
                </c:pt>
                <c:pt idx="1798">
                  <c:v>82</c:v>
                </c:pt>
                <c:pt idx="1799">
                  <c:v>82</c:v>
                </c:pt>
                <c:pt idx="1800">
                  <c:v>82</c:v>
                </c:pt>
                <c:pt idx="1801">
                  <c:v>82</c:v>
                </c:pt>
                <c:pt idx="1802">
                  <c:v>83</c:v>
                </c:pt>
                <c:pt idx="1803">
                  <c:v>82</c:v>
                </c:pt>
                <c:pt idx="1804">
                  <c:v>83</c:v>
                </c:pt>
                <c:pt idx="1805">
                  <c:v>83</c:v>
                </c:pt>
                <c:pt idx="1806">
                  <c:v>82</c:v>
                </c:pt>
                <c:pt idx="1807">
                  <c:v>82</c:v>
                </c:pt>
                <c:pt idx="1808">
                  <c:v>83</c:v>
                </c:pt>
                <c:pt idx="1809">
                  <c:v>83</c:v>
                </c:pt>
                <c:pt idx="1810">
                  <c:v>83</c:v>
                </c:pt>
                <c:pt idx="1811">
                  <c:v>83</c:v>
                </c:pt>
                <c:pt idx="1812">
                  <c:v>82</c:v>
                </c:pt>
                <c:pt idx="1813">
                  <c:v>82</c:v>
                </c:pt>
                <c:pt idx="1814">
                  <c:v>82</c:v>
                </c:pt>
                <c:pt idx="1815">
                  <c:v>82</c:v>
                </c:pt>
                <c:pt idx="1816">
                  <c:v>83</c:v>
                </c:pt>
                <c:pt idx="1817">
                  <c:v>82</c:v>
                </c:pt>
                <c:pt idx="1818">
                  <c:v>83</c:v>
                </c:pt>
                <c:pt idx="1819">
                  <c:v>82</c:v>
                </c:pt>
                <c:pt idx="1820">
                  <c:v>82</c:v>
                </c:pt>
                <c:pt idx="1821">
                  <c:v>81</c:v>
                </c:pt>
                <c:pt idx="1822">
                  <c:v>82</c:v>
                </c:pt>
                <c:pt idx="1823">
                  <c:v>83</c:v>
                </c:pt>
                <c:pt idx="1824">
                  <c:v>83</c:v>
                </c:pt>
                <c:pt idx="1825">
                  <c:v>82</c:v>
                </c:pt>
                <c:pt idx="1826">
                  <c:v>82</c:v>
                </c:pt>
                <c:pt idx="1827">
                  <c:v>83</c:v>
                </c:pt>
                <c:pt idx="1828">
                  <c:v>82</c:v>
                </c:pt>
                <c:pt idx="1829">
                  <c:v>83</c:v>
                </c:pt>
                <c:pt idx="1830">
                  <c:v>83</c:v>
                </c:pt>
                <c:pt idx="1831">
                  <c:v>82</c:v>
                </c:pt>
                <c:pt idx="1832">
                  <c:v>82</c:v>
                </c:pt>
                <c:pt idx="1833">
                  <c:v>83</c:v>
                </c:pt>
                <c:pt idx="1834">
                  <c:v>83</c:v>
                </c:pt>
                <c:pt idx="1835">
                  <c:v>82</c:v>
                </c:pt>
                <c:pt idx="1836">
                  <c:v>81</c:v>
                </c:pt>
                <c:pt idx="1837">
                  <c:v>83</c:v>
                </c:pt>
                <c:pt idx="1838">
                  <c:v>83</c:v>
                </c:pt>
                <c:pt idx="1839">
                  <c:v>82</c:v>
                </c:pt>
                <c:pt idx="1840">
                  <c:v>83</c:v>
                </c:pt>
                <c:pt idx="1841">
                  <c:v>83</c:v>
                </c:pt>
                <c:pt idx="1842">
                  <c:v>82</c:v>
                </c:pt>
                <c:pt idx="1843">
                  <c:v>82</c:v>
                </c:pt>
                <c:pt idx="1844">
                  <c:v>82</c:v>
                </c:pt>
                <c:pt idx="1845">
                  <c:v>83</c:v>
                </c:pt>
                <c:pt idx="1846">
                  <c:v>82</c:v>
                </c:pt>
                <c:pt idx="1847">
                  <c:v>82</c:v>
                </c:pt>
                <c:pt idx="1848">
                  <c:v>83</c:v>
                </c:pt>
                <c:pt idx="1849">
                  <c:v>83</c:v>
                </c:pt>
                <c:pt idx="1850">
                  <c:v>82</c:v>
                </c:pt>
                <c:pt idx="1851">
                  <c:v>82</c:v>
                </c:pt>
                <c:pt idx="1852">
                  <c:v>83</c:v>
                </c:pt>
                <c:pt idx="1853">
                  <c:v>82</c:v>
                </c:pt>
                <c:pt idx="1854">
                  <c:v>82</c:v>
                </c:pt>
                <c:pt idx="1855">
                  <c:v>82</c:v>
                </c:pt>
                <c:pt idx="1856">
                  <c:v>83</c:v>
                </c:pt>
                <c:pt idx="1857">
                  <c:v>83</c:v>
                </c:pt>
                <c:pt idx="1858">
                  <c:v>83</c:v>
                </c:pt>
                <c:pt idx="1859">
                  <c:v>82</c:v>
                </c:pt>
                <c:pt idx="1860">
                  <c:v>82</c:v>
                </c:pt>
                <c:pt idx="1861">
                  <c:v>82</c:v>
                </c:pt>
                <c:pt idx="1862">
                  <c:v>82</c:v>
                </c:pt>
                <c:pt idx="1863">
                  <c:v>82</c:v>
                </c:pt>
                <c:pt idx="1864">
                  <c:v>81</c:v>
                </c:pt>
                <c:pt idx="1865">
                  <c:v>82</c:v>
                </c:pt>
                <c:pt idx="1866">
                  <c:v>82</c:v>
                </c:pt>
                <c:pt idx="1867">
                  <c:v>83</c:v>
                </c:pt>
                <c:pt idx="1868">
                  <c:v>81</c:v>
                </c:pt>
                <c:pt idx="1869">
                  <c:v>82</c:v>
                </c:pt>
                <c:pt idx="1870">
                  <c:v>82</c:v>
                </c:pt>
                <c:pt idx="1871">
                  <c:v>82</c:v>
                </c:pt>
                <c:pt idx="1872">
                  <c:v>83</c:v>
                </c:pt>
                <c:pt idx="1873">
                  <c:v>83</c:v>
                </c:pt>
                <c:pt idx="1874">
                  <c:v>82</c:v>
                </c:pt>
                <c:pt idx="1875">
                  <c:v>82</c:v>
                </c:pt>
                <c:pt idx="1876">
                  <c:v>82</c:v>
                </c:pt>
                <c:pt idx="1877">
                  <c:v>82</c:v>
                </c:pt>
                <c:pt idx="1878">
                  <c:v>82</c:v>
                </c:pt>
                <c:pt idx="1879">
                  <c:v>82</c:v>
                </c:pt>
                <c:pt idx="1880">
                  <c:v>82</c:v>
                </c:pt>
                <c:pt idx="1881">
                  <c:v>83</c:v>
                </c:pt>
                <c:pt idx="1882">
                  <c:v>82</c:v>
                </c:pt>
                <c:pt idx="1883">
                  <c:v>82</c:v>
                </c:pt>
                <c:pt idx="1884">
                  <c:v>82</c:v>
                </c:pt>
                <c:pt idx="1885">
                  <c:v>82</c:v>
                </c:pt>
                <c:pt idx="1886">
                  <c:v>83</c:v>
                </c:pt>
                <c:pt idx="1887">
                  <c:v>83</c:v>
                </c:pt>
                <c:pt idx="1888">
                  <c:v>82</c:v>
                </c:pt>
                <c:pt idx="1889">
                  <c:v>83</c:v>
                </c:pt>
                <c:pt idx="1890">
                  <c:v>82</c:v>
                </c:pt>
                <c:pt idx="1891">
                  <c:v>82</c:v>
                </c:pt>
                <c:pt idx="1892">
                  <c:v>82</c:v>
                </c:pt>
                <c:pt idx="1893">
                  <c:v>81</c:v>
                </c:pt>
                <c:pt idx="1894">
                  <c:v>83</c:v>
                </c:pt>
                <c:pt idx="1895">
                  <c:v>82</c:v>
                </c:pt>
                <c:pt idx="1896">
                  <c:v>82</c:v>
                </c:pt>
                <c:pt idx="1897">
                  <c:v>82</c:v>
                </c:pt>
                <c:pt idx="1898">
                  <c:v>82</c:v>
                </c:pt>
                <c:pt idx="1899">
                  <c:v>83</c:v>
                </c:pt>
                <c:pt idx="1900">
                  <c:v>83</c:v>
                </c:pt>
                <c:pt idx="1901">
                  <c:v>82</c:v>
                </c:pt>
                <c:pt idx="1902">
                  <c:v>83</c:v>
                </c:pt>
                <c:pt idx="1903">
                  <c:v>81</c:v>
                </c:pt>
                <c:pt idx="1904">
                  <c:v>82</c:v>
                </c:pt>
                <c:pt idx="1905">
                  <c:v>82</c:v>
                </c:pt>
                <c:pt idx="1906">
                  <c:v>83</c:v>
                </c:pt>
                <c:pt idx="1907">
                  <c:v>82</c:v>
                </c:pt>
                <c:pt idx="1908">
                  <c:v>81</c:v>
                </c:pt>
                <c:pt idx="1909">
                  <c:v>82</c:v>
                </c:pt>
                <c:pt idx="1910">
                  <c:v>82</c:v>
                </c:pt>
                <c:pt idx="1911">
                  <c:v>82</c:v>
                </c:pt>
                <c:pt idx="1912">
                  <c:v>82</c:v>
                </c:pt>
                <c:pt idx="1913">
                  <c:v>83</c:v>
                </c:pt>
                <c:pt idx="1914">
                  <c:v>82</c:v>
                </c:pt>
                <c:pt idx="1915">
                  <c:v>81</c:v>
                </c:pt>
                <c:pt idx="1916">
                  <c:v>83</c:v>
                </c:pt>
                <c:pt idx="1917">
                  <c:v>82</c:v>
                </c:pt>
                <c:pt idx="1918">
                  <c:v>82</c:v>
                </c:pt>
                <c:pt idx="1919">
                  <c:v>81</c:v>
                </c:pt>
                <c:pt idx="1920">
                  <c:v>82</c:v>
                </c:pt>
                <c:pt idx="1921">
                  <c:v>82</c:v>
                </c:pt>
                <c:pt idx="1922">
                  <c:v>83</c:v>
                </c:pt>
                <c:pt idx="1923">
                  <c:v>83</c:v>
                </c:pt>
                <c:pt idx="1924">
                  <c:v>81</c:v>
                </c:pt>
                <c:pt idx="1925">
                  <c:v>82</c:v>
                </c:pt>
                <c:pt idx="1926">
                  <c:v>81</c:v>
                </c:pt>
                <c:pt idx="1927">
                  <c:v>82</c:v>
                </c:pt>
                <c:pt idx="1928">
                  <c:v>82</c:v>
                </c:pt>
                <c:pt idx="1929">
                  <c:v>83</c:v>
                </c:pt>
                <c:pt idx="1930">
                  <c:v>82</c:v>
                </c:pt>
                <c:pt idx="1931">
                  <c:v>82</c:v>
                </c:pt>
                <c:pt idx="1932">
                  <c:v>81</c:v>
                </c:pt>
                <c:pt idx="1933">
                  <c:v>83</c:v>
                </c:pt>
                <c:pt idx="1934">
                  <c:v>83</c:v>
                </c:pt>
                <c:pt idx="1935">
                  <c:v>82</c:v>
                </c:pt>
                <c:pt idx="1936">
                  <c:v>83</c:v>
                </c:pt>
                <c:pt idx="1937">
                  <c:v>82</c:v>
                </c:pt>
                <c:pt idx="1938">
                  <c:v>82</c:v>
                </c:pt>
                <c:pt idx="1939">
                  <c:v>82</c:v>
                </c:pt>
                <c:pt idx="1940">
                  <c:v>83</c:v>
                </c:pt>
                <c:pt idx="1941">
                  <c:v>82</c:v>
                </c:pt>
                <c:pt idx="1942">
                  <c:v>82</c:v>
                </c:pt>
                <c:pt idx="1943">
                  <c:v>83</c:v>
                </c:pt>
                <c:pt idx="1944">
                  <c:v>84</c:v>
                </c:pt>
                <c:pt idx="1945">
                  <c:v>82</c:v>
                </c:pt>
                <c:pt idx="1946">
                  <c:v>83</c:v>
                </c:pt>
                <c:pt idx="1947">
                  <c:v>82</c:v>
                </c:pt>
                <c:pt idx="1948">
                  <c:v>82</c:v>
                </c:pt>
                <c:pt idx="1949">
                  <c:v>83</c:v>
                </c:pt>
                <c:pt idx="1950">
                  <c:v>82</c:v>
                </c:pt>
                <c:pt idx="1951">
                  <c:v>82</c:v>
                </c:pt>
                <c:pt idx="1952">
                  <c:v>82</c:v>
                </c:pt>
                <c:pt idx="1953">
                  <c:v>84</c:v>
                </c:pt>
                <c:pt idx="1954">
                  <c:v>81</c:v>
                </c:pt>
                <c:pt idx="1955">
                  <c:v>82</c:v>
                </c:pt>
                <c:pt idx="1956">
                  <c:v>83</c:v>
                </c:pt>
                <c:pt idx="1957">
                  <c:v>81</c:v>
                </c:pt>
                <c:pt idx="1958">
                  <c:v>82</c:v>
                </c:pt>
                <c:pt idx="1959">
                  <c:v>82</c:v>
                </c:pt>
                <c:pt idx="1960">
                  <c:v>82</c:v>
                </c:pt>
                <c:pt idx="1961">
                  <c:v>83</c:v>
                </c:pt>
                <c:pt idx="1962">
                  <c:v>82</c:v>
                </c:pt>
                <c:pt idx="1963">
                  <c:v>83</c:v>
                </c:pt>
                <c:pt idx="1964">
                  <c:v>82</c:v>
                </c:pt>
                <c:pt idx="1965">
                  <c:v>81</c:v>
                </c:pt>
                <c:pt idx="1966">
                  <c:v>82</c:v>
                </c:pt>
                <c:pt idx="1967">
                  <c:v>82</c:v>
                </c:pt>
                <c:pt idx="1968">
                  <c:v>83</c:v>
                </c:pt>
                <c:pt idx="1969">
                  <c:v>82</c:v>
                </c:pt>
                <c:pt idx="1970">
                  <c:v>82</c:v>
                </c:pt>
                <c:pt idx="1971">
                  <c:v>82</c:v>
                </c:pt>
                <c:pt idx="1972">
                  <c:v>84</c:v>
                </c:pt>
                <c:pt idx="1973">
                  <c:v>83</c:v>
                </c:pt>
                <c:pt idx="1974">
                  <c:v>83</c:v>
                </c:pt>
                <c:pt idx="1975">
                  <c:v>83</c:v>
                </c:pt>
                <c:pt idx="1976">
                  <c:v>83</c:v>
                </c:pt>
                <c:pt idx="1977">
                  <c:v>83</c:v>
                </c:pt>
                <c:pt idx="1978">
                  <c:v>82</c:v>
                </c:pt>
                <c:pt idx="1979">
                  <c:v>83</c:v>
                </c:pt>
                <c:pt idx="1980">
                  <c:v>82</c:v>
                </c:pt>
                <c:pt idx="1981">
                  <c:v>83</c:v>
                </c:pt>
                <c:pt idx="1982">
                  <c:v>82</c:v>
                </c:pt>
                <c:pt idx="1983">
                  <c:v>82</c:v>
                </c:pt>
                <c:pt idx="1984">
                  <c:v>82</c:v>
                </c:pt>
                <c:pt idx="1985">
                  <c:v>83</c:v>
                </c:pt>
                <c:pt idx="1986">
                  <c:v>82</c:v>
                </c:pt>
                <c:pt idx="1987">
                  <c:v>83</c:v>
                </c:pt>
                <c:pt idx="1988">
                  <c:v>83</c:v>
                </c:pt>
                <c:pt idx="1989">
                  <c:v>83</c:v>
                </c:pt>
                <c:pt idx="1990">
                  <c:v>83</c:v>
                </c:pt>
                <c:pt idx="1991">
                  <c:v>81</c:v>
                </c:pt>
                <c:pt idx="1992">
                  <c:v>83</c:v>
                </c:pt>
                <c:pt idx="1993">
                  <c:v>81</c:v>
                </c:pt>
                <c:pt idx="1994">
                  <c:v>82</c:v>
                </c:pt>
                <c:pt idx="1995">
                  <c:v>84</c:v>
                </c:pt>
                <c:pt idx="1996">
                  <c:v>83</c:v>
                </c:pt>
                <c:pt idx="1997">
                  <c:v>83</c:v>
                </c:pt>
                <c:pt idx="1998">
                  <c:v>83</c:v>
                </c:pt>
                <c:pt idx="1999">
                  <c:v>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73B-44BF-BA55-2596CF2B7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2183983"/>
        <c:axId val="582199423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Frequency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3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Sheet1!$A$2:$A$2001</c:f>
              <c:numCache>
                <c:formatCode>General</c:formatCode>
                <c:ptCount val="2000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  <c:pt idx="15">
                  <c:v>320</c:v>
                </c:pt>
                <c:pt idx="16">
                  <c:v>340</c:v>
                </c:pt>
                <c:pt idx="17">
                  <c:v>360</c:v>
                </c:pt>
                <c:pt idx="18">
                  <c:v>380</c:v>
                </c:pt>
                <c:pt idx="19">
                  <c:v>400</c:v>
                </c:pt>
                <c:pt idx="20">
                  <c:v>420</c:v>
                </c:pt>
                <c:pt idx="21">
                  <c:v>440</c:v>
                </c:pt>
                <c:pt idx="22">
                  <c:v>460</c:v>
                </c:pt>
                <c:pt idx="23">
                  <c:v>480</c:v>
                </c:pt>
                <c:pt idx="24">
                  <c:v>500</c:v>
                </c:pt>
                <c:pt idx="25">
                  <c:v>520</c:v>
                </c:pt>
                <c:pt idx="26">
                  <c:v>540</c:v>
                </c:pt>
                <c:pt idx="27">
                  <c:v>560</c:v>
                </c:pt>
                <c:pt idx="28">
                  <c:v>580</c:v>
                </c:pt>
                <c:pt idx="29">
                  <c:v>600</c:v>
                </c:pt>
                <c:pt idx="30">
                  <c:v>620</c:v>
                </c:pt>
                <c:pt idx="31">
                  <c:v>640</c:v>
                </c:pt>
                <c:pt idx="32">
                  <c:v>660</c:v>
                </c:pt>
                <c:pt idx="33">
                  <c:v>680</c:v>
                </c:pt>
                <c:pt idx="34">
                  <c:v>700</c:v>
                </c:pt>
                <c:pt idx="35">
                  <c:v>720</c:v>
                </c:pt>
                <c:pt idx="36">
                  <c:v>740</c:v>
                </c:pt>
                <c:pt idx="37">
                  <c:v>760</c:v>
                </c:pt>
                <c:pt idx="38">
                  <c:v>780</c:v>
                </c:pt>
                <c:pt idx="39">
                  <c:v>800</c:v>
                </c:pt>
                <c:pt idx="40">
                  <c:v>820</c:v>
                </c:pt>
                <c:pt idx="41">
                  <c:v>840</c:v>
                </c:pt>
                <c:pt idx="42">
                  <c:v>860</c:v>
                </c:pt>
                <c:pt idx="43">
                  <c:v>880</c:v>
                </c:pt>
                <c:pt idx="44">
                  <c:v>900</c:v>
                </c:pt>
                <c:pt idx="45">
                  <c:v>920</c:v>
                </c:pt>
                <c:pt idx="46">
                  <c:v>940</c:v>
                </c:pt>
                <c:pt idx="47">
                  <c:v>960</c:v>
                </c:pt>
                <c:pt idx="48">
                  <c:v>980</c:v>
                </c:pt>
                <c:pt idx="49">
                  <c:v>1000</c:v>
                </c:pt>
                <c:pt idx="50">
                  <c:v>1020</c:v>
                </c:pt>
                <c:pt idx="51">
                  <c:v>1040</c:v>
                </c:pt>
                <c:pt idx="52">
                  <c:v>1060</c:v>
                </c:pt>
                <c:pt idx="53">
                  <c:v>1080</c:v>
                </c:pt>
                <c:pt idx="54">
                  <c:v>1100</c:v>
                </c:pt>
                <c:pt idx="55">
                  <c:v>1120</c:v>
                </c:pt>
                <c:pt idx="56">
                  <c:v>1140</c:v>
                </c:pt>
                <c:pt idx="57">
                  <c:v>1160</c:v>
                </c:pt>
                <c:pt idx="58">
                  <c:v>1180</c:v>
                </c:pt>
                <c:pt idx="59">
                  <c:v>1200</c:v>
                </c:pt>
                <c:pt idx="60">
                  <c:v>1220</c:v>
                </c:pt>
                <c:pt idx="61">
                  <c:v>1240</c:v>
                </c:pt>
                <c:pt idx="62">
                  <c:v>1260</c:v>
                </c:pt>
                <c:pt idx="63">
                  <c:v>1280</c:v>
                </c:pt>
                <c:pt idx="64">
                  <c:v>1300</c:v>
                </c:pt>
                <c:pt idx="65">
                  <c:v>1320</c:v>
                </c:pt>
                <c:pt idx="66">
                  <c:v>1340</c:v>
                </c:pt>
                <c:pt idx="67">
                  <c:v>1360</c:v>
                </c:pt>
                <c:pt idx="68">
                  <c:v>1380</c:v>
                </c:pt>
                <c:pt idx="69">
                  <c:v>1400</c:v>
                </c:pt>
                <c:pt idx="70">
                  <c:v>1420</c:v>
                </c:pt>
                <c:pt idx="71">
                  <c:v>1440</c:v>
                </c:pt>
                <c:pt idx="72">
                  <c:v>1460</c:v>
                </c:pt>
                <c:pt idx="73">
                  <c:v>1480</c:v>
                </c:pt>
                <c:pt idx="74">
                  <c:v>1500</c:v>
                </c:pt>
                <c:pt idx="75">
                  <c:v>1520</c:v>
                </c:pt>
                <c:pt idx="76">
                  <c:v>1540</c:v>
                </c:pt>
                <c:pt idx="77">
                  <c:v>1560</c:v>
                </c:pt>
                <c:pt idx="78">
                  <c:v>1580</c:v>
                </c:pt>
                <c:pt idx="79">
                  <c:v>1600</c:v>
                </c:pt>
                <c:pt idx="80">
                  <c:v>1620</c:v>
                </c:pt>
                <c:pt idx="81">
                  <c:v>1640</c:v>
                </c:pt>
                <c:pt idx="82">
                  <c:v>1660</c:v>
                </c:pt>
                <c:pt idx="83">
                  <c:v>1680</c:v>
                </c:pt>
                <c:pt idx="84">
                  <c:v>1700</c:v>
                </c:pt>
                <c:pt idx="85">
                  <c:v>1720</c:v>
                </c:pt>
                <c:pt idx="86">
                  <c:v>1740</c:v>
                </c:pt>
                <c:pt idx="87">
                  <c:v>1760</c:v>
                </c:pt>
                <c:pt idx="88">
                  <c:v>1780</c:v>
                </c:pt>
                <c:pt idx="89">
                  <c:v>1800</c:v>
                </c:pt>
                <c:pt idx="90">
                  <c:v>1820</c:v>
                </c:pt>
                <c:pt idx="91">
                  <c:v>1840</c:v>
                </c:pt>
                <c:pt idx="92">
                  <c:v>1860</c:v>
                </c:pt>
                <c:pt idx="93">
                  <c:v>1880</c:v>
                </c:pt>
                <c:pt idx="94">
                  <c:v>1900</c:v>
                </c:pt>
                <c:pt idx="95">
                  <c:v>1920</c:v>
                </c:pt>
                <c:pt idx="96">
                  <c:v>1940</c:v>
                </c:pt>
                <c:pt idx="97">
                  <c:v>1960</c:v>
                </c:pt>
                <c:pt idx="98">
                  <c:v>1980</c:v>
                </c:pt>
                <c:pt idx="99">
                  <c:v>2000</c:v>
                </c:pt>
                <c:pt idx="100">
                  <c:v>2020</c:v>
                </c:pt>
                <c:pt idx="101">
                  <c:v>2040</c:v>
                </c:pt>
                <c:pt idx="102">
                  <c:v>2060</c:v>
                </c:pt>
                <c:pt idx="103">
                  <c:v>2080</c:v>
                </c:pt>
                <c:pt idx="104">
                  <c:v>2100</c:v>
                </c:pt>
                <c:pt idx="105">
                  <c:v>2120</c:v>
                </c:pt>
                <c:pt idx="106">
                  <c:v>2140</c:v>
                </c:pt>
                <c:pt idx="107">
                  <c:v>2160</c:v>
                </c:pt>
                <c:pt idx="108">
                  <c:v>2180</c:v>
                </c:pt>
                <c:pt idx="109">
                  <c:v>2200</c:v>
                </c:pt>
                <c:pt idx="110">
                  <c:v>2220</c:v>
                </c:pt>
                <c:pt idx="111">
                  <c:v>2240</c:v>
                </c:pt>
                <c:pt idx="112">
                  <c:v>2260</c:v>
                </c:pt>
                <c:pt idx="113">
                  <c:v>2280</c:v>
                </c:pt>
                <c:pt idx="114">
                  <c:v>2300</c:v>
                </c:pt>
                <c:pt idx="115">
                  <c:v>2320</c:v>
                </c:pt>
                <c:pt idx="116">
                  <c:v>2340</c:v>
                </c:pt>
                <c:pt idx="117">
                  <c:v>2360</c:v>
                </c:pt>
                <c:pt idx="118">
                  <c:v>2380</c:v>
                </c:pt>
                <c:pt idx="119">
                  <c:v>2400</c:v>
                </c:pt>
                <c:pt idx="120">
                  <c:v>2420</c:v>
                </c:pt>
                <c:pt idx="121">
                  <c:v>2440</c:v>
                </c:pt>
                <c:pt idx="122">
                  <c:v>2460</c:v>
                </c:pt>
                <c:pt idx="123">
                  <c:v>2480</c:v>
                </c:pt>
                <c:pt idx="124">
                  <c:v>2500</c:v>
                </c:pt>
                <c:pt idx="125">
                  <c:v>2520</c:v>
                </c:pt>
                <c:pt idx="126">
                  <c:v>2540</c:v>
                </c:pt>
                <c:pt idx="127">
                  <c:v>2560</c:v>
                </c:pt>
                <c:pt idx="128">
                  <c:v>2580</c:v>
                </c:pt>
                <c:pt idx="129">
                  <c:v>2600</c:v>
                </c:pt>
                <c:pt idx="130">
                  <c:v>2620</c:v>
                </c:pt>
                <c:pt idx="131">
                  <c:v>2640</c:v>
                </c:pt>
                <c:pt idx="132">
                  <c:v>2660</c:v>
                </c:pt>
                <c:pt idx="133">
                  <c:v>2680</c:v>
                </c:pt>
                <c:pt idx="134">
                  <c:v>2700</c:v>
                </c:pt>
                <c:pt idx="135">
                  <c:v>2720</c:v>
                </c:pt>
                <c:pt idx="136">
                  <c:v>2740</c:v>
                </c:pt>
                <c:pt idx="137">
                  <c:v>2760</c:v>
                </c:pt>
                <c:pt idx="138">
                  <c:v>2780</c:v>
                </c:pt>
                <c:pt idx="139">
                  <c:v>2800</c:v>
                </c:pt>
                <c:pt idx="140">
                  <c:v>2820</c:v>
                </c:pt>
                <c:pt idx="141">
                  <c:v>2840</c:v>
                </c:pt>
                <c:pt idx="142">
                  <c:v>2860</c:v>
                </c:pt>
                <c:pt idx="143">
                  <c:v>2880</c:v>
                </c:pt>
                <c:pt idx="144">
                  <c:v>2900</c:v>
                </c:pt>
                <c:pt idx="145">
                  <c:v>2920</c:v>
                </c:pt>
                <c:pt idx="146">
                  <c:v>2940</c:v>
                </c:pt>
                <c:pt idx="147">
                  <c:v>2960</c:v>
                </c:pt>
                <c:pt idx="148">
                  <c:v>2980</c:v>
                </c:pt>
                <c:pt idx="149">
                  <c:v>3000</c:v>
                </c:pt>
                <c:pt idx="150">
                  <c:v>3020</c:v>
                </c:pt>
                <c:pt idx="151">
                  <c:v>3040</c:v>
                </c:pt>
                <c:pt idx="152">
                  <c:v>3060</c:v>
                </c:pt>
                <c:pt idx="153">
                  <c:v>3080</c:v>
                </c:pt>
                <c:pt idx="154">
                  <c:v>3100</c:v>
                </c:pt>
                <c:pt idx="155">
                  <c:v>3120</c:v>
                </c:pt>
                <c:pt idx="156">
                  <c:v>3140</c:v>
                </c:pt>
                <c:pt idx="157">
                  <c:v>3160</c:v>
                </c:pt>
                <c:pt idx="158">
                  <c:v>3180</c:v>
                </c:pt>
                <c:pt idx="159">
                  <c:v>3200</c:v>
                </c:pt>
                <c:pt idx="160">
                  <c:v>3220</c:v>
                </c:pt>
                <c:pt idx="161">
                  <c:v>3240</c:v>
                </c:pt>
                <c:pt idx="162">
                  <c:v>3260</c:v>
                </c:pt>
                <c:pt idx="163">
                  <c:v>3280</c:v>
                </c:pt>
                <c:pt idx="164">
                  <c:v>3300</c:v>
                </c:pt>
                <c:pt idx="165">
                  <c:v>3320</c:v>
                </c:pt>
                <c:pt idx="166">
                  <c:v>3340</c:v>
                </c:pt>
                <c:pt idx="167">
                  <c:v>3360</c:v>
                </c:pt>
                <c:pt idx="168">
                  <c:v>3380</c:v>
                </c:pt>
                <c:pt idx="169">
                  <c:v>3400</c:v>
                </c:pt>
                <c:pt idx="170">
                  <c:v>3420</c:v>
                </c:pt>
                <c:pt idx="171">
                  <c:v>3440</c:v>
                </c:pt>
                <c:pt idx="172">
                  <c:v>3460</c:v>
                </c:pt>
                <c:pt idx="173">
                  <c:v>3480</c:v>
                </c:pt>
                <c:pt idx="174">
                  <c:v>3500</c:v>
                </c:pt>
                <c:pt idx="175">
                  <c:v>3520</c:v>
                </c:pt>
                <c:pt idx="176">
                  <c:v>3540</c:v>
                </c:pt>
                <c:pt idx="177">
                  <c:v>3560</c:v>
                </c:pt>
                <c:pt idx="178">
                  <c:v>3580</c:v>
                </c:pt>
                <c:pt idx="179">
                  <c:v>3600</c:v>
                </c:pt>
                <c:pt idx="180">
                  <c:v>3620</c:v>
                </c:pt>
                <c:pt idx="181">
                  <c:v>3640</c:v>
                </c:pt>
                <c:pt idx="182">
                  <c:v>3660</c:v>
                </c:pt>
                <c:pt idx="183">
                  <c:v>3680</c:v>
                </c:pt>
                <c:pt idx="184">
                  <c:v>3700</c:v>
                </c:pt>
                <c:pt idx="185">
                  <c:v>3720</c:v>
                </c:pt>
                <c:pt idx="186">
                  <c:v>3740</c:v>
                </c:pt>
                <c:pt idx="187">
                  <c:v>3760</c:v>
                </c:pt>
                <c:pt idx="188">
                  <c:v>3780</c:v>
                </c:pt>
                <c:pt idx="189">
                  <c:v>3800</c:v>
                </c:pt>
                <c:pt idx="190">
                  <c:v>3820</c:v>
                </c:pt>
                <c:pt idx="191">
                  <c:v>3840</c:v>
                </c:pt>
                <c:pt idx="192">
                  <c:v>3860</c:v>
                </c:pt>
                <c:pt idx="193">
                  <c:v>3880</c:v>
                </c:pt>
                <c:pt idx="194">
                  <c:v>3900</c:v>
                </c:pt>
                <c:pt idx="195">
                  <c:v>3920</c:v>
                </c:pt>
                <c:pt idx="196">
                  <c:v>3940</c:v>
                </c:pt>
                <c:pt idx="197">
                  <c:v>3960</c:v>
                </c:pt>
                <c:pt idx="198">
                  <c:v>3980</c:v>
                </c:pt>
                <c:pt idx="199">
                  <c:v>4000</c:v>
                </c:pt>
                <c:pt idx="200">
                  <c:v>4020</c:v>
                </c:pt>
                <c:pt idx="201">
                  <c:v>4040</c:v>
                </c:pt>
                <c:pt idx="202">
                  <c:v>4060</c:v>
                </c:pt>
                <c:pt idx="203">
                  <c:v>4080</c:v>
                </c:pt>
                <c:pt idx="204">
                  <c:v>4100</c:v>
                </c:pt>
                <c:pt idx="205">
                  <c:v>4120</c:v>
                </c:pt>
                <c:pt idx="206">
                  <c:v>4140</c:v>
                </c:pt>
                <c:pt idx="207">
                  <c:v>4160</c:v>
                </c:pt>
                <c:pt idx="208">
                  <c:v>4180</c:v>
                </c:pt>
                <c:pt idx="209">
                  <c:v>4200</c:v>
                </c:pt>
                <c:pt idx="210">
                  <c:v>4220</c:v>
                </c:pt>
                <c:pt idx="211">
                  <c:v>4240</c:v>
                </c:pt>
                <c:pt idx="212">
                  <c:v>4260</c:v>
                </c:pt>
                <c:pt idx="213">
                  <c:v>4280</c:v>
                </c:pt>
                <c:pt idx="214">
                  <c:v>4300</c:v>
                </c:pt>
                <c:pt idx="215">
                  <c:v>4320</c:v>
                </c:pt>
                <c:pt idx="216">
                  <c:v>4340</c:v>
                </c:pt>
                <c:pt idx="217">
                  <c:v>4360</c:v>
                </c:pt>
                <c:pt idx="218">
                  <c:v>4380</c:v>
                </c:pt>
                <c:pt idx="219">
                  <c:v>4400</c:v>
                </c:pt>
                <c:pt idx="220">
                  <c:v>4420</c:v>
                </c:pt>
                <c:pt idx="221">
                  <c:v>4440</c:v>
                </c:pt>
                <c:pt idx="222">
                  <c:v>4460</c:v>
                </c:pt>
                <c:pt idx="223">
                  <c:v>4480</c:v>
                </c:pt>
                <c:pt idx="224">
                  <c:v>4500</c:v>
                </c:pt>
                <c:pt idx="225">
                  <c:v>4520</c:v>
                </c:pt>
                <c:pt idx="226">
                  <c:v>4540</c:v>
                </c:pt>
                <c:pt idx="227">
                  <c:v>4560</c:v>
                </c:pt>
                <c:pt idx="228">
                  <c:v>4580</c:v>
                </c:pt>
                <c:pt idx="229">
                  <c:v>4600</c:v>
                </c:pt>
                <c:pt idx="230">
                  <c:v>4620</c:v>
                </c:pt>
                <c:pt idx="231">
                  <c:v>4640</c:v>
                </c:pt>
                <c:pt idx="232">
                  <c:v>4660</c:v>
                </c:pt>
                <c:pt idx="233">
                  <c:v>4680</c:v>
                </c:pt>
                <c:pt idx="234">
                  <c:v>4700</c:v>
                </c:pt>
                <c:pt idx="235">
                  <c:v>4720</c:v>
                </c:pt>
                <c:pt idx="236">
                  <c:v>4740</c:v>
                </c:pt>
                <c:pt idx="237">
                  <c:v>4760</c:v>
                </c:pt>
                <c:pt idx="238">
                  <c:v>4780</c:v>
                </c:pt>
                <c:pt idx="239">
                  <c:v>4800</c:v>
                </c:pt>
                <c:pt idx="240">
                  <c:v>4820</c:v>
                </c:pt>
                <c:pt idx="241">
                  <c:v>4840</c:v>
                </c:pt>
                <c:pt idx="242">
                  <c:v>4860</c:v>
                </c:pt>
                <c:pt idx="243">
                  <c:v>4880</c:v>
                </c:pt>
                <c:pt idx="244">
                  <c:v>4900</c:v>
                </c:pt>
                <c:pt idx="245">
                  <c:v>4920</c:v>
                </c:pt>
                <c:pt idx="246">
                  <c:v>4940</c:v>
                </c:pt>
                <c:pt idx="247">
                  <c:v>4960</c:v>
                </c:pt>
                <c:pt idx="248">
                  <c:v>4980</c:v>
                </c:pt>
                <c:pt idx="249">
                  <c:v>5000</c:v>
                </c:pt>
                <c:pt idx="250">
                  <c:v>5020</c:v>
                </c:pt>
                <c:pt idx="251">
                  <c:v>5040</c:v>
                </c:pt>
                <c:pt idx="252">
                  <c:v>5060</c:v>
                </c:pt>
                <c:pt idx="253">
                  <c:v>5080</c:v>
                </c:pt>
                <c:pt idx="254">
                  <c:v>5100</c:v>
                </c:pt>
                <c:pt idx="255">
                  <c:v>5120</c:v>
                </c:pt>
                <c:pt idx="256">
                  <c:v>5140</c:v>
                </c:pt>
                <c:pt idx="257">
                  <c:v>5160</c:v>
                </c:pt>
                <c:pt idx="258">
                  <c:v>5180</c:v>
                </c:pt>
                <c:pt idx="259">
                  <c:v>5200</c:v>
                </c:pt>
                <c:pt idx="260">
                  <c:v>5220</c:v>
                </c:pt>
                <c:pt idx="261">
                  <c:v>5240</c:v>
                </c:pt>
                <c:pt idx="262">
                  <c:v>5260</c:v>
                </c:pt>
                <c:pt idx="263">
                  <c:v>5280</c:v>
                </c:pt>
                <c:pt idx="264">
                  <c:v>5300</c:v>
                </c:pt>
                <c:pt idx="265">
                  <c:v>5320</c:v>
                </c:pt>
                <c:pt idx="266">
                  <c:v>5340</c:v>
                </c:pt>
                <c:pt idx="267">
                  <c:v>5360</c:v>
                </c:pt>
                <c:pt idx="268">
                  <c:v>5380</c:v>
                </c:pt>
                <c:pt idx="269">
                  <c:v>5400</c:v>
                </c:pt>
                <c:pt idx="270">
                  <c:v>5420</c:v>
                </c:pt>
                <c:pt idx="271">
                  <c:v>5440</c:v>
                </c:pt>
                <c:pt idx="272">
                  <c:v>5460</c:v>
                </c:pt>
                <c:pt idx="273">
                  <c:v>5480</c:v>
                </c:pt>
                <c:pt idx="274">
                  <c:v>5500</c:v>
                </c:pt>
                <c:pt idx="275">
                  <c:v>5520</c:v>
                </c:pt>
                <c:pt idx="276">
                  <c:v>5540</c:v>
                </c:pt>
                <c:pt idx="277">
                  <c:v>5560</c:v>
                </c:pt>
                <c:pt idx="278">
                  <c:v>5580</c:v>
                </c:pt>
                <c:pt idx="279">
                  <c:v>5600</c:v>
                </c:pt>
                <c:pt idx="280">
                  <c:v>5620</c:v>
                </c:pt>
                <c:pt idx="281">
                  <c:v>5640</c:v>
                </c:pt>
                <c:pt idx="282">
                  <c:v>5660</c:v>
                </c:pt>
                <c:pt idx="283">
                  <c:v>5680</c:v>
                </c:pt>
                <c:pt idx="284">
                  <c:v>5700</c:v>
                </c:pt>
                <c:pt idx="285">
                  <c:v>5720</c:v>
                </c:pt>
                <c:pt idx="286">
                  <c:v>5740</c:v>
                </c:pt>
                <c:pt idx="287">
                  <c:v>5760</c:v>
                </c:pt>
                <c:pt idx="288">
                  <c:v>5780</c:v>
                </c:pt>
                <c:pt idx="289">
                  <c:v>5800</c:v>
                </c:pt>
                <c:pt idx="290">
                  <c:v>5820</c:v>
                </c:pt>
                <c:pt idx="291">
                  <c:v>5840</c:v>
                </c:pt>
                <c:pt idx="292">
                  <c:v>5860</c:v>
                </c:pt>
                <c:pt idx="293">
                  <c:v>5880</c:v>
                </c:pt>
                <c:pt idx="294">
                  <c:v>5900</c:v>
                </c:pt>
                <c:pt idx="295">
                  <c:v>5920</c:v>
                </c:pt>
                <c:pt idx="296">
                  <c:v>5940</c:v>
                </c:pt>
                <c:pt idx="297">
                  <c:v>5960</c:v>
                </c:pt>
                <c:pt idx="298">
                  <c:v>5980</c:v>
                </c:pt>
                <c:pt idx="299">
                  <c:v>6000</c:v>
                </c:pt>
                <c:pt idx="300">
                  <c:v>6020</c:v>
                </c:pt>
                <c:pt idx="301">
                  <c:v>6040</c:v>
                </c:pt>
                <c:pt idx="302">
                  <c:v>6060</c:v>
                </c:pt>
                <c:pt idx="303">
                  <c:v>6080</c:v>
                </c:pt>
                <c:pt idx="304">
                  <c:v>6100</c:v>
                </c:pt>
                <c:pt idx="305">
                  <c:v>6120</c:v>
                </c:pt>
                <c:pt idx="306">
                  <c:v>6140</c:v>
                </c:pt>
                <c:pt idx="307">
                  <c:v>6160</c:v>
                </c:pt>
                <c:pt idx="308">
                  <c:v>6180</c:v>
                </c:pt>
                <c:pt idx="309">
                  <c:v>6200</c:v>
                </c:pt>
                <c:pt idx="310">
                  <c:v>6220</c:v>
                </c:pt>
                <c:pt idx="311">
                  <c:v>6240</c:v>
                </c:pt>
                <c:pt idx="312">
                  <c:v>6260</c:v>
                </c:pt>
                <c:pt idx="313">
                  <c:v>6280</c:v>
                </c:pt>
                <c:pt idx="314">
                  <c:v>6300</c:v>
                </c:pt>
                <c:pt idx="315">
                  <c:v>6320</c:v>
                </c:pt>
                <c:pt idx="316">
                  <c:v>6340</c:v>
                </c:pt>
                <c:pt idx="317">
                  <c:v>6360</c:v>
                </c:pt>
                <c:pt idx="318">
                  <c:v>6380</c:v>
                </c:pt>
                <c:pt idx="319">
                  <c:v>6400</c:v>
                </c:pt>
                <c:pt idx="320">
                  <c:v>6420</c:v>
                </c:pt>
                <c:pt idx="321">
                  <c:v>6440</c:v>
                </c:pt>
                <c:pt idx="322">
                  <c:v>6460</c:v>
                </c:pt>
                <c:pt idx="323">
                  <c:v>6480</c:v>
                </c:pt>
                <c:pt idx="324">
                  <c:v>6500</c:v>
                </c:pt>
                <c:pt idx="325">
                  <c:v>6520</c:v>
                </c:pt>
                <c:pt idx="326">
                  <c:v>6540</c:v>
                </c:pt>
                <c:pt idx="327">
                  <c:v>6560</c:v>
                </c:pt>
                <c:pt idx="328">
                  <c:v>6580</c:v>
                </c:pt>
                <c:pt idx="329">
                  <c:v>6600</c:v>
                </c:pt>
                <c:pt idx="330">
                  <c:v>6620</c:v>
                </c:pt>
                <c:pt idx="331">
                  <c:v>6640</c:v>
                </c:pt>
                <c:pt idx="332">
                  <c:v>6660</c:v>
                </c:pt>
                <c:pt idx="333">
                  <c:v>6680</c:v>
                </c:pt>
                <c:pt idx="334">
                  <c:v>6700</c:v>
                </c:pt>
                <c:pt idx="335">
                  <c:v>6720</c:v>
                </c:pt>
                <c:pt idx="336">
                  <c:v>6740</c:v>
                </c:pt>
                <c:pt idx="337">
                  <c:v>6760</c:v>
                </c:pt>
                <c:pt idx="338">
                  <c:v>6780</c:v>
                </c:pt>
                <c:pt idx="339">
                  <c:v>6800</c:v>
                </c:pt>
                <c:pt idx="340">
                  <c:v>6820</c:v>
                </c:pt>
                <c:pt idx="341">
                  <c:v>6840</c:v>
                </c:pt>
                <c:pt idx="342">
                  <c:v>6860</c:v>
                </c:pt>
                <c:pt idx="343">
                  <c:v>6880</c:v>
                </c:pt>
                <c:pt idx="344">
                  <c:v>6900</c:v>
                </c:pt>
                <c:pt idx="345">
                  <c:v>6920</c:v>
                </c:pt>
                <c:pt idx="346">
                  <c:v>6940</c:v>
                </c:pt>
                <c:pt idx="347">
                  <c:v>6960</c:v>
                </c:pt>
                <c:pt idx="348">
                  <c:v>6980</c:v>
                </c:pt>
                <c:pt idx="349">
                  <c:v>7000</c:v>
                </c:pt>
                <c:pt idx="350">
                  <c:v>7020</c:v>
                </c:pt>
                <c:pt idx="351">
                  <c:v>7040</c:v>
                </c:pt>
                <c:pt idx="352">
                  <c:v>7060</c:v>
                </c:pt>
                <c:pt idx="353">
                  <c:v>7080</c:v>
                </c:pt>
                <c:pt idx="354">
                  <c:v>7100</c:v>
                </c:pt>
                <c:pt idx="355">
                  <c:v>7120</c:v>
                </c:pt>
                <c:pt idx="356">
                  <c:v>7140</c:v>
                </c:pt>
                <c:pt idx="357">
                  <c:v>7160</c:v>
                </c:pt>
                <c:pt idx="358">
                  <c:v>7180</c:v>
                </c:pt>
                <c:pt idx="359">
                  <c:v>7200</c:v>
                </c:pt>
                <c:pt idx="360">
                  <c:v>7220</c:v>
                </c:pt>
                <c:pt idx="361">
                  <c:v>7240</c:v>
                </c:pt>
                <c:pt idx="362">
                  <c:v>7260</c:v>
                </c:pt>
                <c:pt idx="363">
                  <c:v>7280</c:v>
                </c:pt>
                <c:pt idx="364">
                  <c:v>7300</c:v>
                </c:pt>
                <c:pt idx="365">
                  <c:v>7320</c:v>
                </c:pt>
                <c:pt idx="366">
                  <c:v>7340</c:v>
                </c:pt>
                <c:pt idx="367">
                  <c:v>7360</c:v>
                </c:pt>
                <c:pt idx="368">
                  <c:v>7380</c:v>
                </c:pt>
                <c:pt idx="369">
                  <c:v>7400</c:v>
                </c:pt>
                <c:pt idx="370">
                  <c:v>7420</c:v>
                </c:pt>
                <c:pt idx="371">
                  <c:v>7440</c:v>
                </c:pt>
                <c:pt idx="372">
                  <c:v>7460</c:v>
                </c:pt>
                <c:pt idx="373">
                  <c:v>7480</c:v>
                </c:pt>
                <c:pt idx="374">
                  <c:v>7500</c:v>
                </c:pt>
                <c:pt idx="375">
                  <c:v>7520</c:v>
                </c:pt>
                <c:pt idx="376">
                  <c:v>7540</c:v>
                </c:pt>
                <c:pt idx="377">
                  <c:v>7560</c:v>
                </c:pt>
                <c:pt idx="378">
                  <c:v>7580</c:v>
                </c:pt>
                <c:pt idx="379">
                  <c:v>7600</c:v>
                </c:pt>
                <c:pt idx="380">
                  <c:v>7620</c:v>
                </c:pt>
                <c:pt idx="381">
                  <c:v>7640</c:v>
                </c:pt>
                <c:pt idx="382">
                  <c:v>7660</c:v>
                </c:pt>
                <c:pt idx="383">
                  <c:v>7680</c:v>
                </c:pt>
                <c:pt idx="384">
                  <c:v>7700</c:v>
                </c:pt>
                <c:pt idx="385">
                  <c:v>7720</c:v>
                </c:pt>
                <c:pt idx="386">
                  <c:v>7740</c:v>
                </c:pt>
                <c:pt idx="387">
                  <c:v>7760</c:v>
                </c:pt>
                <c:pt idx="388">
                  <c:v>7780</c:v>
                </c:pt>
                <c:pt idx="389">
                  <c:v>7800</c:v>
                </c:pt>
                <c:pt idx="390">
                  <c:v>7820</c:v>
                </c:pt>
                <c:pt idx="391">
                  <c:v>7840</c:v>
                </c:pt>
                <c:pt idx="392">
                  <c:v>7860</c:v>
                </c:pt>
                <c:pt idx="393">
                  <c:v>7880</c:v>
                </c:pt>
                <c:pt idx="394">
                  <c:v>7900</c:v>
                </c:pt>
                <c:pt idx="395">
                  <c:v>7920</c:v>
                </c:pt>
                <c:pt idx="396">
                  <c:v>7940</c:v>
                </c:pt>
                <c:pt idx="397">
                  <c:v>7960</c:v>
                </c:pt>
                <c:pt idx="398">
                  <c:v>7980</c:v>
                </c:pt>
                <c:pt idx="399">
                  <c:v>8000</c:v>
                </c:pt>
                <c:pt idx="400">
                  <c:v>8020</c:v>
                </c:pt>
                <c:pt idx="401">
                  <c:v>8040</c:v>
                </c:pt>
                <c:pt idx="402">
                  <c:v>8060</c:v>
                </c:pt>
                <c:pt idx="403">
                  <c:v>8080</c:v>
                </c:pt>
                <c:pt idx="404">
                  <c:v>8100</c:v>
                </c:pt>
                <c:pt idx="405">
                  <c:v>8120</c:v>
                </c:pt>
                <c:pt idx="406">
                  <c:v>8140</c:v>
                </c:pt>
                <c:pt idx="407">
                  <c:v>8160</c:v>
                </c:pt>
                <c:pt idx="408">
                  <c:v>8180</c:v>
                </c:pt>
                <c:pt idx="409">
                  <c:v>8200</c:v>
                </c:pt>
                <c:pt idx="410">
                  <c:v>8220</c:v>
                </c:pt>
                <c:pt idx="411">
                  <c:v>8240</c:v>
                </c:pt>
                <c:pt idx="412">
                  <c:v>8260</c:v>
                </c:pt>
                <c:pt idx="413">
                  <c:v>8280</c:v>
                </c:pt>
                <c:pt idx="414">
                  <c:v>8300</c:v>
                </c:pt>
                <c:pt idx="415">
                  <c:v>8320</c:v>
                </c:pt>
                <c:pt idx="416">
                  <c:v>8340</c:v>
                </c:pt>
                <c:pt idx="417">
                  <c:v>8360</c:v>
                </c:pt>
                <c:pt idx="418">
                  <c:v>8380</c:v>
                </c:pt>
                <c:pt idx="419">
                  <c:v>8400</c:v>
                </c:pt>
                <c:pt idx="420">
                  <c:v>8420</c:v>
                </c:pt>
                <c:pt idx="421">
                  <c:v>8440</c:v>
                </c:pt>
                <c:pt idx="422">
                  <c:v>8460</c:v>
                </c:pt>
                <c:pt idx="423">
                  <c:v>8480</c:v>
                </c:pt>
                <c:pt idx="424">
                  <c:v>8500</c:v>
                </c:pt>
                <c:pt idx="425">
                  <c:v>8520</c:v>
                </c:pt>
                <c:pt idx="426">
                  <c:v>8540</c:v>
                </c:pt>
                <c:pt idx="427">
                  <c:v>8560</c:v>
                </c:pt>
                <c:pt idx="428">
                  <c:v>8580</c:v>
                </c:pt>
                <c:pt idx="429">
                  <c:v>8600</c:v>
                </c:pt>
                <c:pt idx="430">
                  <c:v>8620</c:v>
                </c:pt>
                <c:pt idx="431">
                  <c:v>8640</c:v>
                </c:pt>
                <c:pt idx="432">
                  <c:v>8660</c:v>
                </c:pt>
                <c:pt idx="433">
                  <c:v>8680</c:v>
                </c:pt>
                <c:pt idx="434">
                  <c:v>8700</c:v>
                </c:pt>
                <c:pt idx="435">
                  <c:v>8720</c:v>
                </c:pt>
                <c:pt idx="436">
                  <c:v>8740</c:v>
                </c:pt>
                <c:pt idx="437">
                  <c:v>8760</c:v>
                </c:pt>
                <c:pt idx="438">
                  <c:v>8780</c:v>
                </c:pt>
                <c:pt idx="439">
                  <c:v>8800</c:v>
                </c:pt>
                <c:pt idx="440">
                  <c:v>8820</c:v>
                </c:pt>
                <c:pt idx="441">
                  <c:v>8840</c:v>
                </c:pt>
                <c:pt idx="442">
                  <c:v>8860</c:v>
                </c:pt>
                <c:pt idx="443">
                  <c:v>8880</c:v>
                </c:pt>
                <c:pt idx="444">
                  <c:v>8900</c:v>
                </c:pt>
                <c:pt idx="445">
                  <c:v>8920</c:v>
                </c:pt>
                <c:pt idx="446">
                  <c:v>8940</c:v>
                </c:pt>
                <c:pt idx="447">
                  <c:v>8960</c:v>
                </c:pt>
                <c:pt idx="448">
                  <c:v>8980</c:v>
                </c:pt>
                <c:pt idx="449">
                  <c:v>9000</c:v>
                </c:pt>
                <c:pt idx="450">
                  <c:v>9020</c:v>
                </c:pt>
                <c:pt idx="451">
                  <c:v>9040</c:v>
                </c:pt>
                <c:pt idx="452">
                  <c:v>9060</c:v>
                </c:pt>
                <c:pt idx="453">
                  <c:v>9080</c:v>
                </c:pt>
                <c:pt idx="454">
                  <c:v>9100</c:v>
                </c:pt>
                <c:pt idx="455">
                  <c:v>9120</c:v>
                </c:pt>
                <c:pt idx="456">
                  <c:v>9140</c:v>
                </c:pt>
                <c:pt idx="457">
                  <c:v>9160</c:v>
                </c:pt>
                <c:pt idx="458">
                  <c:v>9180</c:v>
                </c:pt>
                <c:pt idx="459">
                  <c:v>9200</c:v>
                </c:pt>
                <c:pt idx="460">
                  <c:v>9220</c:v>
                </c:pt>
                <c:pt idx="461">
                  <c:v>9240</c:v>
                </c:pt>
                <c:pt idx="462">
                  <c:v>9260</c:v>
                </c:pt>
                <c:pt idx="463">
                  <c:v>9280</c:v>
                </c:pt>
                <c:pt idx="464">
                  <c:v>9300</c:v>
                </c:pt>
                <c:pt idx="465">
                  <c:v>9320</c:v>
                </c:pt>
                <c:pt idx="466">
                  <c:v>9340</c:v>
                </c:pt>
                <c:pt idx="467">
                  <c:v>9360</c:v>
                </c:pt>
                <c:pt idx="468">
                  <c:v>9380</c:v>
                </c:pt>
                <c:pt idx="469">
                  <c:v>9400</c:v>
                </c:pt>
                <c:pt idx="470">
                  <c:v>9420</c:v>
                </c:pt>
                <c:pt idx="471">
                  <c:v>9440</c:v>
                </c:pt>
                <c:pt idx="472">
                  <c:v>9460</c:v>
                </c:pt>
                <c:pt idx="473">
                  <c:v>9480</c:v>
                </c:pt>
                <c:pt idx="474">
                  <c:v>9500</c:v>
                </c:pt>
                <c:pt idx="475">
                  <c:v>9520</c:v>
                </c:pt>
                <c:pt idx="476">
                  <c:v>9540</c:v>
                </c:pt>
                <c:pt idx="477">
                  <c:v>9560</c:v>
                </c:pt>
                <c:pt idx="478">
                  <c:v>9580</c:v>
                </c:pt>
                <c:pt idx="479">
                  <c:v>9600</c:v>
                </c:pt>
                <c:pt idx="480">
                  <c:v>9620</c:v>
                </c:pt>
                <c:pt idx="481">
                  <c:v>9640</c:v>
                </c:pt>
                <c:pt idx="482">
                  <c:v>9660</c:v>
                </c:pt>
                <c:pt idx="483">
                  <c:v>9680</c:v>
                </c:pt>
                <c:pt idx="484">
                  <c:v>9700</c:v>
                </c:pt>
                <c:pt idx="485">
                  <c:v>9720</c:v>
                </c:pt>
                <c:pt idx="486">
                  <c:v>9740</c:v>
                </c:pt>
                <c:pt idx="487">
                  <c:v>9760</c:v>
                </c:pt>
                <c:pt idx="488">
                  <c:v>9780</c:v>
                </c:pt>
                <c:pt idx="489">
                  <c:v>9800</c:v>
                </c:pt>
                <c:pt idx="490">
                  <c:v>9820</c:v>
                </c:pt>
                <c:pt idx="491">
                  <c:v>9840</c:v>
                </c:pt>
                <c:pt idx="492">
                  <c:v>9860</c:v>
                </c:pt>
                <c:pt idx="493">
                  <c:v>9880</c:v>
                </c:pt>
                <c:pt idx="494">
                  <c:v>9900</c:v>
                </c:pt>
                <c:pt idx="495">
                  <c:v>9920</c:v>
                </c:pt>
                <c:pt idx="496">
                  <c:v>9940</c:v>
                </c:pt>
                <c:pt idx="497">
                  <c:v>9960</c:v>
                </c:pt>
                <c:pt idx="498">
                  <c:v>9980</c:v>
                </c:pt>
                <c:pt idx="499">
                  <c:v>10000</c:v>
                </c:pt>
                <c:pt idx="500">
                  <c:v>10020</c:v>
                </c:pt>
                <c:pt idx="501">
                  <c:v>10040</c:v>
                </c:pt>
                <c:pt idx="502">
                  <c:v>10060</c:v>
                </c:pt>
                <c:pt idx="503">
                  <c:v>10080</c:v>
                </c:pt>
                <c:pt idx="504">
                  <c:v>10100</c:v>
                </c:pt>
                <c:pt idx="505">
                  <c:v>10120</c:v>
                </c:pt>
                <c:pt idx="506">
                  <c:v>10140</c:v>
                </c:pt>
                <c:pt idx="507">
                  <c:v>10160</c:v>
                </c:pt>
                <c:pt idx="508">
                  <c:v>10180</c:v>
                </c:pt>
                <c:pt idx="509">
                  <c:v>10200</c:v>
                </c:pt>
                <c:pt idx="510">
                  <c:v>10220</c:v>
                </c:pt>
                <c:pt idx="511">
                  <c:v>10240</c:v>
                </c:pt>
                <c:pt idx="512">
                  <c:v>10260</c:v>
                </c:pt>
                <c:pt idx="513">
                  <c:v>10280</c:v>
                </c:pt>
                <c:pt idx="514">
                  <c:v>10300</c:v>
                </c:pt>
                <c:pt idx="515">
                  <c:v>10320</c:v>
                </c:pt>
                <c:pt idx="516">
                  <c:v>10340</c:v>
                </c:pt>
                <c:pt idx="517">
                  <c:v>10360</c:v>
                </c:pt>
                <c:pt idx="518">
                  <c:v>10380</c:v>
                </c:pt>
                <c:pt idx="519">
                  <c:v>10400</c:v>
                </c:pt>
                <c:pt idx="520">
                  <c:v>10420</c:v>
                </c:pt>
                <c:pt idx="521">
                  <c:v>10440</c:v>
                </c:pt>
                <c:pt idx="522">
                  <c:v>10460</c:v>
                </c:pt>
                <c:pt idx="523">
                  <c:v>10480</c:v>
                </c:pt>
                <c:pt idx="524">
                  <c:v>10500</c:v>
                </c:pt>
                <c:pt idx="525">
                  <c:v>10520</c:v>
                </c:pt>
                <c:pt idx="526">
                  <c:v>10540</c:v>
                </c:pt>
                <c:pt idx="527">
                  <c:v>10560</c:v>
                </c:pt>
                <c:pt idx="528">
                  <c:v>10580</c:v>
                </c:pt>
                <c:pt idx="529">
                  <c:v>10600</c:v>
                </c:pt>
                <c:pt idx="530">
                  <c:v>10620</c:v>
                </c:pt>
                <c:pt idx="531">
                  <c:v>10640</c:v>
                </c:pt>
                <c:pt idx="532">
                  <c:v>10660</c:v>
                </c:pt>
                <c:pt idx="533">
                  <c:v>10680</c:v>
                </c:pt>
                <c:pt idx="534">
                  <c:v>10700</c:v>
                </c:pt>
                <c:pt idx="535">
                  <c:v>10720</c:v>
                </c:pt>
                <c:pt idx="536">
                  <c:v>10740</c:v>
                </c:pt>
                <c:pt idx="537">
                  <c:v>10760</c:v>
                </c:pt>
                <c:pt idx="538">
                  <c:v>10780</c:v>
                </c:pt>
                <c:pt idx="539">
                  <c:v>10800</c:v>
                </c:pt>
                <c:pt idx="540">
                  <c:v>10820</c:v>
                </c:pt>
                <c:pt idx="541">
                  <c:v>10840</c:v>
                </c:pt>
                <c:pt idx="542">
                  <c:v>10860</c:v>
                </c:pt>
                <c:pt idx="543">
                  <c:v>10880</c:v>
                </c:pt>
                <c:pt idx="544">
                  <c:v>10900</c:v>
                </c:pt>
                <c:pt idx="545">
                  <c:v>10920</c:v>
                </c:pt>
                <c:pt idx="546">
                  <c:v>10940</c:v>
                </c:pt>
                <c:pt idx="547">
                  <c:v>10960</c:v>
                </c:pt>
                <c:pt idx="548">
                  <c:v>10980</c:v>
                </c:pt>
                <c:pt idx="549">
                  <c:v>11000</c:v>
                </c:pt>
                <c:pt idx="550">
                  <c:v>11020</c:v>
                </c:pt>
                <c:pt idx="551">
                  <c:v>11040</c:v>
                </c:pt>
                <c:pt idx="552">
                  <c:v>11060</c:v>
                </c:pt>
                <c:pt idx="553">
                  <c:v>11080</c:v>
                </c:pt>
                <c:pt idx="554">
                  <c:v>11100</c:v>
                </c:pt>
                <c:pt idx="555">
                  <c:v>11120</c:v>
                </c:pt>
                <c:pt idx="556">
                  <c:v>11140</c:v>
                </c:pt>
                <c:pt idx="557">
                  <c:v>11160</c:v>
                </c:pt>
                <c:pt idx="558">
                  <c:v>11180</c:v>
                </c:pt>
                <c:pt idx="559">
                  <c:v>11200</c:v>
                </c:pt>
                <c:pt idx="560">
                  <c:v>11220</c:v>
                </c:pt>
                <c:pt idx="561">
                  <c:v>11240</c:v>
                </c:pt>
                <c:pt idx="562">
                  <c:v>11260</c:v>
                </c:pt>
                <c:pt idx="563">
                  <c:v>11280</c:v>
                </c:pt>
                <c:pt idx="564">
                  <c:v>11300</c:v>
                </c:pt>
                <c:pt idx="565">
                  <c:v>11320</c:v>
                </c:pt>
                <c:pt idx="566">
                  <c:v>11340</c:v>
                </c:pt>
                <c:pt idx="567">
                  <c:v>11360</c:v>
                </c:pt>
                <c:pt idx="568">
                  <c:v>11380</c:v>
                </c:pt>
                <c:pt idx="569">
                  <c:v>11400</c:v>
                </c:pt>
                <c:pt idx="570">
                  <c:v>11420</c:v>
                </c:pt>
                <c:pt idx="571">
                  <c:v>11440</c:v>
                </c:pt>
                <c:pt idx="572">
                  <c:v>11460</c:v>
                </c:pt>
                <c:pt idx="573">
                  <c:v>11480</c:v>
                </c:pt>
                <c:pt idx="574">
                  <c:v>11500</c:v>
                </c:pt>
                <c:pt idx="575">
                  <c:v>11520</c:v>
                </c:pt>
                <c:pt idx="576">
                  <c:v>11540</c:v>
                </c:pt>
                <c:pt idx="577">
                  <c:v>11560</c:v>
                </c:pt>
                <c:pt idx="578">
                  <c:v>11580</c:v>
                </c:pt>
                <c:pt idx="579">
                  <c:v>11600</c:v>
                </c:pt>
                <c:pt idx="580">
                  <c:v>11620</c:v>
                </c:pt>
                <c:pt idx="581">
                  <c:v>11640</c:v>
                </c:pt>
                <c:pt idx="582">
                  <c:v>11660</c:v>
                </c:pt>
                <c:pt idx="583">
                  <c:v>11680</c:v>
                </c:pt>
                <c:pt idx="584">
                  <c:v>11700</c:v>
                </c:pt>
                <c:pt idx="585">
                  <c:v>11720</c:v>
                </c:pt>
                <c:pt idx="586">
                  <c:v>11740</c:v>
                </c:pt>
                <c:pt idx="587">
                  <c:v>11760</c:v>
                </c:pt>
                <c:pt idx="588">
                  <c:v>11780</c:v>
                </c:pt>
                <c:pt idx="589">
                  <c:v>11800</c:v>
                </c:pt>
                <c:pt idx="590">
                  <c:v>11820</c:v>
                </c:pt>
                <c:pt idx="591">
                  <c:v>11840</c:v>
                </c:pt>
                <c:pt idx="592">
                  <c:v>11860</c:v>
                </c:pt>
                <c:pt idx="593">
                  <c:v>11880</c:v>
                </c:pt>
                <c:pt idx="594">
                  <c:v>11900</c:v>
                </c:pt>
                <c:pt idx="595">
                  <c:v>11920</c:v>
                </c:pt>
                <c:pt idx="596">
                  <c:v>11940</c:v>
                </c:pt>
                <c:pt idx="597">
                  <c:v>11960</c:v>
                </c:pt>
                <c:pt idx="598">
                  <c:v>11980</c:v>
                </c:pt>
                <c:pt idx="599">
                  <c:v>12000</c:v>
                </c:pt>
                <c:pt idx="600">
                  <c:v>12020</c:v>
                </c:pt>
                <c:pt idx="601">
                  <c:v>12040</c:v>
                </c:pt>
                <c:pt idx="602">
                  <c:v>12060</c:v>
                </c:pt>
                <c:pt idx="603">
                  <c:v>12080</c:v>
                </c:pt>
                <c:pt idx="604">
                  <c:v>12100</c:v>
                </c:pt>
                <c:pt idx="605">
                  <c:v>12120</c:v>
                </c:pt>
                <c:pt idx="606">
                  <c:v>12140</c:v>
                </c:pt>
                <c:pt idx="607">
                  <c:v>12160</c:v>
                </c:pt>
                <c:pt idx="608">
                  <c:v>12180</c:v>
                </c:pt>
                <c:pt idx="609">
                  <c:v>12200</c:v>
                </c:pt>
                <c:pt idx="610">
                  <c:v>12220</c:v>
                </c:pt>
                <c:pt idx="611">
                  <c:v>12240</c:v>
                </c:pt>
                <c:pt idx="612">
                  <c:v>12260</c:v>
                </c:pt>
                <c:pt idx="613">
                  <c:v>12280</c:v>
                </c:pt>
                <c:pt idx="614">
                  <c:v>12300</c:v>
                </c:pt>
                <c:pt idx="615">
                  <c:v>12320</c:v>
                </c:pt>
                <c:pt idx="616">
                  <c:v>12340</c:v>
                </c:pt>
                <c:pt idx="617">
                  <c:v>12360</c:v>
                </c:pt>
                <c:pt idx="618">
                  <c:v>12380</c:v>
                </c:pt>
                <c:pt idx="619">
                  <c:v>12400</c:v>
                </c:pt>
                <c:pt idx="620">
                  <c:v>12420</c:v>
                </c:pt>
                <c:pt idx="621">
                  <c:v>12440</c:v>
                </c:pt>
                <c:pt idx="622">
                  <c:v>12460</c:v>
                </c:pt>
                <c:pt idx="623">
                  <c:v>12480</c:v>
                </c:pt>
                <c:pt idx="624">
                  <c:v>12500</c:v>
                </c:pt>
                <c:pt idx="625">
                  <c:v>12520</c:v>
                </c:pt>
                <c:pt idx="626">
                  <c:v>12540</c:v>
                </c:pt>
                <c:pt idx="627">
                  <c:v>12560</c:v>
                </c:pt>
                <c:pt idx="628">
                  <c:v>12580</c:v>
                </c:pt>
                <c:pt idx="629">
                  <c:v>12600</c:v>
                </c:pt>
                <c:pt idx="630">
                  <c:v>12620</c:v>
                </c:pt>
                <c:pt idx="631">
                  <c:v>12640</c:v>
                </c:pt>
                <c:pt idx="632">
                  <c:v>12660</c:v>
                </c:pt>
                <c:pt idx="633">
                  <c:v>12680</c:v>
                </c:pt>
                <c:pt idx="634">
                  <c:v>12700</c:v>
                </c:pt>
                <c:pt idx="635">
                  <c:v>12720</c:v>
                </c:pt>
                <c:pt idx="636">
                  <c:v>12740</c:v>
                </c:pt>
                <c:pt idx="637">
                  <c:v>12760</c:v>
                </c:pt>
                <c:pt idx="638">
                  <c:v>12780</c:v>
                </c:pt>
                <c:pt idx="639">
                  <c:v>12800</c:v>
                </c:pt>
                <c:pt idx="640">
                  <c:v>12820</c:v>
                </c:pt>
                <c:pt idx="641">
                  <c:v>12840</c:v>
                </c:pt>
                <c:pt idx="642">
                  <c:v>12860</c:v>
                </c:pt>
                <c:pt idx="643">
                  <c:v>12880</c:v>
                </c:pt>
                <c:pt idx="644">
                  <c:v>12900</c:v>
                </c:pt>
                <c:pt idx="645">
                  <c:v>12920</c:v>
                </c:pt>
                <c:pt idx="646">
                  <c:v>12940</c:v>
                </c:pt>
                <c:pt idx="647">
                  <c:v>12960</c:v>
                </c:pt>
                <c:pt idx="648">
                  <c:v>12980</c:v>
                </c:pt>
                <c:pt idx="649">
                  <c:v>13000</c:v>
                </c:pt>
                <c:pt idx="650">
                  <c:v>13020</c:v>
                </c:pt>
                <c:pt idx="651">
                  <c:v>13040</c:v>
                </c:pt>
                <c:pt idx="652">
                  <c:v>13060</c:v>
                </c:pt>
                <c:pt idx="653">
                  <c:v>13080</c:v>
                </c:pt>
                <c:pt idx="654">
                  <c:v>13100</c:v>
                </c:pt>
                <c:pt idx="655">
                  <c:v>13120</c:v>
                </c:pt>
                <c:pt idx="656">
                  <c:v>13140</c:v>
                </c:pt>
                <c:pt idx="657">
                  <c:v>13160</c:v>
                </c:pt>
                <c:pt idx="658">
                  <c:v>13180</c:v>
                </c:pt>
                <c:pt idx="659">
                  <c:v>13200</c:v>
                </c:pt>
                <c:pt idx="660">
                  <c:v>13220</c:v>
                </c:pt>
                <c:pt idx="661">
                  <c:v>13240</c:v>
                </c:pt>
                <c:pt idx="662">
                  <c:v>13260</c:v>
                </c:pt>
                <c:pt idx="663">
                  <c:v>13280</c:v>
                </c:pt>
                <c:pt idx="664">
                  <c:v>13300</c:v>
                </c:pt>
                <c:pt idx="665">
                  <c:v>13320</c:v>
                </c:pt>
                <c:pt idx="666">
                  <c:v>13340</c:v>
                </c:pt>
                <c:pt idx="667">
                  <c:v>13360</c:v>
                </c:pt>
                <c:pt idx="668">
                  <c:v>13380</c:v>
                </c:pt>
                <c:pt idx="669">
                  <c:v>13400</c:v>
                </c:pt>
                <c:pt idx="670">
                  <c:v>13420</c:v>
                </c:pt>
                <c:pt idx="671">
                  <c:v>13440</c:v>
                </c:pt>
                <c:pt idx="672">
                  <c:v>13460</c:v>
                </c:pt>
                <c:pt idx="673">
                  <c:v>13480</c:v>
                </c:pt>
                <c:pt idx="674">
                  <c:v>13500</c:v>
                </c:pt>
                <c:pt idx="675">
                  <c:v>13520</c:v>
                </c:pt>
                <c:pt idx="676">
                  <c:v>13540</c:v>
                </c:pt>
                <c:pt idx="677">
                  <c:v>13560</c:v>
                </c:pt>
                <c:pt idx="678">
                  <c:v>13580</c:v>
                </c:pt>
                <c:pt idx="679">
                  <c:v>13600</c:v>
                </c:pt>
                <c:pt idx="680">
                  <c:v>13620</c:v>
                </c:pt>
                <c:pt idx="681">
                  <c:v>13640</c:v>
                </c:pt>
                <c:pt idx="682">
                  <c:v>13660</c:v>
                </c:pt>
                <c:pt idx="683">
                  <c:v>13680</c:v>
                </c:pt>
                <c:pt idx="684">
                  <c:v>13700</c:v>
                </c:pt>
                <c:pt idx="685">
                  <c:v>13720</c:v>
                </c:pt>
                <c:pt idx="686">
                  <c:v>13740</c:v>
                </c:pt>
                <c:pt idx="687">
                  <c:v>13760</c:v>
                </c:pt>
                <c:pt idx="688">
                  <c:v>13780</c:v>
                </c:pt>
                <c:pt idx="689">
                  <c:v>13800</c:v>
                </c:pt>
                <c:pt idx="690">
                  <c:v>13820</c:v>
                </c:pt>
                <c:pt idx="691">
                  <c:v>13840</c:v>
                </c:pt>
                <c:pt idx="692">
                  <c:v>13860</c:v>
                </c:pt>
                <c:pt idx="693">
                  <c:v>13880</c:v>
                </c:pt>
                <c:pt idx="694">
                  <c:v>13900</c:v>
                </c:pt>
                <c:pt idx="695">
                  <c:v>13920</c:v>
                </c:pt>
                <c:pt idx="696">
                  <c:v>13940</c:v>
                </c:pt>
                <c:pt idx="697">
                  <c:v>13960</c:v>
                </c:pt>
                <c:pt idx="698">
                  <c:v>13980</c:v>
                </c:pt>
                <c:pt idx="699">
                  <c:v>14000</c:v>
                </c:pt>
                <c:pt idx="700">
                  <c:v>14020</c:v>
                </c:pt>
                <c:pt idx="701">
                  <c:v>14040</c:v>
                </c:pt>
                <c:pt idx="702">
                  <c:v>14060</c:v>
                </c:pt>
                <c:pt idx="703">
                  <c:v>14080</c:v>
                </c:pt>
                <c:pt idx="704">
                  <c:v>14100</c:v>
                </c:pt>
                <c:pt idx="705">
                  <c:v>14120</c:v>
                </c:pt>
                <c:pt idx="706">
                  <c:v>14140</c:v>
                </c:pt>
                <c:pt idx="707">
                  <c:v>14160</c:v>
                </c:pt>
                <c:pt idx="708">
                  <c:v>14180</c:v>
                </c:pt>
                <c:pt idx="709">
                  <c:v>14200</c:v>
                </c:pt>
                <c:pt idx="710">
                  <c:v>14220</c:v>
                </c:pt>
                <c:pt idx="711">
                  <c:v>14240</c:v>
                </c:pt>
                <c:pt idx="712">
                  <c:v>14260</c:v>
                </c:pt>
                <c:pt idx="713">
                  <c:v>14280</c:v>
                </c:pt>
                <c:pt idx="714">
                  <c:v>14300</c:v>
                </c:pt>
                <c:pt idx="715">
                  <c:v>14320</c:v>
                </c:pt>
                <c:pt idx="716">
                  <c:v>14340</c:v>
                </c:pt>
                <c:pt idx="717">
                  <c:v>14360</c:v>
                </c:pt>
                <c:pt idx="718">
                  <c:v>14380</c:v>
                </c:pt>
                <c:pt idx="719">
                  <c:v>14400</c:v>
                </c:pt>
                <c:pt idx="720">
                  <c:v>14420</c:v>
                </c:pt>
                <c:pt idx="721">
                  <c:v>14440</c:v>
                </c:pt>
                <c:pt idx="722">
                  <c:v>14460</c:v>
                </c:pt>
                <c:pt idx="723">
                  <c:v>14480</c:v>
                </c:pt>
                <c:pt idx="724">
                  <c:v>14500</c:v>
                </c:pt>
                <c:pt idx="725">
                  <c:v>14520</c:v>
                </c:pt>
                <c:pt idx="726">
                  <c:v>14540</c:v>
                </c:pt>
                <c:pt idx="727">
                  <c:v>14560</c:v>
                </c:pt>
                <c:pt idx="728">
                  <c:v>14580</c:v>
                </c:pt>
                <c:pt idx="729">
                  <c:v>14600</c:v>
                </c:pt>
                <c:pt idx="730">
                  <c:v>14620</c:v>
                </c:pt>
                <c:pt idx="731">
                  <c:v>14640</c:v>
                </c:pt>
                <c:pt idx="732">
                  <c:v>14660</c:v>
                </c:pt>
                <c:pt idx="733">
                  <c:v>14680</c:v>
                </c:pt>
                <c:pt idx="734">
                  <c:v>14700</c:v>
                </c:pt>
                <c:pt idx="735">
                  <c:v>14720</c:v>
                </c:pt>
                <c:pt idx="736">
                  <c:v>14740</c:v>
                </c:pt>
                <c:pt idx="737">
                  <c:v>14760</c:v>
                </c:pt>
                <c:pt idx="738">
                  <c:v>14780</c:v>
                </c:pt>
                <c:pt idx="739">
                  <c:v>14800</c:v>
                </c:pt>
                <c:pt idx="740">
                  <c:v>14820</c:v>
                </c:pt>
                <c:pt idx="741">
                  <c:v>14840</c:v>
                </c:pt>
                <c:pt idx="742">
                  <c:v>14860</c:v>
                </c:pt>
                <c:pt idx="743">
                  <c:v>14880</c:v>
                </c:pt>
                <c:pt idx="744">
                  <c:v>14900</c:v>
                </c:pt>
                <c:pt idx="745">
                  <c:v>14920</c:v>
                </c:pt>
                <c:pt idx="746">
                  <c:v>14940</c:v>
                </c:pt>
                <c:pt idx="747">
                  <c:v>14960</c:v>
                </c:pt>
                <c:pt idx="748">
                  <c:v>14980</c:v>
                </c:pt>
                <c:pt idx="749">
                  <c:v>15000</c:v>
                </c:pt>
                <c:pt idx="750">
                  <c:v>15020</c:v>
                </c:pt>
                <c:pt idx="751">
                  <c:v>15040</c:v>
                </c:pt>
                <c:pt idx="752">
                  <c:v>15060</c:v>
                </c:pt>
                <c:pt idx="753">
                  <c:v>15080</c:v>
                </c:pt>
                <c:pt idx="754">
                  <c:v>15100</c:v>
                </c:pt>
                <c:pt idx="755">
                  <c:v>15120</c:v>
                </c:pt>
                <c:pt idx="756">
                  <c:v>15140</c:v>
                </c:pt>
                <c:pt idx="757">
                  <c:v>15160</c:v>
                </c:pt>
                <c:pt idx="758">
                  <c:v>15180</c:v>
                </c:pt>
                <c:pt idx="759">
                  <c:v>15200</c:v>
                </c:pt>
                <c:pt idx="760">
                  <c:v>15220</c:v>
                </c:pt>
                <c:pt idx="761">
                  <c:v>15240</c:v>
                </c:pt>
                <c:pt idx="762">
                  <c:v>15260</c:v>
                </c:pt>
                <c:pt idx="763">
                  <c:v>15280</c:v>
                </c:pt>
                <c:pt idx="764">
                  <c:v>15300</c:v>
                </c:pt>
                <c:pt idx="765">
                  <c:v>15320</c:v>
                </c:pt>
                <c:pt idx="766">
                  <c:v>15340</c:v>
                </c:pt>
                <c:pt idx="767">
                  <c:v>15360</c:v>
                </c:pt>
                <c:pt idx="768">
                  <c:v>15380</c:v>
                </c:pt>
                <c:pt idx="769">
                  <c:v>15400</c:v>
                </c:pt>
                <c:pt idx="770">
                  <c:v>15420</c:v>
                </c:pt>
                <c:pt idx="771">
                  <c:v>15440</c:v>
                </c:pt>
                <c:pt idx="772">
                  <c:v>15460</c:v>
                </c:pt>
                <c:pt idx="773">
                  <c:v>15480</c:v>
                </c:pt>
                <c:pt idx="774">
                  <c:v>15500</c:v>
                </c:pt>
                <c:pt idx="775">
                  <c:v>15520</c:v>
                </c:pt>
                <c:pt idx="776">
                  <c:v>15540</c:v>
                </c:pt>
                <c:pt idx="777">
                  <c:v>15560</c:v>
                </c:pt>
                <c:pt idx="778">
                  <c:v>15580</c:v>
                </c:pt>
                <c:pt idx="779">
                  <c:v>15600</c:v>
                </c:pt>
                <c:pt idx="780">
                  <c:v>15620</c:v>
                </c:pt>
                <c:pt idx="781">
                  <c:v>15640</c:v>
                </c:pt>
                <c:pt idx="782">
                  <c:v>15660</c:v>
                </c:pt>
                <c:pt idx="783">
                  <c:v>15680</c:v>
                </c:pt>
                <c:pt idx="784">
                  <c:v>15700</c:v>
                </c:pt>
                <c:pt idx="785">
                  <c:v>15720</c:v>
                </c:pt>
                <c:pt idx="786">
                  <c:v>15740</c:v>
                </c:pt>
                <c:pt idx="787">
                  <c:v>15760</c:v>
                </c:pt>
                <c:pt idx="788">
                  <c:v>15780</c:v>
                </c:pt>
                <c:pt idx="789">
                  <c:v>15800</c:v>
                </c:pt>
                <c:pt idx="790">
                  <c:v>15820</c:v>
                </c:pt>
                <c:pt idx="791">
                  <c:v>15840</c:v>
                </c:pt>
                <c:pt idx="792">
                  <c:v>15860</c:v>
                </c:pt>
                <c:pt idx="793">
                  <c:v>15880</c:v>
                </c:pt>
                <c:pt idx="794">
                  <c:v>15900</c:v>
                </c:pt>
                <c:pt idx="795">
                  <c:v>15920</c:v>
                </c:pt>
                <c:pt idx="796">
                  <c:v>15940</c:v>
                </c:pt>
                <c:pt idx="797">
                  <c:v>15960</c:v>
                </c:pt>
                <c:pt idx="798">
                  <c:v>15980</c:v>
                </c:pt>
                <c:pt idx="799">
                  <c:v>16000</c:v>
                </c:pt>
                <c:pt idx="800">
                  <c:v>16020</c:v>
                </c:pt>
                <c:pt idx="801">
                  <c:v>16040</c:v>
                </c:pt>
                <c:pt idx="802">
                  <c:v>16060</c:v>
                </c:pt>
                <c:pt idx="803">
                  <c:v>16080</c:v>
                </c:pt>
                <c:pt idx="804">
                  <c:v>16100</c:v>
                </c:pt>
                <c:pt idx="805">
                  <c:v>16120</c:v>
                </c:pt>
                <c:pt idx="806">
                  <c:v>16140</c:v>
                </c:pt>
                <c:pt idx="807">
                  <c:v>16160</c:v>
                </c:pt>
                <c:pt idx="808">
                  <c:v>16180</c:v>
                </c:pt>
                <c:pt idx="809">
                  <c:v>16200</c:v>
                </c:pt>
                <c:pt idx="810">
                  <c:v>16220</c:v>
                </c:pt>
                <c:pt idx="811">
                  <c:v>16240</c:v>
                </c:pt>
                <c:pt idx="812">
                  <c:v>16260</c:v>
                </c:pt>
                <c:pt idx="813">
                  <c:v>16280</c:v>
                </c:pt>
                <c:pt idx="814">
                  <c:v>16300</c:v>
                </c:pt>
                <c:pt idx="815">
                  <c:v>16320</c:v>
                </c:pt>
                <c:pt idx="816">
                  <c:v>16340</c:v>
                </c:pt>
                <c:pt idx="817">
                  <c:v>16360</c:v>
                </c:pt>
                <c:pt idx="818">
                  <c:v>16380</c:v>
                </c:pt>
                <c:pt idx="819">
                  <c:v>16400</c:v>
                </c:pt>
                <c:pt idx="820">
                  <c:v>16420</c:v>
                </c:pt>
                <c:pt idx="821">
                  <c:v>16440</c:v>
                </c:pt>
                <c:pt idx="822">
                  <c:v>16460</c:v>
                </c:pt>
                <c:pt idx="823">
                  <c:v>16480</c:v>
                </c:pt>
                <c:pt idx="824">
                  <c:v>16500</c:v>
                </c:pt>
                <c:pt idx="825">
                  <c:v>16520</c:v>
                </c:pt>
                <c:pt idx="826">
                  <c:v>16540</c:v>
                </c:pt>
                <c:pt idx="827">
                  <c:v>16560</c:v>
                </c:pt>
                <c:pt idx="828">
                  <c:v>16580</c:v>
                </c:pt>
                <c:pt idx="829">
                  <c:v>16600</c:v>
                </c:pt>
                <c:pt idx="830">
                  <c:v>16620</c:v>
                </c:pt>
                <c:pt idx="831">
                  <c:v>16640</c:v>
                </c:pt>
                <c:pt idx="832">
                  <c:v>16660</c:v>
                </c:pt>
                <c:pt idx="833">
                  <c:v>16680</c:v>
                </c:pt>
                <c:pt idx="834">
                  <c:v>16700</c:v>
                </c:pt>
                <c:pt idx="835">
                  <c:v>16720</c:v>
                </c:pt>
                <c:pt idx="836">
                  <c:v>16740</c:v>
                </c:pt>
                <c:pt idx="837">
                  <c:v>16760</c:v>
                </c:pt>
                <c:pt idx="838">
                  <c:v>16780</c:v>
                </c:pt>
                <c:pt idx="839">
                  <c:v>16800</c:v>
                </c:pt>
                <c:pt idx="840">
                  <c:v>16820</c:v>
                </c:pt>
                <c:pt idx="841">
                  <c:v>16840</c:v>
                </c:pt>
                <c:pt idx="842">
                  <c:v>16860</c:v>
                </c:pt>
                <c:pt idx="843">
                  <c:v>16880</c:v>
                </c:pt>
                <c:pt idx="844">
                  <c:v>16900</c:v>
                </c:pt>
                <c:pt idx="845">
                  <c:v>16920</c:v>
                </c:pt>
                <c:pt idx="846">
                  <c:v>16940</c:v>
                </c:pt>
                <c:pt idx="847">
                  <c:v>16960</c:v>
                </c:pt>
                <c:pt idx="848">
                  <c:v>16980</c:v>
                </c:pt>
                <c:pt idx="849">
                  <c:v>17000</c:v>
                </c:pt>
                <c:pt idx="850">
                  <c:v>17020</c:v>
                </c:pt>
                <c:pt idx="851">
                  <c:v>17040</c:v>
                </c:pt>
                <c:pt idx="852">
                  <c:v>17060</c:v>
                </c:pt>
                <c:pt idx="853">
                  <c:v>17080</c:v>
                </c:pt>
                <c:pt idx="854">
                  <c:v>17100</c:v>
                </c:pt>
                <c:pt idx="855">
                  <c:v>17120</c:v>
                </c:pt>
                <c:pt idx="856">
                  <c:v>17140</c:v>
                </c:pt>
                <c:pt idx="857">
                  <c:v>17160</c:v>
                </c:pt>
                <c:pt idx="858">
                  <c:v>17180</c:v>
                </c:pt>
                <c:pt idx="859">
                  <c:v>17200</c:v>
                </c:pt>
                <c:pt idx="860">
                  <c:v>17220</c:v>
                </c:pt>
                <c:pt idx="861">
                  <c:v>17240</c:v>
                </c:pt>
                <c:pt idx="862">
                  <c:v>17260</c:v>
                </c:pt>
                <c:pt idx="863">
                  <c:v>17280</c:v>
                </c:pt>
                <c:pt idx="864">
                  <c:v>17300</c:v>
                </c:pt>
                <c:pt idx="865">
                  <c:v>17320</c:v>
                </c:pt>
                <c:pt idx="866">
                  <c:v>17340</c:v>
                </c:pt>
                <c:pt idx="867">
                  <c:v>17360</c:v>
                </c:pt>
                <c:pt idx="868">
                  <c:v>17380</c:v>
                </c:pt>
                <c:pt idx="869">
                  <c:v>17400</c:v>
                </c:pt>
                <c:pt idx="870">
                  <c:v>17420</c:v>
                </c:pt>
                <c:pt idx="871">
                  <c:v>17440</c:v>
                </c:pt>
                <c:pt idx="872">
                  <c:v>17460</c:v>
                </c:pt>
                <c:pt idx="873">
                  <c:v>17480</c:v>
                </c:pt>
                <c:pt idx="874">
                  <c:v>17500</c:v>
                </c:pt>
                <c:pt idx="875">
                  <c:v>17520</c:v>
                </c:pt>
                <c:pt idx="876">
                  <c:v>17540</c:v>
                </c:pt>
                <c:pt idx="877">
                  <c:v>17560</c:v>
                </c:pt>
                <c:pt idx="878">
                  <c:v>17580</c:v>
                </c:pt>
                <c:pt idx="879">
                  <c:v>17600</c:v>
                </c:pt>
                <c:pt idx="880">
                  <c:v>17620</c:v>
                </c:pt>
                <c:pt idx="881">
                  <c:v>17640</c:v>
                </c:pt>
                <c:pt idx="882">
                  <c:v>17660</c:v>
                </c:pt>
                <c:pt idx="883">
                  <c:v>17680</c:v>
                </c:pt>
                <c:pt idx="884">
                  <c:v>17700</c:v>
                </c:pt>
                <c:pt idx="885">
                  <c:v>17720</c:v>
                </c:pt>
                <c:pt idx="886">
                  <c:v>17740</c:v>
                </c:pt>
                <c:pt idx="887">
                  <c:v>17760</c:v>
                </c:pt>
                <c:pt idx="888">
                  <c:v>17780</c:v>
                </c:pt>
                <c:pt idx="889">
                  <c:v>17800</c:v>
                </c:pt>
                <c:pt idx="890">
                  <c:v>17820</c:v>
                </c:pt>
                <c:pt idx="891">
                  <c:v>17840</c:v>
                </c:pt>
                <c:pt idx="892">
                  <c:v>17860</c:v>
                </c:pt>
                <c:pt idx="893">
                  <c:v>17880</c:v>
                </c:pt>
                <c:pt idx="894">
                  <c:v>17900</c:v>
                </c:pt>
                <c:pt idx="895">
                  <c:v>17920</c:v>
                </c:pt>
                <c:pt idx="896">
                  <c:v>17940</c:v>
                </c:pt>
                <c:pt idx="897">
                  <c:v>17960</c:v>
                </c:pt>
                <c:pt idx="898">
                  <c:v>17980</c:v>
                </c:pt>
                <c:pt idx="899">
                  <c:v>18000</c:v>
                </c:pt>
                <c:pt idx="900">
                  <c:v>18020</c:v>
                </c:pt>
                <c:pt idx="901">
                  <c:v>18040</c:v>
                </c:pt>
                <c:pt idx="902">
                  <c:v>18060</c:v>
                </c:pt>
                <c:pt idx="903">
                  <c:v>18080</c:v>
                </c:pt>
                <c:pt idx="904">
                  <c:v>18100</c:v>
                </c:pt>
                <c:pt idx="905">
                  <c:v>18120</c:v>
                </c:pt>
                <c:pt idx="906">
                  <c:v>18140</c:v>
                </c:pt>
                <c:pt idx="907">
                  <c:v>18160</c:v>
                </c:pt>
                <c:pt idx="908">
                  <c:v>18180</c:v>
                </c:pt>
                <c:pt idx="909">
                  <c:v>18200</c:v>
                </c:pt>
                <c:pt idx="910">
                  <c:v>18220</c:v>
                </c:pt>
                <c:pt idx="911">
                  <c:v>18240</c:v>
                </c:pt>
                <c:pt idx="912">
                  <c:v>18260</c:v>
                </c:pt>
                <c:pt idx="913">
                  <c:v>18280</c:v>
                </c:pt>
                <c:pt idx="914">
                  <c:v>18300</c:v>
                </c:pt>
                <c:pt idx="915">
                  <c:v>18320</c:v>
                </c:pt>
                <c:pt idx="916">
                  <c:v>18340</c:v>
                </c:pt>
                <c:pt idx="917">
                  <c:v>18360</c:v>
                </c:pt>
                <c:pt idx="918">
                  <c:v>18380</c:v>
                </c:pt>
                <c:pt idx="919">
                  <c:v>18400</c:v>
                </c:pt>
                <c:pt idx="920">
                  <c:v>18420</c:v>
                </c:pt>
                <c:pt idx="921">
                  <c:v>18440</c:v>
                </c:pt>
                <c:pt idx="922">
                  <c:v>18460</c:v>
                </c:pt>
                <c:pt idx="923">
                  <c:v>18480</c:v>
                </c:pt>
                <c:pt idx="924">
                  <c:v>18500</c:v>
                </c:pt>
                <c:pt idx="925">
                  <c:v>18520</c:v>
                </c:pt>
                <c:pt idx="926">
                  <c:v>18540</c:v>
                </c:pt>
                <c:pt idx="927">
                  <c:v>18560</c:v>
                </c:pt>
                <c:pt idx="928">
                  <c:v>18580</c:v>
                </c:pt>
                <c:pt idx="929">
                  <c:v>18600</c:v>
                </c:pt>
                <c:pt idx="930">
                  <c:v>18620</c:v>
                </c:pt>
                <c:pt idx="931">
                  <c:v>18640</c:v>
                </c:pt>
                <c:pt idx="932">
                  <c:v>18660</c:v>
                </c:pt>
                <c:pt idx="933">
                  <c:v>18680</c:v>
                </c:pt>
                <c:pt idx="934">
                  <c:v>18700</c:v>
                </c:pt>
                <c:pt idx="935">
                  <c:v>18720</c:v>
                </c:pt>
                <c:pt idx="936">
                  <c:v>18740</c:v>
                </c:pt>
                <c:pt idx="937">
                  <c:v>18760</c:v>
                </c:pt>
                <c:pt idx="938">
                  <c:v>18780</c:v>
                </c:pt>
                <c:pt idx="939">
                  <c:v>18800</c:v>
                </c:pt>
                <c:pt idx="940">
                  <c:v>18820</c:v>
                </c:pt>
                <c:pt idx="941">
                  <c:v>18840</c:v>
                </c:pt>
                <c:pt idx="942">
                  <c:v>18860</c:v>
                </c:pt>
                <c:pt idx="943">
                  <c:v>18880</c:v>
                </c:pt>
                <c:pt idx="944">
                  <c:v>18900</c:v>
                </c:pt>
                <c:pt idx="945">
                  <c:v>18920</c:v>
                </c:pt>
                <c:pt idx="946">
                  <c:v>18940</c:v>
                </c:pt>
                <c:pt idx="947">
                  <c:v>18960</c:v>
                </c:pt>
                <c:pt idx="948">
                  <c:v>18980</c:v>
                </c:pt>
                <c:pt idx="949">
                  <c:v>19000</c:v>
                </c:pt>
                <c:pt idx="950">
                  <c:v>19020</c:v>
                </c:pt>
                <c:pt idx="951">
                  <c:v>19040</c:v>
                </c:pt>
                <c:pt idx="952">
                  <c:v>19060</c:v>
                </c:pt>
                <c:pt idx="953">
                  <c:v>19080</c:v>
                </c:pt>
                <c:pt idx="954">
                  <c:v>19100</c:v>
                </c:pt>
                <c:pt idx="955">
                  <c:v>19120</c:v>
                </c:pt>
                <c:pt idx="956">
                  <c:v>19140</c:v>
                </c:pt>
                <c:pt idx="957">
                  <c:v>19160</c:v>
                </c:pt>
                <c:pt idx="958">
                  <c:v>19180</c:v>
                </c:pt>
                <c:pt idx="959">
                  <c:v>19200</c:v>
                </c:pt>
                <c:pt idx="960">
                  <c:v>19220</c:v>
                </c:pt>
                <c:pt idx="961">
                  <c:v>19240</c:v>
                </c:pt>
                <c:pt idx="962">
                  <c:v>19260</c:v>
                </c:pt>
                <c:pt idx="963">
                  <c:v>19280</c:v>
                </c:pt>
                <c:pt idx="964">
                  <c:v>19300</c:v>
                </c:pt>
                <c:pt idx="965">
                  <c:v>19320</c:v>
                </c:pt>
                <c:pt idx="966">
                  <c:v>19340</c:v>
                </c:pt>
                <c:pt idx="967">
                  <c:v>19360</c:v>
                </c:pt>
                <c:pt idx="968">
                  <c:v>19380</c:v>
                </c:pt>
                <c:pt idx="969">
                  <c:v>19400</c:v>
                </c:pt>
                <c:pt idx="970">
                  <c:v>19420</c:v>
                </c:pt>
                <c:pt idx="971">
                  <c:v>19440</c:v>
                </c:pt>
                <c:pt idx="972">
                  <c:v>19460</c:v>
                </c:pt>
                <c:pt idx="973">
                  <c:v>19480</c:v>
                </c:pt>
                <c:pt idx="974">
                  <c:v>19500</c:v>
                </c:pt>
                <c:pt idx="975">
                  <c:v>19520</c:v>
                </c:pt>
                <c:pt idx="976">
                  <c:v>19540</c:v>
                </c:pt>
                <c:pt idx="977">
                  <c:v>19560</c:v>
                </c:pt>
                <c:pt idx="978">
                  <c:v>19580</c:v>
                </c:pt>
                <c:pt idx="979">
                  <c:v>19600</c:v>
                </c:pt>
                <c:pt idx="980">
                  <c:v>19620</c:v>
                </c:pt>
                <c:pt idx="981">
                  <c:v>19640</c:v>
                </c:pt>
                <c:pt idx="982">
                  <c:v>19660</c:v>
                </c:pt>
                <c:pt idx="983">
                  <c:v>19680</c:v>
                </c:pt>
                <c:pt idx="984">
                  <c:v>19700</c:v>
                </c:pt>
                <c:pt idx="985">
                  <c:v>19720</c:v>
                </c:pt>
                <c:pt idx="986">
                  <c:v>19740</c:v>
                </c:pt>
                <c:pt idx="987">
                  <c:v>19760</c:v>
                </c:pt>
                <c:pt idx="988">
                  <c:v>19780</c:v>
                </c:pt>
                <c:pt idx="989">
                  <c:v>19800</c:v>
                </c:pt>
                <c:pt idx="990">
                  <c:v>19820</c:v>
                </c:pt>
                <c:pt idx="991">
                  <c:v>19840</c:v>
                </c:pt>
                <c:pt idx="992">
                  <c:v>19860</c:v>
                </c:pt>
                <c:pt idx="993">
                  <c:v>19880</c:v>
                </c:pt>
                <c:pt idx="994">
                  <c:v>19900</c:v>
                </c:pt>
                <c:pt idx="995">
                  <c:v>19920</c:v>
                </c:pt>
                <c:pt idx="996">
                  <c:v>19940</c:v>
                </c:pt>
                <c:pt idx="997">
                  <c:v>19960</c:v>
                </c:pt>
                <c:pt idx="998">
                  <c:v>19980</c:v>
                </c:pt>
                <c:pt idx="999">
                  <c:v>20000</c:v>
                </c:pt>
                <c:pt idx="1000">
                  <c:v>20020</c:v>
                </c:pt>
                <c:pt idx="1001">
                  <c:v>20040</c:v>
                </c:pt>
                <c:pt idx="1002">
                  <c:v>20060</c:v>
                </c:pt>
                <c:pt idx="1003">
                  <c:v>20080</c:v>
                </c:pt>
                <c:pt idx="1004">
                  <c:v>20100</c:v>
                </c:pt>
                <c:pt idx="1005">
                  <c:v>20120</c:v>
                </c:pt>
                <c:pt idx="1006">
                  <c:v>20140</c:v>
                </c:pt>
                <c:pt idx="1007">
                  <c:v>20160</c:v>
                </c:pt>
                <c:pt idx="1008">
                  <c:v>20180</c:v>
                </c:pt>
                <c:pt idx="1009">
                  <c:v>20200</c:v>
                </c:pt>
                <c:pt idx="1010">
                  <c:v>20220</c:v>
                </c:pt>
                <c:pt idx="1011">
                  <c:v>20240</c:v>
                </c:pt>
                <c:pt idx="1012">
                  <c:v>20260</c:v>
                </c:pt>
                <c:pt idx="1013">
                  <c:v>20280</c:v>
                </c:pt>
                <c:pt idx="1014">
                  <c:v>20300</c:v>
                </c:pt>
                <c:pt idx="1015">
                  <c:v>20320</c:v>
                </c:pt>
                <c:pt idx="1016">
                  <c:v>20340</c:v>
                </c:pt>
                <c:pt idx="1017">
                  <c:v>20360</c:v>
                </c:pt>
                <c:pt idx="1018">
                  <c:v>20380</c:v>
                </c:pt>
                <c:pt idx="1019">
                  <c:v>20400</c:v>
                </c:pt>
                <c:pt idx="1020">
                  <c:v>20420</c:v>
                </c:pt>
                <c:pt idx="1021">
                  <c:v>20440</c:v>
                </c:pt>
                <c:pt idx="1022">
                  <c:v>20460</c:v>
                </c:pt>
                <c:pt idx="1023">
                  <c:v>20480</c:v>
                </c:pt>
                <c:pt idx="1024">
                  <c:v>20500</c:v>
                </c:pt>
                <c:pt idx="1025">
                  <c:v>20520</c:v>
                </c:pt>
                <c:pt idx="1026">
                  <c:v>20540</c:v>
                </c:pt>
                <c:pt idx="1027">
                  <c:v>20560</c:v>
                </c:pt>
                <c:pt idx="1028">
                  <c:v>20580</c:v>
                </c:pt>
                <c:pt idx="1029">
                  <c:v>20600</c:v>
                </c:pt>
                <c:pt idx="1030">
                  <c:v>20620</c:v>
                </c:pt>
                <c:pt idx="1031">
                  <c:v>20640</c:v>
                </c:pt>
                <c:pt idx="1032">
                  <c:v>20660</c:v>
                </c:pt>
                <c:pt idx="1033">
                  <c:v>20680</c:v>
                </c:pt>
                <c:pt idx="1034">
                  <c:v>20700</c:v>
                </c:pt>
                <c:pt idx="1035">
                  <c:v>20720</c:v>
                </c:pt>
                <c:pt idx="1036">
                  <c:v>20740</c:v>
                </c:pt>
                <c:pt idx="1037">
                  <c:v>20760</c:v>
                </c:pt>
                <c:pt idx="1038">
                  <c:v>20780</c:v>
                </c:pt>
                <c:pt idx="1039">
                  <c:v>20800</c:v>
                </c:pt>
                <c:pt idx="1040">
                  <c:v>20820</c:v>
                </c:pt>
                <c:pt idx="1041">
                  <c:v>20840</c:v>
                </c:pt>
                <c:pt idx="1042">
                  <c:v>20860</c:v>
                </c:pt>
                <c:pt idx="1043">
                  <c:v>20880</c:v>
                </c:pt>
                <c:pt idx="1044">
                  <c:v>20900</c:v>
                </c:pt>
                <c:pt idx="1045">
                  <c:v>20920</c:v>
                </c:pt>
                <c:pt idx="1046">
                  <c:v>20940</c:v>
                </c:pt>
                <c:pt idx="1047">
                  <c:v>20960</c:v>
                </c:pt>
                <c:pt idx="1048">
                  <c:v>20980</c:v>
                </c:pt>
                <c:pt idx="1049">
                  <c:v>21000</c:v>
                </c:pt>
                <c:pt idx="1050">
                  <c:v>21020</c:v>
                </c:pt>
                <c:pt idx="1051">
                  <c:v>21040</c:v>
                </c:pt>
                <c:pt idx="1052">
                  <c:v>21060</c:v>
                </c:pt>
                <c:pt idx="1053">
                  <c:v>21080</c:v>
                </c:pt>
                <c:pt idx="1054">
                  <c:v>21100</c:v>
                </c:pt>
                <c:pt idx="1055">
                  <c:v>21120</c:v>
                </c:pt>
                <c:pt idx="1056">
                  <c:v>21140</c:v>
                </c:pt>
                <c:pt idx="1057">
                  <c:v>21160</c:v>
                </c:pt>
                <c:pt idx="1058">
                  <c:v>21180</c:v>
                </c:pt>
                <c:pt idx="1059">
                  <c:v>21200</c:v>
                </c:pt>
                <c:pt idx="1060">
                  <c:v>21220</c:v>
                </c:pt>
                <c:pt idx="1061">
                  <c:v>21240</c:v>
                </c:pt>
                <c:pt idx="1062">
                  <c:v>21260</c:v>
                </c:pt>
                <c:pt idx="1063">
                  <c:v>21280</c:v>
                </c:pt>
                <c:pt idx="1064">
                  <c:v>21300</c:v>
                </c:pt>
                <c:pt idx="1065">
                  <c:v>21320</c:v>
                </c:pt>
                <c:pt idx="1066">
                  <c:v>21340</c:v>
                </c:pt>
                <c:pt idx="1067">
                  <c:v>21360</c:v>
                </c:pt>
                <c:pt idx="1068">
                  <c:v>21380</c:v>
                </c:pt>
                <c:pt idx="1069">
                  <c:v>21400</c:v>
                </c:pt>
                <c:pt idx="1070">
                  <c:v>21420</c:v>
                </c:pt>
                <c:pt idx="1071">
                  <c:v>21440</c:v>
                </c:pt>
                <c:pt idx="1072">
                  <c:v>21460</c:v>
                </c:pt>
                <c:pt idx="1073">
                  <c:v>21480</c:v>
                </c:pt>
                <c:pt idx="1074">
                  <c:v>21500</c:v>
                </c:pt>
                <c:pt idx="1075">
                  <c:v>21520</c:v>
                </c:pt>
                <c:pt idx="1076">
                  <c:v>21540</c:v>
                </c:pt>
                <c:pt idx="1077">
                  <c:v>21560</c:v>
                </c:pt>
                <c:pt idx="1078">
                  <c:v>21580</c:v>
                </c:pt>
                <c:pt idx="1079">
                  <c:v>21600</c:v>
                </c:pt>
                <c:pt idx="1080">
                  <c:v>21620</c:v>
                </c:pt>
                <c:pt idx="1081">
                  <c:v>21640</c:v>
                </c:pt>
                <c:pt idx="1082">
                  <c:v>21660</c:v>
                </c:pt>
                <c:pt idx="1083">
                  <c:v>21680</c:v>
                </c:pt>
                <c:pt idx="1084">
                  <c:v>21700</c:v>
                </c:pt>
                <c:pt idx="1085">
                  <c:v>21720</c:v>
                </c:pt>
                <c:pt idx="1086">
                  <c:v>21740</c:v>
                </c:pt>
                <c:pt idx="1087">
                  <c:v>21760</c:v>
                </c:pt>
                <c:pt idx="1088">
                  <c:v>21780</c:v>
                </c:pt>
                <c:pt idx="1089">
                  <c:v>21800</c:v>
                </c:pt>
                <c:pt idx="1090">
                  <c:v>21820</c:v>
                </c:pt>
                <c:pt idx="1091">
                  <c:v>21840</c:v>
                </c:pt>
                <c:pt idx="1092">
                  <c:v>21860</c:v>
                </c:pt>
                <c:pt idx="1093">
                  <c:v>21880</c:v>
                </c:pt>
                <c:pt idx="1094">
                  <c:v>21900</c:v>
                </c:pt>
                <c:pt idx="1095">
                  <c:v>21920</c:v>
                </c:pt>
                <c:pt idx="1096">
                  <c:v>21940</c:v>
                </c:pt>
                <c:pt idx="1097">
                  <c:v>21960</c:v>
                </c:pt>
                <c:pt idx="1098">
                  <c:v>21980</c:v>
                </c:pt>
                <c:pt idx="1099">
                  <c:v>22000</c:v>
                </c:pt>
                <c:pt idx="1100">
                  <c:v>22020</c:v>
                </c:pt>
                <c:pt idx="1101">
                  <c:v>22040</c:v>
                </c:pt>
                <c:pt idx="1102">
                  <c:v>22060</c:v>
                </c:pt>
                <c:pt idx="1103">
                  <c:v>22080</c:v>
                </c:pt>
                <c:pt idx="1104">
                  <c:v>22100</c:v>
                </c:pt>
                <c:pt idx="1105">
                  <c:v>22120</c:v>
                </c:pt>
                <c:pt idx="1106">
                  <c:v>22140</c:v>
                </c:pt>
                <c:pt idx="1107">
                  <c:v>22160</c:v>
                </c:pt>
                <c:pt idx="1108">
                  <c:v>22180</c:v>
                </c:pt>
                <c:pt idx="1109">
                  <c:v>22200</c:v>
                </c:pt>
                <c:pt idx="1110">
                  <c:v>22220</c:v>
                </c:pt>
                <c:pt idx="1111">
                  <c:v>22240</c:v>
                </c:pt>
                <c:pt idx="1112">
                  <c:v>22260</c:v>
                </c:pt>
                <c:pt idx="1113">
                  <c:v>22280</c:v>
                </c:pt>
                <c:pt idx="1114">
                  <c:v>22300</c:v>
                </c:pt>
                <c:pt idx="1115">
                  <c:v>22320</c:v>
                </c:pt>
                <c:pt idx="1116">
                  <c:v>22340</c:v>
                </c:pt>
                <c:pt idx="1117">
                  <c:v>22360</c:v>
                </c:pt>
                <c:pt idx="1118">
                  <c:v>22380</c:v>
                </c:pt>
                <c:pt idx="1119">
                  <c:v>22400</c:v>
                </c:pt>
                <c:pt idx="1120">
                  <c:v>22420</c:v>
                </c:pt>
                <c:pt idx="1121">
                  <c:v>22440</c:v>
                </c:pt>
                <c:pt idx="1122">
                  <c:v>22460</c:v>
                </c:pt>
                <c:pt idx="1123">
                  <c:v>22480</c:v>
                </c:pt>
                <c:pt idx="1124">
                  <c:v>22500</c:v>
                </c:pt>
                <c:pt idx="1125">
                  <c:v>22520</c:v>
                </c:pt>
                <c:pt idx="1126">
                  <c:v>22540</c:v>
                </c:pt>
                <c:pt idx="1127">
                  <c:v>22560</c:v>
                </c:pt>
                <c:pt idx="1128">
                  <c:v>22580</c:v>
                </c:pt>
                <c:pt idx="1129">
                  <c:v>22600</c:v>
                </c:pt>
                <c:pt idx="1130">
                  <c:v>22620</c:v>
                </c:pt>
                <c:pt idx="1131">
                  <c:v>22640</c:v>
                </c:pt>
                <c:pt idx="1132">
                  <c:v>22660</c:v>
                </c:pt>
                <c:pt idx="1133">
                  <c:v>22680</c:v>
                </c:pt>
                <c:pt idx="1134">
                  <c:v>22700</c:v>
                </c:pt>
                <c:pt idx="1135">
                  <c:v>22720</c:v>
                </c:pt>
                <c:pt idx="1136">
                  <c:v>22740</c:v>
                </c:pt>
                <c:pt idx="1137">
                  <c:v>22760</c:v>
                </c:pt>
                <c:pt idx="1138">
                  <c:v>22780</c:v>
                </c:pt>
                <c:pt idx="1139">
                  <c:v>22800</c:v>
                </c:pt>
                <c:pt idx="1140">
                  <c:v>22820</c:v>
                </c:pt>
                <c:pt idx="1141">
                  <c:v>22840</c:v>
                </c:pt>
                <c:pt idx="1142">
                  <c:v>22860</c:v>
                </c:pt>
                <c:pt idx="1143">
                  <c:v>22880</c:v>
                </c:pt>
                <c:pt idx="1144">
                  <c:v>22900</c:v>
                </c:pt>
                <c:pt idx="1145">
                  <c:v>22920</c:v>
                </c:pt>
                <c:pt idx="1146">
                  <c:v>22940</c:v>
                </c:pt>
                <c:pt idx="1147">
                  <c:v>22960</c:v>
                </c:pt>
                <c:pt idx="1148">
                  <c:v>22980</c:v>
                </c:pt>
                <c:pt idx="1149">
                  <c:v>23000</c:v>
                </c:pt>
                <c:pt idx="1150">
                  <c:v>23020</c:v>
                </c:pt>
                <c:pt idx="1151">
                  <c:v>23040</c:v>
                </c:pt>
                <c:pt idx="1152">
                  <c:v>23060</c:v>
                </c:pt>
                <c:pt idx="1153">
                  <c:v>23080</c:v>
                </c:pt>
                <c:pt idx="1154">
                  <c:v>23100</c:v>
                </c:pt>
                <c:pt idx="1155">
                  <c:v>23120</c:v>
                </c:pt>
                <c:pt idx="1156">
                  <c:v>23140</c:v>
                </c:pt>
                <c:pt idx="1157">
                  <c:v>23160</c:v>
                </c:pt>
                <c:pt idx="1158">
                  <c:v>23180</c:v>
                </c:pt>
                <c:pt idx="1159">
                  <c:v>23200</c:v>
                </c:pt>
                <c:pt idx="1160">
                  <c:v>23220</c:v>
                </c:pt>
                <c:pt idx="1161">
                  <c:v>23240</c:v>
                </c:pt>
                <c:pt idx="1162">
                  <c:v>23260</c:v>
                </c:pt>
                <c:pt idx="1163">
                  <c:v>23280</c:v>
                </c:pt>
                <c:pt idx="1164">
                  <c:v>23300</c:v>
                </c:pt>
                <c:pt idx="1165">
                  <c:v>23320</c:v>
                </c:pt>
                <c:pt idx="1166">
                  <c:v>23340</c:v>
                </c:pt>
                <c:pt idx="1167">
                  <c:v>23360</c:v>
                </c:pt>
                <c:pt idx="1168">
                  <c:v>23380</c:v>
                </c:pt>
                <c:pt idx="1169">
                  <c:v>23400</c:v>
                </c:pt>
                <c:pt idx="1170">
                  <c:v>23420</c:v>
                </c:pt>
                <c:pt idx="1171">
                  <c:v>23440</c:v>
                </c:pt>
                <c:pt idx="1172">
                  <c:v>23460</c:v>
                </c:pt>
                <c:pt idx="1173">
                  <c:v>23480</c:v>
                </c:pt>
                <c:pt idx="1174">
                  <c:v>23500</c:v>
                </c:pt>
                <c:pt idx="1175">
                  <c:v>23520</c:v>
                </c:pt>
                <c:pt idx="1176">
                  <c:v>23540</c:v>
                </c:pt>
                <c:pt idx="1177">
                  <c:v>23560</c:v>
                </c:pt>
                <c:pt idx="1178">
                  <c:v>23580</c:v>
                </c:pt>
                <c:pt idx="1179">
                  <c:v>23600</c:v>
                </c:pt>
                <c:pt idx="1180">
                  <c:v>23620</c:v>
                </c:pt>
                <c:pt idx="1181">
                  <c:v>23640</c:v>
                </c:pt>
                <c:pt idx="1182">
                  <c:v>23660</c:v>
                </c:pt>
                <c:pt idx="1183">
                  <c:v>23680</c:v>
                </c:pt>
                <c:pt idx="1184">
                  <c:v>23700</c:v>
                </c:pt>
                <c:pt idx="1185">
                  <c:v>23720</c:v>
                </c:pt>
                <c:pt idx="1186">
                  <c:v>23740</c:v>
                </c:pt>
                <c:pt idx="1187">
                  <c:v>23760</c:v>
                </c:pt>
                <c:pt idx="1188">
                  <c:v>23780</c:v>
                </c:pt>
                <c:pt idx="1189">
                  <c:v>23800</c:v>
                </c:pt>
                <c:pt idx="1190">
                  <c:v>23820</c:v>
                </c:pt>
                <c:pt idx="1191">
                  <c:v>23840</c:v>
                </c:pt>
                <c:pt idx="1192">
                  <c:v>23860</c:v>
                </c:pt>
                <c:pt idx="1193">
                  <c:v>23880</c:v>
                </c:pt>
                <c:pt idx="1194">
                  <c:v>23900</c:v>
                </c:pt>
                <c:pt idx="1195">
                  <c:v>23920</c:v>
                </c:pt>
                <c:pt idx="1196">
                  <c:v>23940</c:v>
                </c:pt>
                <c:pt idx="1197">
                  <c:v>23960</c:v>
                </c:pt>
                <c:pt idx="1198">
                  <c:v>23980</c:v>
                </c:pt>
                <c:pt idx="1199">
                  <c:v>24000</c:v>
                </c:pt>
                <c:pt idx="1200">
                  <c:v>24020</c:v>
                </c:pt>
                <c:pt idx="1201">
                  <c:v>24040</c:v>
                </c:pt>
                <c:pt idx="1202">
                  <c:v>24060</c:v>
                </c:pt>
                <c:pt idx="1203">
                  <c:v>24080</c:v>
                </c:pt>
                <c:pt idx="1204">
                  <c:v>24100</c:v>
                </c:pt>
                <c:pt idx="1205">
                  <c:v>24120</c:v>
                </c:pt>
                <c:pt idx="1206">
                  <c:v>24140</c:v>
                </c:pt>
                <c:pt idx="1207">
                  <c:v>24160</c:v>
                </c:pt>
                <c:pt idx="1208">
                  <c:v>24180</c:v>
                </c:pt>
                <c:pt idx="1209">
                  <c:v>24200</c:v>
                </c:pt>
                <c:pt idx="1210">
                  <c:v>24220</c:v>
                </c:pt>
                <c:pt idx="1211">
                  <c:v>24240</c:v>
                </c:pt>
                <c:pt idx="1212">
                  <c:v>24260</c:v>
                </c:pt>
                <c:pt idx="1213">
                  <c:v>24280</c:v>
                </c:pt>
                <c:pt idx="1214">
                  <c:v>24300</c:v>
                </c:pt>
                <c:pt idx="1215">
                  <c:v>24320</c:v>
                </c:pt>
                <c:pt idx="1216">
                  <c:v>24340</c:v>
                </c:pt>
                <c:pt idx="1217">
                  <c:v>24360</c:v>
                </c:pt>
                <c:pt idx="1218">
                  <c:v>24380</c:v>
                </c:pt>
                <c:pt idx="1219">
                  <c:v>24400</c:v>
                </c:pt>
                <c:pt idx="1220">
                  <c:v>24420</c:v>
                </c:pt>
                <c:pt idx="1221">
                  <c:v>24440</c:v>
                </c:pt>
                <c:pt idx="1222">
                  <c:v>24460</c:v>
                </c:pt>
                <c:pt idx="1223">
                  <c:v>24480</c:v>
                </c:pt>
                <c:pt idx="1224">
                  <c:v>24500</c:v>
                </c:pt>
                <c:pt idx="1225">
                  <c:v>24520</c:v>
                </c:pt>
                <c:pt idx="1226">
                  <c:v>24540</c:v>
                </c:pt>
                <c:pt idx="1227">
                  <c:v>24560</c:v>
                </c:pt>
                <c:pt idx="1228">
                  <c:v>24580</c:v>
                </c:pt>
                <c:pt idx="1229">
                  <c:v>24600</c:v>
                </c:pt>
                <c:pt idx="1230">
                  <c:v>24620</c:v>
                </c:pt>
                <c:pt idx="1231">
                  <c:v>24640</c:v>
                </c:pt>
                <c:pt idx="1232">
                  <c:v>24660</c:v>
                </c:pt>
                <c:pt idx="1233">
                  <c:v>24680</c:v>
                </c:pt>
                <c:pt idx="1234">
                  <c:v>24700</c:v>
                </c:pt>
                <c:pt idx="1235">
                  <c:v>24720</c:v>
                </c:pt>
                <c:pt idx="1236">
                  <c:v>24740</c:v>
                </c:pt>
                <c:pt idx="1237">
                  <c:v>24760</c:v>
                </c:pt>
                <c:pt idx="1238">
                  <c:v>24780</c:v>
                </c:pt>
                <c:pt idx="1239">
                  <c:v>24800</c:v>
                </c:pt>
                <c:pt idx="1240">
                  <c:v>24820</c:v>
                </c:pt>
                <c:pt idx="1241">
                  <c:v>24840</c:v>
                </c:pt>
                <c:pt idx="1242">
                  <c:v>24860</c:v>
                </c:pt>
                <c:pt idx="1243">
                  <c:v>24880</c:v>
                </c:pt>
                <c:pt idx="1244">
                  <c:v>24900</c:v>
                </c:pt>
                <c:pt idx="1245">
                  <c:v>24920</c:v>
                </c:pt>
                <c:pt idx="1246">
                  <c:v>24940</c:v>
                </c:pt>
                <c:pt idx="1247">
                  <c:v>24960</c:v>
                </c:pt>
                <c:pt idx="1248">
                  <c:v>24980</c:v>
                </c:pt>
                <c:pt idx="1249">
                  <c:v>25000</c:v>
                </c:pt>
                <c:pt idx="1250">
                  <c:v>25020</c:v>
                </c:pt>
                <c:pt idx="1251">
                  <c:v>25040</c:v>
                </c:pt>
                <c:pt idx="1252">
                  <c:v>25060</c:v>
                </c:pt>
                <c:pt idx="1253">
                  <c:v>25080</c:v>
                </c:pt>
                <c:pt idx="1254">
                  <c:v>25100</c:v>
                </c:pt>
                <c:pt idx="1255">
                  <c:v>25120</c:v>
                </c:pt>
                <c:pt idx="1256">
                  <c:v>25140</c:v>
                </c:pt>
                <c:pt idx="1257">
                  <c:v>25160</c:v>
                </c:pt>
                <c:pt idx="1258">
                  <c:v>25180</c:v>
                </c:pt>
                <c:pt idx="1259">
                  <c:v>25200</c:v>
                </c:pt>
                <c:pt idx="1260">
                  <c:v>25220</c:v>
                </c:pt>
                <c:pt idx="1261">
                  <c:v>25240</c:v>
                </c:pt>
                <c:pt idx="1262">
                  <c:v>25260</c:v>
                </c:pt>
                <c:pt idx="1263">
                  <c:v>25280</c:v>
                </c:pt>
                <c:pt idx="1264">
                  <c:v>25300</c:v>
                </c:pt>
                <c:pt idx="1265">
                  <c:v>25320</c:v>
                </c:pt>
                <c:pt idx="1266">
                  <c:v>25340</c:v>
                </c:pt>
                <c:pt idx="1267">
                  <c:v>25360</c:v>
                </c:pt>
                <c:pt idx="1268">
                  <c:v>25380</c:v>
                </c:pt>
                <c:pt idx="1269">
                  <c:v>25400</c:v>
                </c:pt>
                <c:pt idx="1270">
                  <c:v>25420</c:v>
                </c:pt>
                <c:pt idx="1271">
                  <c:v>25440</c:v>
                </c:pt>
                <c:pt idx="1272">
                  <c:v>25460</c:v>
                </c:pt>
                <c:pt idx="1273">
                  <c:v>25480</c:v>
                </c:pt>
                <c:pt idx="1274">
                  <c:v>25500</c:v>
                </c:pt>
                <c:pt idx="1275">
                  <c:v>25520</c:v>
                </c:pt>
                <c:pt idx="1276">
                  <c:v>25540</c:v>
                </c:pt>
                <c:pt idx="1277">
                  <c:v>25560</c:v>
                </c:pt>
                <c:pt idx="1278">
                  <c:v>25580</c:v>
                </c:pt>
                <c:pt idx="1279">
                  <c:v>25600</c:v>
                </c:pt>
                <c:pt idx="1280">
                  <c:v>25620</c:v>
                </c:pt>
                <c:pt idx="1281">
                  <c:v>25640</c:v>
                </c:pt>
                <c:pt idx="1282">
                  <c:v>25660</c:v>
                </c:pt>
                <c:pt idx="1283">
                  <c:v>25680</c:v>
                </c:pt>
                <c:pt idx="1284">
                  <c:v>25700</c:v>
                </c:pt>
                <c:pt idx="1285">
                  <c:v>25720</c:v>
                </c:pt>
                <c:pt idx="1286">
                  <c:v>25740</c:v>
                </c:pt>
                <c:pt idx="1287">
                  <c:v>25760</c:v>
                </c:pt>
                <c:pt idx="1288">
                  <c:v>25780</c:v>
                </c:pt>
                <c:pt idx="1289">
                  <c:v>25800</c:v>
                </c:pt>
                <c:pt idx="1290">
                  <c:v>25820</c:v>
                </c:pt>
                <c:pt idx="1291">
                  <c:v>25840</c:v>
                </c:pt>
                <c:pt idx="1292">
                  <c:v>25860</c:v>
                </c:pt>
                <c:pt idx="1293">
                  <c:v>25880</c:v>
                </c:pt>
                <c:pt idx="1294">
                  <c:v>25900</c:v>
                </c:pt>
                <c:pt idx="1295">
                  <c:v>25920</c:v>
                </c:pt>
                <c:pt idx="1296">
                  <c:v>25940</c:v>
                </c:pt>
                <c:pt idx="1297">
                  <c:v>25960</c:v>
                </c:pt>
                <c:pt idx="1298">
                  <c:v>25980</c:v>
                </c:pt>
                <c:pt idx="1299">
                  <c:v>26000</c:v>
                </c:pt>
                <c:pt idx="1300">
                  <c:v>26020</c:v>
                </c:pt>
                <c:pt idx="1301">
                  <c:v>26040</c:v>
                </c:pt>
                <c:pt idx="1302">
                  <c:v>26060</c:v>
                </c:pt>
                <c:pt idx="1303">
                  <c:v>26080</c:v>
                </c:pt>
                <c:pt idx="1304">
                  <c:v>26100</c:v>
                </c:pt>
                <c:pt idx="1305">
                  <c:v>26120</c:v>
                </c:pt>
                <c:pt idx="1306">
                  <c:v>26140</c:v>
                </c:pt>
                <c:pt idx="1307">
                  <c:v>26160</c:v>
                </c:pt>
                <c:pt idx="1308">
                  <c:v>26180</c:v>
                </c:pt>
                <c:pt idx="1309">
                  <c:v>26200</c:v>
                </c:pt>
                <c:pt idx="1310">
                  <c:v>26220</c:v>
                </c:pt>
                <c:pt idx="1311">
                  <c:v>26240</c:v>
                </c:pt>
                <c:pt idx="1312">
                  <c:v>26260</c:v>
                </c:pt>
                <c:pt idx="1313">
                  <c:v>26280</c:v>
                </c:pt>
                <c:pt idx="1314">
                  <c:v>26300</c:v>
                </c:pt>
                <c:pt idx="1315">
                  <c:v>26320</c:v>
                </c:pt>
                <c:pt idx="1316">
                  <c:v>26340</c:v>
                </c:pt>
                <c:pt idx="1317">
                  <c:v>26360</c:v>
                </c:pt>
                <c:pt idx="1318">
                  <c:v>26380</c:v>
                </c:pt>
                <c:pt idx="1319">
                  <c:v>26400</c:v>
                </c:pt>
                <c:pt idx="1320">
                  <c:v>26420</c:v>
                </c:pt>
                <c:pt idx="1321">
                  <c:v>26440</c:v>
                </c:pt>
                <c:pt idx="1322">
                  <c:v>26460</c:v>
                </c:pt>
                <c:pt idx="1323">
                  <c:v>26480</c:v>
                </c:pt>
                <c:pt idx="1324">
                  <c:v>26500</c:v>
                </c:pt>
                <c:pt idx="1325">
                  <c:v>26520</c:v>
                </c:pt>
                <c:pt idx="1326">
                  <c:v>26540</c:v>
                </c:pt>
                <c:pt idx="1327">
                  <c:v>26560</c:v>
                </c:pt>
                <c:pt idx="1328">
                  <c:v>26580</c:v>
                </c:pt>
                <c:pt idx="1329">
                  <c:v>26600</c:v>
                </c:pt>
                <c:pt idx="1330">
                  <c:v>26620</c:v>
                </c:pt>
                <c:pt idx="1331">
                  <c:v>26640</c:v>
                </c:pt>
                <c:pt idx="1332">
                  <c:v>26660</c:v>
                </c:pt>
                <c:pt idx="1333">
                  <c:v>26680</c:v>
                </c:pt>
                <c:pt idx="1334">
                  <c:v>26700</c:v>
                </c:pt>
                <c:pt idx="1335">
                  <c:v>26720</c:v>
                </c:pt>
                <c:pt idx="1336">
                  <c:v>26740</c:v>
                </c:pt>
                <c:pt idx="1337">
                  <c:v>26760</c:v>
                </c:pt>
                <c:pt idx="1338">
                  <c:v>26780</c:v>
                </c:pt>
                <c:pt idx="1339">
                  <c:v>26800</c:v>
                </c:pt>
                <c:pt idx="1340">
                  <c:v>26820</c:v>
                </c:pt>
                <c:pt idx="1341">
                  <c:v>26840</c:v>
                </c:pt>
                <c:pt idx="1342">
                  <c:v>26860</c:v>
                </c:pt>
                <c:pt idx="1343">
                  <c:v>26880</c:v>
                </c:pt>
                <c:pt idx="1344">
                  <c:v>26900</c:v>
                </c:pt>
                <c:pt idx="1345">
                  <c:v>26920</c:v>
                </c:pt>
                <c:pt idx="1346">
                  <c:v>26940</c:v>
                </c:pt>
                <c:pt idx="1347">
                  <c:v>26960</c:v>
                </c:pt>
                <c:pt idx="1348">
                  <c:v>26980</c:v>
                </c:pt>
                <c:pt idx="1349">
                  <c:v>27000</c:v>
                </c:pt>
                <c:pt idx="1350">
                  <c:v>27020</c:v>
                </c:pt>
                <c:pt idx="1351">
                  <c:v>27040</c:v>
                </c:pt>
                <c:pt idx="1352">
                  <c:v>27060</c:v>
                </c:pt>
                <c:pt idx="1353">
                  <c:v>27080</c:v>
                </c:pt>
                <c:pt idx="1354">
                  <c:v>27100</c:v>
                </c:pt>
                <c:pt idx="1355">
                  <c:v>27120</c:v>
                </c:pt>
                <c:pt idx="1356">
                  <c:v>27140</c:v>
                </c:pt>
                <c:pt idx="1357">
                  <c:v>27160</c:v>
                </c:pt>
                <c:pt idx="1358">
                  <c:v>27180</c:v>
                </c:pt>
                <c:pt idx="1359">
                  <c:v>27200</c:v>
                </c:pt>
                <c:pt idx="1360">
                  <c:v>27220</c:v>
                </c:pt>
                <c:pt idx="1361">
                  <c:v>27240</c:v>
                </c:pt>
                <c:pt idx="1362">
                  <c:v>27260</c:v>
                </c:pt>
                <c:pt idx="1363">
                  <c:v>27280</c:v>
                </c:pt>
                <c:pt idx="1364">
                  <c:v>27300</c:v>
                </c:pt>
                <c:pt idx="1365">
                  <c:v>27320</c:v>
                </c:pt>
                <c:pt idx="1366">
                  <c:v>27340</c:v>
                </c:pt>
                <c:pt idx="1367">
                  <c:v>27360</c:v>
                </c:pt>
                <c:pt idx="1368">
                  <c:v>27380</c:v>
                </c:pt>
                <c:pt idx="1369">
                  <c:v>27400</c:v>
                </c:pt>
                <c:pt idx="1370">
                  <c:v>27420</c:v>
                </c:pt>
                <c:pt idx="1371">
                  <c:v>27440</c:v>
                </c:pt>
                <c:pt idx="1372">
                  <c:v>27460</c:v>
                </c:pt>
                <c:pt idx="1373">
                  <c:v>27480</c:v>
                </c:pt>
                <c:pt idx="1374">
                  <c:v>27500</c:v>
                </c:pt>
                <c:pt idx="1375">
                  <c:v>27520</c:v>
                </c:pt>
                <c:pt idx="1376">
                  <c:v>27540</c:v>
                </c:pt>
                <c:pt idx="1377">
                  <c:v>27560</c:v>
                </c:pt>
                <c:pt idx="1378">
                  <c:v>27580</c:v>
                </c:pt>
                <c:pt idx="1379">
                  <c:v>27600</c:v>
                </c:pt>
                <c:pt idx="1380">
                  <c:v>27620</c:v>
                </c:pt>
                <c:pt idx="1381">
                  <c:v>27640</c:v>
                </c:pt>
                <c:pt idx="1382">
                  <c:v>27660</c:v>
                </c:pt>
                <c:pt idx="1383">
                  <c:v>27680</c:v>
                </c:pt>
                <c:pt idx="1384">
                  <c:v>27700</c:v>
                </c:pt>
                <c:pt idx="1385">
                  <c:v>27720</c:v>
                </c:pt>
                <c:pt idx="1386">
                  <c:v>27740</c:v>
                </c:pt>
                <c:pt idx="1387">
                  <c:v>27760</c:v>
                </c:pt>
                <c:pt idx="1388">
                  <c:v>27780</c:v>
                </c:pt>
                <c:pt idx="1389">
                  <c:v>27800</c:v>
                </c:pt>
                <c:pt idx="1390">
                  <c:v>27820</c:v>
                </c:pt>
                <c:pt idx="1391">
                  <c:v>27840</c:v>
                </c:pt>
                <c:pt idx="1392">
                  <c:v>27860</c:v>
                </c:pt>
                <c:pt idx="1393">
                  <c:v>27880</c:v>
                </c:pt>
                <c:pt idx="1394">
                  <c:v>27900</c:v>
                </c:pt>
                <c:pt idx="1395">
                  <c:v>27920</c:v>
                </c:pt>
                <c:pt idx="1396">
                  <c:v>27940</c:v>
                </c:pt>
                <c:pt idx="1397">
                  <c:v>27960</c:v>
                </c:pt>
                <c:pt idx="1398">
                  <c:v>27980</c:v>
                </c:pt>
                <c:pt idx="1399">
                  <c:v>28000</c:v>
                </c:pt>
                <c:pt idx="1400">
                  <c:v>28020</c:v>
                </c:pt>
                <c:pt idx="1401">
                  <c:v>28040</c:v>
                </c:pt>
                <c:pt idx="1402">
                  <c:v>28060</c:v>
                </c:pt>
                <c:pt idx="1403">
                  <c:v>28080</c:v>
                </c:pt>
                <c:pt idx="1404">
                  <c:v>28100</c:v>
                </c:pt>
                <c:pt idx="1405">
                  <c:v>28120</c:v>
                </c:pt>
                <c:pt idx="1406">
                  <c:v>28140</c:v>
                </c:pt>
                <c:pt idx="1407">
                  <c:v>28160</c:v>
                </c:pt>
                <c:pt idx="1408">
                  <c:v>28180</c:v>
                </c:pt>
                <c:pt idx="1409">
                  <c:v>28200</c:v>
                </c:pt>
                <c:pt idx="1410">
                  <c:v>28220</c:v>
                </c:pt>
                <c:pt idx="1411">
                  <c:v>28240</c:v>
                </c:pt>
                <c:pt idx="1412">
                  <c:v>28260</c:v>
                </c:pt>
                <c:pt idx="1413">
                  <c:v>28280</c:v>
                </c:pt>
                <c:pt idx="1414">
                  <c:v>28300</c:v>
                </c:pt>
                <c:pt idx="1415">
                  <c:v>28320</c:v>
                </c:pt>
                <c:pt idx="1416">
                  <c:v>28340</c:v>
                </c:pt>
                <c:pt idx="1417">
                  <c:v>28360</c:v>
                </c:pt>
                <c:pt idx="1418">
                  <c:v>28380</c:v>
                </c:pt>
                <c:pt idx="1419">
                  <c:v>28400</c:v>
                </c:pt>
                <c:pt idx="1420">
                  <c:v>28420</c:v>
                </c:pt>
                <c:pt idx="1421">
                  <c:v>28440</c:v>
                </c:pt>
                <c:pt idx="1422">
                  <c:v>28460</c:v>
                </c:pt>
                <c:pt idx="1423">
                  <c:v>28480</c:v>
                </c:pt>
                <c:pt idx="1424">
                  <c:v>28500</c:v>
                </c:pt>
                <c:pt idx="1425">
                  <c:v>28520</c:v>
                </c:pt>
                <c:pt idx="1426">
                  <c:v>28540</c:v>
                </c:pt>
                <c:pt idx="1427">
                  <c:v>28560</c:v>
                </c:pt>
                <c:pt idx="1428">
                  <c:v>28580</c:v>
                </c:pt>
                <c:pt idx="1429">
                  <c:v>28600</c:v>
                </c:pt>
                <c:pt idx="1430">
                  <c:v>28620</c:v>
                </c:pt>
                <c:pt idx="1431">
                  <c:v>28640</c:v>
                </c:pt>
                <c:pt idx="1432">
                  <c:v>28660</c:v>
                </c:pt>
                <c:pt idx="1433">
                  <c:v>28680</c:v>
                </c:pt>
                <c:pt idx="1434">
                  <c:v>28700</c:v>
                </c:pt>
                <c:pt idx="1435">
                  <c:v>28720</c:v>
                </c:pt>
                <c:pt idx="1436">
                  <c:v>28740</c:v>
                </c:pt>
                <c:pt idx="1437">
                  <c:v>28760</c:v>
                </c:pt>
                <c:pt idx="1438">
                  <c:v>28780</c:v>
                </c:pt>
                <c:pt idx="1439">
                  <c:v>28800</c:v>
                </c:pt>
                <c:pt idx="1440">
                  <c:v>28820</c:v>
                </c:pt>
                <c:pt idx="1441">
                  <c:v>28840</c:v>
                </c:pt>
                <c:pt idx="1442">
                  <c:v>28860</c:v>
                </c:pt>
                <c:pt idx="1443">
                  <c:v>28880</c:v>
                </c:pt>
                <c:pt idx="1444">
                  <c:v>28900</c:v>
                </c:pt>
                <c:pt idx="1445">
                  <c:v>28920</c:v>
                </c:pt>
                <c:pt idx="1446">
                  <c:v>28940</c:v>
                </c:pt>
                <c:pt idx="1447">
                  <c:v>28960</c:v>
                </c:pt>
                <c:pt idx="1448">
                  <c:v>28980</c:v>
                </c:pt>
                <c:pt idx="1449">
                  <c:v>29000</c:v>
                </c:pt>
                <c:pt idx="1450">
                  <c:v>29020</c:v>
                </c:pt>
                <c:pt idx="1451">
                  <c:v>29040</c:v>
                </c:pt>
                <c:pt idx="1452">
                  <c:v>29060</c:v>
                </c:pt>
                <c:pt idx="1453">
                  <c:v>29080</c:v>
                </c:pt>
                <c:pt idx="1454">
                  <c:v>29100</c:v>
                </c:pt>
                <c:pt idx="1455">
                  <c:v>29120</c:v>
                </c:pt>
                <c:pt idx="1456">
                  <c:v>29140</c:v>
                </c:pt>
                <c:pt idx="1457">
                  <c:v>29160</c:v>
                </c:pt>
                <c:pt idx="1458">
                  <c:v>29180</c:v>
                </c:pt>
                <c:pt idx="1459">
                  <c:v>29200</c:v>
                </c:pt>
                <c:pt idx="1460">
                  <c:v>29220</c:v>
                </c:pt>
                <c:pt idx="1461">
                  <c:v>29240</c:v>
                </c:pt>
                <c:pt idx="1462">
                  <c:v>29260</c:v>
                </c:pt>
                <c:pt idx="1463">
                  <c:v>29280</c:v>
                </c:pt>
                <c:pt idx="1464">
                  <c:v>29300</c:v>
                </c:pt>
                <c:pt idx="1465">
                  <c:v>29320</c:v>
                </c:pt>
                <c:pt idx="1466">
                  <c:v>29340</c:v>
                </c:pt>
                <c:pt idx="1467">
                  <c:v>29360</c:v>
                </c:pt>
                <c:pt idx="1468">
                  <c:v>29380</c:v>
                </c:pt>
                <c:pt idx="1469">
                  <c:v>29400</c:v>
                </c:pt>
                <c:pt idx="1470">
                  <c:v>29420</c:v>
                </c:pt>
                <c:pt idx="1471">
                  <c:v>29440</c:v>
                </c:pt>
                <c:pt idx="1472">
                  <c:v>29460</c:v>
                </c:pt>
                <c:pt idx="1473">
                  <c:v>29480</c:v>
                </c:pt>
                <c:pt idx="1474">
                  <c:v>29500</c:v>
                </c:pt>
                <c:pt idx="1475">
                  <c:v>29520</c:v>
                </c:pt>
                <c:pt idx="1476">
                  <c:v>29540</c:v>
                </c:pt>
                <c:pt idx="1477">
                  <c:v>29560</c:v>
                </c:pt>
                <c:pt idx="1478">
                  <c:v>29580</c:v>
                </c:pt>
                <c:pt idx="1479">
                  <c:v>29600</c:v>
                </c:pt>
                <c:pt idx="1480">
                  <c:v>29620</c:v>
                </c:pt>
                <c:pt idx="1481">
                  <c:v>29640</c:v>
                </c:pt>
                <c:pt idx="1482">
                  <c:v>29660</c:v>
                </c:pt>
                <c:pt idx="1483">
                  <c:v>29680</c:v>
                </c:pt>
                <c:pt idx="1484">
                  <c:v>29700</c:v>
                </c:pt>
                <c:pt idx="1485">
                  <c:v>29720</c:v>
                </c:pt>
                <c:pt idx="1486">
                  <c:v>29740</c:v>
                </c:pt>
                <c:pt idx="1487">
                  <c:v>29760</c:v>
                </c:pt>
                <c:pt idx="1488">
                  <c:v>29780</c:v>
                </c:pt>
                <c:pt idx="1489">
                  <c:v>29800</c:v>
                </c:pt>
                <c:pt idx="1490">
                  <c:v>29820</c:v>
                </c:pt>
                <c:pt idx="1491">
                  <c:v>29840</c:v>
                </c:pt>
                <c:pt idx="1492">
                  <c:v>29860</c:v>
                </c:pt>
                <c:pt idx="1493">
                  <c:v>29880</c:v>
                </c:pt>
                <c:pt idx="1494">
                  <c:v>29900</c:v>
                </c:pt>
                <c:pt idx="1495">
                  <c:v>29920</c:v>
                </c:pt>
                <c:pt idx="1496">
                  <c:v>29940</c:v>
                </c:pt>
                <c:pt idx="1497">
                  <c:v>29960</c:v>
                </c:pt>
                <c:pt idx="1498">
                  <c:v>29980</c:v>
                </c:pt>
                <c:pt idx="1499">
                  <c:v>30000</c:v>
                </c:pt>
                <c:pt idx="1500">
                  <c:v>30020</c:v>
                </c:pt>
                <c:pt idx="1501">
                  <c:v>30040</c:v>
                </c:pt>
                <c:pt idx="1502">
                  <c:v>30060</c:v>
                </c:pt>
                <c:pt idx="1503">
                  <c:v>30080</c:v>
                </c:pt>
                <c:pt idx="1504">
                  <c:v>30100</c:v>
                </c:pt>
                <c:pt idx="1505">
                  <c:v>30120</c:v>
                </c:pt>
                <c:pt idx="1506">
                  <c:v>30140</c:v>
                </c:pt>
                <c:pt idx="1507">
                  <c:v>30160</c:v>
                </c:pt>
                <c:pt idx="1508">
                  <c:v>30180</c:v>
                </c:pt>
                <c:pt idx="1509">
                  <c:v>30200</c:v>
                </c:pt>
                <c:pt idx="1510">
                  <c:v>30220</c:v>
                </c:pt>
                <c:pt idx="1511">
                  <c:v>30240</c:v>
                </c:pt>
                <c:pt idx="1512">
                  <c:v>30260</c:v>
                </c:pt>
                <c:pt idx="1513">
                  <c:v>30280</c:v>
                </c:pt>
                <c:pt idx="1514">
                  <c:v>30300</c:v>
                </c:pt>
                <c:pt idx="1515">
                  <c:v>30320</c:v>
                </c:pt>
                <c:pt idx="1516">
                  <c:v>30340</c:v>
                </c:pt>
                <c:pt idx="1517">
                  <c:v>30360</c:v>
                </c:pt>
                <c:pt idx="1518">
                  <c:v>30380</c:v>
                </c:pt>
                <c:pt idx="1519">
                  <c:v>30400</c:v>
                </c:pt>
                <c:pt idx="1520">
                  <c:v>30420</c:v>
                </c:pt>
                <c:pt idx="1521">
                  <c:v>30440</c:v>
                </c:pt>
                <c:pt idx="1522">
                  <c:v>30460</c:v>
                </c:pt>
                <c:pt idx="1523">
                  <c:v>30480</c:v>
                </c:pt>
                <c:pt idx="1524">
                  <c:v>30500</c:v>
                </c:pt>
                <c:pt idx="1525">
                  <c:v>30520</c:v>
                </c:pt>
                <c:pt idx="1526">
                  <c:v>30540</c:v>
                </c:pt>
                <c:pt idx="1527">
                  <c:v>30560</c:v>
                </c:pt>
                <c:pt idx="1528">
                  <c:v>30580</c:v>
                </c:pt>
                <c:pt idx="1529">
                  <c:v>30600</c:v>
                </c:pt>
                <c:pt idx="1530">
                  <c:v>30620</c:v>
                </c:pt>
                <c:pt idx="1531">
                  <c:v>30640</c:v>
                </c:pt>
                <c:pt idx="1532">
                  <c:v>30660</c:v>
                </c:pt>
                <c:pt idx="1533">
                  <c:v>30680</c:v>
                </c:pt>
                <c:pt idx="1534">
                  <c:v>30700</c:v>
                </c:pt>
                <c:pt idx="1535">
                  <c:v>30720</c:v>
                </c:pt>
                <c:pt idx="1536">
                  <c:v>30740</c:v>
                </c:pt>
                <c:pt idx="1537">
                  <c:v>30760</c:v>
                </c:pt>
                <c:pt idx="1538">
                  <c:v>30780</c:v>
                </c:pt>
                <c:pt idx="1539">
                  <c:v>30800</c:v>
                </c:pt>
                <c:pt idx="1540">
                  <c:v>30820</c:v>
                </c:pt>
                <c:pt idx="1541">
                  <c:v>30840</c:v>
                </c:pt>
                <c:pt idx="1542">
                  <c:v>30860</c:v>
                </c:pt>
                <c:pt idx="1543">
                  <c:v>30880</c:v>
                </c:pt>
                <c:pt idx="1544">
                  <c:v>30900</c:v>
                </c:pt>
                <c:pt idx="1545">
                  <c:v>30920</c:v>
                </c:pt>
                <c:pt idx="1546">
                  <c:v>30940</c:v>
                </c:pt>
                <c:pt idx="1547">
                  <c:v>30960</c:v>
                </c:pt>
                <c:pt idx="1548">
                  <c:v>30980</c:v>
                </c:pt>
                <c:pt idx="1549">
                  <c:v>31000</c:v>
                </c:pt>
                <c:pt idx="1550">
                  <c:v>31020</c:v>
                </c:pt>
                <c:pt idx="1551">
                  <c:v>31040</c:v>
                </c:pt>
                <c:pt idx="1552">
                  <c:v>31060</c:v>
                </c:pt>
                <c:pt idx="1553">
                  <c:v>31080</c:v>
                </c:pt>
                <c:pt idx="1554">
                  <c:v>31100</c:v>
                </c:pt>
                <c:pt idx="1555">
                  <c:v>31120</c:v>
                </c:pt>
                <c:pt idx="1556">
                  <c:v>31140</c:v>
                </c:pt>
                <c:pt idx="1557">
                  <c:v>31160</c:v>
                </c:pt>
                <c:pt idx="1558">
                  <c:v>31180</c:v>
                </c:pt>
                <c:pt idx="1559">
                  <c:v>31200</c:v>
                </c:pt>
                <c:pt idx="1560">
                  <c:v>31220</c:v>
                </c:pt>
                <c:pt idx="1561">
                  <c:v>31240</c:v>
                </c:pt>
                <c:pt idx="1562">
                  <c:v>31260</c:v>
                </c:pt>
                <c:pt idx="1563">
                  <c:v>31280</c:v>
                </c:pt>
                <c:pt idx="1564">
                  <c:v>31300</c:v>
                </c:pt>
                <c:pt idx="1565">
                  <c:v>31320</c:v>
                </c:pt>
                <c:pt idx="1566">
                  <c:v>31340</c:v>
                </c:pt>
                <c:pt idx="1567">
                  <c:v>31360</c:v>
                </c:pt>
                <c:pt idx="1568">
                  <c:v>31380</c:v>
                </c:pt>
                <c:pt idx="1569">
                  <c:v>31400</c:v>
                </c:pt>
                <c:pt idx="1570">
                  <c:v>31420</c:v>
                </c:pt>
                <c:pt idx="1571">
                  <c:v>31440</c:v>
                </c:pt>
                <c:pt idx="1572">
                  <c:v>31460</c:v>
                </c:pt>
                <c:pt idx="1573">
                  <c:v>31480</c:v>
                </c:pt>
                <c:pt idx="1574">
                  <c:v>31500</c:v>
                </c:pt>
                <c:pt idx="1575">
                  <c:v>31520</c:v>
                </c:pt>
                <c:pt idx="1576">
                  <c:v>31540</c:v>
                </c:pt>
                <c:pt idx="1577">
                  <c:v>31560</c:v>
                </c:pt>
                <c:pt idx="1578">
                  <c:v>31580</c:v>
                </c:pt>
                <c:pt idx="1579">
                  <c:v>31600</c:v>
                </c:pt>
                <c:pt idx="1580">
                  <c:v>31620</c:v>
                </c:pt>
                <c:pt idx="1581">
                  <c:v>31640</c:v>
                </c:pt>
                <c:pt idx="1582">
                  <c:v>31660</c:v>
                </c:pt>
                <c:pt idx="1583">
                  <c:v>31680</c:v>
                </c:pt>
                <c:pt idx="1584">
                  <c:v>31700</c:v>
                </c:pt>
                <c:pt idx="1585">
                  <c:v>31720</c:v>
                </c:pt>
                <c:pt idx="1586">
                  <c:v>31740</c:v>
                </c:pt>
                <c:pt idx="1587">
                  <c:v>31760</c:v>
                </c:pt>
                <c:pt idx="1588">
                  <c:v>31780</c:v>
                </c:pt>
                <c:pt idx="1589">
                  <c:v>31800</c:v>
                </c:pt>
                <c:pt idx="1590">
                  <c:v>31820</c:v>
                </c:pt>
                <c:pt idx="1591">
                  <c:v>31840</c:v>
                </c:pt>
                <c:pt idx="1592">
                  <c:v>31860</c:v>
                </c:pt>
                <c:pt idx="1593">
                  <c:v>31880</c:v>
                </c:pt>
                <c:pt idx="1594">
                  <c:v>31900</c:v>
                </c:pt>
                <c:pt idx="1595">
                  <c:v>31920</c:v>
                </c:pt>
                <c:pt idx="1596">
                  <c:v>31940</c:v>
                </c:pt>
                <c:pt idx="1597">
                  <c:v>31960</c:v>
                </c:pt>
                <c:pt idx="1598">
                  <c:v>31980</c:v>
                </c:pt>
                <c:pt idx="1599">
                  <c:v>32000</c:v>
                </c:pt>
                <c:pt idx="1600">
                  <c:v>32020</c:v>
                </c:pt>
                <c:pt idx="1601">
                  <c:v>32040</c:v>
                </c:pt>
                <c:pt idx="1602">
                  <c:v>32060</c:v>
                </c:pt>
                <c:pt idx="1603">
                  <c:v>32080</c:v>
                </c:pt>
                <c:pt idx="1604">
                  <c:v>32100</c:v>
                </c:pt>
                <c:pt idx="1605">
                  <c:v>32120</c:v>
                </c:pt>
                <c:pt idx="1606">
                  <c:v>32140</c:v>
                </c:pt>
                <c:pt idx="1607">
                  <c:v>32160</c:v>
                </c:pt>
                <c:pt idx="1608">
                  <c:v>32180</c:v>
                </c:pt>
                <c:pt idx="1609">
                  <c:v>32200</c:v>
                </c:pt>
                <c:pt idx="1610">
                  <c:v>32220</c:v>
                </c:pt>
                <c:pt idx="1611">
                  <c:v>32240</c:v>
                </c:pt>
                <c:pt idx="1612">
                  <c:v>32260</c:v>
                </c:pt>
                <c:pt idx="1613">
                  <c:v>32280</c:v>
                </c:pt>
                <c:pt idx="1614">
                  <c:v>32300</c:v>
                </c:pt>
                <c:pt idx="1615">
                  <c:v>32320</c:v>
                </c:pt>
                <c:pt idx="1616">
                  <c:v>32340</c:v>
                </c:pt>
                <c:pt idx="1617">
                  <c:v>32360</c:v>
                </c:pt>
                <c:pt idx="1618">
                  <c:v>32380</c:v>
                </c:pt>
                <c:pt idx="1619">
                  <c:v>32400</c:v>
                </c:pt>
                <c:pt idx="1620">
                  <c:v>32420</c:v>
                </c:pt>
                <c:pt idx="1621">
                  <c:v>32440</c:v>
                </c:pt>
                <c:pt idx="1622">
                  <c:v>32460</c:v>
                </c:pt>
                <c:pt idx="1623">
                  <c:v>32480</c:v>
                </c:pt>
                <c:pt idx="1624">
                  <c:v>32500</c:v>
                </c:pt>
                <c:pt idx="1625">
                  <c:v>32520</c:v>
                </c:pt>
                <c:pt idx="1626">
                  <c:v>32540</c:v>
                </c:pt>
                <c:pt idx="1627">
                  <c:v>32560</c:v>
                </c:pt>
                <c:pt idx="1628">
                  <c:v>32580</c:v>
                </c:pt>
                <c:pt idx="1629">
                  <c:v>32600</c:v>
                </c:pt>
                <c:pt idx="1630">
                  <c:v>32620</c:v>
                </c:pt>
                <c:pt idx="1631">
                  <c:v>32640</c:v>
                </c:pt>
                <c:pt idx="1632">
                  <c:v>32660</c:v>
                </c:pt>
                <c:pt idx="1633">
                  <c:v>32680</c:v>
                </c:pt>
                <c:pt idx="1634">
                  <c:v>32700</c:v>
                </c:pt>
                <c:pt idx="1635">
                  <c:v>32720</c:v>
                </c:pt>
                <c:pt idx="1636">
                  <c:v>32740</c:v>
                </c:pt>
                <c:pt idx="1637">
                  <c:v>32760</c:v>
                </c:pt>
                <c:pt idx="1638">
                  <c:v>32780</c:v>
                </c:pt>
                <c:pt idx="1639">
                  <c:v>32800</c:v>
                </c:pt>
                <c:pt idx="1640">
                  <c:v>32820</c:v>
                </c:pt>
                <c:pt idx="1641">
                  <c:v>32840</c:v>
                </c:pt>
                <c:pt idx="1642">
                  <c:v>32860</c:v>
                </c:pt>
                <c:pt idx="1643">
                  <c:v>32880</c:v>
                </c:pt>
                <c:pt idx="1644">
                  <c:v>32900</c:v>
                </c:pt>
                <c:pt idx="1645">
                  <c:v>32920</c:v>
                </c:pt>
                <c:pt idx="1646">
                  <c:v>32940</c:v>
                </c:pt>
                <c:pt idx="1647">
                  <c:v>32960</c:v>
                </c:pt>
                <c:pt idx="1648">
                  <c:v>32980</c:v>
                </c:pt>
                <c:pt idx="1649">
                  <c:v>33000</c:v>
                </c:pt>
                <c:pt idx="1650">
                  <c:v>33020</c:v>
                </c:pt>
                <c:pt idx="1651">
                  <c:v>33040</c:v>
                </c:pt>
                <c:pt idx="1652">
                  <c:v>33060</c:v>
                </c:pt>
                <c:pt idx="1653">
                  <c:v>33080</c:v>
                </c:pt>
                <c:pt idx="1654">
                  <c:v>33100</c:v>
                </c:pt>
                <c:pt idx="1655">
                  <c:v>33120</c:v>
                </c:pt>
                <c:pt idx="1656">
                  <c:v>33140</c:v>
                </c:pt>
                <c:pt idx="1657">
                  <c:v>33160</c:v>
                </c:pt>
                <c:pt idx="1658">
                  <c:v>33180</c:v>
                </c:pt>
                <c:pt idx="1659">
                  <c:v>33200</c:v>
                </c:pt>
                <c:pt idx="1660">
                  <c:v>33220</c:v>
                </c:pt>
                <c:pt idx="1661">
                  <c:v>33240</c:v>
                </c:pt>
                <c:pt idx="1662">
                  <c:v>33260</c:v>
                </c:pt>
                <c:pt idx="1663">
                  <c:v>33280</c:v>
                </c:pt>
                <c:pt idx="1664">
                  <c:v>33300</c:v>
                </c:pt>
                <c:pt idx="1665">
                  <c:v>33320</c:v>
                </c:pt>
                <c:pt idx="1666">
                  <c:v>33340</c:v>
                </c:pt>
                <c:pt idx="1667">
                  <c:v>33360</c:v>
                </c:pt>
                <c:pt idx="1668">
                  <c:v>33380</c:v>
                </c:pt>
                <c:pt idx="1669">
                  <c:v>33400</c:v>
                </c:pt>
                <c:pt idx="1670">
                  <c:v>33420</c:v>
                </c:pt>
                <c:pt idx="1671">
                  <c:v>33440</c:v>
                </c:pt>
                <c:pt idx="1672">
                  <c:v>33460</c:v>
                </c:pt>
                <c:pt idx="1673">
                  <c:v>33480</c:v>
                </c:pt>
                <c:pt idx="1674">
                  <c:v>33500</c:v>
                </c:pt>
                <c:pt idx="1675">
                  <c:v>33520</c:v>
                </c:pt>
                <c:pt idx="1676">
                  <c:v>33540</c:v>
                </c:pt>
                <c:pt idx="1677">
                  <c:v>33560</c:v>
                </c:pt>
                <c:pt idx="1678">
                  <c:v>33580</c:v>
                </c:pt>
                <c:pt idx="1679">
                  <c:v>33600</c:v>
                </c:pt>
                <c:pt idx="1680">
                  <c:v>33620</c:v>
                </c:pt>
                <c:pt idx="1681">
                  <c:v>33640</c:v>
                </c:pt>
                <c:pt idx="1682">
                  <c:v>33660</c:v>
                </c:pt>
                <c:pt idx="1683">
                  <c:v>33680</c:v>
                </c:pt>
                <c:pt idx="1684">
                  <c:v>33700</c:v>
                </c:pt>
                <c:pt idx="1685">
                  <c:v>33720</c:v>
                </c:pt>
                <c:pt idx="1686">
                  <c:v>33740</c:v>
                </c:pt>
                <c:pt idx="1687">
                  <c:v>33760</c:v>
                </c:pt>
                <c:pt idx="1688">
                  <c:v>33780</c:v>
                </c:pt>
                <c:pt idx="1689">
                  <c:v>33800</c:v>
                </c:pt>
                <c:pt idx="1690">
                  <c:v>33820</c:v>
                </c:pt>
                <c:pt idx="1691">
                  <c:v>33840</c:v>
                </c:pt>
                <c:pt idx="1692">
                  <c:v>33860</c:v>
                </c:pt>
                <c:pt idx="1693">
                  <c:v>33880</c:v>
                </c:pt>
                <c:pt idx="1694">
                  <c:v>33900</c:v>
                </c:pt>
                <c:pt idx="1695">
                  <c:v>33920</c:v>
                </c:pt>
                <c:pt idx="1696">
                  <c:v>33940</c:v>
                </c:pt>
                <c:pt idx="1697">
                  <c:v>33960</c:v>
                </c:pt>
                <c:pt idx="1698">
                  <c:v>33980</c:v>
                </c:pt>
                <c:pt idx="1699">
                  <c:v>34000</c:v>
                </c:pt>
                <c:pt idx="1700">
                  <c:v>34020</c:v>
                </c:pt>
                <c:pt idx="1701">
                  <c:v>34040</c:v>
                </c:pt>
                <c:pt idx="1702">
                  <c:v>34060</c:v>
                </c:pt>
                <c:pt idx="1703">
                  <c:v>34080</c:v>
                </c:pt>
                <c:pt idx="1704">
                  <c:v>34100</c:v>
                </c:pt>
                <c:pt idx="1705">
                  <c:v>34120</c:v>
                </c:pt>
                <c:pt idx="1706">
                  <c:v>34140</c:v>
                </c:pt>
                <c:pt idx="1707">
                  <c:v>34160</c:v>
                </c:pt>
                <c:pt idx="1708">
                  <c:v>34180</c:v>
                </c:pt>
                <c:pt idx="1709">
                  <c:v>34200</c:v>
                </c:pt>
                <c:pt idx="1710">
                  <c:v>34220</c:v>
                </c:pt>
                <c:pt idx="1711">
                  <c:v>34240</c:v>
                </c:pt>
                <c:pt idx="1712">
                  <c:v>34260</c:v>
                </c:pt>
                <c:pt idx="1713">
                  <c:v>34280</c:v>
                </c:pt>
                <c:pt idx="1714">
                  <c:v>34300</c:v>
                </c:pt>
                <c:pt idx="1715">
                  <c:v>34320</c:v>
                </c:pt>
                <c:pt idx="1716">
                  <c:v>34340</c:v>
                </c:pt>
                <c:pt idx="1717">
                  <c:v>34360</c:v>
                </c:pt>
                <c:pt idx="1718">
                  <c:v>34380</c:v>
                </c:pt>
                <c:pt idx="1719">
                  <c:v>34400</c:v>
                </c:pt>
                <c:pt idx="1720">
                  <c:v>34420</c:v>
                </c:pt>
                <c:pt idx="1721">
                  <c:v>34440</c:v>
                </c:pt>
                <c:pt idx="1722">
                  <c:v>34460</c:v>
                </c:pt>
                <c:pt idx="1723">
                  <c:v>34480</c:v>
                </c:pt>
                <c:pt idx="1724">
                  <c:v>34500</c:v>
                </c:pt>
                <c:pt idx="1725">
                  <c:v>34520</c:v>
                </c:pt>
                <c:pt idx="1726">
                  <c:v>34540</c:v>
                </c:pt>
                <c:pt idx="1727">
                  <c:v>34560</c:v>
                </c:pt>
                <c:pt idx="1728">
                  <c:v>34580</c:v>
                </c:pt>
                <c:pt idx="1729">
                  <c:v>34600</c:v>
                </c:pt>
                <c:pt idx="1730">
                  <c:v>34620</c:v>
                </c:pt>
                <c:pt idx="1731">
                  <c:v>34640</c:v>
                </c:pt>
                <c:pt idx="1732">
                  <c:v>34660</c:v>
                </c:pt>
                <c:pt idx="1733">
                  <c:v>34680</c:v>
                </c:pt>
                <c:pt idx="1734">
                  <c:v>34700</c:v>
                </c:pt>
                <c:pt idx="1735">
                  <c:v>34720</c:v>
                </c:pt>
                <c:pt idx="1736">
                  <c:v>34740</c:v>
                </c:pt>
                <c:pt idx="1737">
                  <c:v>34760</c:v>
                </c:pt>
                <c:pt idx="1738">
                  <c:v>34780</c:v>
                </c:pt>
                <c:pt idx="1739">
                  <c:v>34800</c:v>
                </c:pt>
                <c:pt idx="1740">
                  <c:v>34820</c:v>
                </c:pt>
                <c:pt idx="1741">
                  <c:v>34840</c:v>
                </c:pt>
                <c:pt idx="1742">
                  <c:v>34860</c:v>
                </c:pt>
                <c:pt idx="1743">
                  <c:v>34880</c:v>
                </c:pt>
                <c:pt idx="1744">
                  <c:v>34900</c:v>
                </c:pt>
                <c:pt idx="1745">
                  <c:v>34920</c:v>
                </c:pt>
                <c:pt idx="1746">
                  <c:v>34940</c:v>
                </c:pt>
                <c:pt idx="1747">
                  <c:v>34960</c:v>
                </c:pt>
                <c:pt idx="1748">
                  <c:v>34980</c:v>
                </c:pt>
                <c:pt idx="1749">
                  <c:v>35000</c:v>
                </c:pt>
                <c:pt idx="1750">
                  <c:v>35020</c:v>
                </c:pt>
                <c:pt idx="1751">
                  <c:v>35040</c:v>
                </c:pt>
                <c:pt idx="1752">
                  <c:v>35060</c:v>
                </c:pt>
                <c:pt idx="1753">
                  <c:v>35080</c:v>
                </c:pt>
                <c:pt idx="1754">
                  <c:v>35100</c:v>
                </c:pt>
                <c:pt idx="1755">
                  <c:v>35120</c:v>
                </c:pt>
                <c:pt idx="1756">
                  <c:v>35140</c:v>
                </c:pt>
                <c:pt idx="1757">
                  <c:v>35160</c:v>
                </c:pt>
                <c:pt idx="1758">
                  <c:v>35180</c:v>
                </c:pt>
                <c:pt idx="1759">
                  <c:v>35200</c:v>
                </c:pt>
                <c:pt idx="1760">
                  <c:v>35220</c:v>
                </c:pt>
                <c:pt idx="1761">
                  <c:v>35240</c:v>
                </c:pt>
                <c:pt idx="1762">
                  <c:v>35260</c:v>
                </c:pt>
                <c:pt idx="1763">
                  <c:v>35280</c:v>
                </c:pt>
                <c:pt idx="1764">
                  <c:v>35300</c:v>
                </c:pt>
                <c:pt idx="1765">
                  <c:v>35320</c:v>
                </c:pt>
                <c:pt idx="1766">
                  <c:v>35340</c:v>
                </c:pt>
                <c:pt idx="1767">
                  <c:v>35360</c:v>
                </c:pt>
                <c:pt idx="1768">
                  <c:v>35380</c:v>
                </c:pt>
                <c:pt idx="1769">
                  <c:v>35400</c:v>
                </c:pt>
                <c:pt idx="1770">
                  <c:v>35420</c:v>
                </c:pt>
                <c:pt idx="1771">
                  <c:v>35440</c:v>
                </c:pt>
                <c:pt idx="1772">
                  <c:v>35460</c:v>
                </c:pt>
                <c:pt idx="1773">
                  <c:v>35480</c:v>
                </c:pt>
                <c:pt idx="1774">
                  <c:v>35500</c:v>
                </c:pt>
                <c:pt idx="1775">
                  <c:v>35520</c:v>
                </c:pt>
                <c:pt idx="1776">
                  <c:v>35540</c:v>
                </c:pt>
                <c:pt idx="1777">
                  <c:v>35560</c:v>
                </c:pt>
                <c:pt idx="1778">
                  <c:v>35580</c:v>
                </c:pt>
                <c:pt idx="1779">
                  <c:v>35600</c:v>
                </c:pt>
                <c:pt idx="1780">
                  <c:v>35620</c:v>
                </c:pt>
                <c:pt idx="1781">
                  <c:v>35640</c:v>
                </c:pt>
                <c:pt idx="1782">
                  <c:v>35660</c:v>
                </c:pt>
                <c:pt idx="1783">
                  <c:v>35680</c:v>
                </c:pt>
                <c:pt idx="1784">
                  <c:v>35700</c:v>
                </c:pt>
                <c:pt idx="1785">
                  <c:v>35720</c:v>
                </c:pt>
                <c:pt idx="1786">
                  <c:v>35740</c:v>
                </c:pt>
                <c:pt idx="1787">
                  <c:v>35760</c:v>
                </c:pt>
                <c:pt idx="1788">
                  <c:v>35780</c:v>
                </c:pt>
                <c:pt idx="1789">
                  <c:v>35800</c:v>
                </c:pt>
                <c:pt idx="1790">
                  <c:v>35820</c:v>
                </c:pt>
                <c:pt idx="1791">
                  <c:v>35840</c:v>
                </c:pt>
                <c:pt idx="1792">
                  <c:v>35860</c:v>
                </c:pt>
                <c:pt idx="1793">
                  <c:v>35880</c:v>
                </c:pt>
                <c:pt idx="1794">
                  <c:v>35900</c:v>
                </c:pt>
                <c:pt idx="1795">
                  <c:v>35920</c:v>
                </c:pt>
                <c:pt idx="1796">
                  <c:v>35940</c:v>
                </c:pt>
                <c:pt idx="1797">
                  <c:v>35960</c:v>
                </c:pt>
                <c:pt idx="1798">
                  <c:v>35980</c:v>
                </c:pt>
                <c:pt idx="1799">
                  <c:v>36000</c:v>
                </c:pt>
                <c:pt idx="1800">
                  <c:v>36020</c:v>
                </c:pt>
                <c:pt idx="1801">
                  <c:v>36040</c:v>
                </c:pt>
                <c:pt idx="1802">
                  <c:v>36060</c:v>
                </c:pt>
                <c:pt idx="1803">
                  <c:v>36080</c:v>
                </c:pt>
                <c:pt idx="1804">
                  <c:v>36100</c:v>
                </c:pt>
                <c:pt idx="1805">
                  <c:v>36120</c:v>
                </c:pt>
                <c:pt idx="1806">
                  <c:v>36140</c:v>
                </c:pt>
                <c:pt idx="1807">
                  <c:v>36160</c:v>
                </c:pt>
                <c:pt idx="1808">
                  <c:v>36180</c:v>
                </c:pt>
                <c:pt idx="1809">
                  <c:v>36200</c:v>
                </c:pt>
                <c:pt idx="1810">
                  <c:v>36220</c:v>
                </c:pt>
                <c:pt idx="1811">
                  <c:v>36240</c:v>
                </c:pt>
                <c:pt idx="1812">
                  <c:v>36260</c:v>
                </c:pt>
                <c:pt idx="1813">
                  <c:v>36280</c:v>
                </c:pt>
                <c:pt idx="1814">
                  <c:v>36300</c:v>
                </c:pt>
                <c:pt idx="1815">
                  <c:v>36320</c:v>
                </c:pt>
                <c:pt idx="1816">
                  <c:v>36340</c:v>
                </c:pt>
                <c:pt idx="1817">
                  <c:v>36360</c:v>
                </c:pt>
                <c:pt idx="1818">
                  <c:v>36380</c:v>
                </c:pt>
                <c:pt idx="1819">
                  <c:v>36400</c:v>
                </c:pt>
                <c:pt idx="1820">
                  <c:v>36420</c:v>
                </c:pt>
                <c:pt idx="1821">
                  <c:v>36440</c:v>
                </c:pt>
                <c:pt idx="1822">
                  <c:v>36460</c:v>
                </c:pt>
                <c:pt idx="1823">
                  <c:v>36480</c:v>
                </c:pt>
                <c:pt idx="1824">
                  <c:v>36500</c:v>
                </c:pt>
                <c:pt idx="1825">
                  <c:v>36520</c:v>
                </c:pt>
                <c:pt idx="1826">
                  <c:v>36540</c:v>
                </c:pt>
                <c:pt idx="1827">
                  <c:v>36560</c:v>
                </c:pt>
                <c:pt idx="1828">
                  <c:v>36580</c:v>
                </c:pt>
                <c:pt idx="1829">
                  <c:v>36600</c:v>
                </c:pt>
                <c:pt idx="1830">
                  <c:v>36620</c:v>
                </c:pt>
                <c:pt idx="1831">
                  <c:v>36640</c:v>
                </c:pt>
                <c:pt idx="1832">
                  <c:v>36660</c:v>
                </c:pt>
                <c:pt idx="1833">
                  <c:v>36680</c:v>
                </c:pt>
                <c:pt idx="1834">
                  <c:v>36700</c:v>
                </c:pt>
                <c:pt idx="1835">
                  <c:v>36720</c:v>
                </c:pt>
                <c:pt idx="1836">
                  <c:v>36740</c:v>
                </c:pt>
                <c:pt idx="1837">
                  <c:v>36760</c:v>
                </c:pt>
                <c:pt idx="1838">
                  <c:v>36780</c:v>
                </c:pt>
                <c:pt idx="1839">
                  <c:v>36800</c:v>
                </c:pt>
                <c:pt idx="1840">
                  <c:v>36820</c:v>
                </c:pt>
                <c:pt idx="1841">
                  <c:v>36840</c:v>
                </c:pt>
                <c:pt idx="1842">
                  <c:v>36860</c:v>
                </c:pt>
                <c:pt idx="1843">
                  <c:v>36880</c:v>
                </c:pt>
                <c:pt idx="1844">
                  <c:v>36900</c:v>
                </c:pt>
                <c:pt idx="1845">
                  <c:v>36920</c:v>
                </c:pt>
                <c:pt idx="1846">
                  <c:v>36940</c:v>
                </c:pt>
                <c:pt idx="1847">
                  <c:v>36960</c:v>
                </c:pt>
                <c:pt idx="1848">
                  <c:v>36980</c:v>
                </c:pt>
                <c:pt idx="1849">
                  <c:v>37000</c:v>
                </c:pt>
                <c:pt idx="1850">
                  <c:v>37020</c:v>
                </c:pt>
                <c:pt idx="1851">
                  <c:v>37040</c:v>
                </c:pt>
                <c:pt idx="1852">
                  <c:v>37060</c:v>
                </c:pt>
                <c:pt idx="1853">
                  <c:v>37080</c:v>
                </c:pt>
                <c:pt idx="1854">
                  <c:v>37100</c:v>
                </c:pt>
                <c:pt idx="1855">
                  <c:v>37120</c:v>
                </c:pt>
                <c:pt idx="1856">
                  <c:v>37140</c:v>
                </c:pt>
                <c:pt idx="1857">
                  <c:v>37160</c:v>
                </c:pt>
                <c:pt idx="1858">
                  <c:v>37180</c:v>
                </c:pt>
                <c:pt idx="1859">
                  <c:v>37200</c:v>
                </c:pt>
                <c:pt idx="1860">
                  <c:v>37220</c:v>
                </c:pt>
                <c:pt idx="1861">
                  <c:v>37240</c:v>
                </c:pt>
                <c:pt idx="1862">
                  <c:v>37260</c:v>
                </c:pt>
                <c:pt idx="1863">
                  <c:v>37280</c:v>
                </c:pt>
                <c:pt idx="1864">
                  <c:v>37300</c:v>
                </c:pt>
                <c:pt idx="1865">
                  <c:v>37320</c:v>
                </c:pt>
                <c:pt idx="1866">
                  <c:v>37340</c:v>
                </c:pt>
                <c:pt idx="1867">
                  <c:v>37360</c:v>
                </c:pt>
                <c:pt idx="1868">
                  <c:v>37380</c:v>
                </c:pt>
                <c:pt idx="1869">
                  <c:v>37400</c:v>
                </c:pt>
                <c:pt idx="1870">
                  <c:v>37420</c:v>
                </c:pt>
                <c:pt idx="1871">
                  <c:v>37440</c:v>
                </c:pt>
                <c:pt idx="1872">
                  <c:v>37460</c:v>
                </c:pt>
                <c:pt idx="1873">
                  <c:v>37480</c:v>
                </c:pt>
                <c:pt idx="1874">
                  <c:v>37500</c:v>
                </c:pt>
                <c:pt idx="1875">
                  <c:v>37520</c:v>
                </c:pt>
                <c:pt idx="1876">
                  <c:v>37540</c:v>
                </c:pt>
                <c:pt idx="1877">
                  <c:v>37560</c:v>
                </c:pt>
                <c:pt idx="1878">
                  <c:v>37580</c:v>
                </c:pt>
                <c:pt idx="1879">
                  <c:v>37600</c:v>
                </c:pt>
                <c:pt idx="1880">
                  <c:v>37620</c:v>
                </c:pt>
                <c:pt idx="1881">
                  <c:v>37640</c:v>
                </c:pt>
                <c:pt idx="1882">
                  <c:v>37660</c:v>
                </c:pt>
                <c:pt idx="1883">
                  <c:v>37680</c:v>
                </c:pt>
                <c:pt idx="1884">
                  <c:v>37700</c:v>
                </c:pt>
                <c:pt idx="1885">
                  <c:v>37720</c:v>
                </c:pt>
                <c:pt idx="1886">
                  <c:v>37740</c:v>
                </c:pt>
                <c:pt idx="1887">
                  <c:v>37760</c:v>
                </c:pt>
                <c:pt idx="1888">
                  <c:v>37780</c:v>
                </c:pt>
                <c:pt idx="1889">
                  <c:v>37800</c:v>
                </c:pt>
                <c:pt idx="1890">
                  <c:v>37820</c:v>
                </c:pt>
                <c:pt idx="1891">
                  <c:v>37840</c:v>
                </c:pt>
                <c:pt idx="1892">
                  <c:v>37860</c:v>
                </c:pt>
                <c:pt idx="1893">
                  <c:v>37880</c:v>
                </c:pt>
                <c:pt idx="1894">
                  <c:v>37900</c:v>
                </c:pt>
                <c:pt idx="1895">
                  <c:v>37920</c:v>
                </c:pt>
                <c:pt idx="1896">
                  <c:v>37940</c:v>
                </c:pt>
                <c:pt idx="1897">
                  <c:v>37960</c:v>
                </c:pt>
                <c:pt idx="1898">
                  <c:v>37980</c:v>
                </c:pt>
                <c:pt idx="1899">
                  <c:v>38000</c:v>
                </c:pt>
                <c:pt idx="1900">
                  <c:v>38020</c:v>
                </c:pt>
                <c:pt idx="1901">
                  <c:v>38040</c:v>
                </c:pt>
                <c:pt idx="1902">
                  <c:v>38060</c:v>
                </c:pt>
                <c:pt idx="1903">
                  <c:v>38080</c:v>
                </c:pt>
                <c:pt idx="1904">
                  <c:v>38100</c:v>
                </c:pt>
                <c:pt idx="1905">
                  <c:v>38120</c:v>
                </c:pt>
                <c:pt idx="1906">
                  <c:v>38140</c:v>
                </c:pt>
                <c:pt idx="1907">
                  <c:v>38160</c:v>
                </c:pt>
                <c:pt idx="1908">
                  <c:v>38180</c:v>
                </c:pt>
                <c:pt idx="1909">
                  <c:v>38200</c:v>
                </c:pt>
                <c:pt idx="1910">
                  <c:v>38220</c:v>
                </c:pt>
                <c:pt idx="1911">
                  <c:v>38240</c:v>
                </c:pt>
                <c:pt idx="1912">
                  <c:v>38260</c:v>
                </c:pt>
                <c:pt idx="1913">
                  <c:v>38280</c:v>
                </c:pt>
                <c:pt idx="1914">
                  <c:v>38300</c:v>
                </c:pt>
                <c:pt idx="1915">
                  <c:v>38320</c:v>
                </c:pt>
                <c:pt idx="1916">
                  <c:v>38340</c:v>
                </c:pt>
                <c:pt idx="1917">
                  <c:v>38360</c:v>
                </c:pt>
                <c:pt idx="1918">
                  <c:v>38380</c:v>
                </c:pt>
                <c:pt idx="1919">
                  <c:v>38400</c:v>
                </c:pt>
                <c:pt idx="1920">
                  <c:v>38420</c:v>
                </c:pt>
                <c:pt idx="1921">
                  <c:v>38440</c:v>
                </c:pt>
                <c:pt idx="1922">
                  <c:v>38460</c:v>
                </c:pt>
                <c:pt idx="1923">
                  <c:v>38480</c:v>
                </c:pt>
                <c:pt idx="1924">
                  <c:v>38500</c:v>
                </c:pt>
                <c:pt idx="1925">
                  <c:v>38520</c:v>
                </c:pt>
                <c:pt idx="1926">
                  <c:v>38540</c:v>
                </c:pt>
                <c:pt idx="1927">
                  <c:v>38560</c:v>
                </c:pt>
                <c:pt idx="1928">
                  <c:v>38580</c:v>
                </c:pt>
                <c:pt idx="1929">
                  <c:v>38600</c:v>
                </c:pt>
                <c:pt idx="1930">
                  <c:v>38620</c:v>
                </c:pt>
                <c:pt idx="1931">
                  <c:v>38640</c:v>
                </c:pt>
                <c:pt idx="1932">
                  <c:v>38660</c:v>
                </c:pt>
                <c:pt idx="1933">
                  <c:v>38680</c:v>
                </c:pt>
                <c:pt idx="1934">
                  <c:v>38700</c:v>
                </c:pt>
                <c:pt idx="1935">
                  <c:v>38720</c:v>
                </c:pt>
                <c:pt idx="1936">
                  <c:v>38740</c:v>
                </c:pt>
                <c:pt idx="1937">
                  <c:v>38760</c:v>
                </c:pt>
                <c:pt idx="1938">
                  <c:v>38780</c:v>
                </c:pt>
                <c:pt idx="1939">
                  <c:v>38800</c:v>
                </c:pt>
                <c:pt idx="1940">
                  <c:v>38820</c:v>
                </c:pt>
                <c:pt idx="1941">
                  <c:v>38840</c:v>
                </c:pt>
                <c:pt idx="1942">
                  <c:v>38860</c:v>
                </c:pt>
                <c:pt idx="1943">
                  <c:v>38880</c:v>
                </c:pt>
                <c:pt idx="1944">
                  <c:v>38900</c:v>
                </c:pt>
                <c:pt idx="1945">
                  <c:v>38920</c:v>
                </c:pt>
                <c:pt idx="1946">
                  <c:v>38940</c:v>
                </c:pt>
                <c:pt idx="1947">
                  <c:v>38960</c:v>
                </c:pt>
                <c:pt idx="1948">
                  <c:v>38980</c:v>
                </c:pt>
                <c:pt idx="1949">
                  <c:v>39000</c:v>
                </c:pt>
                <c:pt idx="1950">
                  <c:v>39020</c:v>
                </c:pt>
                <c:pt idx="1951">
                  <c:v>39040</c:v>
                </c:pt>
                <c:pt idx="1952">
                  <c:v>39060</c:v>
                </c:pt>
                <c:pt idx="1953">
                  <c:v>39080</c:v>
                </c:pt>
                <c:pt idx="1954">
                  <c:v>39100</c:v>
                </c:pt>
                <c:pt idx="1955">
                  <c:v>39120</c:v>
                </c:pt>
                <c:pt idx="1956">
                  <c:v>39140</c:v>
                </c:pt>
                <c:pt idx="1957">
                  <c:v>39160</c:v>
                </c:pt>
                <c:pt idx="1958">
                  <c:v>39180</c:v>
                </c:pt>
                <c:pt idx="1959">
                  <c:v>39200</c:v>
                </c:pt>
                <c:pt idx="1960">
                  <c:v>39220</c:v>
                </c:pt>
                <c:pt idx="1961">
                  <c:v>39240</c:v>
                </c:pt>
                <c:pt idx="1962">
                  <c:v>39260</c:v>
                </c:pt>
                <c:pt idx="1963">
                  <c:v>39280</c:v>
                </c:pt>
                <c:pt idx="1964">
                  <c:v>39300</c:v>
                </c:pt>
                <c:pt idx="1965">
                  <c:v>39320</c:v>
                </c:pt>
                <c:pt idx="1966">
                  <c:v>39340</c:v>
                </c:pt>
                <c:pt idx="1967">
                  <c:v>39360</c:v>
                </c:pt>
                <c:pt idx="1968">
                  <c:v>39380</c:v>
                </c:pt>
                <c:pt idx="1969">
                  <c:v>39400</c:v>
                </c:pt>
                <c:pt idx="1970">
                  <c:v>39420</c:v>
                </c:pt>
                <c:pt idx="1971">
                  <c:v>39440</c:v>
                </c:pt>
                <c:pt idx="1972">
                  <c:v>39460</c:v>
                </c:pt>
                <c:pt idx="1973">
                  <c:v>39480</c:v>
                </c:pt>
                <c:pt idx="1974">
                  <c:v>39500</c:v>
                </c:pt>
                <c:pt idx="1975">
                  <c:v>39520</c:v>
                </c:pt>
                <c:pt idx="1976">
                  <c:v>39540</c:v>
                </c:pt>
                <c:pt idx="1977">
                  <c:v>39560</c:v>
                </c:pt>
                <c:pt idx="1978">
                  <c:v>39580</c:v>
                </c:pt>
                <c:pt idx="1979">
                  <c:v>39600</c:v>
                </c:pt>
                <c:pt idx="1980">
                  <c:v>39620</c:v>
                </c:pt>
                <c:pt idx="1981">
                  <c:v>39640</c:v>
                </c:pt>
                <c:pt idx="1982">
                  <c:v>39660</c:v>
                </c:pt>
                <c:pt idx="1983">
                  <c:v>39680</c:v>
                </c:pt>
                <c:pt idx="1984">
                  <c:v>39700</c:v>
                </c:pt>
                <c:pt idx="1985">
                  <c:v>39720</c:v>
                </c:pt>
                <c:pt idx="1986">
                  <c:v>39740</c:v>
                </c:pt>
                <c:pt idx="1987">
                  <c:v>39760</c:v>
                </c:pt>
                <c:pt idx="1988">
                  <c:v>39780</c:v>
                </c:pt>
                <c:pt idx="1989">
                  <c:v>39800</c:v>
                </c:pt>
                <c:pt idx="1990">
                  <c:v>39820</c:v>
                </c:pt>
                <c:pt idx="1991">
                  <c:v>39840</c:v>
                </c:pt>
                <c:pt idx="1992">
                  <c:v>39860</c:v>
                </c:pt>
                <c:pt idx="1993">
                  <c:v>39880</c:v>
                </c:pt>
                <c:pt idx="1994">
                  <c:v>39900</c:v>
                </c:pt>
                <c:pt idx="1995">
                  <c:v>39920</c:v>
                </c:pt>
                <c:pt idx="1996">
                  <c:v>39940</c:v>
                </c:pt>
                <c:pt idx="1997">
                  <c:v>39960</c:v>
                </c:pt>
                <c:pt idx="1998">
                  <c:v>39980</c:v>
                </c:pt>
                <c:pt idx="1999">
                  <c:v>40000</c:v>
                </c:pt>
              </c:numCache>
            </c:numRef>
          </c:xVal>
          <c:yVal>
            <c:numRef>
              <c:f>Sheet1!$C$2:$C$2001</c:f>
              <c:numCache>
                <c:formatCode>General</c:formatCode>
                <c:ptCount val="2000"/>
                <c:pt idx="0">
                  <c:v>1500</c:v>
                </c:pt>
                <c:pt idx="1">
                  <c:v>1500</c:v>
                </c:pt>
                <c:pt idx="2">
                  <c:v>1500</c:v>
                </c:pt>
                <c:pt idx="3">
                  <c:v>1500</c:v>
                </c:pt>
                <c:pt idx="4">
                  <c:v>1500</c:v>
                </c:pt>
                <c:pt idx="5">
                  <c:v>1500</c:v>
                </c:pt>
                <c:pt idx="6">
                  <c:v>1500</c:v>
                </c:pt>
                <c:pt idx="7">
                  <c:v>1500</c:v>
                </c:pt>
                <c:pt idx="8">
                  <c:v>1500</c:v>
                </c:pt>
                <c:pt idx="9">
                  <c:v>1500</c:v>
                </c:pt>
                <c:pt idx="10">
                  <c:v>1500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1000</c:v>
                </c:pt>
                <c:pt idx="24">
                  <c:v>1500</c:v>
                </c:pt>
                <c:pt idx="25">
                  <c:v>1500</c:v>
                </c:pt>
                <c:pt idx="26">
                  <c:v>1000</c:v>
                </c:pt>
                <c:pt idx="27">
                  <c:v>1500</c:v>
                </c:pt>
                <c:pt idx="28">
                  <c:v>1500</c:v>
                </c:pt>
                <c:pt idx="29">
                  <c:v>1000</c:v>
                </c:pt>
                <c:pt idx="30">
                  <c:v>1000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1000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1500</c:v>
                </c:pt>
                <c:pt idx="69">
                  <c:v>1500</c:v>
                </c:pt>
                <c:pt idx="70">
                  <c:v>1500</c:v>
                </c:pt>
                <c:pt idx="71">
                  <c:v>1500</c:v>
                </c:pt>
                <c:pt idx="72">
                  <c:v>1500</c:v>
                </c:pt>
                <c:pt idx="73">
                  <c:v>1500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1500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1500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1500</c:v>
                </c:pt>
                <c:pt idx="114">
                  <c:v>1500</c:v>
                </c:pt>
                <c:pt idx="115">
                  <c:v>1500</c:v>
                </c:pt>
                <c:pt idx="116">
                  <c:v>1500</c:v>
                </c:pt>
                <c:pt idx="117">
                  <c:v>1500</c:v>
                </c:pt>
                <c:pt idx="118">
                  <c:v>1500</c:v>
                </c:pt>
                <c:pt idx="119">
                  <c:v>1500</c:v>
                </c:pt>
                <c:pt idx="120">
                  <c:v>1500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1500</c:v>
                </c:pt>
                <c:pt idx="138">
                  <c:v>1500</c:v>
                </c:pt>
                <c:pt idx="139">
                  <c:v>1500</c:v>
                </c:pt>
                <c:pt idx="140">
                  <c:v>1500</c:v>
                </c:pt>
                <c:pt idx="141">
                  <c:v>1500</c:v>
                </c:pt>
                <c:pt idx="142">
                  <c:v>1500</c:v>
                </c:pt>
                <c:pt idx="143">
                  <c:v>1500</c:v>
                </c:pt>
                <c:pt idx="144">
                  <c:v>1500</c:v>
                </c:pt>
                <c:pt idx="145">
                  <c:v>1500</c:v>
                </c:pt>
                <c:pt idx="146">
                  <c:v>1500</c:v>
                </c:pt>
                <c:pt idx="147">
                  <c:v>1500</c:v>
                </c:pt>
                <c:pt idx="148">
                  <c:v>1500</c:v>
                </c:pt>
                <c:pt idx="149">
                  <c:v>1500</c:v>
                </c:pt>
                <c:pt idx="150">
                  <c:v>1500</c:v>
                </c:pt>
                <c:pt idx="151">
                  <c:v>1500</c:v>
                </c:pt>
                <c:pt idx="152">
                  <c:v>1500</c:v>
                </c:pt>
                <c:pt idx="153">
                  <c:v>1500</c:v>
                </c:pt>
                <c:pt idx="154">
                  <c:v>1500</c:v>
                </c:pt>
                <c:pt idx="155">
                  <c:v>1000</c:v>
                </c:pt>
                <c:pt idx="156">
                  <c:v>1500</c:v>
                </c:pt>
                <c:pt idx="157">
                  <c:v>1000</c:v>
                </c:pt>
                <c:pt idx="158">
                  <c:v>1500</c:v>
                </c:pt>
                <c:pt idx="159">
                  <c:v>1500</c:v>
                </c:pt>
                <c:pt idx="160">
                  <c:v>1500</c:v>
                </c:pt>
                <c:pt idx="161">
                  <c:v>1000</c:v>
                </c:pt>
                <c:pt idx="162">
                  <c:v>1000</c:v>
                </c:pt>
                <c:pt idx="163">
                  <c:v>1500</c:v>
                </c:pt>
                <c:pt idx="164">
                  <c:v>1000</c:v>
                </c:pt>
                <c:pt idx="165">
                  <c:v>1000</c:v>
                </c:pt>
                <c:pt idx="166">
                  <c:v>1500</c:v>
                </c:pt>
                <c:pt idx="167">
                  <c:v>1500</c:v>
                </c:pt>
                <c:pt idx="168">
                  <c:v>1000</c:v>
                </c:pt>
                <c:pt idx="169">
                  <c:v>1500</c:v>
                </c:pt>
                <c:pt idx="170">
                  <c:v>1500</c:v>
                </c:pt>
                <c:pt idx="171">
                  <c:v>1500</c:v>
                </c:pt>
                <c:pt idx="172">
                  <c:v>1500</c:v>
                </c:pt>
                <c:pt idx="173">
                  <c:v>1500</c:v>
                </c:pt>
                <c:pt idx="174">
                  <c:v>1500</c:v>
                </c:pt>
                <c:pt idx="175">
                  <c:v>1500</c:v>
                </c:pt>
                <c:pt idx="176">
                  <c:v>1500</c:v>
                </c:pt>
                <c:pt idx="177">
                  <c:v>1500</c:v>
                </c:pt>
                <c:pt idx="178">
                  <c:v>1500</c:v>
                </c:pt>
                <c:pt idx="179">
                  <c:v>1500</c:v>
                </c:pt>
                <c:pt idx="180">
                  <c:v>1500</c:v>
                </c:pt>
                <c:pt idx="181">
                  <c:v>1500</c:v>
                </c:pt>
                <c:pt idx="182">
                  <c:v>1500</c:v>
                </c:pt>
                <c:pt idx="183">
                  <c:v>1500</c:v>
                </c:pt>
                <c:pt idx="184">
                  <c:v>1500</c:v>
                </c:pt>
                <c:pt idx="185">
                  <c:v>1500</c:v>
                </c:pt>
                <c:pt idx="186">
                  <c:v>1500</c:v>
                </c:pt>
                <c:pt idx="187">
                  <c:v>1500</c:v>
                </c:pt>
                <c:pt idx="188">
                  <c:v>1500</c:v>
                </c:pt>
                <c:pt idx="189">
                  <c:v>1500</c:v>
                </c:pt>
                <c:pt idx="190">
                  <c:v>1500</c:v>
                </c:pt>
                <c:pt idx="191">
                  <c:v>1500</c:v>
                </c:pt>
                <c:pt idx="192">
                  <c:v>1500</c:v>
                </c:pt>
                <c:pt idx="193">
                  <c:v>1500</c:v>
                </c:pt>
                <c:pt idx="194">
                  <c:v>1500</c:v>
                </c:pt>
                <c:pt idx="195">
                  <c:v>1500</c:v>
                </c:pt>
                <c:pt idx="196">
                  <c:v>1500</c:v>
                </c:pt>
                <c:pt idx="197">
                  <c:v>1500</c:v>
                </c:pt>
                <c:pt idx="198">
                  <c:v>1500</c:v>
                </c:pt>
                <c:pt idx="199">
                  <c:v>1500</c:v>
                </c:pt>
                <c:pt idx="200">
                  <c:v>1500</c:v>
                </c:pt>
                <c:pt idx="201">
                  <c:v>1500</c:v>
                </c:pt>
                <c:pt idx="202">
                  <c:v>1500</c:v>
                </c:pt>
                <c:pt idx="203">
                  <c:v>1500</c:v>
                </c:pt>
                <c:pt idx="204">
                  <c:v>1500</c:v>
                </c:pt>
                <c:pt idx="205">
                  <c:v>1500</c:v>
                </c:pt>
                <c:pt idx="206">
                  <c:v>1500</c:v>
                </c:pt>
                <c:pt idx="207">
                  <c:v>1500</c:v>
                </c:pt>
                <c:pt idx="208">
                  <c:v>1500</c:v>
                </c:pt>
                <c:pt idx="209">
                  <c:v>1500</c:v>
                </c:pt>
                <c:pt idx="210">
                  <c:v>1500</c:v>
                </c:pt>
                <c:pt idx="211">
                  <c:v>1500</c:v>
                </c:pt>
                <c:pt idx="212">
                  <c:v>1500</c:v>
                </c:pt>
                <c:pt idx="213">
                  <c:v>1500</c:v>
                </c:pt>
                <c:pt idx="214">
                  <c:v>1500</c:v>
                </c:pt>
                <c:pt idx="215">
                  <c:v>1500</c:v>
                </c:pt>
                <c:pt idx="216">
                  <c:v>1500</c:v>
                </c:pt>
                <c:pt idx="217">
                  <c:v>1500</c:v>
                </c:pt>
                <c:pt idx="218">
                  <c:v>1500</c:v>
                </c:pt>
                <c:pt idx="219">
                  <c:v>1500</c:v>
                </c:pt>
                <c:pt idx="220">
                  <c:v>1500</c:v>
                </c:pt>
                <c:pt idx="221">
                  <c:v>1500</c:v>
                </c:pt>
                <c:pt idx="222">
                  <c:v>1500</c:v>
                </c:pt>
                <c:pt idx="223">
                  <c:v>1500</c:v>
                </c:pt>
                <c:pt idx="224">
                  <c:v>1500</c:v>
                </c:pt>
                <c:pt idx="225">
                  <c:v>1500</c:v>
                </c:pt>
                <c:pt idx="226">
                  <c:v>1500</c:v>
                </c:pt>
                <c:pt idx="227">
                  <c:v>1500</c:v>
                </c:pt>
                <c:pt idx="228">
                  <c:v>1500</c:v>
                </c:pt>
                <c:pt idx="229">
                  <c:v>1500</c:v>
                </c:pt>
                <c:pt idx="230">
                  <c:v>1500</c:v>
                </c:pt>
                <c:pt idx="231">
                  <c:v>1500</c:v>
                </c:pt>
                <c:pt idx="232">
                  <c:v>1500</c:v>
                </c:pt>
                <c:pt idx="233">
                  <c:v>1500</c:v>
                </c:pt>
                <c:pt idx="234">
                  <c:v>1500</c:v>
                </c:pt>
                <c:pt idx="235">
                  <c:v>1500</c:v>
                </c:pt>
                <c:pt idx="236">
                  <c:v>1500</c:v>
                </c:pt>
                <c:pt idx="237">
                  <c:v>1500</c:v>
                </c:pt>
                <c:pt idx="238">
                  <c:v>1500</c:v>
                </c:pt>
                <c:pt idx="239">
                  <c:v>1500</c:v>
                </c:pt>
                <c:pt idx="240">
                  <c:v>1500</c:v>
                </c:pt>
                <c:pt idx="241">
                  <c:v>1500</c:v>
                </c:pt>
                <c:pt idx="242">
                  <c:v>1500</c:v>
                </c:pt>
                <c:pt idx="243">
                  <c:v>1500</c:v>
                </c:pt>
                <c:pt idx="244">
                  <c:v>1500</c:v>
                </c:pt>
                <c:pt idx="245">
                  <c:v>1500</c:v>
                </c:pt>
                <c:pt idx="246">
                  <c:v>1500</c:v>
                </c:pt>
                <c:pt idx="247">
                  <c:v>1500</c:v>
                </c:pt>
                <c:pt idx="248">
                  <c:v>1500</c:v>
                </c:pt>
                <c:pt idx="249">
                  <c:v>1500</c:v>
                </c:pt>
                <c:pt idx="250">
                  <c:v>1500</c:v>
                </c:pt>
                <c:pt idx="251">
                  <c:v>1500</c:v>
                </c:pt>
                <c:pt idx="252">
                  <c:v>1500</c:v>
                </c:pt>
                <c:pt idx="253">
                  <c:v>1500</c:v>
                </c:pt>
                <c:pt idx="254">
                  <c:v>1500</c:v>
                </c:pt>
                <c:pt idx="255">
                  <c:v>1500</c:v>
                </c:pt>
                <c:pt idx="256">
                  <c:v>1000</c:v>
                </c:pt>
                <c:pt idx="257">
                  <c:v>1000</c:v>
                </c:pt>
                <c:pt idx="258">
                  <c:v>1000</c:v>
                </c:pt>
                <c:pt idx="259">
                  <c:v>1000</c:v>
                </c:pt>
                <c:pt idx="260">
                  <c:v>1000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1500</c:v>
                </c:pt>
                <c:pt idx="276">
                  <c:v>1000</c:v>
                </c:pt>
                <c:pt idx="277">
                  <c:v>1000</c:v>
                </c:pt>
                <c:pt idx="278">
                  <c:v>1500</c:v>
                </c:pt>
                <c:pt idx="279">
                  <c:v>1000</c:v>
                </c:pt>
                <c:pt idx="280">
                  <c:v>1500</c:v>
                </c:pt>
                <c:pt idx="281">
                  <c:v>1500</c:v>
                </c:pt>
                <c:pt idx="282">
                  <c:v>1500</c:v>
                </c:pt>
                <c:pt idx="283">
                  <c:v>1000</c:v>
                </c:pt>
                <c:pt idx="284">
                  <c:v>1500</c:v>
                </c:pt>
                <c:pt idx="285">
                  <c:v>1500</c:v>
                </c:pt>
                <c:pt idx="286">
                  <c:v>1500</c:v>
                </c:pt>
                <c:pt idx="287">
                  <c:v>1500</c:v>
                </c:pt>
                <c:pt idx="288">
                  <c:v>1500</c:v>
                </c:pt>
                <c:pt idx="289">
                  <c:v>1500</c:v>
                </c:pt>
                <c:pt idx="290">
                  <c:v>1500</c:v>
                </c:pt>
                <c:pt idx="291">
                  <c:v>1500</c:v>
                </c:pt>
                <c:pt idx="292">
                  <c:v>1500</c:v>
                </c:pt>
                <c:pt idx="293">
                  <c:v>1500</c:v>
                </c:pt>
                <c:pt idx="294">
                  <c:v>1500</c:v>
                </c:pt>
                <c:pt idx="295">
                  <c:v>1500</c:v>
                </c:pt>
                <c:pt idx="296">
                  <c:v>1500</c:v>
                </c:pt>
                <c:pt idx="297">
                  <c:v>1500</c:v>
                </c:pt>
                <c:pt idx="298">
                  <c:v>1500</c:v>
                </c:pt>
                <c:pt idx="299">
                  <c:v>1500</c:v>
                </c:pt>
                <c:pt idx="300">
                  <c:v>1500</c:v>
                </c:pt>
                <c:pt idx="301">
                  <c:v>1500</c:v>
                </c:pt>
                <c:pt idx="302">
                  <c:v>1500</c:v>
                </c:pt>
                <c:pt idx="303">
                  <c:v>1500</c:v>
                </c:pt>
                <c:pt idx="304">
                  <c:v>1500</c:v>
                </c:pt>
                <c:pt idx="305">
                  <c:v>1500</c:v>
                </c:pt>
                <c:pt idx="306">
                  <c:v>1500</c:v>
                </c:pt>
                <c:pt idx="307">
                  <c:v>1500</c:v>
                </c:pt>
                <c:pt idx="308">
                  <c:v>1500</c:v>
                </c:pt>
                <c:pt idx="309">
                  <c:v>1500</c:v>
                </c:pt>
                <c:pt idx="310">
                  <c:v>1500</c:v>
                </c:pt>
                <c:pt idx="311">
                  <c:v>1500</c:v>
                </c:pt>
                <c:pt idx="312">
                  <c:v>1500</c:v>
                </c:pt>
                <c:pt idx="313">
                  <c:v>1500</c:v>
                </c:pt>
                <c:pt idx="314">
                  <c:v>1500</c:v>
                </c:pt>
                <c:pt idx="315">
                  <c:v>1500</c:v>
                </c:pt>
                <c:pt idx="316">
                  <c:v>1000</c:v>
                </c:pt>
                <c:pt idx="317">
                  <c:v>1500</c:v>
                </c:pt>
                <c:pt idx="318">
                  <c:v>1500</c:v>
                </c:pt>
                <c:pt idx="319">
                  <c:v>1500</c:v>
                </c:pt>
                <c:pt idx="320">
                  <c:v>1500</c:v>
                </c:pt>
                <c:pt idx="321">
                  <c:v>1500</c:v>
                </c:pt>
                <c:pt idx="322">
                  <c:v>1500</c:v>
                </c:pt>
                <c:pt idx="323">
                  <c:v>1500</c:v>
                </c:pt>
                <c:pt idx="324">
                  <c:v>1500</c:v>
                </c:pt>
                <c:pt idx="325">
                  <c:v>1500</c:v>
                </c:pt>
                <c:pt idx="326">
                  <c:v>1500</c:v>
                </c:pt>
                <c:pt idx="327">
                  <c:v>1500</c:v>
                </c:pt>
                <c:pt idx="328">
                  <c:v>1500</c:v>
                </c:pt>
                <c:pt idx="329">
                  <c:v>1500</c:v>
                </c:pt>
                <c:pt idx="330">
                  <c:v>1500</c:v>
                </c:pt>
                <c:pt idx="331">
                  <c:v>1500</c:v>
                </c:pt>
                <c:pt idx="332">
                  <c:v>1500</c:v>
                </c:pt>
                <c:pt idx="333">
                  <c:v>1500</c:v>
                </c:pt>
                <c:pt idx="334">
                  <c:v>1500</c:v>
                </c:pt>
                <c:pt idx="335">
                  <c:v>1500</c:v>
                </c:pt>
                <c:pt idx="336">
                  <c:v>1500</c:v>
                </c:pt>
                <c:pt idx="337">
                  <c:v>1500</c:v>
                </c:pt>
                <c:pt idx="338">
                  <c:v>1500</c:v>
                </c:pt>
                <c:pt idx="339">
                  <c:v>1500</c:v>
                </c:pt>
                <c:pt idx="340">
                  <c:v>1500</c:v>
                </c:pt>
                <c:pt idx="341">
                  <c:v>1000</c:v>
                </c:pt>
                <c:pt idx="342">
                  <c:v>1500</c:v>
                </c:pt>
                <c:pt idx="343">
                  <c:v>1500</c:v>
                </c:pt>
                <c:pt idx="344">
                  <c:v>1500</c:v>
                </c:pt>
                <c:pt idx="345">
                  <c:v>1500</c:v>
                </c:pt>
                <c:pt idx="346">
                  <c:v>1500</c:v>
                </c:pt>
                <c:pt idx="347">
                  <c:v>1500</c:v>
                </c:pt>
                <c:pt idx="348">
                  <c:v>1500</c:v>
                </c:pt>
                <c:pt idx="349">
                  <c:v>1500</c:v>
                </c:pt>
                <c:pt idx="350">
                  <c:v>1000</c:v>
                </c:pt>
                <c:pt idx="351">
                  <c:v>1500</c:v>
                </c:pt>
                <c:pt idx="352">
                  <c:v>1500</c:v>
                </c:pt>
                <c:pt idx="353">
                  <c:v>1500</c:v>
                </c:pt>
                <c:pt idx="354">
                  <c:v>1500</c:v>
                </c:pt>
                <c:pt idx="355">
                  <c:v>1500</c:v>
                </c:pt>
                <c:pt idx="356">
                  <c:v>1500</c:v>
                </c:pt>
                <c:pt idx="357">
                  <c:v>1500</c:v>
                </c:pt>
                <c:pt idx="358">
                  <c:v>1500</c:v>
                </c:pt>
                <c:pt idx="359">
                  <c:v>1500</c:v>
                </c:pt>
                <c:pt idx="360">
                  <c:v>1500</c:v>
                </c:pt>
                <c:pt idx="361">
                  <c:v>1500</c:v>
                </c:pt>
                <c:pt idx="362">
                  <c:v>1500</c:v>
                </c:pt>
                <c:pt idx="363">
                  <c:v>1500</c:v>
                </c:pt>
                <c:pt idx="364">
                  <c:v>1500</c:v>
                </c:pt>
                <c:pt idx="365">
                  <c:v>1500</c:v>
                </c:pt>
                <c:pt idx="366">
                  <c:v>1500</c:v>
                </c:pt>
                <c:pt idx="367">
                  <c:v>1500</c:v>
                </c:pt>
                <c:pt idx="368">
                  <c:v>1500</c:v>
                </c:pt>
                <c:pt idx="369">
                  <c:v>1500</c:v>
                </c:pt>
                <c:pt idx="370">
                  <c:v>1500</c:v>
                </c:pt>
                <c:pt idx="371">
                  <c:v>1500</c:v>
                </c:pt>
                <c:pt idx="372">
                  <c:v>1500</c:v>
                </c:pt>
                <c:pt idx="373">
                  <c:v>1500</c:v>
                </c:pt>
                <c:pt idx="374">
                  <c:v>1500</c:v>
                </c:pt>
                <c:pt idx="375">
                  <c:v>1500</c:v>
                </c:pt>
                <c:pt idx="376">
                  <c:v>1500</c:v>
                </c:pt>
                <c:pt idx="377">
                  <c:v>1500</c:v>
                </c:pt>
                <c:pt idx="378">
                  <c:v>1500</c:v>
                </c:pt>
                <c:pt idx="379">
                  <c:v>1500</c:v>
                </c:pt>
                <c:pt idx="380">
                  <c:v>1500</c:v>
                </c:pt>
                <c:pt idx="381">
                  <c:v>1500</c:v>
                </c:pt>
                <c:pt idx="382">
                  <c:v>1500</c:v>
                </c:pt>
                <c:pt idx="383">
                  <c:v>1500</c:v>
                </c:pt>
                <c:pt idx="384">
                  <c:v>1500</c:v>
                </c:pt>
                <c:pt idx="385">
                  <c:v>1500</c:v>
                </c:pt>
                <c:pt idx="386">
                  <c:v>1500</c:v>
                </c:pt>
                <c:pt idx="387">
                  <c:v>1500</c:v>
                </c:pt>
                <c:pt idx="388">
                  <c:v>1500</c:v>
                </c:pt>
                <c:pt idx="389">
                  <c:v>1500</c:v>
                </c:pt>
                <c:pt idx="390">
                  <c:v>1500</c:v>
                </c:pt>
                <c:pt idx="391">
                  <c:v>1500</c:v>
                </c:pt>
                <c:pt idx="392">
                  <c:v>1500</c:v>
                </c:pt>
                <c:pt idx="393">
                  <c:v>1500</c:v>
                </c:pt>
                <c:pt idx="394">
                  <c:v>1500</c:v>
                </c:pt>
                <c:pt idx="395">
                  <c:v>1500</c:v>
                </c:pt>
                <c:pt idx="396">
                  <c:v>1500</c:v>
                </c:pt>
                <c:pt idx="397">
                  <c:v>1500</c:v>
                </c:pt>
                <c:pt idx="398">
                  <c:v>1500</c:v>
                </c:pt>
                <c:pt idx="399">
                  <c:v>1500</c:v>
                </c:pt>
                <c:pt idx="400">
                  <c:v>1500</c:v>
                </c:pt>
                <c:pt idx="401">
                  <c:v>1500</c:v>
                </c:pt>
                <c:pt idx="402">
                  <c:v>1000</c:v>
                </c:pt>
                <c:pt idx="403">
                  <c:v>1500</c:v>
                </c:pt>
                <c:pt idx="404">
                  <c:v>1500</c:v>
                </c:pt>
                <c:pt idx="405">
                  <c:v>1500</c:v>
                </c:pt>
                <c:pt idx="406">
                  <c:v>1500</c:v>
                </c:pt>
                <c:pt idx="407">
                  <c:v>1500</c:v>
                </c:pt>
                <c:pt idx="408">
                  <c:v>1500</c:v>
                </c:pt>
                <c:pt idx="409">
                  <c:v>1500</c:v>
                </c:pt>
                <c:pt idx="410">
                  <c:v>1500</c:v>
                </c:pt>
                <c:pt idx="411">
                  <c:v>1000</c:v>
                </c:pt>
                <c:pt idx="412">
                  <c:v>1000</c:v>
                </c:pt>
                <c:pt idx="413">
                  <c:v>1500</c:v>
                </c:pt>
                <c:pt idx="414">
                  <c:v>1500</c:v>
                </c:pt>
                <c:pt idx="415">
                  <c:v>1000</c:v>
                </c:pt>
                <c:pt idx="416">
                  <c:v>1500</c:v>
                </c:pt>
                <c:pt idx="417">
                  <c:v>1000</c:v>
                </c:pt>
                <c:pt idx="418">
                  <c:v>1000</c:v>
                </c:pt>
                <c:pt idx="419">
                  <c:v>1000</c:v>
                </c:pt>
                <c:pt idx="420">
                  <c:v>1000</c:v>
                </c:pt>
                <c:pt idx="421">
                  <c:v>1500</c:v>
                </c:pt>
                <c:pt idx="422">
                  <c:v>1500</c:v>
                </c:pt>
                <c:pt idx="423">
                  <c:v>1000</c:v>
                </c:pt>
                <c:pt idx="424">
                  <c:v>1000</c:v>
                </c:pt>
                <c:pt idx="425">
                  <c:v>1000</c:v>
                </c:pt>
                <c:pt idx="426">
                  <c:v>1000</c:v>
                </c:pt>
                <c:pt idx="427">
                  <c:v>1000</c:v>
                </c:pt>
                <c:pt idx="428">
                  <c:v>1000</c:v>
                </c:pt>
                <c:pt idx="429">
                  <c:v>1000</c:v>
                </c:pt>
                <c:pt idx="430">
                  <c:v>1000</c:v>
                </c:pt>
                <c:pt idx="431">
                  <c:v>1000</c:v>
                </c:pt>
                <c:pt idx="432">
                  <c:v>1000</c:v>
                </c:pt>
                <c:pt idx="433">
                  <c:v>1000</c:v>
                </c:pt>
                <c:pt idx="434">
                  <c:v>1000</c:v>
                </c:pt>
                <c:pt idx="435">
                  <c:v>1000</c:v>
                </c:pt>
                <c:pt idx="436">
                  <c:v>1000</c:v>
                </c:pt>
                <c:pt idx="437">
                  <c:v>1000</c:v>
                </c:pt>
                <c:pt idx="438">
                  <c:v>1000</c:v>
                </c:pt>
                <c:pt idx="439">
                  <c:v>1000</c:v>
                </c:pt>
                <c:pt idx="440">
                  <c:v>1000</c:v>
                </c:pt>
                <c:pt idx="441">
                  <c:v>1000</c:v>
                </c:pt>
                <c:pt idx="442">
                  <c:v>1000</c:v>
                </c:pt>
                <c:pt idx="443">
                  <c:v>1000</c:v>
                </c:pt>
                <c:pt idx="444">
                  <c:v>1500</c:v>
                </c:pt>
                <c:pt idx="445">
                  <c:v>1500</c:v>
                </c:pt>
                <c:pt idx="446">
                  <c:v>1500</c:v>
                </c:pt>
                <c:pt idx="447">
                  <c:v>1500</c:v>
                </c:pt>
                <c:pt idx="448">
                  <c:v>1000</c:v>
                </c:pt>
                <c:pt idx="449">
                  <c:v>1000</c:v>
                </c:pt>
                <c:pt idx="450">
                  <c:v>1000</c:v>
                </c:pt>
                <c:pt idx="451">
                  <c:v>1500</c:v>
                </c:pt>
                <c:pt idx="452">
                  <c:v>1500</c:v>
                </c:pt>
                <c:pt idx="453">
                  <c:v>1500</c:v>
                </c:pt>
                <c:pt idx="454">
                  <c:v>1000</c:v>
                </c:pt>
                <c:pt idx="455">
                  <c:v>1500</c:v>
                </c:pt>
                <c:pt idx="456">
                  <c:v>1000</c:v>
                </c:pt>
                <c:pt idx="457">
                  <c:v>1500</c:v>
                </c:pt>
                <c:pt idx="458">
                  <c:v>1500</c:v>
                </c:pt>
                <c:pt idx="459">
                  <c:v>1500</c:v>
                </c:pt>
                <c:pt idx="460">
                  <c:v>1000</c:v>
                </c:pt>
                <c:pt idx="461">
                  <c:v>1500</c:v>
                </c:pt>
                <c:pt idx="462">
                  <c:v>1000</c:v>
                </c:pt>
                <c:pt idx="463">
                  <c:v>1500</c:v>
                </c:pt>
                <c:pt idx="464">
                  <c:v>1500</c:v>
                </c:pt>
                <c:pt idx="465">
                  <c:v>1500</c:v>
                </c:pt>
                <c:pt idx="466">
                  <c:v>1500</c:v>
                </c:pt>
                <c:pt idx="467">
                  <c:v>1500</c:v>
                </c:pt>
                <c:pt idx="468">
                  <c:v>1000</c:v>
                </c:pt>
                <c:pt idx="469">
                  <c:v>1500</c:v>
                </c:pt>
                <c:pt idx="470">
                  <c:v>1500</c:v>
                </c:pt>
                <c:pt idx="471">
                  <c:v>1500</c:v>
                </c:pt>
                <c:pt idx="472">
                  <c:v>1500</c:v>
                </c:pt>
                <c:pt idx="473">
                  <c:v>1500</c:v>
                </c:pt>
                <c:pt idx="474">
                  <c:v>1500</c:v>
                </c:pt>
                <c:pt idx="475">
                  <c:v>1500</c:v>
                </c:pt>
                <c:pt idx="476">
                  <c:v>1000</c:v>
                </c:pt>
                <c:pt idx="477">
                  <c:v>1500</c:v>
                </c:pt>
                <c:pt idx="478">
                  <c:v>1500</c:v>
                </c:pt>
                <c:pt idx="479">
                  <c:v>1500</c:v>
                </c:pt>
                <c:pt idx="480">
                  <c:v>1500</c:v>
                </c:pt>
                <c:pt idx="481">
                  <c:v>1000</c:v>
                </c:pt>
                <c:pt idx="482">
                  <c:v>1000</c:v>
                </c:pt>
                <c:pt idx="483">
                  <c:v>1000</c:v>
                </c:pt>
                <c:pt idx="484">
                  <c:v>1000</c:v>
                </c:pt>
                <c:pt idx="485">
                  <c:v>1000</c:v>
                </c:pt>
                <c:pt idx="486">
                  <c:v>1000</c:v>
                </c:pt>
                <c:pt idx="487">
                  <c:v>1000</c:v>
                </c:pt>
                <c:pt idx="488">
                  <c:v>1000</c:v>
                </c:pt>
                <c:pt idx="489">
                  <c:v>1000</c:v>
                </c:pt>
                <c:pt idx="490">
                  <c:v>1000</c:v>
                </c:pt>
                <c:pt idx="491">
                  <c:v>1000</c:v>
                </c:pt>
                <c:pt idx="492">
                  <c:v>1000</c:v>
                </c:pt>
                <c:pt idx="493">
                  <c:v>1000</c:v>
                </c:pt>
                <c:pt idx="494">
                  <c:v>600</c:v>
                </c:pt>
                <c:pt idx="495">
                  <c:v>1000</c:v>
                </c:pt>
                <c:pt idx="496">
                  <c:v>1000</c:v>
                </c:pt>
                <c:pt idx="497">
                  <c:v>1000</c:v>
                </c:pt>
                <c:pt idx="498">
                  <c:v>1000</c:v>
                </c:pt>
                <c:pt idx="499">
                  <c:v>1000</c:v>
                </c:pt>
                <c:pt idx="500">
                  <c:v>1000</c:v>
                </c:pt>
                <c:pt idx="501">
                  <c:v>1000</c:v>
                </c:pt>
                <c:pt idx="502">
                  <c:v>1000</c:v>
                </c:pt>
                <c:pt idx="503">
                  <c:v>1000</c:v>
                </c:pt>
                <c:pt idx="504">
                  <c:v>1000</c:v>
                </c:pt>
                <c:pt idx="505">
                  <c:v>1000</c:v>
                </c:pt>
                <c:pt idx="506">
                  <c:v>1000</c:v>
                </c:pt>
                <c:pt idx="507">
                  <c:v>1500</c:v>
                </c:pt>
                <c:pt idx="508">
                  <c:v>1000</c:v>
                </c:pt>
                <c:pt idx="509">
                  <c:v>1000</c:v>
                </c:pt>
                <c:pt idx="510">
                  <c:v>1000</c:v>
                </c:pt>
                <c:pt idx="511">
                  <c:v>1000</c:v>
                </c:pt>
                <c:pt idx="512">
                  <c:v>1000</c:v>
                </c:pt>
                <c:pt idx="513">
                  <c:v>1500</c:v>
                </c:pt>
                <c:pt idx="514">
                  <c:v>1500</c:v>
                </c:pt>
                <c:pt idx="515">
                  <c:v>1000</c:v>
                </c:pt>
                <c:pt idx="516">
                  <c:v>1000</c:v>
                </c:pt>
                <c:pt idx="517">
                  <c:v>1500</c:v>
                </c:pt>
                <c:pt idx="518">
                  <c:v>1500</c:v>
                </c:pt>
                <c:pt idx="519">
                  <c:v>1500</c:v>
                </c:pt>
                <c:pt idx="520">
                  <c:v>1500</c:v>
                </c:pt>
                <c:pt idx="521">
                  <c:v>1000</c:v>
                </c:pt>
                <c:pt idx="522">
                  <c:v>1500</c:v>
                </c:pt>
                <c:pt idx="523">
                  <c:v>1000</c:v>
                </c:pt>
                <c:pt idx="524">
                  <c:v>1500</c:v>
                </c:pt>
                <c:pt idx="525">
                  <c:v>1500</c:v>
                </c:pt>
                <c:pt idx="526">
                  <c:v>1000</c:v>
                </c:pt>
                <c:pt idx="527">
                  <c:v>1500</c:v>
                </c:pt>
                <c:pt idx="528">
                  <c:v>1500</c:v>
                </c:pt>
                <c:pt idx="529">
                  <c:v>1500</c:v>
                </c:pt>
                <c:pt idx="530">
                  <c:v>1500</c:v>
                </c:pt>
                <c:pt idx="531">
                  <c:v>1000</c:v>
                </c:pt>
                <c:pt idx="532">
                  <c:v>1500</c:v>
                </c:pt>
                <c:pt idx="533">
                  <c:v>1000</c:v>
                </c:pt>
                <c:pt idx="534">
                  <c:v>1000</c:v>
                </c:pt>
                <c:pt idx="535">
                  <c:v>1500</c:v>
                </c:pt>
                <c:pt idx="536">
                  <c:v>1500</c:v>
                </c:pt>
                <c:pt idx="537">
                  <c:v>1500</c:v>
                </c:pt>
                <c:pt idx="538">
                  <c:v>1500</c:v>
                </c:pt>
                <c:pt idx="539">
                  <c:v>1500</c:v>
                </c:pt>
                <c:pt idx="540">
                  <c:v>1000</c:v>
                </c:pt>
                <c:pt idx="541">
                  <c:v>1500</c:v>
                </c:pt>
                <c:pt idx="542">
                  <c:v>1500</c:v>
                </c:pt>
                <c:pt idx="543">
                  <c:v>1000</c:v>
                </c:pt>
                <c:pt idx="544">
                  <c:v>1000</c:v>
                </c:pt>
                <c:pt idx="545">
                  <c:v>1500</c:v>
                </c:pt>
                <c:pt idx="546">
                  <c:v>1500</c:v>
                </c:pt>
                <c:pt idx="547">
                  <c:v>1500</c:v>
                </c:pt>
                <c:pt idx="548">
                  <c:v>1500</c:v>
                </c:pt>
                <c:pt idx="549">
                  <c:v>1500</c:v>
                </c:pt>
                <c:pt idx="550">
                  <c:v>1500</c:v>
                </c:pt>
                <c:pt idx="551">
                  <c:v>1000</c:v>
                </c:pt>
                <c:pt idx="552">
                  <c:v>1000</c:v>
                </c:pt>
                <c:pt idx="553">
                  <c:v>1500</c:v>
                </c:pt>
                <c:pt idx="554">
                  <c:v>1500</c:v>
                </c:pt>
                <c:pt idx="555">
                  <c:v>1500</c:v>
                </c:pt>
                <c:pt idx="556">
                  <c:v>1500</c:v>
                </c:pt>
                <c:pt idx="557">
                  <c:v>1500</c:v>
                </c:pt>
                <c:pt idx="558">
                  <c:v>1500</c:v>
                </c:pt>
                <c:pt idx="559">
                  <c:v>1500</c:v>
                </c:pt>
                <c:pt idx="560">
                  <c:v>1500</c:v>
                </c:pt>
                <c:pt idx="561">
                  <c:v>1500</c:v>
                </c:pt>
                <c:pt idx="562">
                  <c:v>1500</c:v>
                </c:pt>
                <c:pt idx="563">
                  <c:v>1000</c:v>
                </c:pt>
                <c:pt idx="564">
                  <c:v>1500</c:v>
                </c:pt>
                <c:pt idx="565">
                  <c:v>1500</c:v>
                </c:pt>
                <c:pt idx="566">
                  <c:v>1500</c:v>
                </c:pt>
                <c:pt idx="567">
                  <c:v>1500</c:v>
                </c:pt>
                <c:pt idx="568">
                  <c:v>1500</c:v>
                </c:pt>
                <c:pt idx="569">
                  <c:v>1500</c:v>
                </c:pt>
                <c:pt idx="570">
                  <c:v>1500</c:v>
                </c:pt>
                <c:pt idx="571">
                  <c:v>1500</c:v>
                </c:pt>
                <c:pt idx="572">
                  <c:v>1500</c:v>
                </c:pt>
                <c:pt idx="573">
                  <c:v>1000</c:v>
                </c:pt>
                <c:pt idx="574">
                  <c:v>1500</c:v>
                </c:pt>
                <c:pt idx="575">
                  <c:v>1500</c:v>
                </c:pt>
                <c:pt idx="576">
                  <c:v>1500</c:v>
                </c:pt>
                <c:pt idx="577">
                  <c:v>1500</c:v>
                </c:pt>
                <c:pt idx="578">
                  <c:v>1500</c:v>
                </c:pt>
                <c:pt idx="579">
                  <c:v>1500</c:v>
                </c:pt>
                <c:pt idx="580">
                  <c:v>1000</c:v>
                </c:pt>
                <c:pt idx="581">
                  <c:v>1500</c:v>
                </c:pt>
                <c:pt idx="582">
                  <c:v>1000</c:v>
                </c:pt>
                <c:pt idx="583">
                  <c:v>1500</c:v>
                </c:pt>
                <c:pt idx="584">
                  <c:v>1500</c:v>
                </c:pt>
                <c:pt idx="585">
                  <c:v>1500</c:v>
                </c:pt>
                <c:pt idx="586">
                  <c:v>1500</c:v>
                </c:pt>
                <c:pt idx="587">
                  <c:v>1500</c:v>
                </c:pt>
                <c:pt idx="588">
                  <c:v>1500</c:v>
                </c:pt>
                <c:pt idx="589">
                  <c:v>1500</c:v>
                </c:pt>
                <c:pt idx="590">
                  <c:v>1000</c:v>
                </c:pt>
                <c:pt idx="591">
                  <c:v>1500</c:v>
                </c:pt>
                <c:pt idx="592">
                  <c:v>1500</c:v>
                </c:pt>
                <c:pt idx="593">
                  <c:v>1000</c:v>
                </c:pt>
                <c:pt idx="594">
                  <c:v>1500</c:v>
                </c:pt>
                <c:pt idx="595">
                  <c:v>1500</c:v>
                </c:pt>
                <c:pt idx="596">
                  <c:v>1500</c:v>
                </c:pt>
                <c:pt idx="597">
                  <c:v>1500</c:v>
                </c:pt>
                <c:pt idx="598">
                  <c:v>1500</c:v>
                </c:pt>
                <c:pt idx="599">
                  <c:v>1500</c:v>
                </c:pt>
                <c:pt idx="600">
                  <c:v>1000</c:v>
                </c:pt>
                <c:pt idx="601">
                  <c:v>1500</c:v>
                </c:pt>
                <c:pt idx="602">
                  <c:v>1000</c:v>
                </c:pt>
                <c:pt idx="603">
                  <c:v>1500</c:v>
                </c:pt>
                <c:pt idx="604">
                  <c:v>1000</c:v>
                </c:pt>
                <c:pt idx="605">
                  <c:v>1500</c:v>
                </c:pt>
                <c:pt idx="606">
                  <c:v>1500</c:v>
                </c:pt>
                <c:pt idx="607">
                  <c:v>1000</c:v>
                </c:pt>
                <c:pt idx="608">
                  <c:v>1000</c:v>
                </c:pt>
                <c:pt idx="609">
                  <c:v>1500</c:v>
                </c:pt>
                <c:pt idx="610">
                  <c:v>1500</c:v>
                </c:pt>
                <c:pt idx="611">
                  <c:v>1500</c:v>
                </c:pt>
                <c:pt idx="612">
                  <c:v>1000</c:v>
                </c:pt>
                <c:pt idx="613">
                  <c:v>1500</c:v>
                </c:pt>
                <c:pt idx="614">
                  <c:v>1500</c:v>
                </c:pt>
                <c:pt idx="615">
                  <c:v>1000</c:v>
                </c:pt>
                <c:pt idx="616">
                  <c:v>1500</c:v>
                </c:pt>
                <c:pt idx="617">
                  <c:v>1000</c:v>
                </c:pt>
                <c:pt idx="618">
                  <c:v>1500</c:v>
                </c:pt>
                <c:pt idx="619">
                  <c:v>1500</c:v>
                </c:pt>
                <c:pt idx="620">
                  <c:v>1000</c:v>
                </c:pt>
                <c:pt idx="621">
                  <c:v>1000</c:v>
                </c:pt>
                <c:pt idx="622">
                  <c:v>1000</c:v>
                </c:pt>
                <c:pt idx="623">
                  <c:v>1000</c:v>
                </c:pt>
                <c:pt idx="624">
                  <c:v>1500</c:v>
                </c:pt>
                <c:pt idx="625">
                  <c:v>1000</c:v>
                </c:pt>
                <c:pt idx="626">
                  <c:v>1000</c:v>
                </c:pt>
                <c:pt idx="627">
                  <c:v>1000</c:v>
                </c:pt>
                <c:pt idx="628">
                  <c:v>1000</c:v>
                </c:pt>
                <c:pt idx="629">
                  <c:v>1000</c:v>
                </c:pt>
                <c:pt idx="630">
                  <c:v>1000</c:v>
                </c:pt>
                <c:pt idx="631">
                  <c:v>1000</c:v>
                </c:pt>
                <c:pt idx="632">
                  <c:v>1000</c:v>
                </c:pt>
                <c:pt idx="633">
                  <c:v>1000</c:v>
                </c:pt>
                <c:pt idx="634">
                  <c:v>1000</c:v>
                </c:pt>
                <c:pt idx="635">
                  <c:v>1000</c:v>
                </c:pt>
                <c:pt idx="636">
                  <c:v>1000</c:v>
                </c:pt>
                <c:pt idx="637">
                  <c:v>1000</c:v>
                </c:pt>
                <c:pt idx="638">
                  <c:v>1000</c:v>
                </c:pt>
                <c:pt idx="639">
                  <c:v>1000</c:v>
                </c:pt>
                <c:pt idx="640">
                  <c:v>1000</c:v>
                </c:pt>
                <c:pt idx="641">
                  <c:v>1000</c:v>
                </c:pt>
                <c:pt idx="642">
                  <c:v>1000</c:v>
                </c:pt>
                <c:pt idx="643">
                  <c:v>1000</c:v>
                </c:pt>
                <c:pt idx="644">
                  <c:v>1000</c:v>
                </c:pt>
                <c:pt idx="645">
                  <c:v>1000</c:v>
                </c:pt>
                <c:pt idx="646">
                  <c:v>1000</c:v>
                </c:pt>
                <c:pt idx="647">
                  <c:v>600</c:v>
                </c:pt>
                <c:pt idx="648">
                  <c:v>1000</c:v>
                </c:pt>
                <c:pt idx="649">
                  <c:v>1000</c:v>
                </c:pt>
                <c:pt idx="650">
                  <c:v>1000</c:v>
                </c:pt>
                <c:pt idx="651">
                  <c:v>1000</c:v>
                </c:pt>
                <c:pt idx="652">
                  <c:v>1000</c:v>
                </c:pt>
                <c:pt idx="653">
                  <c:v>1000</c:v>
                </c:pt>
                <c:pt idx="654">
                  <c:v>1000</c:v>
                </c:pt>
                <c:pt idx="655">
                  <c:v>1000</c:v>
                </c:pt>
                <c:pt idx="656">
                  <c:v>1000</c:v>
                </c:pt>
                <c:pt idx="657">
                  <c:v>1000</c:v>
                </c:pt>
                <c:pt idx="658">
                  <c:v>1500</c:v>
                </c:pt>
                <c:pt idx="659">
                  <c:v>1000</c:v>
                </c:pt>
                <c:pt idx="660">
                  <c:v>1000</c:v>
                </c:pt>
                <c:pt idx="661">
                  <c:v>1000</c:v>
                </c:pt>
                <c:pt idx="662">
                  <c:v>1000</c:v>
                </c:pt>
                <c:pt idx="663">
                  <c:v>1000</c:v>
                </c:pt>
                <c:pt idx="664">
                  <c:v>1000</c:v>
                </c:pt>
                <c:pt idx="665">
                  <c:v>1000</c:v>
                </c:pt>
                <c:pt idx="666">
                  <c:v>1000</c:v>
                </c:pt>
                <c:pt idx="667">
                  <c:v>600</c:v>
                </c:pt>
                <c:pt idx="668">
                  <c:v>1000</c:v>
                </c:pt>
                <c:pt idx="669">
                  <c:v>1000</c:v>
                </c:pt>
                <c:pt idx="670">
                  <c:v>1000</c:v>
                </c:pt>
                <c:pt idx="671">
                  <c:v>1000</c:v>
                </c:pt>
                <c:pt idx="672">
                  <c:v>1000</c:v>
                </c:pt>
                <c:pt idx="673">
                  <c:v>1000</c:v>
                </c:pt>
                <c:pt idx="674">
                  <c:v>1000</c:v>
                </c:pt>
                <c:pt idx="675">
                  <c:v>1000</c:v>
                </c:pt>
                <c:pt idx="676">
                  <c:v>1000</c:v>
                </c:pt>
                <c:pt idx="677">
                  <c:v>1000</c:v>
                </c:pt>
                <c:pt idx="678">
                  <c:v>600</c:v>
                </c:pt>
                <c:pt idx="679">
                  <c:v>1000</c:v>
                </c:pt>
                <c:pt idx="680">
                  <c:v>600</c:v>
                </c:pt>
                <c:pt idx="681">
                  <c:v>1000</c:v>
                </c:pt>
                <c:pt idx="682">
                  <c:v>1000</c:v>
                </c:pt>
                <c:pt idx="683">
                  <c:v>600</c:v>
                </c:pt>
                <c:pt idx="684">
                  <c:v>1000</c:v>
                </c:pt>
                <c:pt idx="685">
                  <c:v>1000</c:v>
                </c:pt>
                <c:pt idx="686">
                  <c:v>1000</c:v>
                </c:pt>
                <c:pt idx="687">
                  <c:v>1000</c:v>
                </c:pt>
                <c:pt idx="688">
                  <c:v>1000</c:v>
                </c:pt>
                <c:pt idx="689">
                  <c:v>1000</c:v>
                </c:pt>
                <c:pt idx="690">
                  <c:v>1000</c:v>
                </c:pt>
                <c:pt idx="691">
                  <c:v>1000</c:v>
                </c:pt>
                <c:pt idx="692">
                  <c:v>600</c:v>
                </c:pt>
                <c:pt idx="693">
                  <c:v>1000</c:v>
                </c:pt>
                <c:pt idx="694">
                  <c:v>1000</c:v>
                </c:pt>
                <c:pt idx="695">
                  <c:v>1000</c:v>
                </c:pt>
                <c:pt idx="696">
                  <c:v>600</c:v>
                </c:pt>
                <c:pt idx="697">
                  <c:v>600</c:v>
                </c:pt>
                <c:pt idx="698">
                  <c:v>1000</c:v>
                </c:pt>
                <c:pt idx="699">
                  <c:v>1000</c:v>
                </c:pt>
                <c:pt idx="700">
                  <c:v>1000</c:v>
                </c:pt>
                <c:pt idx="701">
                  <c:v>1000</c:v>
                </c:pt>
                <c:pt idx="702">
                  <c:v>1000</c:v>
                </c:pt>
                <c:pt idx="703">
                  <c:v>1000</c:v>
                </c:pt>
                <c:pt idx="704">
                  <c:v>1000</c:v>
                </c:pt>
                <c:pt idx="705">
                  <c:v>1000</c:v>
                </c:pt>
                <c:pt idx="706">
                  <c:v>1000</c:v>
                </c:pt>
                <c:pt idx="707">
                  <c:v>1000</c:v>
                </c:pt>
                <c:pt idx="708">
                  <c:v>1000</c:v>
                </c:pt>
                <c:pt idx="709">
                  <c:v>1000</c:v>
                </c:pt>
                <c:pt idx="710">
                  <c:v>1000</c:v>
                </c:pt>
                <c:pt idx="711">
                  <c:v>1000</c:v>
                </c:pt>
                <c:pt idx="712">
                  <c:v>1000</c:v>
                </c:pt>
                <c:pt idx="713">
                  <c:v>1000</c:v>
                </c:pt>
                <c:pt idx="714">
                  <c:v>1000</c:v>
                </c:pt>
                <c:pt idx="715">
                  <c:v>600</c:v>
                </c:pt>
                <c:pt idx="716">
                  <c:v>1000</c:v>
                </c:pt>
                <c:pt idx="717">
                  <c:v>1000</c:v>
                </c:pt>
                <c:pt idx="718">
                  <c:v>1000</c:v>
                </c:pt>
                <c:pt idx="719">
                  <c:v>600</c:v>
                </c:pt>
                <c:pt idx="720">
                  <c:v>1000</c:v>
                </c:pt>
                <c:pt idx="721">
                  <c:v>600</c:v>
                </c:pt>
                <c:pt idx="722">
                  <c:v>1000</c:v>
                </c:pt>
                <c:pt idx="723">
                  <c:v>1000</c:v>
                </c:pt>
                <c:pt idx="724">
                  <c:v>600</c:v>
                </c:pt>
                <c:pt idx="725">
                  <c:v>1000</c:v>
                </c:pt>
                <c:pt idx="726">
                  <c:v>1000</c:v>
                </c:pt>
                <c:pt idx="727">
                  <c:v>1000</c:v>
                </c:pt>
                <c:pt idx="728">
                  <c:v>1000</c:v>
                </c:pt>
                <c:pt idx="729">
                  <c:v>1000</c:v>
                </c:pt>
                <c:pt idx="730">
                  <c:v>1000</c:v>
                </c:pt>
                <c:pt idx="731">
                  <c:v>1000</c:v>
                </c:pt>
                <c:pt idx="732">
                  <c:v>600</c:v>
                </c:pt>
                <c:pt idx="733">
                  <c:v>1000</c:v>
                </c:pt>
                <c:pt idx="734">
                  <c:v>1000</c:v>
                </c:pt>
                <c:pt idx="735">
                  <c:v>600</c:v>
                </c:pt>
                <c:pt idx="736">
                  <c:v>1000</c:v>
                </c:pt>
                <c:pt idx="737">
                  <c:v>600</c:v>
                </c:pt>
                <c:pt idx="738">
                  <c:v>1000</c:v>
                </c:pt>
                <c:pt idx="739">
                  <c:v>1000</c:v>
                </c:pt>
                <c:pt idx="740">
                  <c:v>600</c:v>
                </c:pt>
                <c:pt idx="741">
                  <c:v>1000</c:v>
                </c:pt>
                <c:pt idx="742">
                  <c:v>600</c:v>
                </c:pt>
                <c:pt idx="743">
                  <c:v>1000</c:v>
                </c:pt>
                <c:pt idx="744">
                  <c:v>600</c:v>
                </c:pt>
                <c:pt idx="745">
                  <c:v>600</c:v>
                </c:pt>
                <c:pt idx="746">
                  <c:v>600</c:v>
                </c:pt>
                <c:pt idx="747">
                  <c:v>1000</c:v>
                </c:pt>
                <c:pt idx="748">
                  <c:v>1000</c:v>
                </c:pt>
                <c:pt idx="749">
                  <c:v>600</c:v>
                </c:pt>
                <c:pt idx="750">
                  <c:v>600</c:v>
                </c:pt>
                <c:pt idx="751">
                  <c:v>600</c:v>
                </c:pt>
                <c:pt idx="752">
                  <c:v>1000</c:v>
                </c:pt>
                <c:pt idx="753">
                  <c:v>1000</c:v>
                </c:pt>
                <c:pt idx="754">
                  <c:v>1000</c:v>
                </c:pt>
                <c:pt idx="755">
                  <c:v>1000</c:v>
                </c:pt>
                <c:pt idx="756">
                  <c:v>600</c:v>
                </c:pt>
                <c:pt idx="757">
                  <c:v>1000</c:v>
                </c:pt>
                <c:pt idx="758">
                  <c:v>600</c:v>
                </c:pt>
                <c:pt idx="759">
                  <c:v>600</c:v>
                </c:pt>
                <c:pt idx="760">
                  <c:v>600</c:v>
                </c:pt>
                <c:pt idx="761">
                  <c:v>600</c:v>
                </c:pt>
                <c:pt idx="762">
                  <c:v>1000</c:v>
                </c:pt>
                <c:pt idx="763">
                  <c:v>1000</c:v>
                </c:pt>
                <c:pt idx="764">
                  <c:v>1000</c:v>
                </c:pt>
                <c:pt idx="765">
                  <c:v>1000</c:v>
                </c:pt>
                <c:pt idx="766">
                  <c:v>1000</c:v>
                </c:pt>
                <c:pt idx="767">
                  <c:v>1000</c:v>
                </c:pt>
                <c:pt idx="768">
                  <c:v>1000</c:v>
                </c:pt>
                <c:pt idx="769">
                  <c:v>1000</c:v>
                </c:pt>
                <c:pt idx="770">
                  <c:v>1000</c:v>
                </c:pt>
                <c:pt idx="771">
                  <c:v>1000</c:v>
                </c:pt>
                <c:pt idx="772">
                  <c:v>1000</c:v>
                </c:pt>
                <c:pt idx="773">
                  <c:v>1000</c:v>
                </c:pt>
                <c:pt idx="774">
                  <c:v>1000</c:v>
                </c:pt>
                <c:pt idx="775">
                  <c:v>1000</c:v>
                </c:pt>
                <c:pt idx="776">
                  <c:v>1000</c:v>
                </c:pt>
                <c:pt idx="777">
                  <c:v>1000</c:v>
                </c:pt>
                <c:pt idx="778">
                  <c:v>1000</c:v>
                </c:pt>
                <c:pt idx="779">
                  <c:v>1000</c:v>
                </c:pt>
                <c:pt idx="780">
                  <c:v>1000</c:v>
                </c:pt>
                <c:pt idx="781">
                  <c:v>1000</c:v>
                </c:pt>
                <c:pt idx="782">
                  <c:v>1500</c:v>
                </c:pt>
                <c:pt idx="783">
                  <c:v>1500</c:v>
                </c:pt>
                <c:pt idx="784">
                  <c:v>1000</c:v>
                </c:pt>
                <c:pt idx="785">
                  <c:v>1500</c:v>
                </c:pt>
                <c:pt idx="786">
                  <c:v>1500</c:v>
                </c:pt>
                <c:pt idx="787">
                  <c:v>1000</c:v>
                </c:pt>
                <c:pt idx="788">
                  <c:v>1000</c:v>
                </c:pt>
                <c:pt idx="789">
                  <c:v>1000</c:v>
                </c:pt>
                <c:pt idx="790">
                  <c:v>1000</c:v>
                </c:pt>
                <c:pt idx="791">
                  <c:v>1000</c:v>
                </c:pt>
                <c:pt idx="792">
                  <c:v>1000</c:v>
                </c:pt>
                <c:pt idx="793">
                  <c:v>1500</c:v>
                </c:pt>
                <c:pt idx="794">
                  <c:v>1000</c:v>
                </c:pt>
                <c:pt idx="795">
                  <c:v>1000</c:v>
                </c:pt>
                <c:pt idx="796">
                  <c:v>1000</c:v>
                </c:pt>
                <c:pt idx="797">
                  <c:v>1000</c:v>
                </c:pt>
                <c:pt idx="798">
                  <c:v>1500</c:v>
                </c:pt>
                <c:pt idx="799">
                  <c:v>1500</c:v>
                </c:pt>
                <c:pt idx="800">
                  <c:v>1000</c:v>
                </c:pt>
                <c:pt idx="801">
                  <c:v>1000</c:v>
                </c:pt>
                <c:pt idx="802">
                  <c:v>1000</c:v>
                </c:pt>
                <c:pt idx="803">
                  <c:v>600</c:v>
                </c:pt>
                <c:pt idx="804">
                  <c:v>600</c:v>
                </c:pt>
                <c:pt idx="805">
                  <c:v>600</c:v>
                </c:pt>
                <c:pt idx="806">
                  <c:v>1000</c:v>
                </c:pt>
                <c:pt idx="807">
                  <c:v>1000</c:v>
                </c:pt>
                <c:pt idx="808">
                  <c:v>600</c:v>
                </c:pt>
                <c:pt idx="809">
                  <c:v>1000</c:v>
                </c:pt>
                <c:pt idx="810">
                  <c:v>1000</c:v>
                </c:pt>
                <c:pt idx="811">
                  <c:v>1000</c:v>
                </c:pt>
                <c:pt idx="812">
                  <c:v>1000</c:v>
                </c:pt>
                <c:pt idx="813">
                  <c:v>1000</c:v>
                </c:pt>
                <c:pt idx="814">
                  <c:v>600</c:v>
                </c:pt>
                <c:pt idx="815">
                  <c:v>1000</c:v>
                </c:pt>
                <c:pt idx="816">
                  <c:v>600</c:v>
                </c:pt>
                <c:pt idx="817">
                  <c:v>1000</c:v>
                </c:pt>
                <c:pt idx="818">
                  <c:v>1000</c:v>
                </c:pt>
                <c:pt idx="819">
                  <c:v>1000</c:v>
                </c:pt>
                <c:pt idx="820">
                  <c:v>1000</c:v>
                </c:pt>
                <c:pt idx="821">
                  <c:v>1000</c:v>
                </c:pt>
                <c:pt idx="822">
                  <c:v>1000</c:v>
                </c:pt>
                <c:pt idx="823">
                  <c:v>600</c:v>
                </c:pt>
                <c:pt idx="824">
                  <c:v>1000</c:v>
                </c:pt>
                <c:pt idx="825">
                  <c:v>1000</c:v>
                </c:pt>
                <c:pt idx="826">
                  <c:v>1000</c:v>
                </c:pt>
                <c:pt idx="827">
                  <c:v>1000</c:v>
                </c:pt>
                <c:pt idx="828">
                  <c:v>1000</c:v>
                </c:pt>
                <c:pt idx="829">
                  <c:v>1000</c:v>
                </c:pt>
                <c:pt idx="830">
                  <c:v>1000</c:v>
                </c:pt>
                <c:pt idx="831">
                  <c:v>1000</c:v>
                </c:pt>
                <c:pt idx="832">
                  <c:v>600</c:v>
                </c:pt>
                <c:pt idx="833">
                  <c:v>600</c:v>
                </c:pt>
                <c:pt idx="834">
                  <c:v>1000</c:v>
                </c:pt>
                <c:pt idx="835">
                  <c:v>1000</c:v>
                </c:pt>
                <c:pt idx="836">
                  <c:v>1000</c:v>
                </c:pt>
                <c:pt idx="837">
                  <c:v>1000</c:v>
                </c:pt>
                <c:pt idx="838">
                  <c:v>1000</c:v>
                </c:pt>
                <c:pt idx="839">
                  <c:v>600</c:v>
                </c:pt>
                <c:pt idx="840">
                  <c:v>600</c:v>
                </c:pt>
                <c:pt idx="841">
                  <c:v>1000</c:v>
                </c:pt>
                <c:pt idx="842">
                  <c:v>600</c:v>
                </c:pt>
                <c:pt idx="843">
                  <c:v>600</c:v>
                </c:pt>
                <c:pt idx="844">
                  <c:v>600</c:v>
                </c:pt>
                <c:pt idx="845">
                  <c:v>1000</c:v>
                </c:pt>
                <c:pt idx="846">
                  <c:v>1000</c:v>
                </c:pt>
                <c:pt idx="847">
                  <c:v>1000</c:v>
                </c:pt>
                <c:pt idx="848">
                  <c:v>1000</c:v>
                </c:pt>
                <c:pt idx="849">
                  <c:v>1000</c:v>
                </c:pt>
                <c:pt idx="850">
                  <c:v>600</c:v>
                </c:pt>
                <c:pt idx="851">
                  <c:v>1000</c:v>
                </c:pt>
                <c:pt idx="852">
                  <c:v>1000</c:v>
                </c:pt>
                <c:pt idx="853">
                  <c:v>1000</c:v>
                </c:pt>
                <c:pt idx="854">
                  <c:v>1000</c:v>
                </c:pt>
                <c:pt idx="855">
                  <c:v>1000</c:v>
                </c:pt>
                <c:pt idx="856">
                  <c:v>1000</c:v>
                </c:pt>
                <c:pt idx="857">
                  <c:v>1000</c:v>
                </c:pt>
                <c:pt idx="858">
                  <c:v>1000</c:v>
                </c:pt>
                <c:pt idx="859">
                  <c:v>1000</c:v>
                </c:pt>
                <c:pt idx="860">
                  <c:v>1000</c:v>
                </c:pt>
                <c:pt idx="861">
                  <c:v>1000</c:v>
                </c:pt>
                <c:pt idx="862">
                  <c:v>1000</c:v>
                </c:pt>
                <c:pt idx="863">
                  <c:v>1500</c:v>
                </c:pt>
                <c:pt idx="864">
                  <c:v>1000</c:v>
                </c:pt>
                <c:pt idx="865">
                  <c:v>1000</c:v>
                </c:pt>
                <c:pt idx="866">
                  <c:v>1000</c:v>
                </c:pt>
                <c:pt idx="867">
                  <c:v>1000</c:v>
                </c:pt>
                <c:pt idx="868">
                  <c:v>1000</c:v>
                </c:pt>
                <c:pt idx="869">
                  <c:v>1000</c:v>
                </c:pt>
                <c:pt idx="870">
                  <c:v>1000</c:v>
                </c:pt>
                <c:pt idx="871">
                  <c:v>1000</c:v>
                </c:pt>
                <c:pt idx="872">
                  <c:v>1000</c:v>
                </c:pt>
                <c:pt idx="873">
                  <c:v>1000</c:v>
                </c:pt>
                <c:pt idx="874">
                  <c:v>1000</c:v>
                </c:pt>
                <c:pt idx="875">
                  <c:v>1000</c:v>
                </c:pt>
                <c:pt idx="876">
                  <c:v>1000</c:v>
                </c:pt>
                <c:pt idx="877">
                  <c:v>600</c:v>
                </c:pt>
                <c:pt idx="878">
                  <c:v>1000</c:v>
                </c:pt>
                <c:pt idx="879">
                  <c:v>1000</c:v>
                </c:pt>
                <c:pt idx="880">
                  <c:v>600</c:v>
                </c:pt>
                <c:pt idx="881">
                  <c:v>600</c:v>
                </c:pt>
                <c:pt idx="882">
                  <c:v>600</c:v>
                </c:pt>
                <c:pt idx="883">
                  <c:v>1000</c:v>
                </c:pt>
                <c:pt idx="884">
                  <c:v>600</c:v>
                </c:pt>
                <c:pt idx="885">
                  <c:v>1000</c:v>
                </c:pt>
                <c:pt idx="886">
                  <c:v>1000</c:v>
                </c:pt>
                <c:pt idx="887">
                  <c:v>600</c:v>
                </c:pt>
                <c:pt idx="888">
                  <c:v>1000</c:v>
                </c:pt>
                <c:pt idx="889">
                  <c:v>1000</c:v>
                </c:pt>
                <c:pt idx="890">
                  <c:v>1000</c:v>
                </c:pt>
                <c:pt idx="891">
                  <c:v>1000</c:v>
                </c:pt>
                <c:pt idx="892">
                  <c:v>600</c:v>
                </c:pt>
                <c:pt idx="893">
                  <c:v>1000</c:v>
                </c:pt>
                <c:pt idx="894">
                  <c:v>600</c:v>
                </c:pt>
                <c:pt idx="895">
                  <c:v>1000</c:v>
                </c:pt>
                <c:pt idx="896">
                  <c:v>1000</c:v>
                </c:pt>
                <c:pt idx="897">
                  <c:v>600</c:v>
                </c:pt>
                <c:pt idx="898">
                  <c:v>600</c:v>
                </c:pt>
                <c:pt idx="899">
                  <c:v>1000</c:v>
                </c:pt>
                <c:pt idx="900">
                  <c:v>1000</c:v>
                </c:pt>
                <c:pt idx="901">
                  <c:v>1000</c:v>
                </c:pt>
                <c:pt idx="902">
                  <c:v>600</c:v>
                </c:pt>
                <c:pt idx="903">
                  <c:v>600</c:v>
                </c:pt>
                <c:pt idx="904">
                  <c:v>1000</c:v>
                </c:pt>
                <c:pt idx="905">
                  <c:v>600</c:v>
                </c:pt>
                <c:pt idx="906">
                  <c:v>600</c:v>
                </c:pt>
                <c:pt idx="907">
                  <c:v>1000</c:v>
                </c:pt>
                <c:pt idx="908">
                  <c:v>1000</c:v>
                </c:pt>
                <c:pt idx="909">
                  <c:v>1000</c:v>
                </c:pt>
                <c:pt idx="910">
                  <c:v>600</c:v>
                </c:pt>
                <c:pt idx="911">
                  <c:v>1000</c:v>
                </c:pt>
                <c:pt idx="912">
                  <c:v>1000</c:v>
                </c:pt>
                <c:pt idx="913">
                  <c:v>1000</c:v>
                </c:pt>
                <c:pt idx="914">
                  <c:v>600</c:v>
                </c:pt>
                <c:pt idx="915">
                  <c:v>1000</c:v>
                </c:pt>
                <c:pt idx="916">
                  <c:v>1000</c:v>
                </c:pt>
                <c:pt idx="917">
                  <c:v>600</c:v>
                </c:pt>
                <c:pt idx="918">
                  <c:v>600</c:v>
                </c:pt>
                <c:pt idx="919">
                  <c:v>600</c:v>
                </c:pt>
                <c:pt idx="920">
                  <c:v>600</c:v>
                </c:pt>
                <c:pt idx="921">
                  <c:v>600</c:v>
                </c:pt>
                <c:pt idx="922">
                  <c:v>1000</c:v>
                </c:pt>
                <c:pt idx="923">
                  <c:v>600</c:v>
                </c:pt>
                <c:pt idx="924">
                  <c:v>600</c:v>
                </c:pt>
                <c:pt idx="925">
                  <c:v>600</c:v>
                </c:pt>
                <c:pt idx="926">
                  <c:v>600</c:v>
                </c:pt>
                <c:pt idx="927">
                  <c:v>1000</c:v>
                </c:pt>
                <c:pt idx="928">
                  <c:v>600</c:v>
                </c:pt>
                <c:pt idx="929">
                  <c:v>1000</c:v>
                </c:pt>
                <c:pt idx="930">
                  <c:v>600</c:v>
                </c:pt>
                <c:pt idx="931">
                  <c:v>600</c:v>
                </c:pt>
                <c:pt idx="932">
                  <c:v>1000</c:v>
                </c:pt>
                <c:pt idx="933">
                  <c:v>600</c:v>
                </c:pt>
                <c:pt idx="934">
                  <c:v>1000</c:v>
                </c:pt>
                <c:pt idx="935">
                  <c:v>1000</c:v>
                </c:pt>
                <c:pt idx="936">
                  <c:v>1000</c:v>
                </c:pt>
                <c:pt idx="937">
                  <c:v>1000</c:v>
                </c:pt>
                <c:pt idx="938">
                  <c:v>1000</c:v>
                </c:pt>
                <c:pt idx="939">
                  <c:v>1000</c:v>
                </c:pt>
                <c:pt idx="940">
                  <c:v>1000</c:v>
                </c:pt>
                <c:pt idx="941">
                  <c:v>1000</c:v>
                </c:pt>
                <c:pt idx="942">
                  <c:v>1000</c:v>
                </c:pt>
                <c:pt idx="943">
                  <c:v>1000</c:v>
                </c:pt>
                <c:pt idx="944">
                  <c:v>1000</c:v>
                </c:pt>
                <c:pt idx="945">
                  <c:v>1000</c:v>
                </c:pt>
                <c:pt idx="946">
                  <c:v>1000</c:v>
                </c:pt>
                <c:pt idx="947">
                  <c:v>1000</c:v>
                </c:pt>
                <c:pt idx="948">
                  <c:v>1000</c:v>
                </c:pt>
                <c:pt idx="949">
                  <c:v>1000</c:v>
                </c:pt>
                <c:pt idx="950">
                  <c:v>1000</c:v>
                </c:pt>
                <c:pt idx="951">
                  <c:v>1000</c:v>
                </c:pt>
                <c:pt idx="952">
                  <c:v>1000</c:v>
                </c:pt>
                <c:pt idx="953">
                  <c:v>1000</c:v>
                </c:pt>
                <c:pt idx="954">
                  <c:v>1000</c:v>
                </c:pt>
                <c:pt idx="955">
                  <c:v>1000</c:v>
                </c:pt>
                <c:pt idx="956">
                  <c:v>1000</c:v>
                </c:pt>
                <c:pt idx="957">
                  <c:v>1500</c:v>
                </c:pt>
                <c:pt idx="958">
                  <c:v>1000</c:v>
                </c:pt>
                <c:pt idx="959">
                  <c:v>1500</c:v>
                </c:pt>
                <c:pt idx="960">
                  <c:v>1000</c:v>
                </c:pt>
                <c:pt idx="961">
                  <c:v>1000</c:v>
                </c:pt>
                <c:pt idx="962">
                  <c:v>1000</c:v>
                </c:pt>
                <c:pt idx="963">
                  <c:v>1000</c:v>
                </c:pt>
                <c:pt idx="964">
                  <c:v>1000</c:v>
                </c:pt>
                <c:pt idx="965">
                  <c:v>1500</c:v>
                </c:pt>
                <c:pt idx="966">
                  <c:v>1500</c:v>
                </c:pt>
                <c:pt idx="967">
                  <c:v>1000</c:v>
                </c:pt>
                <c:pt idx="968">
                  <c:v>1000</c:v>
                </c:pt>
                <c:pt idx="969">
                  <c:v>1000</c:v>
                </c:pt>
                <c:pt idx="970">
                  <c:v>1500</c:v>
                </c:pt>
                <c:pt idx="971">
                  <c:v>1000</c:v>
                </c:pt>
                <c:pt idx="972">
                  <c:v>1500</c:v>
                </c:pt>
                <c:pt idx="973">
                  <c:v>1000</c:v>
                </c:pt>
                <c:pt idx="974">
                  <c:v>1000</c:v>
                </c:pt>
                <c:pt idx="975">
                  <c:v>1000</c:v>
                </c:pt>
                <c:pt idx="976">
                  <c:v>1000</c:v>
                </c:pt>
                <c:pt idx="977">
                  <c:v>1000</c:v>
                </c:pt>
                <c:pt idx="978">
                  <c:v>1000</c:v>
                </c:pt>
                <c:pt idx="979">
                  <c:v>1000</c:v>
                </c:pt>
                <c:pt idx="980">
                  <c:v>1000</c:v>
                </c:pt>
                <c:pt idx="981">
                  <c:v>1000</c:v>
                </c:pt>
                <c:pt idx="982">
                  <c:v>1000</c:v>
                </c:pt>
                <c:pt idx="983">
                  <c:v>1000</c:v>
                </c:pt>
                <c:pt idx="984">
                  <c:v>600</c:v>
                </c:pt>
                <c:pt idx="985">
                  <c:v>600</c:v>
                </c:pt>
                <c:pt idx="986">
                  <c:v>600</c:v>
                </c:pt>
                <c:pt idx="987">
                  <c:v>1000</c:v>
                </c:pt>
                <c:pt idx="988">
                  <c:v>1000</c:v>
                </c:pt>
                <c:pt idx="989">
                  <c:v>1000</c:v>
                </c:pt>
                <c:pt idx="990">
                  <c:v>600</c:v>
                </c:pt>
                <c:pt idx="991">
                  <c:v>1000</c:v>
                </c:pt>
                <c:pt idx="992">
                  <c:v>1000</c:v>
                </c:pt>
                <c:pt idx="993">
                  <c:v>1000</c:v>
                </c:pt>
                <c:pt idx="994">
                  <c:v>600</c:v>
                </c:pt>
                <c:pt idx="995">
                  <c:v>1000</c:v>
                </c:pt>
                <c:pt idx="996">
                  <c:v>1000</c:v>
                </c:pt>
                <c:pt idx="997">
                  <c:v>600</c:v>
                </c:pt>
                <c:pt idx="998">
                  <c:v>1000</c:v>
                </c:pt>
                <c:pt idx="999">
                  <c:v>600</c:v>
                </c:pt>
                <c:pt idx="1000">
                  <c:v>600</c:v>
                </c:pt>
                <c:pt idx="1001">
                  <c:v>1000</c:v>
                </c:pt>
                <c:pt idx="1002">
                  <c:v>1000</c:v>
                </c:pt>
                <c:pt idx="1003">
                  <c:v>600</c:v>
                </c:pt>
                <c:pt idx="1004">
                  <c:v>600</c:v>
                </c:pt>
                <c:pt idx="1005">
                  <c:v>600</c:v>
                </c:pt>
                <c:pt idx="1006">
                  <c:v>1000</c:v>
                </c:pt>
                <c:pt idx="1007">
                  <c:v>600</c:v>
                </c:pt>
                <c:pt idx="1008">
                  <c:v>1000</c:v>
                </c:pt>
                <c:pt idx="1009">
                  <c:v>600</c:v>
                </c:pt>
                <c:pt idx="1010">
                  <c:v>1000</c:v>
                </c:pt>
                <c:pt idx="1011">
                  <c:v>600</c:v>
                </c:pt>
                <c:pt idx="1012">
                  <c:v>1000</c:v>
                </c:pt>
                <c:pt idx="1013">
                  <c:v>600</c:v>
                </c:pt>
                <c:pt idx="1014">
                  <c:v>1000</c:v>
                </c:pt>
                <c:pt idx="1015">
                  <c:v>1000</c:v>
                </c:pt>
                <c:pt idx="1016">
                  <c:v>1000</c:v>
                </c:pt>
                <c:pt idx="1017">
                  <c:v>600</c:v>
                </c:pt>
                <c:pt idx="1018">
                  <c:v>1000</c:v>
                </c:pt>
                <c:pt idx="1019">
                  <c:v>1000</c:v>
                </c:pt>
                <c:pt idx="1020">
                  <c:v>1000</c:v>
                </c:pt>
                <c:pt idx="1021">
                  <c:v>1000</c:v>
                </c:pt>
                <c:pt idx="1022">
                  <c:v>1000</c:v>
                </c:pt>
                <c:pt idx="1023">
                  <c:v>1000</c:v>
                </c:pt>
                <c:pt idx="1024">
                  <c:v>1000</c:v>
                </c:pt>
                <c:pt idx="1025">
                  <c:v>1000</c:v>
                </c:pt>
                <c:pt idx="1026">
                  <c:v>1000</c:v>
                </c:pt>
                <c:pt idx="1027">
                  <c:v>1000</c:v>
                </c:pt>
                <c:pt idx="1028">
                  <c:v>1000</c:v>
                </c:pt>
                <c:pt idx="1029">
                  <c:v>1000</c:v>
                </c:pt>
                <c:pt idx="1030">
                  <c:v>1000</c:v>
                </c:pt>
                <c:pt idx="1031">
                  <c:v>1000</c:v>
                </c:pt>
                <c:pt idx="1032">
                  <c:v>1000</c:v>
                </c:pt>
                <c:pt idx="1033">
                  <c:v>1000</c:v>
                </c:pt>
                <c:pt idx="1034">
                  <c:v>1000</c:v>
                </c:pt>
                <c:pt idx="1035">
                  <c:v>1000</c:v>
                </c:pt>
                <c:pt idx="1036">
                  <c:v>1000</c:v>
                </c:pt>
                <c:pt idx="1037">
                  <c:v>1000</c:v>
                </c:pt>
                <c:pt idx="1038">
                  <c:v>1500</c:v>
                </c:pt>
                <c:pt idx="1039">
                  <c:v>1000</c:v>
                </c:pt>
                <c:pt idx="1040">
                  <c:v>1000</c:v>
                </c:pt>
                <c:pt idx="1041">
                  <c:v>1000</c:v>
                </c:pt>
                <c:pt idx="1042">
                  <c:v>1000</c:v>
                </c:pt>
                <c:pt idx="1043">
                  <c:v>1000</c:v>
                </c:pt>
                <c:pt idx="1044">
                  <c:v>1500</c:v>
                </c:pt>
                <c:pt idx="1045">
                  <c:v>1000</c:v>
                </c:pt>
                <c:pt idx="1046">
                  <c:v>1000</c:v>
                </c:pt>
                <c:pt idx="1047">
                  <c:v>1000</c:v>
                </c:pt>
                <c:pt idx="1048">
                  <c:v>1000</c:v>
                </c:pt>
                <c:pt idx="1049">
                  <c:v>1500</c:v>
                </c:pt>
                <c:pt idx="1050">
                  <c:v>1000</c:v>
                </c:pt>
                <c:pt idx="1051">
                  <c:v>1500</c:v>
                </c:pt>
                <c:pt idx="1052">
                  <c:v>1000</c:v>
                </c:pt>
                <c:pt idx="1053">
                  <c:v>1000</c:v>
                </c:pt>
                <c:pt idx="1054">
                  <c:v>1000</c:v>
                </c:pt>
                <c:pt idx="1055">
                  <c:v>1000</c:v>
                </c:pt>
                <c:pt idx="1056">
                  <c:v>1000</c:v>
                </c:pt>
                <c:pt idx="1057">
                  <c:v>1000</c:v>
                </c:pt>
                <c:pt idx="1058">
                  <c:v>1000</c:v>
                </c:pt>
                <c:pt idx="1059">
                  <c:v>1000</c:v>
                </c:pt>
                <c:pt idx="1060">
                  <c:v>600</c:v>
                </c:pt>
                <c:pt idx="1061">
                  <c:v>1000</c:v>
                </c:pt>
                <c:pt idx="1062">
                  <c:v>1000</c:v>
                </c:pt>
                <c:pt idx="1063">
                  <c:v>1000</c:v>
                </c:pt>
                <c:pt idx="1064">
                  <c:v>1000</c:v>
                </c:pt>
                <c:pt idx="1065">
                  <c:v>1000</c:v>
                </c:pt>
                <c:pt idx="1066">
                  <c:v>1000</c:v>
                </c:pt>
                <c:pt idx="1067">
                  <c:v>600</c:v>
                </c:pt>
                <c:pt idx="1068">
                  <c:v>600</c:v>
                </c:pt>
                <c:pt idx="1069">
                  <c:v>1000</c:v>
                </c:pt>
                <c:pt idx="1070">
                  <c:v>1000</c:v>
                </c:pt>
                <c:pt idx="1071">
                  <c:v>1000</c:v>
                </c:pt>
                <c:pt idx="1072">
                  <c:v>1000</c:v>
                </c:pt>
                <c:pt idx="1073">
                  <c:v>1000</c:v>
                </c:pt>
                <c:pt idx="1074">
                  <c:v>1000</c:v>
                </c:pt>
                <c:pt idx="1075">
                  <c:v>1000</c:v>
                </c:pt>
                <c:pt idx="1076">
                  <c:v>1000</c:v>
                </c:pt>
                <c:pt idx="1077">
                  <c:v>1000</c:v>
                </c:pt>
                <c:pt idx="1078">
                  <c:v>1000</c:v>
                </c:pt>
                <c:pt idx="1079">
                  <c:v>1000</c:v>
                </c:pt>
                <c:pt idx="1080">
                  <c:v>1000</c:v>
                </c:pt>
                <c:pt idx="1081">
                  <c:v>600</c:v>
                </c:pt>
                <c:pt idx="1082">
                  <c:v>1000</c:v>
                </c:pt>
                <c:pt idx="1083">
                  <c:v>1000</c:v>
                </c:pt>
                <c:pt idx="1084">
                  <c:v>600</c:v>
                </c:pt>
                <c:pt idx="1085">
                  <c:v>1000</c:v>
                </c:pt>
                <c:pt idx="1086">
                  <c:v>1000</c:v>
                </c:pt>
                <c:pt idx="1087">
                  <c:v>1000</c:v>
                </c:pt>
                <c:pt idx="1088">
                  <c:v>1000</c:v>
                </c:pt>
                <c:pt idx="1089">
                  <c:v>1000</c:v>
                </c:pt>
                <c:pt idx="1090">
                  <c:v>1000</c:v>
                </c:pt>
                <c:pt idx="1091">
                  <c:v>1000</c:v>
                </c:pt>
                <c:pt idx="1092">
                  <c:v>1000</c:v>
                </c:pt>
                <c:pt idx="1093">
                  <c:v>1000</c:v>
                </c:pt>
                <c:pt idx="1094">
                  <c:v>1000</c:v>
                </c:pt>
                <c:pt idx="1095">
                  <c:v>1000</c:v>
                </c:pt>
                <c:pt idx="1096">
                  <c:v>1000</c:v>
                </c:pt>
                <c:pt idx="1097">
                  <c:v>1000</c:v>
                </c:pt>
                <c:pt idx="1098">
                  <c:v>1000</c:v>
                </c:pt>
                <c:pt idx="1099">
                  <c:v>1500</c:v>
                </c:pt>
                <c:pt idx="1100">
                  <c:v>1500</c:v>
                </c:pt>
                <c:pt idx="1101">
                  <c:v>1000</c:v>
                </c:pt>
                <c:pt idx="1102">
                  <c:v>1000</c:v>
                </c:pt>
                <c:pt idx="1103">
                  <c:v>1000</c:v>
                </c:pt>
                <c:pt idx="1104">
                  <c:v>1000</c:v>
                </c:pt>
                <c:pt idx="1105">
                  <c:v>1000</c:v>
                </c:pt>
                <c:pt idx="1106">
                  <c:v>1000</c:v>
                </c:pt>
                <c:pt idx="1107">
                  <c:v>1000</c:v>
                </c:pt>
                <c:pt idx="1108">
                  <c:v>1000</c:v>
                </c:pt>
                <c:pt idx="1109">
                  <c:v>1000</c:v>
                </c:pt>
                <c:pt idx="1110">
                  <c:v>1000</c:v>
                </c:pt>
                <c:pt idx="1111">
                  <c:v>1000</c:v>
                </c:pt>
                <c:pt idx="1112">
                  <c:v>1500</c:v>
                </c:pt>
                <c:pt idx="1113">
                  <c:v>1000</c:v>
                </c:pt>
                <c:pt idx="1114">
                  <c:v>1500</c:v>
                </c:pt>
                <c:pt idx="1115">
                  <c:v>1500</c:v>
                </c:pt>
                <c:pt idx="1116">
                  <c:v>1000</c:v>
                </c:pt>
                <c:pt idx="1117">
                  <c:v>1000</c:v>
                </c:pt>
                <c:pt idx="1118">
                  <c:v>1000</c:v>
                </c:pt>
                <c:pt idx="1119">
                  <c:v>1000</c:v>
                </c:pt>
                <c:pt idx="1120">
                  <c:v>1000</c:v>
                </c:pt>
                <c:pt idx="1121">
                  <c:v>1500</c:v>
                </c:pt>
                <c:pt idx="1122">
                  <c:v>1000</c:v>
                </c:pt>
                <c:pt idx="1123">
                  <c:v>1000</c:v>
                </c:pt>
                <c:pt idx="1124">
                  <c:v>1000</c:v>
                </c:pt>
                <c:pt idx="1125">
                  <c:v>1500</c:v>
                </c:pt>
                <c:pt idx="1126">
                  <c:v>1000</c:v>
                </c:pt>
                <c:pt idx="1127">
                  <c:v>1500</c:v>
                </c:pt>
                <c:pt idx="1128">
                  <c:v>1500</c:v>
                </c:pt>
                <c:pt idx="1129">
                  <c:v>1500</c:v>
                </c:pt>
                <c:pt idx="1130">
                  <c:v>1000</c:v>
                </c:pt>
                <c:pt idx="1131">
                  <c:v>1500</c:v>
                </c:pt>
                <c:pt idx="1132">
                  <c:v>1000</c:v>
                </c:pt>
                <c:pt idx="1133">
                  <c:v>1500</c:v>
                </c:pt>
                <c:pt idx="1134">
                  <c:v>1000</c:v>
                </c:pt>
                <c:pt idx="1135">
                  <c:v>1000</c:v>
                </c:pt>
                <c:pt idx="1136">
                  <c:v>1500</c:v>
                </c:pt>
                <c:pt idx="1137">
                  <c:v>1000</c:v>
                </c:pt>
                <c:pt idx="1138">
                  <c:v>1000</c:v>
                </c:pt>
                <c:pt idx="1139">
                  <c:v>1500</c:v>
                </c:pt>
                <c:pt idx="1140">
                  <c:v>1000</c:v>
                </c:pt>
                <c:pt idx="1141">
                  <c:v>1000</c:v>
                </c:pt>
                <c:pt idx="1142">
                  <c:v>600</c:v>
                </c:pt>
                <c:pt idx="1143">
                  <c:v>1000</c:v>
                </c:pt>
                <c:pt idx="1144">
                  <c:v>1000</c:v>
                </c:pt>
                <c:pt idx="1145">
                  <c:v>1000</c:v>
                </c:pt>
                <c:pt idx="1146">
                  <c:v>1000</c:v>
                </c:pt>
                <c:pt idx="1147">
                  <c:v>600</c:v>
                </c:pt>
                <c:pt idx="1148">
                  <c:v>1000</c:v>
                </c:pt>
                <c:pt idx="1149">
                  <c:v>600</c:v>
                </c:pt>
                <c:pt idx="1150">
                  <c:v>600</c:v>
                </c:pt>
                <c:pt idx="1151">
                  <c:v>600</c:v>
                </c:pt>
                <c:pt idx="1152">
                  <c:v>600</c:v>
                </c:pt>
                <c:pt idx="1153">
                  <c:v>1000</c:v>
                </c:pt>
                <c:pt idx="1154">
                  <c:v>600</c:v>
                </c:pt>
                <c:pt idx="1155">
                  <c:v>1000</c:v>
                </c:pt>
                <c:pt idx="1156">
                  <c:v>1000</c:v>
                </c:pt>
                <c:pt idx="1157">
                  <c:v>600</c:v>
                </c:pt>
                <c:pt idx="1158">
                  <c:v>1000</c:v>
                </c:pt>
                <c:pt idx="1159">
                  <c:v>1000</c:v>
                </c:pt>
                <c:pt idx="1160">
                  <c:v>1000</c:v>
                </c:pt>
                <c:pt idx="1161">
                  <c:v>1000</c:v>
                </c:pt>
                <c:pt idx="1162">
                  <c:v>1000</c:v>
                </c:pt>
                <c:pt idx="1163">
                  <c:v>1000</c:v>
                </c:pt>
                <c:pt idx="1164">
                  <c:v>600</c:v>
                </c:pt>
                <c:pt idx="1165">
                  <c:v>600</c:v>
                </c:pt>
                <c:pt idx="1166">
                  <c:v>1000</c:v>
                </c:pt>
                <c:pt idx="1167">
                  <c:v>1000</c:v>
                </c:pt>
                <c:pt idx="1168">
                  <c:v>1000</c:v>
                </c:pt>
                <c:pt idx="1169">
                  <c:v>600</c:v>
                </c:pt>
                <c:pt idx="1170">
                  <c:v>1000</c:v>
                </c:pt>
                <c:pt idx="1171">
                  <c:v>1000</c:v>
                </c:pt>
                <c:pt idx="1172">
                  <c:v>1000</c:v>
                </c:pt>
                <c:pt idx="1173">
                  <c:v>1000</c:v>
                </c:pt>
                <c:pt idx="1174">
                  <c:v>600</c:v>
                </c:pt>
                <c:pt idx="1175">
                  <c:v>600</c:v>
                </c:pt>
                <c:pt idx="1176">
                  <c:v>600</c:v>
                </c:pt>
                <c:pt idx="1177">
                  <c:v>600</c:v>
                </c:pt>
                <c:pt idx="1178">
                  <c:v>600</c:v>
                </c:pt>
                <c:pt idx="1179">
                  <c:v>1000</c:v>
                </c:pt>
                <c:pt idx="1180">
                  <c:v>600</c:v>
                </c:pt>
                <c:pt idx="1181">
                  <c:v>600</c:v>
                </c:pt>
                <c:pt idx="1182">
                  <c:v>1000</c:v>
                </c:pt>
                <c:pt idx="1183">
                  <c:v>1000</c:v>
                </c:pt>
                <c:pt idx="1184">
                  <c:v>600</c:v>
                </c:pt>
                <c:pt idx="1185">
                  <c:v>600</c:v>
                </c:pt>
                <c:pt idx="1186">
                  <c:v>1000</c:v>
                </c:pt>
                <c:pt idx="1187">
                  <c:v>1000</c:v>
                </c:pt>
                <c:pt idx="1188">
                  <c:v>600</c:v>
                </c:pt>
                <c:pt idx="1189">
                  <c:v>1000</c:v>
                </c:pt>
                <c:pt idx="1190">
                  <c:v>600</c:v>
                </c:pt>
                <c:pt idx="1191">
                  <c:v>600</c:v>
                </c:pt>
                <c:pt idx="1192">
                  <c:v>1000</c:v>
                </c:pt>
                <c:pt idx="1193">
                  <c:v>600</c:v>
                </c:pt>
                <c:pt idx="1194">
                  <c:v>600</c:v>
                </c:pt>
                <c:pt idx="1195">
                  <c:v>600</c:v>
                </c:pt>
                <c:pt idx="1196">
                  <c:v>600</c:v>
                </c:pt>
                <c:pt idx="1197">
                  <c:v>1000</c:v>
                </c:pt>
                <c:pt idx="1198">
                  <c:v>600</c:v>
                </c:pt>
                <c:pt idx="1199">
                  <c:v>1000</c:v>
                </c:pt>
                <c:pt idx="1200">
                  <c:v>1000</c:v>
                </c:pt>
                <c:pt idx="1201">
                  <c:v>600</c:v>
                </c:pt>
                <c:pt idx="1202">
                  <c:v>600</c:v>
                </c:pt>
                <c:pt idx="1203">
                  <c:v>1000</c:v>
                </c:pt>
                <c:pt idx="1204">
                  <c:v>1000</c:v>
                </c:pt>
                <c:pt idx="1205">
                  <c:v>600</c:v>
                </c:pt>
                <c:pt idx="1206">
                  <c:v>1000</c:v>
                </c:pt>
                <c:pt idx="1207">
                  <c:v>1000</c:v>
                </c:pt>
                <c:pt idx="1208">
                  <c:v>600</c:v>
                </c:pt>
                <c:pt idx="1209">
                  <c:v>600</c:v>
                </c:pt>
                <c:pt idx="1210">
                  <c:v>1000</c:v>
                </c:pt>
                <c:pt idx="1211">
                  <c:v>600</c:v>
                </c:pt>
                <c:pt idx="1212">
                  <c:v>600</c:v>
                </c:pt>
                <c:pt idx="1213">
                  <c:v>1000</c:v>
                </c:pt>
                <c:pt idx="1214">
                  <c:v>600</c:v>
                </c:pt>
                <c:pt idx="1215">
                  <c:v>1000</c:v>
                </c:pt>
                <c:pt idx="1216">
                  <c:v>600</c:v>
                </c:pt>
                <c:pt idx="1217">
                  <c:v>1000</c:v>
                </c:pt>
                <c:pt idx="1218">
                  <c:v>1000</c:v>
                </c:pt>
                <c:pt idx="1219">
                  <c:v>1000</c:v>
                </c:pt>
                <c:pt idx="1220">
                  <c:v>1000</c:v>
                </c:pt>
                <c:pt idx="1221">
                  <c:v>1000</c:v>
                </c:pt>
                <c:pt idx="1222">
                  <c:v>1000</c:v>
                </c:pt>
                <c:pt idx="1223">
                  <c:v>1000</c:v>
                </c:pt>
                <c:pt idx="1224">
                  <c:v>1000</c:v>
                </c:pt>
                <c:pt idx="1225">
                  <c:v>1000</c:v>
                </c:pt>
                <c:pt idx="1226">
                  <c:v>1000</c:v>
                </c:pt>
                <c:pt idx="1227">
                  <c:v>1000</c:v>
                </c:pt>
                <c:pt idx="1228">
                  <c:v>1000</c:v>
                </c:pt>
                <c:pt idx="1229">
                  <c:v>1000</c:v>
                </c:pt>
                <c:pt idx="1230">
                  <c:v>1000</c:v>
                </c:pt>
                <c:pt idx="1231">
                  <c:v>1000</c:v>
                </c:pt>
                <c:pt idx="1232">
                  <c:v>1000</c:v>
                </c:pt>
                <c:pt idx="1233">
                  <c:v>1000</c:v>
                </c:pt>
                <c:pt idx="1234">
                  <c:v>1000</c:v>
                </c:pt>
                <c:pt idx="1235">
                  <c:v>1000</c:v>
                </c:pt>
                <c:pt idx="1236">
                  <c:v>1000</c:v>
                </c:pt>
                <c:pt idx="1237">
                  <c:v>1000</c:v>
                </c:pt>
                <c:pt idx="1238">
                  <c:v>1000</c:v>
                </c:pt>
                <c:pt idx="1239">
                  <c:v>1000</c:v>
                </c:pt>
                <c:pt idx="1240">
                  <c:v>1000</c:v>
                </c:pt>
                <c:pt idx="1241">
                  <c:v>1000</c:v>
                </c:pt>
                <c:pt idx="1242">
                  <c:v>1000</c:v>
                </c:pt>
                <c:pt idx="1243">
                  <c:v>1000</c:v>
                </c:pt>
                <c:pt idx="1244">
                  <c:v>1000</c:v>
                </c:pt>
                <c:pt idx="1245">
                  <c:v>1000</c:v>
                </c:pt>
                <c:pt idx="1246">
                  <c:v>1000</c:v>
                </c:pt>
                <c:pt idx="1247">
                  <c:v>1000</c:v>
                </c:pt>
                <c:pt idx="1248">
                  <c:v>1000</c:v>
                </c:pt>
                <c:pt idx="1249">
                  <c:v>1000</c:v>
                </c:pt>
                <c:pt idx="1250">
                  <c:v>1000</c:v>
                </c:pt>
                <c:pt idx="1251">
                  <c:v>1500</c:v>
                </c:pt>
                <c:pt idx="1252">
                  <c:v>1000</c:v>
                </c:pt>
                <c:pt idx="1253">
                  <c:v>1000</c:v>
                </c:pt>
                <c:pt idx="1254">
                  <c:v>1000</c:v>
                </c:pt>
                <c:pt idx="1255">
                  <c:v>1000</c:v>
                </c:pt>
                <c:pt idx="1256">
                  <c:v>1000</c:v>
                </c:pt>
                <c:pt idx="1257">
                  <c:v>1000</c:v>
                </c:pt>
                <c:pt idx="1258">
                  <c:v>1000</c:v>
                </c:pt>
                <c:pt idx="1259">
                  <c:v>1000</c:v>
                </c:pt>
                <c:pt idx="1260">
                  <c:v>1000</c:v>
                </c:pt>
                <c:pt idx="1261">
                  <c:v>1000</c:v>
                </c:pt>
                <c:pt idx="1262">
                  <c:v>1000</c:v>
                </c:pt>
                <c:pt idx="1263">
                  <c:v>1000</c:v>
                </c:pt>
                <c:pt idx="1264">
                  <c:v>1000</c:v>
                </c:pt>
                <c:pt idx="1265">
                  <c:v>1000</c:v>
                </c:pt>
                <c:pt idx="1266">
                  <c:v>1000</c:v>
                </c:pt>
                <c:pt idx="1267">
                  <c:v>1500</c:v>
                </c:pt>
                <c:pt idx="1268">
                  <c:v>1000</c:v>
                </c:pt>
                <c:pt idx="1269">
                  <c:v>1000</c:v>
                </c:pt>
                <c:pt idx="1270">
                  <c:v>1000</c:v>
                </c:pt>
                <c:pt idx="1271">
                  <c:v>1500</c:v>
                </c:pt>
                <c:pt idx="1272">
                  <c:v>1000</c:v>
                </c:pt>
                <c:pt idx="1273">
                  <c:v>1000</c:v>
                </c:pt>
                <c:pt idx="1274">
                  <c:v>1000</c:v>
                </c:pt>
                <c:pt idx="1275">
                  <c:v>1000</c:v>
                </c:pt>
                <c:pt idx="1276">
                  <c:v>1000</c:v>
                </c:pt>
                <c:pt idx="1277">
                  <c:v>1500</c:v>
                </c:pt>
                <c:pt idx="1278">
                  <c:v>1000</c:v>
                </c:pt>
                <c:pt idx="1279">
                  <c:v>1000</c:v>
                </c:pt>
                <c:pt idx="1280">
                  <c:v>1500</c:v>
                </c:pt>
                <c:pt idx="1281">
                  <c:v>1500</c:v>
                </c:pt>
                <c:pt idx="1282">
                  <c:v>1000</c:v>
                </c:pt>
                <c:pt idx="1283">
                  <c:v>1000</c:v>
                </c:pt>
                <c:pt idx="1284">
                  <c:v>1000</c:v>
                </c:pt>
                <c:pt idx="1285">
                  <c:v>1000</c:v>
                </c:pt>
                <c:pt idx="1286">
                  <c:v>1500</c:v>
                </c:pt>
                <c:pt idx="1287">
                  <c:v>1000</c:v>
                </c:pt>
                <c:pt idx="1288">
                  <c:v>1000</c:v>
                </c:pt>
                <c:pt idx="1289">
                  <c:v>1000</c:v>
                </c:pt>
                <c:pt idx="1290">
                  <c:v>1000</c:v>
                </c:pt>
                <c:pt idx="1291">
                  <c:v>1500</c:v>
                </c:pt>
                <c:pt idx="1292">
                  <c:v>1000</c:v>
                </c:pt>
                <c:pt idx="1293">
                  <c:v>1000</c:v>
                </c:pt>
                <c:pt idx="1294">
                  <c:v>1000</c:v>
                </c:pt>
                <c:pt idx="1295">
                  <c:v>1000</c:v>
                </c:pt>
                <c:pt idx="1296">
                  <c:v>1000</c:v>
                </c:pt>
                <c:pt idx="1297">
                  <c:v>1000</c:v>
                </c:pt>
                <c:pt idx="1298">
                  <c:v>1000</c:v>
                </c:pt>
                <c:pt idx="1299">
                  <c:v>1000</c:v>
                </c:pt>
                <c:pt idx="1300">
                  <c:v>1500</c:v>
                </c:pt>
                <c:pt idx="1301">
                  <c:v>1500</c:v>
                </c:pt>
                <c:pt idx="1302">
                  <c:v>1000</c:v>
                </c:pt>
                <c:pt idx="1303">
                  <c:v>1500</c:v>
                </c:pt>
                <c:pt idx="1304">
                  <c:v>1000</c:v>
                </c:pt>
                <c:pt idx="1305">
                  <c:v>1000</c:v>
                </c:pt>
                <c:pt idx="1306">
                  <c:v>1000</c:v>
                </c:pt>
                <c:pt idx="1307">
                  <c:v>1000</c:v>
                </c:pt>
                <c:pt idx="1308">
                  <c:v>1000</c:v>
                </c:pt>
                <c:pt idx="1309">
                  <c:v>1000</c:v>
                </c:pt>
                <c:pt idx="1310">
                  <c:v>1500</c:v>
                </c:pt>
                <c:pt idx="1311">
                  <c:v>1000</c:v>
                </c:pt>
                <c:pt idx="1312">
                  <c:v>1000</c:v>
                </c:pt>
                <c:pt idx="1313">
                  <c:v>1000</c:v>
                </c:pt>
                <c:pt idx="1314">
                  <c:v>1500</c:v>
                </c:pt>
                <c:pt idx="1315">
                  <c:v>1000</c:v>
                </c:pt>
                <c:pt idx="1316">
                  <c:v>1000</c:v>
                </c:pt>
                <c:pt idx="1317">
                  <c:v>1500</c:v>
                </c:pt>
                <c:pt idx="1318">
                  <c:v>1500</c:v>
                </c:pt>
                <c:pt idx="1319">
                  <c:v>1000</c:v>
                </c:pt>
                <c:pt idx="1320">
                  <c:v>1000</c:v>
                </c:pt>
                <c:pt idx="1321">
                  <c:v>1000</c:v>
                </c:pt>
                <c:pt idx="1322">
                  <c:v>1000</c:v>
                </c:pt>
                <c:pt idx="1323">
                  <c:v>1000</c:v>
                </c:pt>
                <c:pt idx="1324">
                  <c:v>1000</c:v>
                </c:pt>
                <c:pt idx="1325">
                  <c:v>1000</c:v>
                </c:pt>
                <c:pt idx="1326">
                  <c:v>1000</c:v>
                </c:pt>
                <c:pt idx="1327">
                  <c:v>1000</c:v>
                </c:pt>
                <c:pt idx="1328">
                  <c:v>600</c:v>
                </c:pt>
                <c:pt idx="1329">
                  <c:v>600</c:v>
                </c:pt>
                <c:pt idx="1330">
                  <c:v>600</c:v>
                </c:pt>
                <c:pt idx="1331">
                  <c:v>1000</c:v>
                </c:pt>
                <c:pt idx="1332">
                  <c:v>1000</c:v>
                </c:pt>
                <c:pt idx="1333">
                  <c:v>1000</c:v>
                </c:pt>
                <c:pt idx="1334">
                  <c:v>1000</c:v>
                </c:pt>
                <c:pt idx="1335">
                  <c:v>1000</c:v>
                </c:pt>
                <c:pt idx="1336">
                  <c:v>600</c:v>
                </c:pt>
                <c:pt idx="1337">
                  <c:v>600</c:v>
                </c:pt>
                <c:pt idx="1338">
                  <c:v>600</c:v>
                </c:pt>
                <c:pt idx="1339">
                  <c:v>1000</c:v>
                </c:pt>
                <c:pt idx="1340">
                  <c:v>600</c:v>
                </c:pt>
                <c:pt idx="1341">
                  <c:v>1000</c:v>
                </c:pt>
                <c:pt idx="1342">
                  <c:v>1000</c:v>
                </c:pt>
                <c:pt idx="1343">
                  <c:v>600</c:v>
                </c:pt>
                <c:pt idx="1344">
                  <c:v>600</c:v>
                </c:pt>
                <c:pt idx="1345">
                  <c:v>600</c:v>
                </c:pt>
                <c:pt idx="1346">
                  <c:v>1000</c:v>
                </c:pt>
                <c:pt idx="1347">
                  <c:v>1000</c:v>
                </c:pt>
                <c:pt idx="1348">
                  <c:v>600</c:v>
                </c:pt>
                <c:pt idx="1349">
                  <c:v>1000</c:v>
                </c:pt>
                <c:pt idx="1350">
                  <c:v>1000</c:v>
                </c:pt>
                <c:pt idx="1351">
                  <c:v>600</c:v>
                </c:pt>
                <c:pt idx="1352">
                  <c:v>600</c:v>
                </c:pt>
                <c:pt idx="1353">
                  <c:v>600</c:v>
                </c:pt>
                <c:pt idx="1354">
                  <c:v>600</c:v>
                </c:pt>
                <c:pt idx="1355">
                  <c:v>1000</c:v>
                </c:pt>
                <c:pt idx="1356">
                  <c:v>600</c:v>
                </c:pt>
                <c:pt idx="1357">
                  <c:v>600</c:v>
                </c:pt>
                <c:pt idx="1358">
                  <c:v>600</c:v>
                </c:pt>
                <c:pt idx="1359">
                  <c:v>600</c:v>
                </c:pt>
                <c:pt idx="1360">
                  <c:v>1000</c:v>
                </c:pt>
                <c:pt idx="1361">
                  <c:v>600</c:v>
                </c:pt>
                <c:pt idx="1362">
                  <c:v>1000</c:v>
                </c:pt>
                <c:pt idx="1363">
                  <c:v>600</c:v>
                </c:pt>
                <c:pt idx="1364">
                  <c:v>600</c:v>
                </c:pt>
                <c:pt idx="1365">
                  <c:v>1000</c:v>
                </c:pt>
                <c:pt idx="1366">
                  <c:v>600</c:v>
                </c:pt>
                <c:pt idx="1367">
                  <c:v>1000</c:v>
                </c:pt>
                <c:pt idx="1368">
                  <c:v>1000</c:v>
                </c:pt>
                <c:pt idx="1369">
                  <c:v>600</c:v>
                </c:pt>
                <c:pt idx="1370">
                  <c:v>600</c:v>
                </c:pt>
                <c:pt idx="1371">
                  <c:v>1000</c:v>
                </c:pt>
                <c:pt idx="1372">
                  <c:v>1000</c:v>
                </c:pt>
                <c:pt idx="1373">
                  <c:v>1000</c:v>
                </c:pt>
                <c:pt idx="1374">
                  <c:v>1000</c:v>
                </c:pt>
                <c:pt idx="1375">
                  <c:v>600</c:v>
                </c:pt>
                <c:pt idx="1376">
                  <c:v>600</c:v>
                </c:pt>
                <c:pt idx="1377">
                  <c:v>600</c:v>
                </c:pt>
                <c:pt idx="1378">
                  <c:v>1000</c:v>
                </c:pt>
                <c:pt idx="1379">
                  <c:v>1000</c:v>
                </c:pt>
                <c:pt idx="1380">
                  <c:v>600</c:v>
                </c:pt>
                <c:pt idx="1381">
                  <c:v>600</c:v>
                </c:pt>
                <c:pt idx="1382">
                  <c:v>600</c:v>
                </c:pt>
                <c:pt idx="1383">
                  <c:v>600</c:v>
                </c:pt>
                <c:pt idx="1384">
                  <c:v>1000</c:v>
                </c:pt>
                <c:pt idx="1385">
                  <c:v>1000</c:v>
                </c:pt>
                <c:pt idx="1386">
                  <c:v>1000</c:v>
                </c:pt>
                <c:pt idx="1387">
                  <c:v>1000</c:v>
                </c:pt>
                <c:pt idx="1388">
                  <c:v>1000</c:v>
                </c:pt>
                <c:pt idx="1389">
                  <c:v>1000</c:v>
                </c:pt>
                <c:pt idx="1390">
                  <c:v>1000</c:v>
                </c:pt>
                <c:pt idx="1391">
                  <c:v>1000</c:v>
                </c:pt>
                <c:pt idx="1392">
                  <c:v>1000</c:v>
                </c:pt>
                <c:pt idx="1393">
                  <c:v>1000</c:v>
                </c:pt>
                <c:pt idx="1394">
                  <c:v>1000</c:v>
                </c:pt>
                <c:pt idx="1395">
                  <c:v>1000</c:v>
                </c:pt>
                <c:pt idx="1396">
                  <c:v>1000</c:v>
                </c:pt>
                <c:pt idx="1397">
                  <c:v>1000</c:v>
                </c:pt>
                <c:pt idx="1398">
                  <c:v>1000</c:v>
                </c:pt>
                <c:pt idx="1399">
                  <c:v>1000</c:v>
                </c:pt>
                <c:pt idx="1400">
                  <c:v>1000</c:v>
                </c:pt>
                <c:pt idx="1401">
                  <c:v>1000</c:v>
                </c:pt>
                <c:pt idx="1402">
                  <c:v>1000</c:v>
                </c:pt>
                <c:pt idx="1403">
                  <c:v>1000</c:v>
                </c:pt>
                <c:pt idx="1404">
                  <c:v>1000</c:v>
                </c:pt>
                <c:pt idx="1405">
                  <c:v>1000</c:v>
                </c:pt>
                <c:pt idx="1406">
                  <c:v>1000</c:v>
                </c:pt>
                <c:pt idx="1407">
                  <c:v>1000</c:v>
                </c:pt>
                <c:pt idx="1408">
                  <c:v>1000</c:v>
                </c:pt>
                <c:pt idx="1409">
                  <c:v>1000</c:v>
                </c:pt>
                <c:pt idx="1410">
                  <c:v>1000</c:v>
                </c:pt>
                <c:pt idx="1411">
                  <c:v>1000</c:v>
                </c:pt>
                <c:pt idx="1412">
                  <c:v>1000</c:v>
                </c:pt>
                <c:pt idx="1413">
                  <c:v>1000</c:v>
                </c:pt>
                <c:pt idx="1414">
                  <c:v>1500</c:v>
                </c:pt>
                <c:pt idx="1415">
                  <c:v>1000</c:v>
                </c:pt>
                <c:pt idx="1416">
                  <c:v>1000</c:v>
                </c:pt>
                <c:pt idx="1417">
                  <c:v>1000</c:v>
                </c:pt>
                <c:pt idx="1418">
                  <c:v>1000</c:v>
                </c:pt>
                <c:pt idx="1419">
                  <c:v>1000</c:v>
                </c:pt>
                <c:pt idx="1420">
                  <c:v>1000</c:v>
                </c:pt>
                <c:pt idx="1421">
                  <c:v>1000</c:v>
                </c:pt>
                <c:pt idx="1422">
                  <c:v>1000</c:v>
                </c:pt>
                <c:pt idx="1423">
                  <c:v>1500</c:v>
                </c:pt>
                <c:pt idx="1424">
                  <c:v>1000</c:v>
                </c:pt>
                <c:pt idx="1425">
                  <c:v>1000</c:v>
                </c:pt>
                <c:pt idx="1426">
                  <c:v>1000</c:v>
                </c:pt>
                <c:pt idx="1427">
                  <c:v>1500</c:v>
                </c:pt>
                <c:pt idx="1428">
                  <c:v>1000</c:v>
                </c:pt>
                <c:pt idx="1429">
                  <c:v>1000</c:v>
                </c:pt>
                <c:pt idx="1430">
                  <c:v>1500</c:v>
                </c:pt>
                <c:pt idx="1431">
                  <c:v>1500</c:v>
                </c:pt>
                <c:pt idx="1432">
                  <c:v>1000</c:v>
                </c:pt>
                <c:pt idx="1433">
                  <c:v>1500</c:v>
                </c:pt>
                <c:pt idx="1434">
                  <c:v>1000</c:v>
                </c:pt>
                <c:pt idx="1435">
                  <c:v>1000</c:v>
                </c:pt>
                <c:pt idx="1436">
                  <c:v>1000</c:v>
                </c:pt>
                <c:pt idx="1437">
                  <c:v>1500</c:v>
                </c:pt>
                <c:pt idx="1438">
                  <c:v>1500</c:v>
                </c:pt>
                <c:pt idx="1439">
                  <c:v>1500</c:v>
                </c:pt>
                <c:pt idx="1440">
                  <c:v>1500</c:v>
                </c:pt>
                <c:pt idx="1441">
                  <c:v>1000</c:v>
                </c:pt>
                <c:pt idx="1442">
                  <c:v>1000</c:v>
                </c:pt>
                <c:pt idx="1443">
                  <c:v>1500</c:v>
                </c:pt>
                <c:pt idx="1444">
                  <c:v>1000</c:v>
                </c:pt>
                <c:pt idx="1445">
                  <c:v>1000</c:v>
                </c:pt>
                <c:pt idx="1446">
                  <c:v>1500</c:v>
                </c:pt>
                <c:pt idx="1447">
                  <c:v>1500</c:v>
                </c:pt>
                <c:pt idx="1448">
                  <c:v>1000</c:v>
                </c:pt>
                <c:pt idx="1449">
                  <c:v>1000</c:v>
                </c:pt>
                <c:pt idx="1450">
                  <c:v>1000</c:v>
                </c:pt>
                <c:pt idx="1451">
                  <c:v>1500</c:v>
                </c:pt>
                <c:pt idx="1452">
                  <c:v>1000</c:v>
                </c:pt>
                <c:pt idx="1453">
                  <c:v>1500</c:v>
                </c:pt>
                <c:pt idx="1454">
                  <c:v>1000</c:v>
                </c:pt>
                <c:pt idx="1455">
                  <c:v>1000</c:v>
                </c:pt>
                <c:pt idx="1456">
                  <c:v>1500</c:v>
                </c:pt>
                <c:pt idx="1457">
                  <c:v>1000</c:v>
                </c:pt>
                <c:pt idx="1458">
                  <c:v>1000</c:v>
                </c:pt>
                <c:pt idx="1459">
                  <c:v>1500</c:v>
                </c:pt>
                <c:pt idx="1460">
                  <c:v>1000</c:v>
                </c:pt>
                <c:pt idx="1461">
                  <c:v>1500</c:v>
                </c:pt>
                <c:pt idx="1462">
                  <c:v>1000</c:v>
                </c:pt>
                <c:pt idx="1463">
                  <c:v>1000</c:v>
                </c:pt>
                <c:pt idx="1464">
                  <c:v>1000</c:v>
                </c:pt>
                <c:pt idx="1465">
                  <c:v>1000</c:v>
                </c:pt>
                <c:pt idx="1466">
                  <c:v>1500</c:v>
                </c:pt>
                <c:pt idx="1467">
                  <c:v>1000</c:v>
                </c:pt>
                <c:pt idx="1468">
                  <c:v>1500</c:v>
                </c:pt>
                <c:pt idx="1469">
                  <c:v>1000</c:v>
                </c:pt>
                <c:pt idx="1470">
                  <c:v>1000</c:v>
                </c:pt>
                <c:pt idx="1471">
                  <c:v>1000</c:v>
                </c:pt>
                <c:pt idx="1472">
                  <c:v>1000</c:v>
                </c:pt>
                <c:pt idx="1473">
                  <c:v>1000</c:v>
                </c:pt>
                <c:pt idx="1474">
                  <c:v>1000</c:v>
                </c:pt>
                <c:pt idx="1475">
                  <c:v>1000</c:v>
                </c:pt>
                <c:pt idx="1476">
                  <c:v>1000</c:v>
                </c:pt>
                <c:pt idx="1477">
                  <c:v>1000</c:v>
                </c:pt>
                <c:pt idx="1478">
                  <c:v>1000</c:v>
                </c:pt>
                <c:pt idx="1479">
                  <c:v>1000</c:v>
                </c:pt>
                <c:pt idx="1480">
                  <c:v>1000</c:v>
                </c:pt>
                <c:pt idx="1481">
                  <c:v>1000</c:v>
                </c:pt>
                <c:pt idx="1482">
                  <c:v>1500</c:v>
                </c:pt>
                <c:pt idx="1483">
                  <c:v>1000</c:v>
                </c:pt>
                <c:pt idx="1484">
                  <c:v>1500</c:v>
                </c:pt>
                <c:pt idx="1485">
                  <c:v>1000</c:v>
                </c:pt>
                <c:pt idx="1486">
                  <c:v>1000</c:v>
                </c:pt>
                <c:pt idx="1487">
                  <c:v>1000</c:v>
                </c:pt>
                <c:pt idx="1488">
                  <c:v>1000</c:v>
                </c:pt>
                <c:pt idx="1489">
                  <c:v>1500</c:v>
                </c:pt>
                <c:pt idx="1490">
                  <c:v>1000</c:v>
                </c:pt>
                <c:pt idx="1491">
                  <c:v>1500</c:v>
                </c:pt>
                <c:pt idx="1492">
                  <c:v>1500</c:v>
                </c:pt>
                <c:pt idx="1493">
                  <c:v>1500</c:v>
                </c:pt>
                <c:pt idx="1494">
                  <c:v>1000</c:v>
                </c:pt>
                <c:pt idx="1495">
                  <c:v>1000</c:v>
                </c:pt>
                <c:pt idx="1496">
                  <c:v>1000</c:v>
                </c:pt>
                <c:pt idx="1497">
                  <c:v>1500</c:v>
                </c:pt>
                <c:pt idx="1498">
                  <c:v>1000</c:v>
                </c:pt>
                <c:pt idx="1499">
                  <c:v>1500</c:v>
                </c:pt>
                <c:pt idx="1500">
                  <c:v>1500</c:v>
                </c:pt>
                <c:pt idx="1501">
                  <c:v>1000</c:v>
                </c:pt>
                <c:pt idx="1502">
                  <c:v>1000</c:v>
                </c:pt>
                <c:pt idx="1503">
                  <c:v>1500</c:v>
                </c:pt>
                <c:pt idx="1504">
                  <c:v>1000</c:v>
                </c:pt>
                <c:pt idx="1505">
                  <c:v>1500</c:v>
                </c:pt>
                <c:pt idx="1506">
                  <c:v>1000</c:v>
                </c:pt>
                <c:pt idx="1507">
                  <c:v>1000</c:v>
                </c:pt>
                <c:pt idx="1508">
                  <c:v>1500</c:v>
                </c:pt>
                <c:pt idx="1509">
                  <c:v>1000</c:v>
                </c:pt>
                <c:pt idx="1510">
                  <c:v>1500</c:v>
                </c:pt>
                <c:pt idx="1511">
                  <c:v>1000</c:v>
                </c:pt>
                <c:pt idx="1512">
                  <c:v>1000</c:v>
                </c:pt>
                <c:pt idx="1513">
                  <c:v>1500</c:v>
                </c:pt>
                <c:pt idx="1514">
                  <c:v>1000</c:v>
                </c:pt>
                <c:pt idx="1515">
                  <c:v>1500</c:v>
                </c:pt>
                <c:pt idx="1516">
                  <c:v>1500</c:v>
                </c:pt>
                <c:pt idx="1517">
                  <c:v>1500</c:v>
                </c:pt>
                <c:pt idx="1518">
                  <c:v>1500</c:v>
                </c:pt>
                <c:pt idx="1519">
                  <c:v>1500</c:v>
                </c:pt>
                <c:pt idx="1520">
                  <c:v>1000</c:v>
                </c:pt>
                <c:pt idx="1521">
                  <c:v>1500</c:v>
                </c:pt>
                <c:pt idx="1522">
                  <c:v>1500</c:v>
                </c:pt>
                <c:pt idx="1523">
                  <c:v>1500</c:v>
                </c:pt>
                <c:pt idx="1524">
                  <c:v>1000</c:v>
                </c:pt>
                <c:pt idx="1525">
                  <c:v>1000</c:v>
                </c:pt>
                <c:pt idx="1526">
                  <c:v>1000</c:v>
                </c:pt>
                <c:pt idx="1527">
                  <c:v>1500</c:v>
                </c:pt>
                <c:pt idx="1528">
                  <c:v>1500</c:v>
                </c:pt>
                <c:pt idx="1529">
                  <c:v>1500</c:v>
                </c:pt>
                <c:pt idx="1530">
                  <c:v>1500</c:v>
                </c:pt>
                <c:pt idx="1531">
                  <c:v>1500</c:v>
                </c:pt>
                <c:pt idx="1532">
                  <c:v>1500</c:v>
                </c:pt>
                <c:pt idx="1533">
                  <c:v>1500</c:v>
                </c:pt>
                <c:pt idx="1534">
                  <c:v>1500</c:v>
                </c:pt>
                <c:pt idx="1535">
                  <c:v>1500</c:v>
                </c:pt>
                <c:pt idx="1536">
                  <c:v>1000</c:v>
                </c:pt>
                <c:pt idx="1537">
                  <c:v>1000</c:v>
                </c:pt>
                <c:pt idx="1538">
                  <c:v>1000</c:v>
                </c:pt>
                <c:pt idx="1539">
                  <c:v>1500</c:v>
                </c:pt>
                <c:pt idx="1540">
                  <c:v>1000</c:v>
                </c:pt>
                <c:pt idx="1541">
                  <c:v>1000</c:v>
                </c:pt>
                <c:pt idx="1542">
                  <c:v>1500</c:v>
                </c:pt>
                <c:pt idx="1543">
                  <c:v>1000</c:v>
                </c:pt>
                <c:pt idx="1544">
                  <c:v>1500</c:v>
                </c:pt>
                <c:pt idx="1545">
                  <c:v>1500</c:v>
                </c:pt>
                <c:pt idx="1546">
                  <c:v>1500</c:v>
                </c:pt>
                <c:pt idx="1547">
                  <c:v>1500</c:v>
                </c:pt>
                <c:pt idx="1548">
                  <c:v>1500</c:v>
                </c:pt>
                <c:pt idx="1549">
                  <c:v>1500</c:v>
                </c:pt>
                <c:pt idx="1550">
                  <c:v>1500</c:v>
                </c:pt>
                <c:pt idx="1551">
                  <c:v>1500</c:v>
                </c:pt>
                <c:pt idx="1552">
                  <c:v>1500</c:v>
                </c:pt>
                <c:pt idx="1553">
                  <c:v>1500</c:v>
                </c:pt>
                <c:pt idx="1554">
                  <c:v>1000</c:v>
                </c:pt>
                <c:pt idx="1555">
                  <c:v>1000</c:v>
                </c:pt>
                <c:pt idx="1556">
                  <c:v>1500</c:v>
                </c:pt>
                <c:pt idx="1557">
                  <c:v>1000</c:v>
                </c:pt>
                <c:pt idx="1558">
                  <c:v>1500</c:v>
                </c:pt>
                <c:pt idx="1559">
                  <c:v>1000</c:v>
                </c:pt>
                <c:pt idx="1560">
                  <c:v>1500</c:v>
                </c:pt>
                <c:pt idx="1561">
                  <c:v>1500</c:v>
                </c:pt>
                <c:pt idx="1562">
                  <c:v>1500</c:v>
                </c:pt>
                <c:pt idx="1563">
                  <c:v>1000</c:v>
                </c:pt>
                <c:pt idx="1564">
                  <c:v>1500</c:v>
                </c:pt>
                <c:pt idx="1565">
                  <c:v>1500</c:v>
                </c:pt>
                <c:pt idx="1566">
                  <c:v>1500</c:v>
                </c:pt>
                <c:pt idx="1567">
                  <c:v>1000</c:v>
                </c:pt>
                <c:pt idx="1568">
                  <c:v>1500</c:v>
                </c:pt>
                <c:pt idx="1569">
                  <c:v>1500</c:v>
                </c:pt>
                <c:pt idx="1570">
                  <c:v>1500</c:v>
                </c:pt>
                <c:pt idx="1571">
                  <c:v>1500</c:v>
                </c:pt>
                <c:pt idx="1572">
                  <c:v>1500</c:v>
                </c:pt>
                <c:pt idx="1573">
                  <c:v>1500</c:v>
                </c:pt>
                <c:pt idx="1574">
                  <c:v>1000</c:v>
                </c:pt>
                <c:pt idx="1575">
                  <c:v>1000</c:v>
                </c:pt>
                <c:pt idx="1576">
                  <c:v>1500</c:v>
                </c:pt>
                <c:pt idx="1577">
                  <c:v>1500</c:v>
                </c:pt>
                <c:pt idx="1578">
                  <c:v>1500</c:v>
                </c:pt>
                <c:pt idx="1579">
                  <c:v>1000</c:v>
                </c:pt>
                <c:pt idx="1580">
                  <c:v>1500</c:v>
                </c:pt>
                <c:pt idx="1581">
                  <c:v>1000</c:v>
                </c:pt>
                <c:pt idx="1582">
                  <c:v>1500</c:v>
                </c:pt>
                <c:pt idx="1583">
                  <c:v>1500</c:v>
                </c:pt>
                <c:pt idx="1584">
                  <c:v>1500</c:v>
                </c:pt>
                <c:pt idx="1585">
                  <c:v>1500</c:v>
                </c:pt>
                <c:pt idx="1586">
                  <c:v>1500</c:v>
                </c:pt>
                <c:pt idx="1587">
                  <c:v>1000</c:v>
                </c:pt>
                <c:pt idx="1588">
                  <c:v>1500</c:v>
                </c:pt>
                <c:pt idx="1589">
                  <c:v>1000</c:v>
                </c:pt>
                <c:pt idx="1590">
                  <c:v>1500</c:v>
                </c:pt>
                <c:pt idx="1591">
                  <c:v>1000</c:v>
                </c:pt>
                <c:pt idx="1592">
                  <c:v>1500</c:v>
                </c:pt>
                <c:pt idx="1593">
                  <c:v>1500</c:v>
                </c:pt>
                <c:pt idx="1594">
                  <c:v>1500</c:v>
                </c:pt>
                <c:pt idx="1595">
                  <c:v>1000</c:v>
                </c:pt>
                <c:pt idx="1596">
                  <c:v>1000</c:v>
                </c:pt>
                <c:pt idx="1597">
                  <c:v>1000</c:v>
                </c:pt>
                <c:pt idx="1598">
                  <c:v>1500</c:v>
                </c:pt>
                <c:pt idx="1599">
                  <c:v>1000</c:v>
                </c:pt>
                <c:pt idx="1600">
                  <c:v>1500</c:v>
                </c:pt>
                <c:pt idx="1601">
                  <c:v>1000</c:v>
                </c:pt>
                <c:pt idx="1602">
                  <c:v>1500</c:v>
                </c:pt>
                <c:pt idx="1603">
                  <c:v>1000</c:v>
                </c:pt>
                <c:pt idx="1604">
                  <c:v>1500</c:v>
                </c:pt>
                <c:pt idx="1605">
                  <c:v>1000</c:v>
                </c:pt>
                <c:pt idx="1606">
                  <c:v>1500</c:v>
                </c:pt>
                <c:pt idx="1607">
                  <c:v>1500</c:v>
                </c:pt>
                <c:pt idx="1608">
                  <c:v>1500</c:v>
                </c:pt>
                <c:pt idx="1609">
                  <c:v>1000</c:v>
                </c:pt>
                <c:pt idx="1610">
                  <c:v>1000</c:v>
                </c:pt>
                <c:pt idx="1611">
                  <c:v>1500</c:v>
                </c:pt>
                <c:pt idx="1612">
                  <c:v>1500</c:v>
                </c:pt>
                <c:pt idx="1613">
                  <c:v>1000</c:v>
                </c:pt>
                <c:pt idx="1614">
                  <c:v>1500</c:v>
                </c:pt>
                <c:pt idx="1615">
                  <c:v>1500</c:v>
                </c:pt>
                <c:pt idx="1616">
                  <c:v>1500</c:v>
                </c:pt>
                <c:pt idx="1617">
                  <c:v>1000</c:v>
                </c:pt>
                <c:pt idx="1618">
                  <c:v>1500</c:v>
                </c:pt>
                <c:pt idx="1619">
                  <c:v>1500</c:v>
                </c:pt>
                <c:pt idx="1620">
                  <c:v>1000</c:v>
                </c:pt>
                <c:pt idx="1621">
                  <c:v>1500</c:v>
                </c:pt>
                <c:pt idx="1622">
                  <c:v>1500</c:v>
                </c:pt>
                <c:pt idx="1623">
                  <c:v>1500</c:v>
                </c:pt>
                <c:pt idx="1624">
                  <c:v>1000</c:v>
                </c:pt>
                <c:pt idx="1625">
                  <c:v>1500</c:v>
                </c:pt>
                <c:pt idx="1626">
                  <c:v>1000</c:v>
                </c:pt>
                <c:pt idx="1627">
                  <c:v>1000</c:v>
                </c:pt>
                <c:pt idx="1628">
                  <c:v>1000</c:v>
                </c:pt>
                <c:pt idx="1629">
                  <c:v>1000</c:v>
                </c:pt>
                <c:pt idx="1630">
                  <c:v>1500</c:v>
                </c:pt>
                <c:pt idx="1631">
                  <c:v>1000</c:v>
                </c:pt>
                <c:pt idx="1632">
                  <c:v>1000</c:v>
                </c:pt>
                <c:pt idx="1633">
                  <c:v>1500</c:v>
                </c:pt>
                <c:pt idx="1634">
                  <c:v>1500</c:v>
                </c:pt>
                <c:pt idx="1635">
                  <c:v>1000</c:v>
                </c:pt>
                <c:pt idx="1636">
                  <c:v>1000</c:v>
                </c:pt>
                <c:pt idx="1637">
                  <c:v>1500</c:v>
                </c:pt>
                <c:pt idx="1638">
                  <c:v>1000</c:v>
                </c:pt>
                <c:pt idx="1639">
                  <c:v>1500</c:v>
                </c:pt>
                <c:pt idx="1640">
                  <c:v>1500</c:v>
                </c:pt>
                <c:pt idx="1641">
                  <c:v>1000</c:v>
                </c:pt>
                <c:pt idx="1642">
                  <c:v>1000</c:v>
                </c:pt>
                <c:pt idx="1643">
                  <c:v>1000</c:v>
                </c:pt>
                <c:pt idx="1644">
                  <c:v>1000</c:v>
                </c:pt>
                <c:pt idx="1645">
                  <c:v>1000</c:v>
                </c:pt>
                <c:pt idx="1646">
                  <c:v>1500</c:v>
                </c:pt>
                <c:pt idx="1647">
                  <c:v>1000</c:v>
                </c:pt>
                <c:pt idx="1648">
                  <c:v>1500</c:v>
                </c:pt>
                <c:pt idx="1649">
                  <c:v>1500</c:v>
                </c:pt>
                <c:pt idx="1650">
                  <c:v>1500</c:v>
                </c:pt>
                <c:pt idx="1651">
                  <c:v>1000</c:v>
                </c:pt>
                <c:pt idx="1652">
                  <c:v>1500</c:v>
                </c:pt>
                <c:pt idx="1653">
                  <c:v>1500</c:v>
                </c:pt>
                <c:pt idx="1654">
                  <c:v>1000</c:v>
                </c:pt>
                <c:pt idx="1655">
                  <c:v>1500</c:v>
                </c:pt>
                <c:pt idx="1656">
                  <c:v>1500</c:v>
                </c:pt>
                <c:pt idx="1657">
                  <c:v>1000</c:v>
                </c:pt>
                <c:pt idx="1658">
                  <c:v>1500</c:v>
                </c:pt>
                <c:pt idx="1659">
                  <c:v>1000</c:v>
                </c:pt>
                <c:pt idx="1660">
                  <c:v>1500</c:v>
                </c:pt>
                <c:pt idx="1661">
                  <c:v>1000</c:v>
                </c:pt>
                <c:pt idx="1662">
                  <c:v>1500</c:v>
                </c:pt>
                <c:pt idx="1663">
                  <c:v>1000</c:v>
                </c:pt>
                <c:pt idx="1664">
                  <c:v>1500</c:v>
                </c:pt>
                <c:pt idx="1665">
                  <c:v>1500</c:v>
                </c:pt>
                <c:pt idx="1666">
                  <c:v>1500</c:v>
                </c:pt>
                <c:pt idx="1667">
                  <c:v>1000</c:v>
                </c:pt>
                <c:pt idx="1668">
                  <c:v>1000</c:v>
                </c:pt>
                <c:pt idx="1669">
                  <c:v>1500</c:v>
                </c:pt>
                <c:pt idx="1670">
                  <c:v>1000</c:v>
                </c:pt>
                <c:pt idx="1671">
                  <c:v>1000</c:v>
                </c:pt>
                <c:pt idx="1672">
                  <c:v>1500</c:v>
                </c:pt>
                <c:pt idx="1673">
                  <c:v>1500</c:v>
                </c:pt>
                <c:pt idx="1674">
                  <c:v>1500</c:v>
                </c:pt>
                <c:pt idx="1675">
                  <c:v>1500</c:v>
                </c:pt>
                <c:pt idx="1676">
                  <c:v>1000</c:v>
                </c:pt>
                <c:pt idx="1677">
                  <c:v>1000</c:v>
                </c:pt>
                <c:pt idx="1678">
                  <c:v>1000</c:v>
                </c:pt>
                <c:pt idx="1679">
                  <c:v>1000</c:v>
                </c:pt>
                <c:pt idx="1680">
                  <c:v>1500</c:v>
                </c:pt>
                <c:pt idx="1681">
                  <c:v>1000</c:v>
                </c:pt>
                <c:pt idx="1682">
                  <c:v>1000</c:v>
                </c:pt>
                <c:pt idx="1683">
                  <c:v>1000</c:v>
                </c:pt>
                <c:pt idx="1684">
                  <c:v>1000</c:v>
                </c:pt>
                <c:pt idx="1685">
                  <c:v>1000</c:v>
                </c:pt>
                <c:pt idx="1686">
                  <c:v>1500</c:v>
                </c:pt>
                <c:pt idx="1687">
                  <c:v>1000</c:v>
                </c:pt>
                <c:pt idx="1688">
                  <c:v>1000</c:v>
                </c:pt>
                <c:pt idx="1689">
                  <c:v>1500</c:v>
                </c:pt>
                <c:pt idx="1690">
                  <c:v>1500</c:v>
                </c:pt>
                <c:pt idx="1691">
                  <c:v>1000</c:v>
                </c:pt>
                <c:pt idx="1692">
                  <c:v>1000</c:v>
                </c:pt>
                <c:pt idx="1693">
                  <c:v>1000</c:v>
                </c:pt>
                <c:pt idx="1694">
                  <c:v>1500</c:v>
                </c:pt>
                <c:pt idx="1695">
                  <c:v>1000</c:v>
                </c:pt>
                <c:pt idx="1696">
                  <c:v>1000</c:v>
                </c:pt>
                <c:pt idx="1697">
                  <c:v>1000</c:v>
                </c:pt>
                <c:pt idx="1698">
                  <c:v>1500</c:v>
                </c:pt>
                <c:pt idx="1699">
                  <c:v>1500</c:v>
                </c:pt>
                <c:pt idx="1700">
                  <c:v>1000</c:v>
                </c:pt>
                <c:pt idx="1701">
                  <c:v>1500</c:v>
                </c:pt>
                <c:pt idx="1702">
                  <c:v>1500</c:v>
                </c:pt>
                <c:pt idx="1703">
                  <c:v>1500</c:v>
                </c:pt>
                <c:pt idx="1704">
                  <c:v>1500</c:v>
                </c:pt>
                <c:pt idx="1705">
                  <c:v>1000</c:v>
                </c:pt>
                <c:pt idx="1706">
                  <c:v>1000</c:v>
                </c:pt>
                <c:pt idx="1707">
                  <c:v>1000</c:v>
                </c:pt>
                <c:pt idx="1708">
                  <c:v>1000</c:v>
                </c:pt>
                <c:pt idx="1709">
                  <c:v>1000</c:v>
                </c:pt>
                <c:pt idx="1710">
                  <c:v>1000</c:v>
                </c:pt>
                <c:pt idx="1711">
                  <c:v>1000</c:v>
                </c:pt>
                <c:pt idx="1712">
                  <c:v>1000</c:v>
                </c:pt>
                <c:pt idx="1713">
                  <c:v>1500</c:v>
                </c:pt>
                <c:pt idx="1714">
                  <c:v>1500</c:v>
                </c:pt>
                <c:pt idx="1715">
                  <c:v>1000</c:v>
                </c:pt>
                <c:pt idx="1716">
                  <c:v>1500</c:v>
                </c:pt>
                <c:pt idx="1717">
                  <c:v>1500</c:v>
                </c:pt>
                <c:pt idx="1718">
                  <c:v>1000</c:v>
                </c:pt>
                <c:pt idx="1719">
                  <c:v>1000</c:v>
                </c:pt>
                <c:pt idx="1720">
                  <c:v>1500</c:v>
                </c:pt>
                <c:pt idx="1721">
                  <c:v>1500</c:v>
                </c:pt>
                <c:pt idx="1722">
                  <c:v>1500</c:v>
                </c:pt>
                <c:pt idx="1723">
                  <c:v>1000</c:v>
                </c:pt>
                <c:pt idx="1724">
                  <c:v>1000</c:v>
                </c:pt>
                <c:pt idx="1725">
                  <c:v>1500</c:v>
                </c:pt>
                <c:pt idx="1726">
                  <c:v>1500</c:v>
                </c:pt>
                <c:pt idx="1727">
                  <c:v>1000</c:v>
                </c:pt>
                <c:pt idx="1728">
                  <c:v>1500</c:v>
                </c:pt>
                <c:pt idx="1729">
                  <c:v>1500</c:v>
                </c:pt>
                <c:pt idx="1730">
                  <c:v>1500</c:v>
                </c:pt>
                <c:pt idx="1731">
                  <c:v>1000</c:v>
                </c:pt>
                <c:pt idx="1732">
                  <c:v>1500</c:v>
                </c:pt>
                <c:pt idx="1733">
                  <c:v>1500</c:v>
                </c:pt>
                <c:pt idx="1734">
                  <c:v>1500</c:v>
                </c:pt>
                <c:pt idx="1735">
                  <c:v>1000</c:v>
                </c:pt>
                <c:pt idx="1736">
                  <c:v>1500</c:v>
                </c:pt>
                <c:pt idx="1737">
                  <c:v>1000</c:v>
                </c:pt>
                <c:pt idx="1738">
                  <c:v>1000</c:v>
                </c:pt>
                <c:pt idx="1739">
                  <c:v>1500</c:v>
                </c:pt>
                <c:pt idx="1740">
                  <c:v>1500</c:v>
                </c:pt>
                <c:pt idx="1741">
                  <c:v>1500</c:v>
                </c:pt>
                <c:pt idx="1742">
                  <c:v>1500</c:v>
                </c:pt>
                <c:pt idx="1743">
                  <c:v>1000</c:v>
                </c:pt>
                <c:pt idx="1744">
                  <c:v>1500</c:v>
                </c:pt>
                <c:pt idx="1745">
                  <c:v>1500</c:v>
                </c:pt>
                <c:pt idx="1746">
                  <c:v>1000</c:v>
                </c:pt>
                <c:pt idx="1747">
                  <c:v>1500</c:v>
                </c:pt>
                <c:pt idx="1748">
                  <c:v>1500</c:v>
                </c:pt>
                <c:pt idx="1749">
                  <c:v>1500</c:v>
                </c:pt>
                <c:pt idx="1750">
                  <c:v>1000</c:v>
                </c:pt>
                <c:pt idx="1751">
                  <c:v>1500</c:v>
                </c:pt>
                <c:pt idx="1752">
                  <c:v>1000</c:v>
                </c:pt>
                <c:pt idx="1753">
                  <c:v>1500</c:v>
                </c:pt>
                <c:pt idx="1754">
                  <c:v>1500</c:v>
                </c:pt>
                <c:pt idx="1755">
                  <c:v>1500</c:v>
                </c:pt>
                <c:pt idx="1756">
                  <c:v>1500</c:v>
                </c:pt>
                <c:pt idx="1757">
                  <c:v>1500</c:v>
                </c:pt>
                <c:pt idx="1758">
                  <c:v>1500</c:v>
                </c:pt>
                <c:pt idx="1759">
                  <c:v>1500</c:v>
                </c:pt>
                <c:pt idx="1760">
                  <c:v>1500</c:v>
                </c:pt>
                <c:pt idx="1761">
                  <c:v>1500</c:v>
                </c:pt>
                <c:pt idx="1762">
                  <c:v>1500</c:v>
                </c:pt>
                <c:pt idx="1763">
                  <c:v>1000</c:v>
                </c:pt>
                <c:pt idx="1764">
                  <c:v>1000</c:v>
                </c:pt>
                <c:pt idx="1765">
                  <c:v>1000</c:v>
                </c:pt>
                <c:pt idx="1766">
                  <c:v>1000</c:v>
                </c:pt>
                <c:pt idx="1767">
                  <c:v>1500</c:v>
                </c:pt>
                <c:pt idx="1768">
                  <c:v>1500</c:v>
                </c:pt>
                <c:pt idx="1769">
                  <c:v>1000</c:v>
                </c:pt>
                <c:pt idx="1770">
                  <c:v>1500</c:v>
                </c:pt>
                <c:pt idx="1771">
                  <c:v>1000</c:v>
                </c:pt>
                <c:pt idx="1772">
                  <c:v>1000</c:v>
                </c:pt>
                <c:pt idx="1773">
                  <c:v>1000</c:v>
                </c:pt>
                <c:pt idx="1774">
                  <c:v>1500</c:v>
                </c:pt>
                <c:pt idx="1775">
                  <c:v>1500</c:v>
                </c:pt>
                <c:pt idx="1776">
                  <c:v>1500</c:v>
                </c:pt>
                <c:pt idx="1777">
                  <c:v>1500</c:v>
                </c:pt>
                <c:pt idx="1778">
                  <c:v>1500</c:v>
                </c:pt>
                <c:pt idx="1779">
                  <c:v>1000</c:v>
                </c:pt>
                <c:pt idx="1780">
                  <c:v>1500</c:v>
                </c:pt>
                <c:pt idx="1781">
                  <c:v>1500</c:v>
                </c:pt>
                <c:pt idx="1782">
                  <c:v>1500</c:v>
                </c:pt>
                <c:pt idx="1783">
                  <c:v>1500</c:v>
                </c:pt>
                <c:pt idx="1784">
                  <c:v>1000</c:v>
                </c:pt>
                <c:pt idx="1785">
                  <c:v>1000</c:v>
                </c:pt>
                <c:pt idx="1786">
                  <c:v>1500</c:v>
                </c:pt>
                <c:pt idx="1787">
                  <c:v>1500</c:v>
                </c:pt>
                <c:pt idx="1788">
                  <c:v>1500</c:v>
                </c:pt>
                <c:pt idx="1789">
                  <c:v>1000</c:v>
                </c:pt>
                <c:pt idx="1790">
                  <c:v>1500</c:v>
                </c:pt>
                <c:pt idx="1791">
                  <c:v>1000</c:v>
                </c:pt>
                <c:pt idx="1792">
                  <c:v>1500</c:v>
                </c:pt>
                <c:pt idx="1793">
                  <c:v>1500</c:v>
                </c:pt>
                <c:pt idx="1794">
                  <c:v>1500</c:v>
                </c:pt>
                <c:pt idx="1795">
                  <c:v>1500</c:v>
                </c:pt>
                <c:pt idx="1796">
                  <c:v>1500</c:v>
                </c:pt>
                <c:pt idx="1797">
                  <c:v>1500</c:v>
                </c:pt>
                <c:pt idx="1798">
                  <c:v>1500</c:v>
                </c:pt>
                <c:pt idx="1799">
                  <c:v>1500</c:v>
                </c:pt>
                <c:pt idx="1800">
                  <c:v>1500</c:v>
                </c:pt>
                <c:pt idx="1801">
                  <c:v>1500</c:v>
                </c:pt>
                <c:pt idx="1802">
                  <c:v>1500</c:v>
                </c:pt>
                <c:pt idx="1803">
                  <c:v>1000</c:v>
                </c:pt>
                <c:pt idx="1804">
                  <c:v>1500</c:v>
                </c:pt>
                <c:pt idx="1805">
                  <c:v>1500</c:v>
                </c:pt>
                <c:pt idx="1806">
                  <c:v>1500</c:v>
                </c:pt>
                <c:pt idx="1807">
                  <c:v>1000</c:v>
                </c:pt>
                <c:pt idx="1808">
                  <c:v>1500</c:v>
                </c:pt>
                <c:pt idx="1809">
                  <c:v>1500</c:v>
                </c:pt>
                <c:pt idx="1810">
                  <c:v>1000</c:v>
                </c:pt>
                <c:pt idx="1811">
                  <c:v>1000</c:v>
                </c:pt>
                <c:pt idx="1812">
                  <c:v>1500</c:v>
                </c:pt>
                <c:pt idx="1813">
                  <c:v>1000</c:v>
                </c:pt>
                <c:pt idx="1814">
                  <c:v>1500</c:v>
                </c:pt>
                <c:pt idx="1815">
                  <c:v>1500</c:v>
                </c:pt>
                <c:pt idx="1816">
                  <c:v>1500</c:v>
                </c:pt>
                <c:pt idx="1817">
                  <c:v>1000</c:v>
                </c:pt>
                <c:pt idx="1818">
                  <c:v>1000</c:v>
                </c:pt>
                <c:pt idx="1819">
                  <c:v>1500</c:v>
                </c:pt>
                <c:pt idx="1820">
                  <c:v>1500</c:v>
                </c:pt>
                <c:pt idx="1821">
                  <c:v>1000</c:v>
                </c:pt>
                <c:pt idx="1822">
                  <c:v>1000</c:v>
                </c:pt>
                <c:pt idx="1823">
                  <c:v>1500</c:v>
                </c:pt>
                <c:pt idx="1824">
                  <c:v>1000</c:v>
                </c:pt>
                <c:pt idx="1825">
                  <c:v>1500</c:v>
                </c:pt>
                <c:pt idx="1826">
                  <c:v>1500</c:v>
                </c:pt>
                <c:pt idx="1827">
                  <c:v>1500</c:v>
                </c:pt>
                <c:pt idx="1828">
                  <c:v>1000</c:v>
                </c:pt>
                <c:pt idx="1829">
                  <c:v>1000</c:v>
                </c:pt>
                <c:pt idx="1830">
                  <c:v>1000</c:v>
                </c:pt>
                <c:pt idx="1831">
                  <c:v>1500</c:v>
                </c:pt>
                <c:pt idx="1832">
                  <c:v>1000</c:v>
                </c:pt>
                <c:pt idx="1833">
                  <c:v>1500</c:v>
                </c:pt>
                <c:pt idx="1834">
                  <c:v>1500</c:v>
                </c:pt>
                <c:pt idx="1835">
                  <c:v>1000</c:v>
                </c:pt>
                <c:pt idx="1836">
                  <c:v>1500</c:v>
                </c:pt>
                <c:pt idx="1837">
                  <c:v>1500</c:v>
                </c:pt>
                <c:pt idx="1838">
                  <c:v>1500</c:v>
                </c:pt>
                <c:pt idx="1839">
                  <c:v>1500</c:v>
                </c:pt>
                <c:pt idx="1840">
                  <c:v>1500</c:v>
                </c:pt>
                <c:pt idx="1841">
                  <c:v>1500</c:v>
                </c:pt>
                <c:pt idx="1842">
                  <c:v>1500</c:v>
                </c:pt>
                <c:pt idx="1843">
                  <c:v>1500</c:v>
                </c:pt>
                <c:pt idx="1844">
                  <c:v>1500</c:v>
                </c:pt>
                <c:pt idx="1845">
                  <c:v>1500</c:v>
                </c:pt>
                <c:pt idx="1846">
                  <c:v>1500</c:v>
                </c:pt>
                <c:pt idx="1847">
                  <c:v>1500</c:v>
                </c:pt>
                <c:pt idx="1848">
                  <c:v>1500</c:v>
                </c:pt>
                <c:pt idx="1849">
                  <c:v>1000</c:v>
                </c:pt>
                <c:pt idx="1850">
                  <c:v>1500</c:v>
                </c:pt>
                <c:pt idx="1851">
                  <c:v>1500</c:v>
                </c:pt>
                <c:pt idx="1852">
                  <c:v>1500</c:v>
                </c:pt>
                <c:pt idx="1853">
                  <c:v>1000</c:v>
                </c:pt>
                <c:pt idx="1854">
                  <c:v>1500</c:v>
                </c:pt>
                <c:pt idx="1855">
                  <c:v>1500</c:v>
                </c:pt>
                <c:pt idx="1856">
                  <c:v>1500</c:v>
                </c:pt>
                <c:pt idx="1857">
                  <c:v>1000</c:v>
                </c:pt>
                <c:pt idx="1858">
                  <c:v>1500</c:v>
                </c:pt>
                <c:pt idx="1859">
                  <c:v>1000</c:v>
                </c:pt>
                <c:pt idx="1860">
                  <c:v>1000</c:v>
                </c:pt>
                <c:pt idx="1861">
                  <c:v>1500</c:v>
                </c:pt>
                <c:pt idx="1862">
                  <c:v>1500</c:v>
                </c:pt>
                <c:pt idx="1863">
                  <c:v>1000</c:v>
                </c:pt>
                <c:pt idx="1864">
                  <c:v>1500</c:v>
                </c:pt>
                <c:pt idx="1865">
                  <c:v>1500</c:v>
                </c:pt>
                <c:pt idx="1866">
                  <c:v>1500</c:v>
                </c:pt>
                <c:pt idx="1867">
                  <c:v>1000</c:v>
                </c:pt>
                <c:pt idx="1868">
                  <c:v>1500</c:v>
                </c:pt>
                <c:pt idx="1869">
                  <c:v>1500</c:v>
                </c:pt>
                <c:pt idx="1870">
                  <c:v>1000</c:v>
                </c:pt>
                <c:pt idx="1871">
                  <c:v>1000</c:v>
                </c:pt>
                <c:pt idx="1872">
                  <c:v>1500</c:v>
                </c:pt>
                <c:pt idx="1873">
                  <c:v>1000</c:v>
                </c:pt>
                <c:pt idx="1874">
                  <c:v>1500</c:v>
                </c:pt>
                <c:pt idx="1875">
                  <c:v>1500</c:v>
                </c:pt>
                <c:pt idx="1876">
                  <c:v>1500</c:v>
                </c:pt>
                <c:pt idx="1877">
                  <c:v>1500</c:v>
                </c:pt>
                <c:pt idx="1878">
                  <c:v>1000</c:v>
                </c:pt>
                <c:pt idx="1879">
                  <c:v>1000</c:v>
                </c:pt>
                <c:pt idx="1880">
                  <c:v>1500</c:v>
                </c:pt>
                <c:pt idx="1881">
                  <c:v>1500</c:v>
                </c:pt>
                <c:pt idx="1882">
                  <c:v>1500</c:v>
                </c:pt>
                <c:pt idx="1883">
                  <c:v>1500</c:v>
                </c:pt>
                <c:pt idx="1884">
                  <c:v>1500</c:v>
                </c:pt>
                <c:pt idx="1885">
                  <c:v>1000</c:v>
                </c:pt>
                <c:pt idx="1886">
                  <c:v>1500</c:v>
                </c:pt>
                <c:pt idx="1887">
                  <c:v>1000</c:v>
                </c:pt>
                <c:pt idx="1888">
                  <c:v>1000</c:v>
                </c:pt>
                <c:pt idx="1889">
                  <c:v>1500</c:v>
                </c:pt>
                <c:pt idx="1890">
                  <c:v>1500</c:v>
                </c:pt>
                <c:pt idx="1891">
                  <c:v>1500</c:v>
                </c:pt>
                <c:pt idx="1892">
                  <c:v>1000</c:v>
                </c:pt>
                <c:pt idx="1893">
                  <c:v>1500</c:v>
                </c:pt>
                <c:pt idx="1894">
                  <c:v>1000</c:v>
                </c:pt>
                <c:pt idx="1895">
                  <c:v>1500</c:v>
                </c:pt>
                <c:pt idx="1896">
                  <c:v>1500</c:v>
                </c:pt>
                <c:pt idx="1897">
                  <c:v>1500</c:v>
                </c:pt>
                <c:pt idx="1898">
                  <c:v>1500</c:v>
                </c:pt>
                <c:pt idx="1899">
                  <c:v>1500</c:v>
                </c:pt>
                <c:pt idx="1900">
                  <c:v>1500</c:v>
                </c:pt>
                <c:pt idx="1901">
                  <c:v>1500</c:v>
                </c:pt>
                <c:pt idx="1902">
                  <c:v>1500</c:v>
                </c:pt>
                <c:pt idx="1903">
                  <c:v>1000</c:v>
                </c:pt>
                <c:pt idx="1904">
                  <c:v>1000</c:v>
                </c:pt>
                <c:pt idx="1905">
                  <c:v>1500</c:v>
                </c:pt>
                <c:pt idx="1906">
                  <c:v>1500</c:v>
                </c:pt>
                <c:pt idx="1907">
                  <c:v>1000</c:v>
                </c:pt>
                <c:pt idx="1908">
                  <c:v>1500</c:v>
                </c:pt>
                <c:pt idx="1909">
                  <c:v>1500</c:v>
                </c:pt>
                <c:pt idx="1910">
                  <c:v>1500</c:v>
                </c:pt>
                <c:pt idx="1911">
                  <c:v>1500</c:v>
                </c:pt>
                <c:pt idx="1912">
                  <c:v>1500</c:v>
                </c:pt>
                <c:pt idx="1913">
                  <c:v>1500</c:v>
                </c:pt>
                <c:pt idx="1914">
                  <c:v>1500</c:v>
                </c:pt>
                <c:pt idx="1915">
                  <c:v>1500</c:v>
                </c:pt>
                <c:pt idx="1916">
                  <c:v>1500</c:v>
                </c:pt>
                <c:pt idx="1917">
                  <c:v>1500</c:v>
                </c:pt>
                <c:pt idx="1918">
                  <c:v>1500</c:v>
                </c:pt>
                <c:pt idx="1919">
                  <c:v>1000</c:v>
                </c:pt>
                <c:pt idx="1920">
                  <c:v>1500</c:v>
                </c:pt>
                <c:pt idx="1921">
                  <c:v>1500</c:v>
                </c:pt>
                <c:pt idx="1922">
                  <c:v>1500</c:v>
                </c:pt>
                <c:pt idx="1923">
                  <c:v>1500</c:v>
                </c:pt>
                <c:pt idx="1924">
                  <c:v>1500</c:v>
                </c:pt>
                <c:pt idx="1925">
                  <c:v>1000</c:v>
                </c:pt>
                <c:pt idx="1926">
                  <c:v>1500</c:v>
                </c:pt>
                <c:pt idx="1927">
                  <c:v>1000</c:v>
                </c:pt>
                <c:pt idx="1928">
                  <c:v>1000</c:v>
                </c:pt>
                <c:pt idx="1929">
                  <c:v>1500</c:v>
                </c:pt>
                <c:pt idx="1930">
                  <c:v>1000</c:v>
                </c:pt>
                <c:pt idx="1931">
                  <c:v>1500</c:v>
                </c:pt>
                <c:pt idx="1932">
                  <c:v>1500</c:v>
                </c:pt>
                <c:pt idx="1933">
                  <c:v>1500</c:v>
                </c:pt>
                <c:pt idx="1934">
                  <c:v>1500</c:v>
                </c:pt>
                <c:pt idx="1935">
                  <c:v>1000</c:v>
                </c:pt>
                <c:pt idx="1936">
                  <c:v>1500</c:v>
                </c:pt>
                <c:pt idx="1937">
                  <c:v>1500</c:v>
                </c:pt>
                <c:pt idx="1938">
                  <c:v>1500</c:v>
                </c:pt>
                <c:pt idx="1939">
                  <c:v>1500</c:v>
                </c:pt>
                <c:pt idx="1940">
                  <c:v>1000</c:v>
                </c:pt>
                <c:pt idx="1941">
                  <c:v>1000</c:v>
                </c:pt>
                <c:pt idx="1942">
                  <c:v>1000</c:v>
                </c:pt>
                <c:pt idx="1943">
                  <c:v>1500</c:v>
                </c:pt>
                <c:pt idx="1944">
                  <c:v>1500</c:v>
                </c:pt>
                <c:pt idx="1945">
                  <c:v>1500</c:v>
                </c:pt>
                <c:pt idx="1946">
                  <c:v>1500</c:v>
                </c:pt>
                <c:pt idx="1947">
                  <c:v>1500</c:v>
                </c:pt>
                <c:pt idx="1948">
                  <c:v>1000</c:v>
                </c:pt>
                <c:pt idx="1949">
                  <c:v>1000</c:v>
                </c:pt>
                <c:pt idx="1950">
                  <c:v>1500</c:v>
                </c:pt>
                <c:pt idx="1951">
                  <c:v>1500</c:v>
                </c:pt>
                <c:pt idx="1952">
                  <c:v>1500</c:v>
                </c:pt>
                <c:pt idx="1953">
                  <c:v>1000</c:v>
                </c:pt>
                <c:pt idx="1954">
                  <c:v>1500</c:v>
                </c:pt>
                <c:pt idx="1955">
                  <c:v>1000</c:v>
                </c:pt>
                <c:pt idx="1956">
                  <c:v>1500</c:v>
                </c:pt>
                <c:pt idx="1957">
                  <c:v>1500</c:v>
                </c:pt>
                <c:pt idx="1958">
                  <c:v>1000</c:v>
                </c:pt>
                <c:pt idx="1959">
                  <c:v>1000</c:v>
                </c:pt>
                <c:pt idx="1960">
                  <c:v>1500</c:v>
                </c:pt>
                <c:pt idx="1961">
                  <c:v>1000</c:v>
                </c:pt>
                <c:pt idx="1962">
                  <c:v>1500</c:v>
                </c:pt>
                <c:pt idx="1963">
                  <c:v>1000</c:v>
                </c:pt>
                <c:pt idx="1964">
                  <c:v>1000</c:v>
                </c:pt>
                <c:pt idx="1965">
                  <c:v>1500</c:v>
                </c:pt>
                <c:pt idx="1966">
                  <c:v>1500</c:v>
                </c:pt>
                <c:pt idx="1967">
                  <c:v>1500</c:v>
                </c:pt>
                <c:pt idx="1968">
                  <c:v>1500</c:v>
                </c:pt>
                <c:pt idx="1969">
                  <c:v>1500</c:v>
                </c:pt>
                <c:pt idx="1970">
                  <c:v>1500</c:v>
                </c:pt>
                <c:pt idx="1971">
                  <c:v>1000</c:v>
                </c:pt>
                <c:pt idx="1972">
                  <c:v>1000</c:v>
                </c:pt>
                <c:pt idx="1973">
                  <c:v>1000</c:v>
                </c:pt>
                <c:pt idx="1974">
                  <c:v>1000</c:v>
                </c:pt>
                <c:pt idx="1975">
                  <c:v>1000</c:v>
                </c:pt>
                <c:pt idx="1976">
                  <c:v>1500</c:v>
                </c:pt>
                <c:pt idx="1977">
                  <c:v>1500</c:v>
                </c:pt>
                <c:pt idx="1978">
                  <c:v>1000</c:v>
                </c:pt>
                <c:pt idx="1979">
                  <c:v>1500</c:v>
                </c:pt>
                <c:pt idx="1980">
                  <c:v>1500</c:v>
                </c:pt>
                <c:pt idx="1981">
                  <c:v>1500</c:v>
                </c:pt>
                <c:pt idx="1982">
                  <c:v>1500</c:v>
                </c:pt>
                <c:pt idx="1983">
                  <c:v>1500</c:v>
                </c:pt>
                <c:pt idx="1984">
                  <c:v>1500</c:v>
                </c:pt>
                <c:pt idx="1985">
                  <c:v>1000</c:v>
                </c:pt>
                <c:pt idx="1986">
                  <c:v>1500</c:v>
                </c:pt>
                <c:pt idx="1987">
                  <c:v>1500</c:v>
                </c:pt>
                <c:pt idx="1988">
                  <c:v>1500</c:v>
                </c:pt>
                <c:pt idx="1989">
                  <c:v>1000</c:v>
                </c:pt>
                <c:pt idx="1990">
                  <c:v>1500</c:v>
                </c:pt>
                <c:pt idx="1991">
                  <c:v>1500</c:v>
                </c:pt>
                <c:pt idx="1992">
                  <c:v>1500</c:v>
                </c:pt>
                <c:pt idx="1993">
                  <c:v>1500</c:v>
                </c:pt>
                <c:pt idx="1994">
                  <c:v>1500</c:v>
                </c:pt>
                <c:pt idx="1995">
                  <c:v>1000</c:v>
                </c:pt>
                <c:pt idx="1996">
                  <c:v>1000</c:v>
                </c:pt>
                <c:pt idx="1997">
                  <c:v>1500</c:v>
                </c:pt>
                <c:pt idx="1998">
                  <c:v>1500</c:v>
                </c:pt>
                <c:pt idx="1999">
                  <c:v>1500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3B-44BF-BA55-2596CF2B7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5060127"/>
        <c:axId val="1555560767"/>
      </c:scatterChart>
      <c:valAx>
        <c:axId val="582183983"/>
        <c:scaling>
          <c:orientation val="minMax"/>
          <c:max val="30000"/>
          <c:min val="2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  <a:effectLst/>
                  </a:rPr>
                  <a:t>Time index (s) </a:t>
                </a:r>
                <a:endParaRPr 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199423"/>
        <c:crossesAt val="0"/>
        <c:crossBetween val="midCat"/>
      </c:valAx>
      <c:valAx>
        <c:axId val="582199423"/>
        <c:scaling>
          <c:orientation val="minMax"/>
          <c:max val="10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  <a:effectLst/>
                  </a:rPr>
                  <a:t>Temperature (</a:t>
                </a:r>
                <a:r>
                  <a:rPr lang="en-US" sz="1200" b="0" i="0" u="none" strike="noStrike" baseline="0" dirty="0">
                    <a:effectLst/>
                  </a:rPr>
                  <a:t>°C)</a:t>
                </a:r>
                <a:endParaRPr 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2034589720828636E-2"/>
              <c:y val="0.260841434447887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183983"/>
        <c:crosses val="autoZero"/>
        <c:crossBetween val="midCat"/>
      </c:valAx>
      <c:valAx>
        <c:axId val="1555560767"/>
        <c:scaling>
          <c:orientation val="minMax"/>
          <c:max val="2000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Frequency (MHz)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060127"/>
        <c:crosses val="max"/>
        <c:crossBetween val="midCat"/>
      </c:valAx>
      <c:valAx>
        <c:axId val="155506012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5556076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7430012508021675"/>
          <c:y val="0.70417343070601091"/>
          <c:w val="0.6288813592541973"/>
          <c:h val="7.1200600396037275E-2"/>
        </c:manualLayout>
      </c:layout>
      <c:overlay val="0"/>
      <c:spPr>
        <a:solidFill>
          <a:schemeClr val="bg1"/>
        </a:solidFill>
        <a:ln w="9525" cap="flat">
          <a:solidFill>
            <a:schemeClr val="tx1"/>
          </a:solidFill>
          <a:round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(d)</a:t>
            </a:r>
            <a:r>
              <a:rPr lang="en-US" sz="1400" baseline="0" dirty="0"/>
              <a:t> Edge device tracing with AI-Benchmark [30000, 40000]</a:t>
            </a:r>
            <a:endParaRPr lang="en-US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2655186511557"/>
          <c:y val="0.22342749875141363"/>
          <c:w val="0.61922724160958764"/>
          <c:h val="0.5218061543348431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Temperature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Sheet1!$A$2:$A$2001</c:f>
              <c:numCache>
                <c:formatCode>General</c:formatCode>
                <c:ptCount val="2000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  <c:pt idx="15">
                  <c:v>320</c:v>
                </c:pt>
                <c:pt idx="16">
                  <c:v>340</c:v>
                </c:pt>
                <c:pt idx="17">
                  <c:v>360</c:v>
                </c:pt>
                <c:pt idx="18">
                  <c:v>380</c:v>
                </c:pt>
                <c:pt idx="19">
                  <c:v>400</c:v>
                </c:pt>
                <c:pt idx="20">
                  <c:v>420</c:v>
                </c:pt>
                <c:pt idx="21">
                  <c:v>440</c:v>
                </c:pt>
                <c:pt idx="22">
                  <c:v>460</c:v>
                </c:pt>
                <c:pt idx="23">
                  <c:v>480</c:v>
                </c:pt>
                <c:pt idx="24">
                  <c:v>500</c:v>
                </c:pt>
                <c:pt idx="25">
                  <c:v>520</c:v>
                </c:pt>
                <c:pt idx="26">
                  <c:v>540</c:v>
                </c:pt>
                <c:pt idx="27">
                  <c:v>560</c:v>
                </c:pt>
                <c:pt idx="28">
                  <c:v>580</c:v>
                </c:pt>
                <c:pt idx="29">
                  <c:v>600</c:v>
                </c:pt>
                <c:pt idx="30">
                  <c:v>620</c:v>
                </c:pt>
                <c:pt idx="31">
                  <c:v>640</c:v>
                </c:pt>
                <c:pt idx="32">
                  <c:v>660</c:v>
                </c:pt>
                <c:pt idx="33">
                  <c:v>680</c:v>
                </c:pt>
                <c:pt idx="34">
                  <c:v>700</c:v>
                </c:pt>
                <c:pt idx="35">
                  <c:v>720</c:v>
                </c:pt>
                <c:pt idx="36">
                  <c:v>740</c:v>
                </c:pt>
                <c:pt idx="37">
                  <c:v>760</c:v>
                </c:pt>
                <c:pt idx="38">
                  <c:v>780</c:v>
                </c:pt>
                <c:pt idx="39">
                  <c:v>800</c:v>
                </c:pt>
                <c:pt idx="40">
                  <c:v>820</c:v>
                </c:pt>
                <c:pt idx="41">
                  <c:v>840</c:v>
                </c:pt>
                <c:pt idx="42">
                  <c:v>860</c:v>
                </c:pt>
                <c:pt idx="43">
                  <c:v>880</c:v>
                </c:pt>
                <c:pt idx="44">
                  <c:v>900</c:v>
                </c:pt>
                <c:pt idx="45">
                  <c:v>920</c:v>
                </c:pt>
                <c:pt idx="46">
                  <c:v>940</c:v>
                </c:pt>
                <c:pt idx="47">
                  <c:v>960</c:v>
                </c:pt>
                <c:pt idx="48">
                  <c:v>980</c:v>
                </c:pt>
                <c:pt idx="49">
                  <c:v>1000</c:v>
                </c:pt>
                <c:pt idx="50">
                  <c:v>1020</c:v>
                </c:pt>
                <c:pt idx="51">
                  <c:v>1040</c:v>
                </c:pt>
                <c:pt idx="52">
                  <c:v>1060</c:v>
                </c:pt>
                <c:pt idx="53">
                  <c:v>1080</c:v>
                </c:pt>
                <c:pt idx="54">
                  <c:v>1100</c:v>
                </c:pt>
                <c:pt idx="55">
                  <c:v>1120</c:v>
                </c:pt>
                <c:pt idx="56">
                  <c:v>1140</c:v>
                </c:pt>
                <c:pt idx="57">
                  <c:v>1160</c:v>
                </c:pt>
                <c:pt idx="58">
                  <c:v>1180</c:v>
                </c:pt>
                <c:pt idx="59">
                  <c:v>1200</c:v>
                </c:pt>
                <c:pt idx="60">
                  <c:v>1220</c:v>
                </c:pt>
                <c:pt idx="61">
                  <c:v>1240</c:v>
                </c:pt>
                <c:pt idx="62">
                  <c:v>1260</c:v>
                </c:pt>
                <c:pt idx="63">
                  <c:v>1280</c:v>
                </c:pt>
                <c:pt idx="64">
                  <c:v>1300</c:v>
                </c:pt>
                <c:pt idx="65">
                  <c:v>1320</c:v>
                </c:pt>
                <c:pt idx="66">
                  <c:v>1340</c:v>
                </c:pt>
                <c:pt idx="67">
                  <c:v>1360</c:v>
                </c:pt>
                <c:pt idx="68">
                  <c:v>1380</c:v>
                </c:pt>
                <c:pt idx="69">
                  <c:v>1400</c:v>
                </c:pt>
                <c:pt idx="70">
                  <c:v>1420</c:v>
                </c:pt>
                <c:pt idx="71">
                  <c:v>1440</c:v>
                </c:pt>
                <c:pt idx="72">
                  <c:v>1460</c:v>
                </c:pt>
                <c:pt idx="73">
                  <c:v>1480</c:v>
                </c:pt>
                <c:pt idx="74">
                  <c:v>1500</c:v>
                </c:pt>
                <c:pt idx="75">
                  <c:v>1520</c:v>
                </c:pt>
                <c:pt idx="76">
                  <c:v>1540</c:v>
                </c:pt>
                <c:pt idx="77">
                  <c:v>1560</c:v>
                </c:pt>
                <c:pt idx="78">
                  <c:v>1580</c:v>
                </c:pt>
                <c:pt idx="79">
                  <c:v>1600</c:v>
                </c:pt>
                <c:pt idx="80">
                  <c:v>1620</c:v>
                </c:pt>
                <c:pt idx="81">
                  <c:v>1640</c:v>
                </c:pt>
                <c:pt idx="82">
                  <c:v>1660</c:v>
                </c:pt>
                <c:pt idx="83">
                  <c:v>1680</c:v>
                </c:pt>
                <c:pt idx="84">
                  <c:v>1700</c:v>
                </c:pt>
                <c:pt idx="85">
                  <c:v>1720</c:v>
                </c:pt>
                <c:pt idx="86">
                  <c:v>1740</c:v>
                </c:pt>
                <c:pt idx="87">
                  <c:v>1760</c:v>
                </c:pt>
                <c:pt idx="88">
                  <c:v>1780</c:v>
                </c:pt>
                <c:pt idx="89">
                  <c:v>1800</c:v>
                </c:pt>
                <c:pt idx="90">
                  <c:v>1820</c:v>
                </c:pt>
                <c:pt idx="91">
                  <c:v>1840</c:v>
                </c:pt>
                <c:pt idx="92">
                  <c:v>1860</c:v>
                </c:pt>
                <c:pt idx="93">
                  <c:v>1880</c:v>
                </c:pt>
                <c:pt idx="94">
                  <c:v>1900</c:v>
                </c:pt>
                <c:pt idx="95">
                  <c:v>1920</c:v>
                </c:pt>
                <c:pt idx="96">
                  <c:v>1940</c:v>
                </c:pt>
                <c:pt idx="97">
                  <c:v>1960</c:v>
                </c:pt>
                <c:pt idx="98">
                  <c:v>1980</c:v>
                </c:pt>
                <c:pt idx="99">
                  <c:v>2000</c:v>
                </c:pt>
                <c:pt idx="100">
                  <c:v>2020</c:v>
                </c:pt>
                <c:pt idx="101">
                  <c:v>2040</c:v>
                </c:pt>
                <c:pt idx="102">
                  <c:v>2060</c:v>
                </c:pt>
                <c:pt idx="103">
                  <c:v>2080</c:v>
                </c:pt>
                <c:pt idx="104">
                  <c:v>2100</c:v>
                </c:pt>
                <c:pt idx="105">
                  <c:v>2120</c:v>
                </c:pt>
                <c:pt idx="106">
                  <c:v>2140</c:v>
                </c:pt>
                <c:pt idx="107">
                  <c:v>2160</c:v>
                </c:pt>
                <c:pt idx="108">
                  <c:v>2180</c:v>
                </c:pt>
                <c:pt idx="109">
                  <c:v>2200</c:v>
                </c:pt>
                <c:pt idx="110">
                  <c:v>2220</c:v>
                </c:pt>
                <c:pt idx="111">
                  <c:v>2240</c:v>
                </c:pt>
                <c:pt idx="112">
                  <c:v>2260</c:v>
                </c:pt>
                <c:pt idx="113">
                  <c:v>2280</c:v>
                </c:pt>
                <c:pt idx="114">
                  <c:v>2300</c:v>
                </c:pt>
                <c:pt idx="115">
                  <c:v>2320</c:v>
                </c:pt>
                <c:pt idx="116">
                  <c:v>2340</c:v>
                </c:pt>
                <c:pt idx="117">
                  <c:v>2360</c:v>
                </c:pt>
                <c:pt idx="118">
                  <c:v>2380</c:v>
                </c:pt>
                <c:pt idx="119">
                  <c:v>2400</c:v>
                </c:pt>
                <c:pt idx="120">
                  <c:v>2420</c:v>
                </c:pt>
                <c:pt idx="121">
                  <c:v>2440</c:v>
                </c:pt>
                <c:pt idx="122">
                  <c:v>2460</c:v>
                </c:pt>
                <c:pt idx="123">
                  <c:v>2480</c:v>
                </c:pt>
                <c:pt idx="124">
                  <c:v>2500</c:v>
                </c:pt>
                <c:pt idx="125">
                  <c:v>2520</c:v>
                </c:pt>
                <c:pt idx="126">
                  <c:v>2540</c:v>
                </c:pt>
                <c:pt idx="127">
                  <c:v>2560</c:v>
                </c:pt>
                <c:pt idx="128">
                  <c:v>2580</c:v>
                </c:pt>
                <c:pt idx="129">
                  <c:v>2600</c:v>
                </c:pt>
                <c:pt idx="130">
                  <c:v>2620</c:v>
                </c:pt>
                <c:pt idx="131">
                  <c:v>2640</c:v>
                </c:pt>
                <c:pt idx="132">
                  <c:v>2660</c:v>
                </c:pt>
                <c:pt idx="133">
                  <c:v>2680</c:v>
                </c:pt>
                <c:pt idx="134">
                  <c:v>2700</c:v>
                </c:pt>
                <c:pt idx="135">
                  <c:v>2720</c:v>
                </c:pt>
                <c:pt idx="136">
                  <c:v>2740</c:v>
                </c:pt>
                <c:pt idx="137">
                  <c:v>2760</c:v>
                </c:pt>
                <c:pt idx="138">
                  <c:v>2780</c:v>
                </c:pt>
                <c:pt idx="139">
                  <c:v>2800</c:v>
                </c:pt>
                <c:pt idx="140">
                  <c:v>2820</c:v>
                </c:pt>
                <c:pt idx="141">
                  <c:v>2840</c:v>
                </c:pt>
                <c:pt idx="142">
                  <c:v>2860</c:v>
                </c:pt>
                <c:pt idx="143">
                  <c:v>2880</c:v>
                </c:pt>
                <c:pt idx="144">
                  <c:v>2900</c:v>
                </c:pt>
                <c:pt idx="145">
                  <c:v>2920</c:v>
                </c:pt>
                <c:pt idx="146">
                  <c:v>2940</c:v>
                </c:pt>
                <c:pt idx="147">
                  <c:v>2960</c:v>
                </c:pt>
                <c:pt idx="148">
                  <c:v>2980</c:v>
                </c:pt>
                <c:pt idx="149">
                  <c:v>3000</c:v>
                </c:pt>
                <c:pt idx="150">
                  <c:v>3020</c:v>
                </c:pt>
                <c:pt idx="151">
                  <c:v>3040</c:v>
                </c:pt>
                <c:pt idx="152">
                  <c:v>3060</c:v>
                </c:pt>
                <c:pt idx="153">
                  <c:v>3080</c:v>
                </c:pt>
                <c:pt idx="154">
                  <c:v>3100</c:v>
                </c:pt>
                <c:pt idx="155">
                  <c:v>3120</c:v>
                </c:pt>
                <c:pt idx="156">
                  <c:v>3140</c:v>
                </c:pt>
                <c:pt idx="157">
                  <c:v>3160</c:v>
                </c:pt>
                <c:pt idx="158">
                  <c:v>3180</c:v>
                </c:pt>
                <c:pt idx="159">
                  <c:v>3200</c:v>
                </c:pt>
                <c:pt idx="160">
                  <c:v>3220</c:v>
                </c:pt>
                <c:pt idx="161">
                  <c:v>3240</c:v>
                </c:pt>
                <c:pt idx="162">
                  <c:v>3260</c:v>
                </c:pt>
                <c:pt idx="163">
                  <c:v>3280</c:v>
                </c:pt>
                <c:pt idx="164">
                  <c:v>3300</c:v>
                </c:pt>
                <c:pt idx="165">
                  <c:v>3320</c:v>
                </c:pt>
                <c:pt idx="166">
                  <c:v>3340</c:v>
                </c:pt>
                <c:pt idx="167">
                  <c:v>3360</c:v>
                </c:pt>
                <c:pt idx="168">
                  <c:v>3380</c:v>
                </c:pt>
                <c:pt idx="169">
                  <c:v>3400</c:v>
                </c:pt>
                <c:pt idx="170">
                  <c:v>3420</c:v>
                </c:pt>
                <c:pt idx="171">
                  <c:v>3440</c:v>
                </c:pt>
                <c:pt idx="172">
                  <c:v>3460</c:v>
                </c:pt>
                <c:pt idx="173">
                  <c:v>3480</c:v>
                </c:pt>
                <c:pt idx="174">
                  <c:v>3500</c:v>
                </c:pt>
                <c:pt idx="175">
                  <c:v>3520</c:v>
                </c:pt>
                <c:pt idx="176">
                  <c:v>3540</c:v>
                </c:pt>
                <c:pt idx="177">
                  <c:v>3560</c:v>
                </c:pt>
                <c:pt idx="178">
                  <c:v>3580</c:v>
                </c:pt>
                <c:pt idx="179">
                  <c:v>3600</c:v>
                </c:pt>
                <c:pt idx="180">
                  <c:v>3620</c:v>
                </c:pt>
                <c:pt idx="181">
                  <c:v>3640</c:v>
                </c:pt>
                <c:pt idx="182">
                  <c:v>3660</c:v>
                </c:pt>
                <c:pt idx="183">
                  <c:v>3680</c:v>
                </c:pt>
                <c:pt idx="184">
                  <c:v>3700</c:v>
                </c:pt>
                <c:pt idx="185">
                  <c:v>3720</c:v>
                </c:pt>
                <c:pt idx="186">
                  <c:v>3740</c:v>
                </c:pt>
                <c:pt idx="187">
                  <c:v>3760</c:v>
                </c:pt>
                <c:pt idx="188">
                  <c:v>3780</c:v>
                </c:pt>
                <c:pt idx="189">
                  <c:v>3800</c:v>
                </c:pt>
                <c:pt idx="190">
                  <c:v>3820</c:v>
                </c:pt>
                <c:pt idx="191">
                  <c:v>3840</c:v>
                </c:pt>
                <c:pt idx="192">
                  <c:v>3860</c:v>
                </c:pt>
                <c:pt idx="193">
                  <c:v>3880</c:v>
                </c:pt>
                <c:pt idx="194">
                  <c:v>3900</c:v>
                </c:pt>
                <c:pt idx="195">
                  <c:v>3920</c:v>
                </c:pt>
                <c:pt idx="196">
                  <c:v>3940</c:v>
                </c:pt>
                <c:pt idx="197">
                  <c:v>3960</c:v>
                </c:pt>
                <c:pt idx="198">
                  <c:v>3980</c:v>
                </c:pt>
                <c:pt idx="199">
                  <c:v>4000</c:v>
                </c:pt>
                <c:pt idx="200">
                  <c:v>4020</c:v>
                </c:pt>
                <c:pt idx="201">
                  <c:v>4040</c:v>
                </c:pt>
                <c:pt idx="202">
                  <c:v>4060</c:v>
                </c:pt>
                <c:pt idx="203">
                  <c:v>4080</c:v>
                </c:pt>
                <c:pt idx="204">
                  <c:v>4100</c:v>
                </c:pt>
                <c:pt idx="205">
                  <c:v>4120</c:v>
                </c:pt>
                <c:pt idx="206">
                  <c:v>4140</c:v>
                </c:pt>
                <c:pt idx="207">
                  <c:v>4160</c:v>
                </c:pt>
                <c:pt idx="208">
                  <c:v>4180</c:v>
                </c:pt>
                <c:pt idx="209">
                  <c:v>4200</c:v>
                </c:pt>
                <c:pt idx="210">
                  <c:v>4220</c:v>
                </c:pt>
                <c:pt idx="211">
                  <c:v>4240</c:v>
                </c:pt>
                <c:pt idx="212">
                  <c:v>4260</c:v>
                </c:pt>
                <c:pt idx="213">
                  <c:v>4280</c:v>
                </c:pt>
                <c:pt idx="214">
                  <c:v>4300</c:v>
                </c:pt>
                <c:pt idx="215">
                  <c:v>4320</c:v>
                </c:pt>
                <c:pt idx="216">
                  <c:v>4340</c:v>
                </c:pt>
                <c:pt idx="217">
                  <c:v>4360</c:v>
                </c:pt>
                <c:pt idx="218">
                  <c:v>4380</c:v>
                </c:pt>
                <c:pt idx="219">
                  <c:v>4400</c:v>
                </c:pt>
                <c:pt idx="220">
                  <c:v>4420</c:v>
                </c:pt>
                <c:pt idx="221">
                  <c:v>4440</c:v>
                </c:pt>
                <c:pt idx="222">
                  <c:v>4460</c:v>
                </c:pt>
                <c:pt idx="223">
                  <c:v>4480</c:v>
                </c:pt>
                <c:pt idx="224">
                  <c:v>4500</c:v>
                </c:pt>
                <c:pt idx="225">
                  <c:v>4520</c:v>
                </c:pt>
                <c:pt idx="226">
                  <c:v>4540</c:v>
                </c:pt>
                <c:pt idx="227">
                  <c:v>4560</c:v>
                </c:pt>
                <c:pt idx="228">
                  <c:v>4580</c:v>
                </c:pt>
                <c:pt idx="229">
                  <c:v>4600</c:v>
                </c:pt>
                <c:pt idx="230">
                  <c:v>4620</c:v>
                </c:pt>
                <c:pt idx="231">
                  <c:v>4640</c:v>
                </c:pt>
                <c:pt idx="232">
                  <c:v>4660</c:v>
                </c:pt>
                <c:pt idx="233">
                  <c:v>4680</c:v>
                </c:pt>
                <c:pt idx="234">
                  <c:v>4700</c:v>
                </c:pt>
                <c:pt idx="235">
                  <c:v>4720</c:v>
                </c:pt>
                <c:pt idx="236">
                  <c:v>4740</c:v>
                </c:pt>
                <c:pt idx="237">
                  <c:v>4760</c:v>
                </c:pt>
                <c:pt idx="238">
                  <c:v>4780</c:v>
                </c:pt>
                <c:pt idx="239">
                  <c:v>4800</c:v>
                </c:pt>
                <c:pt idx="240">
                  <c:v>4820</c:v>
                </c:pt>
                <c:pt idx="241">
                  <c:v>4840</c:v>
                </c:pt>
                <c:pt idx="242">
                  <c:v>4860</c:v>
                </c:pt>
                <c:pt idx="243">
                  <c:v>4880</c:v>
                </c:pt>
                <c:pt idx="244">
                  <c:v>4900</c:v>
                </c:pt>
                <c:pt idx="245">
                  <c:v>4920</c:v>
                </c:pt>
                <c:pt idx="246">
                  <c:v>4940</c:v>
                </c:pt>
                <c:pt idx="247">
                  <c:v>4960</c:v>
                </c:pt>
                <c:pt idx="248">
                  <c:v>4980</c:v>
                </c:pt>
                <c:pt idx="249">
                  <c:v>5000</c:v>
                </c:pt>
                <c:pt idx="250">
                  <c:v>5020</c:v>
                </c:pt>
                <c:pt idx="251">
                  <c:v>5040</c:v>
                </c:pt>
                <c:pt idx="252">
                  <c:v>5060</c:v>
                </c:pt>
                <c:pt idx="253">
                  <c:v>5080</c:v>
                </c:pt>
                <c:pt idx="254">
                  <c:v>5100</c:v>
                </c:pt>
                <c:pt idx="255">
                  <c:v>5120</c:v>
                </c:pt>
                <c:pt idx="256">
                  <c:v>5140</c:v>
                </c:pt>
                <c:pt idx="257">
                  <c:v>5160</c:v>
                </c:pt>
                <c:pt idx="258">
                  <c:v>5180</c:v>
                </c:pt>
                <c:pt idx="259">
                  <c:v>5200</c:v>
                </c:pt>
                <c:pt idx="260">
                  <c:v>5220</c:v>
                </c:pt>
                <c:pt idx="261">
                  <c:v>5240</c:v>
                </c:pt>
                <c:pt idx="262">
                  <c:v>5260</c:v>
                </c:pt>
                <c:pt idx="263">
                  <c:v>5280</c:v>
                </c:pt>
                <c:pt idx="264">
                  <c:v>5300</c:v>
                </c:pt>
                <c:pt idx="265">
                  <c:v>5320</c:v>
                </c:pt>
                <c:pt idx="266">
                  <c:v>5340</c:v>
                </c:pt>
                <c:pt idx="267">
                  <c:v>5360</c:v>
                </c:pt>
                <c:pt idx="268">
                  <c:v>5380</c:v>
                </c:pt>
                <c:pt idx="269">
                  <c:v>5400</c:v>
                </c:pt>
                <c:pt idx="270">
                  <c:v>5420</c:v>
                </c:pt>
                <c:pt idx="271">
                  <c:v>5440</c:v>
                </c:pt>
                <c:pt idx="272">
                  <c:v>5460</c:v>
                </c:pt>
                <c:pt idx="273">
                  <c:v>5480</c:v>
                </c:pt>
                <c:pt idx="274">
                  <c:v>5500</c:v>
                </c:pt>
                <c:pt idx="275">
                  <c:v>5520</c:v>
                </c:pt>
                <c:pt idx="276">
                  <c:v>5540</c:v>
                </c:pt>
                <c:pt idx="277">
                  <c:v>5560</c:v>
                </c:pt>
                <c:pt idx="278">
                  <c:v>5580</c:v>
                </c:pt>
                <c:pt idx="279">
                  <c:v>5600</c:v>
                </c:pt>
                <c:pt idx="280">
                  <c:v>5620</c:v>
                </c:pt>
                <c:pt idx="281">
                  <c:v>5640</c:v>
                </c:pt>
                <c:pt idx="282">
                  <c:v>5660</c:v>
                </c:pt>
                <c:pt idx="283">
                  <c:v>5680</c:v>
                </c:pt>
                <c:pt idx="284">
                  <c:v>5700</c:v>
                </c:pt>
                <c:pt idx="285">
                  <c:v>5720</c:v>
                </c:pt>
                <c:pt idx="286">
                  <c:v>5740</c:v>
                </c:pt>
                <c:pt idx="287">
                  <c:v>5760</c:v>
                </c:pt>
                <c:pt idx="288">
                  <c:v>5780</c:v>
                </c:pt>
                <c:pt idx="289">
                  <c:v>5800</c:v>
                </c:pt>
                <c:pt idx="290">
                  <c:v>5820</c:v>
                </c:pt>
                <c:pt idx="291">
                  <c:v>5840</c:v>
                </c:pt>
                <c:pt idx="292">
                  <c:v>5860</c:v>
                </c:pt>
                <c:pt idx="293">
                  <c:v>5880</c:v>
                </c:pt>
                <c:pt idx="294">
                  <c:v>5900</c:v>
                </c:pt>
                <c:pt idx="295">
                  <c:v>5920</c:v>
                </c:pt>
                <c:pt idx="296">
                  <c:v>5940</c:v>
                </c:pt>
                <c:pt idx="297">
                  <c:v>5960</c:v>
                </c:pt>
                <c:pt idx="298">
                  <c:v>5980</c:v>
                </c:pt>
                <c:pt idx="299">
                  <c:v>6000</c:v>
                </c:pt>
                <c:pt idx="300">
                  <c:v>6020</c:v>
                </c:pt>
                <c:pt idx="301">
                  <c:v>6040</c:v>
                </c:pt>
                <c:pt idx="302">
                  <c:v>6060</c:v>
                </c:pt>
                <c:pt idx="303">
                  <c:v>6080</c:v>
                </c:pt>
                <c:pt idx="304">
                  <c:v>6100</c:v>
                </c:pt>
                <c:pt idx="305">
                  <c:v>6120</c:v>
                </c:pt>
                <c:pt idx="306">
                  <c:v>6140</c:v>
                </c:pt>
                <c:pt idx="307">
                  <c:v>6160</c:v>
                </c:pt>
                <c:pt idx="308">
                  <c:v>6180</c:v>
                </c:pt>
                <c:pt idx="309">
                  <c:v>6200</c:v>
                </c:pt>
                <c:pt idx="310">
                  <c:v>6220</c:v>
                </c:pt>
                <c:pt idx="311">
                  <c:v>6240</c:v>
                </c:pt>
                <c:pt idx="312">
                  <c:v>6260</c:v>
                </c:pt>
                <c:pt idx="313">
                  <c:v>6280</c:v>
                </c:pt>
                <c:pt idx="314">
                  <c:v>6300</c:v>
                </c:pt>
                <c:pt idx="315">
                  <c:v>6320</c:v>
                </c:pt>
                <c:pt idx="316">
                  <c:v>6340</c:v>
                </c:pt>
                <c:pt idx="317">
                  <c:v>6360</c:v>
                </c:pt>
                <c:pt idx="318">
                  <c:v>6380</c:v>
                </c:pt>
                <c:pt idx="319">
                  <c:v>6400</c:v>
                </c:pt>
                <c:pt idx="320">
                  <c:v>6420</c:v>
                </c:pt>
                <c:pt idx="321">
                  <c:v>6440</c:v>
                </c:pt>
                <c:pt idx="322">
                  <c:v>6460</c:v>
                </c:pt>
                <c:pt idx="323">
                  <c:v>6480</c:v>
                </c:pt>
                <c:pt idx="324">
                  <c:v>6500</c:v>
                </c:pt>
                <c:pt idx="325">
                  <c:v>6520</c:v>
                </c:pt>
                <c:pt idx="326">
                  <c:v>6540</c:v>
                </c:pt>
                <c:pt idx="327">
                  <c:v>6560</c:v>
                </c:pt>
                <c:pt idx="328">
                  <c:v>6580</c:v>
                </c:pt>
                <c:pt idx="329">
                  <c:v>6600</c:v>
                </c:pt>
                <c:pt idx="330">
                  <c:v>6620</c:v>
                </c:pt>
                <c:pt idx="331">
                  <c:v>6640</c:v>
                </c:pt>
                <c:pt idx="332">
                  <c:v>6660</c:v>
                </c:pt>
                <c:pt idx="333">
                  <c:v>6680</c:v>
                </c:pt>
                <c:pt idx="334">
                  <c:v>6700</c:v>
                </c:pt>
                <c:pt idx="335">
                  <c:v>6720</c:v>
                </c:pt>
                <c:pt idx="336">
                  <c:v>6740</c:v>
                </c:pt>
                <c:pt idx="337">
                  <c:v>6760</c:v>
                </c:pt>
                <c:pt idx="338">
                  <c:v>6780</c:v>
                </c:pt>
                <c:pt idx="339">
                  <c:v>6800</c:v>
                </c:pt>
                <c:pt idx="340">
                  <c:v>6820</c:v>
                </c:pt>
                <c:pt idx="341">
                  <c:v>6840</c:v>
                </c:pt>
                <c:pt idx="342">
                  <c:v>6860</c:v>
                </c:pt>
                <c:pt idx="343">
                  <c:v>6880</c:v>
                </c:pt>
                <c:pt idx="344">
                  <c:v>6900</c:v>
                </c:pt>
                <c:pt idx="345">
                  <c:v>6920</c:v>
                </c:pt>
                <c:pt idx="346">
                  <c:v>6940</c:v>
                </c:pt>
                <c:pt idx="347">
                  <c:v>6960</c:v>
                </c:pt>
                <c:pt idx="348">
                  <c:v>6980</c:v>
                </c:pt>
                <c:pt idx="349">
                  <c:v>7000</c:v>
                </c:pt>
                <c:pt idx="350">
                  <c:v>7020</c:v>
                </c:pt>
                <c:pt idx="351">
                  <c:v>7040</c:v>
                </c:pt>
                <c:pt idx="352">
                  <c:v>7060</c:v>
                </c:pt>
                <c:pt idx="353">
                  <c:v>7080</c:v>
                </c:pt>
                <c:pt idx="354">
                  <c:v>7100</c:v>
                </c:pt>
                <c:pt idx="355">
                  <c:v>7120</c:v>
                </c:pt>
                <c:pt idx="356">
                  <c:v>7140</c:v>
                </c:pt>
                <c:pt idx="357">
                  <c:v>7160</c:v>
                </c:pt>
                <c:pt idx="358">
                  <c:v>7180</c:v>
                </c:pt>
                <c:pt idx="359">
                  <c:v>7200</c:v>
                </c:pt>
                <c:pt idx="360">
                  <c:v>7220</c:v>
                </c:pt>
                <c:pt idx="361">
                  <c:v>7240</c:v>
                </c:pt>
                <c:pt idx="362">
                  <c:v>7260</c:v>
                </c:pt>
                <c:pt idx="363">
                  <c:v>7280</c:v>
                </c:pt>
                <c:pt idx="364">
                  <c:v>7300</c:v>
                </c:pt>
                <c:pt idx="365">
                  <c:v>7320</c:v>
                </c:pt>
                <c:pt idx="366">
                  <c:v>7340</c:v>
                </c:pt>
                <c:pt idx="367">
                  <c:v>7360</c:v>
                </c:pt>
                <c:pt idx="368">
                  <c:v>7380</c:v>
                </c:pt>
                <c:pt idx="369">
                  <c:v>7400</c:v>
                </c:pt>
                <c:pt idx="370">
                  <c:v>7420</c:v>
                </c:pt>
                <c:pt idx="371">
                  <c:v>7440</c:v>
                </c:pt>
                <c:pt idx="372">
                  <c:v>7460</c:v>
                </c:pt>
                <c:pt idx="373">
                  <c:v>7480</c:v>
                </c:pt>
                <c:pt idx="374">
                  <c:v>7500</c:v>
                </c:pt>
                <c:pt idx="375">
                  <c:v>7520</c:v>
                </c:pt>
                <c:pt idx="376">
                  <c:v>7540</c:v>
                </c:pt>
                <c:pt idx="377">
                  <c:v>7560</c:v>
                </c:pt>
                <c:pt idx="378">
                  <c:v>7580</c:v>
                </c:pt>
                <c:pt idx="379">
                  <c:v>7600</c:v>
                </c:pt>
                <c:pt idx="380">
                  <c:v>7620</c:v>
                </c:pt>
                <c:pt idx="381">
                  <c:v>7640</c:v>
                </c:pt>
                <c:pt idx="382">
                  <c:v>7660</c:v>
                </c:pt>
                <c:pt idx="383">
                  <c:v>7680</c:v>
                </c:pt>
                <c:pt idx="384">
                  <c:v>7700</c:v>
                </c:pt>
                <c:pt idx="385">
                  <c:v>7720</c:v>
                </c:pt>
                <c:pt idx="386">
                  <c:v>7740</c:v>
                </c:pt>
                <c:pt idx="387">
                  <c:v>7760</c:v>
                </c:pt>
                <c:pt idx="388">
                  <c:v>7780</c:v>
                </c:pt>
                <c:pt idx="389">
                  <c:v>7800</c:v>
                </c:pt>
                <c:pt idx="390">
                  <c:v>7820</c:v>
                </c:pt>
                <c:pt idx="391">
                  <c:v>7840</c:v>
                </c:pt>
                <c:pt idx="392">
                  <c:v>7860</c:v>
                </c:pt>
                <c:pt idx="393">
                  <c:v>7880</c:v>
                </c:pt>
                <c:pt idx="394">
                  <c:v>7900</c:v>
                </c:pt>
                <c:pt idx="395">
                  <c:v>7920</c:v>
                </c:pt>
                <c:pt idx="396">
                  <c:v>7940</c:v>
                </c:pt>
                <c:pt idx="397">
                  <c:v>7960</c:v>
                </c:pt>
                <c:pt idx="398">
                  <c:v>7980</c:v>
                </c:pt>
                <c:pt idx="399">
                  <c:v>8000</c:v>
                </c:pt>
                <c:pt idx="400">
                  <c:v>8020</c:v>
                </c:pt>
                <c:pt idx="401">
                  <c:v>8040</c:v>
                </c:pt>
                <c:pt idx="402">
                  <c:v>8060</c:v>
                </c:pt>
                <c:pt idx="403">
                  <c:v>8080</c:v>
                </c:pt>
                <c:pt idx="404">
                  <c:v>8100</c:v>
                </c:pt>
                <c:pt idx="405">
                  <c:v>8120</c:v>
                </c:pt>
                <c:pt idx="406">
                  <c:v>8140</c:v>
                </c:pt>
                <c:pt idx="407">
                  <c:v>8160</c:v>
                </c:pt>
                <c:pt idx="408">
                  <c:v>8180</c:v>
                </c:pt>
                <c:pt idx="409">
                  <c:v>8200</c:v>
                </c:pt>
                <c:pt idx="410">
                  <c:v>8220</c:v>
                </c:pt>
                <c:pt idx="411">
                  <c:v>8240</c:v>
                </c:pt>
                <c:pt idx="412">
                  <c:v>8260</c:v>
                </c:pt>
                <c:pt idx="413">
                  <c:v>8280</c:v>
                </c:pt>
                <c:pt idx="414">
                  <c:v>8300</c:v>
                </c:pt>
                <c:pt idx="415">
                  <c:v>8320</c:v>
                </c:pt>
                <c:pt idx="416">
                  <c:v>8340</c:v>
                </c:pt>
                <c:pt idx="417">
                  <c:v>8360</c:v>
                </c:pt>
                <c:pt idx="418">
                  <c:v>8380</c:v>
                </c:pt>
                <c:pt idx="419">
                  <c:v>8400</c:v>
                </c:pt>
                <c:pt idx="420">
                  <c:v>8420</c:v>
                </c:pt>
                <c:pt idx="421">
                  <c:v>8440</c:v>
                </c:pt>
                <c:pt idx="422">
                  <c:v>8460</c:v>
                </c:pt>
                <c:pt idx="423">
                  <c:v>8480</c:v>
                </c:pt>
                <c:pt idx="424">
                  <c:v>8500</c:v>
                </c:pt>
                <c:pt idx="425">
                  <c:v>8520</c:v>
                </c:pt>
                <c:pt idx="426">
                  <c:v>8540</c:v>
                </c:pt>
                <c:pt idx="427">
                  <c:v>8560</c:v>
                </c:pt>
                <c:pt idx="428">
                  <c:v>8580</c:v>
                </c:pt>
                <c:pt idx="429">
                  <c:v>8600</c:v>
                </c:pt>
                <c:pt idx="430">
                  <c:v>8620</c:v>
                </c:pt>
                <c:pt idx="431">
                  <c:v>8640</c:v>
                </c:pt>
                <c:pt idx="432">
                  <c:v>8660</c:v>
                </c:pt>
                <c:pt idx="433">
                  <c:v>8680</c:v>
                </c:pt>
                <c:pt idx="434">
                  <c:v>8700</c:v>
                </c:pt>
                <c:pt idx="435">
                  <c:v>8720</c:v>
                </c:pt>
                <c:pt idx="436">
                  <c:v>8740</c:v>
                </c:pt>
                <c:pt idx="437">
                  <c:v>8760</c:v>
                </c:pt>
                <c:pt idx="438">
                  <c:v>8780</c:v>
                </c:pt>
                <c:pt idx="439">
                  <c:v>8800</c:v>
                </c:pt>
                <c:pt idx="440">
                  <c:v>8820</c:v>
                </c:pt>
                <c:pt idx="441">
                  <c:v>8840</c:v>
                </c:pt>
                <c:pt idx="442">
                  <c:v>8860</c:v>
                </c:pt>
                <c:pt idx="443">
                  <c:v>8880</c:v>
                </c:pt>
                <c:pt idx="444">
                  <c:v>8900</c:v>
                </c:pt>
                <c:pt idx="445">
                  <c:v>8920</c:v>
                </c:pt>
                <c:pt idx="446">
                  <c:v>8940</c:v>
                </c:pt>
                <c:pt idx="447">
                  <c:v>8960</c:v>
                </c:pt>
                <c:pt idx="448">
                  <c:v>8980</c:v>
                </c:pt>
                <c:pt idx="449">
                  <c:v>9000</c:v>
                </c:pt>
                <c:pt idx="450">
                  <c:v>9020</c:v>
                </c:pt>
                <c:pt idx="451">
                  <c:v>9040</c:v>
                </c:pt>
                <c:pt idx="452">
                  <c:v>9060</c:v>
                </c:pt>
                <c:pt idx="453">
                  <c:v>9080</c:v>
                </c:pt>
                <c:pt idx="454">
                  <c:v>9100</c:v>
                </c:pt>
                <c:pt idx="455">
                  <c:v>9120</c:v>
                </c:pt>
                <c:pt idx="456">
                  <c:v>9140</c:v>
                </c:pt>
                <c:pt idx="457">
                  <c:v>9160</c:v>
                </c:pt>
                <c:pt idx="458">
                  <c:v>9180</c:v>
                </c:pt>
                <c:pt idx="459">
                  <c:v>9200</c:v>
                </c:pt>
                <c:pt idx="460">
                  <c:v>9220</c:v>
                </c:pt>
                <c:pt idx="461">
                  <c:v>9240</c:v>
                </c:pt>
                <c:pt idx="462">
                  <c:v>9260</c:v>
                </c:pt>
                <c:pt idx="463">
                  <c:v>9280</c:v>
                </c:pt>
                <c:pt idx="464">
                  <c:v>9300</c:v>
                </c:pt>
                <c:pt idx="465">
                  <c:v>9320</c:v>
                </c:pt>
                <c:pt idx="466">
                  <c:v>9340</c:v>
                </c:pt>
                <c:pt idx="467">
                  <c:v>9360</c:v>
                </c:pt>
                <c:pt idx="468">
                  <c:v>9380</c:v>
                </c:pt>
                <c:pt idx="469">
                  <c:v>9400</c:v>
                </c:pt>
                <c:pt idx="470">
                  <c:v>9420</c:v>
                </c:pt>
                <c:pt idx="471">
                  <c:v>9440</c:v>
                </c:pt>
                <c:pt idx="472">
                  <c:v>9460</c:v>
                </c:pt>
                <c:pt idx="473">
                  <c:v>9480</c:v>
                </c:pt>
                <c:pt idx="474">
                  <c:v>9500</c:v>
                </c:pt>
                <c:pt idx="475">
                  <c:v>9520</c:v>
                </c:pt>
                <c:pt idx="476">
                  <c:v>9540</c:v>
                </c:pt>
                <c:pt idx="477">
                  <c:v>9560</c:v>
                </c:pt>
                <c:pt idx="478">
                  <c:v>9580</c:v>
                </c:pt>
                <c:pt idx="479">
                  <c:v>9600</c:v>
                </c:pt>
                <c:pt idx="480">
                  <c:v>9620</c:v>
                </c:pt>
                <c:pt idx="481">
                  <c:v>9640</c:v>
                </c:pt>
                <c:pt idx="482">
                  <c:v>9660</c:v>
                </c:pt>
                <c:pt idx="483">
                  <c:v>9680</c:v>
                </c:pt>
                <c:pt idx="484">
                  <c:v>9700</c:v>
                </c:pt>
                <c:pt idx="485">
                  <c:v>9720</c:v>
                </c:pt>
                <c:pt idx="486">
                  <c:v>9740</c:v>
                </c:pt>
                <c:pt idx="487">
                  <c:v>9760</c:v>
                </c:pt>
                <c:pt idx="488">
                  <c:v>9780</c:v>
                </c:pt>
                <c:pt idx="489">
                  <c:v>9800</c:v>
                </c:pt>
                <c:pt idx="490">
                  <c:v>9820</c:v>
                </c:pt>
                <c:pt idx="491">
                  <c:v>9840</c:v>
                </c:pt>
                <c:pt idx="492">
                  <c:v>9860</c:v>
                </c:pt>
                <c:pt idx="493">
                  <c:v>9880</c:v>
                </c:pt>
                <c:pt idx="494">
                  <c:v>9900</c:v>
                </c:pt>
                <c:pt idx="495">
                  <c:v>9920</c:v>
                </c:pt>
                <c:pt idx="496">
                  <c:v>9940</c:v>
                </c:pt>
                <c:pt idx="497">
                  <c:v>9960</c:v>
                </c:pt>
                <c:pt idx="498">
                  <c:v>9980</c:v>
                </c:pt>
                <c:pt idx="499">
                  <c:v>10000</c:v>
                </c:pt>
                <c:pt idx="500">
                  <c:v>10020</c:v>
                </c:pt>
                <c:pt idx="501">
                  <c:v>10040</c:v>
                </c:pt>
                <c:pt idx="502">
                  <c:v>10060</c:v>
                </c:pt>
                <c:pt idx="503">
                  <c:v>10080</c:v>
                </c:pt>
                <c:pt idx="504">
                  <c:v>10100</c:v>
                </c:pt>
                <c:pt idx="505">
                  <c:v>10120</c:v>
                </c:pt>
                <c:pt idx="506">
                  <c:v>10140</c:v>
                </c:pt>
                <c:pt idx="507">
                  <c:v>10160</c:v>
                </c:pt>
                <c:pt idx="508">
                  <c:v>10180</c:v>
                </c:pt>
                <c:pt idx="509">
                  <c:v>10200</c:v>
                </c:pt>
                <c:pt idx="510">
                  <c:v>10220</c:v>
                </c:pt>
                <c:pt idx="511">
                  <c:v>10240</c:v>
                </c:pt>
                <c:pt idx="512">
                  <c:v>10260</c:v>
                </c:pt>
                <c:pt idx="513">
                  <c:v>10280</c:v>
                </c:pt>
                <c:pt idx="514">
                  <c:v>10300</c:v>
                </c:pt>
                <c:pt idx="515">
                  <c:v>10320</c:v>
                </c:pt>
                <c:pt idx="516">
                  <c:v>10340</c:v>
                </c:pt>
                <c:pt idx="517">
                  <c:v>10360</c:v>
                </c:pt>
                <c:pt idx="518">
                  <c:v>10380</c:v>
                </c:pt>
                <c:pt idx="519">
                  <c:v>10400</c:v>
                </c:pt>
                <c:pt idx="520">
                  <c:v>10420</c:v>
                </c:pt>
                <c:pt idx="521">
                  <c:v>10440</c:v>
                </c:pt>
                <c:pt idx="522">
                  <c:v>10460</c:v>
                </c:pt>
                <c:pt idx="523">
                  <c:v>10480</c:v>
                </c:pt>
                <c:pt idx="524">
                  <c:v>10500</c:v>
                </c:pt>
                <c:pt idx="525">
                  <c:v>10520</c:v>
                </c:pt>
                <c:pt idx="526">
                  <c:v>10540</c:v>
                </c:pt>
                <c:pt idx="527">
                  <c:v>10560</c:v>
                </c:pt>
                <c:pt idx="528">
                  <c:v>10580</c:v>
                </c:pt>
                <c:pt idx="529">
                  <c:v>10600</c:v>
                </c:pt>
                <c:pt idx="530">
                  <c:v>10620</c:v>
                </c:pt>
                <c:pt idx="531">
                  <c:v>10640</c:v>
                </c:pt>
                <c:pt idx="532">
                  <c:v>10660</c:v>
                </c:pt>
                <c:pt idx="533">
                  <c:v>10680</c:v>
                </c:pt>
                <c:pt idx="534">
                  <c:v>10700</c:v>
                </c:pt>
                <c:pt idx="535">
                  <c:v>10720</c:v>
                </c:pt>
                <c:pt idx="536">
                  <c:v>10740</c:v>
                </c:pt>
                <c:pt idx="537">
                  <c:v>10760</c:v>
                </c:pt>
                <c:pt idx="538">
                  <c:v>10780</c:v>
                </c:pt>
                <c:pt idx="539">
                  <c:v>10800</c:v>
                </c:pt>
                <c:pt idx="540">
                  <c:v>10820</c:v>
                </c:pt>
                <c:pt idx="541">
                  <c:v>10840</c:v>
                </c:pt>
                <c:pt idx="542">
                  <c:v>10860</c:v>
                </c:pt>
                <c:pt idx="543">
                  <c:v>10880</c:v>
                </c:pt>
                <c:pt idx="544">
                  <c:v>10900</c:v>
                </c:pt>
                <c:pt idx="545">
                  <c:v>10920</c:v>
                </c:pt>
                <c:pt idx="546">
                  <c:v>10940</c:v>
                </c:pt>
                <c:pt idx="547">
                  <c:v>10960</c:v>
                </c:pt>
                <c:pt idx="548">
                  <c:v>10980</c:v>
                </c:pt>
                <c:pt idx="549">
                  <c:v>11000</c:v>
                </c:pt>
                <c:pt idx="550">
                  <c:v>11020</c:v>
                </c:pt>
                <c:pt idx="551">
                  <c:v>11040</c:v>
                </c:pt>
                <c:pt idx="552">
                  <c:v>11060</c:v>
                </c:pt>
                <c:pt idx="553">
                  <c:v>11080</c:v>
                </c:pt>
                <c:pt idx="554">
                  <c:v>11100</c:v>
                </c:pt>
                <c:pt idx="555">
                  <c:v>11120</c:v>
                </c:pt>
                <c:pt idx="556">
                  <c:v>11140</c:v>
                </c:pt>
                <c:pt idx="557">
                  <c:v>11160</c:v>
                </c:pt>
                <c:pt idx="558">
                  <c:v>11180</c:v>
                </c:pt>
                <c:pt idx="559">
                  <c:v>11200</c:v>
                </c:pt>
                <c:pt idx="560">
                  <c:v>11220</c:v>
                </c:pt>
                <c:pt idx="561">
                  <c:v>11240</c:v>
                </c:pt>
                <c:pt idx="562">
                  <c:v>11260</c:v>
                </c:pt>
                <c:pt idx="563">
                  <c:v>11280</c:v>
                </c:pt>
                <c:pt idx="564">
                  <c:v>11300</c:v>
                </c:pt>
                <c:pt idx="565">
                  <c:v>11320</c:v>
                </c:pt>
                <c:pt idx="566">
                  <c:v>11340</c:v>
                </c:pt>
                <c:pt idx="567">
                  <c:v>11360</c:v>
                </c:pt>
                <c:pt idx="568">
                  <c:v>11380</c:v>
                </c:pt>
                <c:pt idx="569">
                  <c:v>11400</c:v>
                </c:pt>
                <c:pt idx="570">
                  <c:v>11420</c:v>
                </c:pt>
                <c:pt idx="571">
                  <c:v>11440</c:v>
                </c:pt>
                <c:pt idx="572">
                  <c:v>11460</c:v>
                </c:pt>
                <c:pt idx="573">
                  <c:v>11480</c:v>
                </c:pt>
                <c:pt idx="574">
                  <c:v>11500</c:v>
                </c:pt>
                <c:pt idx="575">
                  <c:v>11520</c:v>
                </c:pt>
                <c:pt idx="576">
                  <c:v>11540</c:v>
                </c:pt>
                <c:pt idx="577">
                  <c:v>11560</c:v>
                </c:pt>
                <c:pt idx="578">
                  <c:v>11580</c:v>
                </c:pt>
                <c:pt idx="579">
                  <c:v>11600</c:v>
                </c:pt>
                <c:pt idx="580">
                  <c:v>11620</c:v>
                </c:pt>
                <c:pt idx="581">
                  <c:v>11640</c:v>
                </c:pt>
                <c:pt idx="582">
                  <c:v>11660</c:v>
                </c:pt>
                <c:pt idx="583">
                  <c:v>11680</c:v>
                </c:pt>
                <c:pt idx="584">
                  <c:v>11700</c:v>
                </c:pt>
                <c:pt idx="585">
                  <c:v>11720</c:v>
                </c:pt>
                <c:pt idx="586">
                  <c:v>11740</c:v>
                </c:pt>
                <c:pt idx="587">
                  <c:v>11760</c:v>
                </c:pt>
                <c:pt idx="588">
                  <c:v>11780</c:v>
                </c:pt>
                <c:pt idx="589">
                  <c:v>11800</c:v>
                </c:pt>
                <c:pt idx="590">
                  <c:v>11820</c:v>
                </c:pt>
                <c:pt idx="591">
                  <c:v>11840</c:v>
                </c:pt>
                <c:pt idx="592">
                  <c:v>11860</c:v>
                </c:pt>
                <c:pt idx="593">
                  <c:v>11880</c:v>
                </c:pt>
                <c:pt idx="594">
                  <c:v>11900</c:v>
                </c:pt>
                <c:pt idx="595">
                  <c:v>11920</c:v>
                </c:pt>
                <c:pt idx="596">
                  <c:v>11940</c:v>
                </c:pt>
                <c:pt idx="597">
                  <c:v>11960</c:v>
                </c:pt>
                <c:pt idx="598">
                  <c:v>11980</c:v>
                </c:pt>
                <c:pt idx="599">
                  <c:v>12000</c:v>
                </c:pt>
                <c:pt idx="600">
                  <c:v>12020</c:v>
                </c:pt>
                <c:pt idx="601">
                  <c:v>12040</c:v>
                </c:pt>
                <c:pt idx="602">
                  <c:v>12060</c:v>
                </c:pt>
                <c:pt idx="603">
                  <c:v>12080</c:v>
                </c:pt>
                <c:pt idx="604">
                  <c:v>12100</c:v>
                </c:pt>
                <c:pt idx="605">
                  <c:v>12120</c:v>
                </c:pt>
                <c:pt idx="606">
                  <c:v>12140</c:v>
                </c:pt>
                <c:pt idx="607">
                  <c:v>12160</c:v>
                </c:pt>
                <c:pt idx="608">
                  <c:v>12180</c:v>
                </c:pt>
                <c:pt idx="609">
                  <c:v>12200</c:v>
                </c:pt>
                <c:pt idx="610">
                  <c:v>12220</c:v>
                </c:pt>
                <c:pt idx="611">
                  <c:v>12240</c:v>
                </c:pt>
                <c:pt idx="612">
                  <c:v>12260</c:v>
                </c:pt>
                <c:pt idx="613">
                  <c:v>12280</c:v>
                </c:pt>
                <c:pt idx="614">
                  <c:v>12300</c:v>
                </c:pt>
                <c:pt idx="615">
                  <c:v>12320</c:v>
                </c:pt>
                <c:pt idx="616">
                  <c:v>12340</c:v>
                </c:pt>
                <c:pt idx="617">
                  <c:v>12360</c:v>
                </c:pt>
                <c:pt idx="618">
                  <c:v>12380</c:v>
                </c:pt>
                <c:pt idx="619">
                  <c:v>12400</c:v>
                </c:pt>
                <c:pt idx="620">
                  <c:v>12420</c:v>
                </c:pt>
                <c:pt idx="621">
                  <c:v>12440</c:v>
                </c:pt>
                <c:pt idx="622">
                  <c:v>12460</c:v>
                </c:pt>
                <c:pt idx="623">
                  <c:v>12480</c:v>
                </c:pt>
                <c:pt idx="624">
                  <c:v>12500</c:v>
                </c:pt>
                <c:pt idx="625">
                  <c:v>12520</c:v>
                </c:pt>
                <c:pt idx="626">
                  <c:v>12540</c:v>
                </c:pt>
                <c:pt idx="627">
                  <c:v>12560</c:v>
                </c:pt>
                <c:pt idx="628">
                  <c:v>12580</c:v>
                </c:pt>
                <c:pt idx="629">
                  <c:v>12600</c:v>
                </c:pt>
                <c:pt idx="630">
                  <c:v>12620</c:v>
                </c:pt>
                <c:pt idx="631">
                  <c:v>12640</c:v>
                </c:pt>
                <c:pt idx="632">
                  <c:v>12660</c:v>
                </c:pt>
                <c:pt idx="633">
                  <c:v>12680</c:v>
                </c:pt>
                <c:pt idx="634">
                  <c:v>12700</c:v>
                </c:pt>
                <c:pt idx="635">
                  <c:v>12720</c:v>
                </c:pt>
                <c:pt idx="636">
                  <c:v>12740</c:v>
                </c:pt>
                <c:pt idx="637">
                  <c:v>12760</c:v>
                </c:pt>
                <c:pt idx="638">
                  <c:v>12780</c:v>
                </c:pt>
                <c:pt idx="639">
                  <c:v>12800</c:v>
                </c:pt>
                <c:pt idx="640">
                  <c:v>12820</c:v>
                </c:pt>
                <c:pt idx="641">
                  <c:v>12840</c:v>
                </c:pt>
                <c:pt idx="642">
                  <c:v>12860</c:v>
                </c:pt>
                <c:pt idx="643">
                  <c:v>12880</c:v>
                </c:pt>
                <c:pt idx="644">
                  <c:v>12900</c:v>
                </c:pt>
                <c:pt idx="645">
                  <c:v>12920</c:v>
                </c:pt>
                <c:pt idx="646">
                  <c:v>12940</c:v>
                </c:pt>
                <c:pt idx="647">
                  <c:v>12960</c:v>
                </c:pt>
                <c:pt idx="648">
                  <c:v>12980</c:v>
                </c:pt>
                <c:pt idx="649">
                  <c:v>13000</c:v>
                </c:pt>
                <c:pt idx="650">
                  <c:v>13020</c:v>
                </c:pt>
                <c:pt idx="651">
                  <c:v>13040</c:v>
                </c:pt>
                <c:pt idx="652">
                  <c:v>13060</c:v>
                </c:pt>
                <c:pt idx="653">
                  <c:v>13080</c:v>
                </c:pt>
                <c:pt idx="654">
                  <c:v>13100</c:v>
                </c:pt>
                <c:pt idx="655">
                  <c:v>13120</c:v>
                </c:pt>
                <c:pt idx="656">
                  <c:v>13140</c:v>
                </c:pt>
                <c:pt idx="657">
                  <c:v>13160</c:v>
                </c:pt>
                <c:pt idx="658">
                  <c:v>13180</c:v>
                </c:pt>
                <c:pt idx="659">
                  <c:v>13200</c:v>
                </c:pt>
                <c:pt idx="660">
                  <c:v>13220</c:v>
                </c:pt>
                <c:pt idx="661">
                  <c:v>13240</c:v>
                </c:pt>
                <c:pt idx="662">
                  <c:v>13260</c:v>
                </c:pt>
                <c:pt idx="663">
                  <c:v>13280</c:v>
                </c:pt>
                <c:pt idx="664">
                  <c:v>13300</c:v>
                </c:pt>
                <c:pt idx="665">
                  <c:v>13320</c:v>
                </c:pt>
                <c:pt idx="666">
                  <c:v>13340</c:v>
                </c:pt>
                <c:pt idx="667">
                  <c:v>13360</c:v>
                </c:pt>
                <c:pt idx="668">
                  <c:v>13380</c:v>
                </c:pt>
                <c:pt idx="669">
                  <c:v>13400</c:v>
                </c:pt>
                <c:pt idx="670">
                  <c:v>13420</c:v>
                </c:pt>
                <c:pt idx="671">
                  <c:v>13440</c:v>
                </c:pt>
                <c:pt idx="672">
                  <c:v>13460</c:v>
                </c:pt>
                <c:pt idx="673">
                  <c:v>13480</c:v>
                </c:pt>
                <c:pt idx="674">
                  <c:v>13500</c:v>
                </c:pt>
                <c:pt idx="675">
                  <c:v>13520</c:v>
                </c:pt>
                <c:pt idx="676">
                  <c:v>13540</c:v>
                </c:pt>
                <c:pt idx="677">
                  <c:v>13560</c:v>
                </c:pt>
                <c:pt idx="678">
                  <c:v>13580</c:v>
                </c:pt>
                <c:pt idx="679">
                  <c:v>13600</c:v>
                </c:pt>
                <c:pt idx="680">
                  <c:v>13620</c:v>
                </c:pt>
                <c:pt idx="681">
                  <c:v>13640</c:v>
                </c:pt>
                <c:pt idx="682">
                  <c:v>13660</c:v>
                </c:pt>
                <c:pt idx="683">
                  <c:v>13680</c:v>
                </c:pt>
                <c:pt idx="684">
                  <c:v>13700</c:v>
                </c:pt>
                <c:pt idx="685">
                  <c:v>13720</c:v>
                </c:pt>
                <c:pt idx="686">
                  <c:v>13740</c:v>
                </c:pt>
                <c:pt idx="687">
                  <c:v>13760</c:v>
                </c:pt>
                <c:pt idx="688">
                  <c:v>13780</c:v>
                </c:pt>
                <c:pt idx="689">
                  <c:v>13800</c:v>
                </c:pt>
                <c:pt idx="690">
                  <c:v>13820</c:v>
                </c:pt>
                <c:pt idx="691">
                  <c:v>13840</c:v>
                </c:pt>
                <c:pt idx="692">
                  <c:v>13860</c:v>
                </c:pt>
                <c:pt idx="693">
                  <c:v>13880</c:v>
                </c:pt>
                <c:pt idx="694">
                  <c:v>13900</c:v>
                </c:pt>
                <c:pt idx="695">
                  <c:v>13920</c:v>
                </c:pt>
                <c:pt idx="696">
                  <c:v>13940</c:v>
                </c:pt>
                <c:pt idx="697">
                  <c:v>13960</c:v>
                </c:pt>
                <c:pt idx="698">
                  <c:v>13980</c:v>
                </c:pt>
                <c:pt idx="699">
                  <c:v>14000</c:v>
                </c:pt>
                <c:pt idx="700">
                  <c:v>14020</c:v>
                </c:pt>
                <c:pt idx="701">
                  <c:v>14040</c:v>
                </c:pt>
                <c:pt idx="702">
                  <c:v>14060</c:v>
                </c:pt>
                <c:pt idx="703">
                  <c:v>14080</c:v>
                </c:pt>
                <c:pt idx="704">
                  <c:v>14100</c:v>
                </c:pt>
                <c:pt idx="705">
                  <c:v>14120</c:v>
                </c:pt>
                <c:pt idx="706">
                  <c:v>14140</c:v>
                </c:pt>
                <c:pt idx="707">
                  <c:v>14160</c:v>
                </c:pt>
                <c:pt idx="708">
                  <c:v>14180</c:v>
                </c:pt>
                <c:pt idx="709">
                  <c:v>14200</c:v>
                </c:pt>
                <c:pt idx="710">
                  <c:v>14220</c:v>
                </c:pt>
                <c:pt idx="711">
                  <c:v>14240</c:v>
                </c:pt>
                <c:pt idx="712">
                  <c:v>14260</c:v>
                </c:pt>
                <c:pt idx="713">
                  <c:v>14280</c:v>
                </c:pt>
                <c:pt idx="714">
                  <c:v>14300</c:v>
                </c:pt>
                <c:pt idx="715">
                  <c:v>14320</c:v>
                </c:pt>
                <c:pt idx="716">
                  <c:v>14340</c:v>
                </c:pt>
                <c:pt idx="717">
                  <c:v>14360</c:v>
                </c:pt>
                <c:pt idx="718">
                  <c:v>14380</c:v>
                </c:pt>
                <c:pt idx="719">
                  <c:v>14400</c:v>
                </c:pt>
                <c:pt idx="720">
                  <c:v>14420</c:v>
                </c:pt>
                <c:pt idx="721">
                  <c:v>14440</c:v>
                </c:pt>
                <c:pt idx="722">
                  <c:v>14460</c:v>
                </c:pt>
                <c:pt idx="723">
                  <c:v>14480</c:v>
                </c:pt>
                <c:pt idx="724">
                  <c:v>14500</c:v>
                </c:pt>
                <c:pt idx="725">
                  <c:v>14520</c:v>
                </c:pt>
                <c:pt idx="726">
                  <c:v>14540</c:v>
                </c:pt>
                <c:pt idx="727">
                  <c:v>14560</c:v>
                </c:pt>
                <c:pt idx="728">
                  <c:v>14580</c:v>
                </c:pt>
                <c:pt idx="729">
                  <c:v>14600</c:v>
                </c:pt>
                <c:pt idx="730">
                  <c:v>14620</c:v>
                </c:pt>
                <c:pt idx="731">
                  <c:v>14640</c:v>
                </c:pt>
                <c:pt idx="732">
                  <c:v>14660</c:v>
                </c:pt>
                <c:pt idx="733">
                  <c:v>14680</c:v>
                </c:pt>
                <c:pt idx="734">
                  <c:v>14700</c:v>
                </c:pt>
                <c:pt idx="735">
                  <c:v>14720</c:v>
                </c:pt>
                <c:pt idx="736">
                  <c:v>14740</c:v>
                </c:pt>
                <c:pt idx="737">
                  <c:v>14760</c:v>
                </c:pt>
                <c:pt idx="738">
                  <c:v>14780</c:v>
                </c:pt>
                <c:pt idx="739">
                  <c:v>14800</c:v>
                </c:pt>
                <c:pt idx="740">
                  <c:v>14820</c:v>
                </c:pt>
                <c:pt idx="741">
                  <c:v>14840</c:v>
                </c:pt>
                <c:pt idx="742">
                  <c:v>14860</c:v>
                </c:pt>
                <c:pt idx="743">
                  <c:v>14880</c:v>
                </c:pt>
                <c:pt idx="744">
                  <c:v>14900</c:v>
                </c:pt>
                <c:pt idx="745">
                  <c:v>14920</c:v>
                </c:pt>
                <c:pt idx="746">
                  <c:v>14940</c:v>
                </c:pt>
                <c:pt idx="747">
                  <c:v>14960</c:v>
                </c:pt>
                <c:pt idx="748">
                  <c:v>14980</c:v>
                </c:pt>
                <c:pt idx="749">
                  <c:v>15000</c:v>
                </c:pt>
                <c:pt idx="750">
                  <c:v>15020</c:v>
                </c:pt>
                <c:pt idx="751">
                  <c:v>15040</c:v>
                </c:pt>
                <c:pt idx="752">
                  <c:v>15060</c:v>
                </c:pt>
                <c:pt idx="753">
                  <c:v>15080</c:v>
                </c:pt>
                <c:pt idx="754">
                  <c:v>15100</c:v>
                </c:pt>
                <c:pt idx="755">
                  <c:v>15120</c:v>
                </c:pt>
                <c:pt idx="756">
                  <c:v>15140</c:v>
                </c:pt>
                <c:pt idx="757">
                  <c:v>15160</c:v>
                </c:pt>
                <c:pt idx="758">
                  <c:v>15180</c:v>
                </c:pt>
                <c:pt idx="759">
                  <c:v>15200</c:v>
                </c:pt>
                <c:pt idx="760">
                  <c:v>15220</c:v>
                </c:pt>
                <c:pt idx="761">
                  <c:v>15240</c:v>
                </c:pt>
                <c:pt idx="762">
                  <c:v>15260</c:v>
                </c:pt>
                <c:pt idx="763">
                  <c:v>15280</c:v>
                </c:pt>
                <c:pt idx="764">
                  <c:v>15300</c:v>
                </c:pt>
                <c:pt idx="765">
                  <c:v>15320</c:v>
                </c:pt>
                <c:pt idx="766">
                  <c:v>15340</c:v>
                </c:pt>
                <c:pt idx="767">
                  <c:v>15360</c:v>
                </c:pt>
                <c:pt idx="768">
                  <c:v>15380</c:v>
                </c:pt>
                <c:pt idx="769">
                  <c:v>15400</c:v>
                </c:pt>
                <c:pt idx="770">
                  <c:v>15420</c:v>
                </c:pt>
                <c:pt idx="771">
                  <c:v>15440</c:v>
                </c:pt>
                <c:pt idx="772">
                  <c:v>15460</c:v>
                </c:pt>
                <c:pt idx="773">
                  <c:v>15480</c:v>
                </c:pt>
                <c:pt idx="774">
                  <c:v>15500</c:v>
                </c:pt>
                <c:pt idx="775">
                  <c:v>15520</c:v>
                </c:pt>
                <c:pt idx="776">
                  <c:v>15540</c:v>
                </c:pt>
                <c:pt idx="777">
                  <c:v>15560</c:v>
                </c:pt>
                <c:pt idx="778">
                  <c:v>15580</c:v>
                </c:pt>
                <c:pt idx="779">
                  <c:v>15600</c:v>
                </c:pt>
                <c:pt idx="780">
                  <c:v>15620</c:v>
                </c:pt>
                <c:pt idx="781">
                  <c:v>15640</c:v>
                </c:pt>
                <c:pt idx="782">
                  <c:v>15660</c:v>
                </c:pt>
                <c:pt idx="783">
                  <c:v>15680</c:v>
                </c:pt>
                <c:pt idx="784">
                  <c:v>15700</c:v>
                </c:pt>
                <c:pt idx="785">
                  <c:v>15720</c:v>
                </c:pt>
                <c:pt idx="786">
                  <c:v>15740</c:v>
                </c:pt>
                <c:pt idx="787">
                  <c:v>15760</c:v>
                </c:pt>
                <c:pt idx="788">
                  <c:v>15780</c:v>
                </c:pt>
                <c:pt idx="789">
                  <c:v>15800</c:v>
                </c:pt>
                <c:pt idx="790">
                  <c:v>15820</c:v>
                </c:pt>
                <c:pt idx="791">
                  <c:v>15840</c:v>
                </c:pt>
                <c:pt idx="792">
                  <c:v>15860</c:v>
                </c:pt>
                <c:pt idx="793">
                  <c:v>15880</c:v>
                </c:pt>
                <c:pt idx="794">
                  <c:v>15900</c:v>
                </c:pt>
                <c:pt idx="795">
                  <c:v>15920</c:v>
                </c:pt>
                <c:pt idx="796">
                  <c:v>15940</c:v>
                </c:pt>
                <c:pt idx="797">
                  <c:v>15960</c:v>
                </c:pt>
                <c:pt idx="798">
                  <c:v>15980</c:v>
                </c:pt>
                <c:pt idx="799">
                  <c:v>16000</c:v>
                </c:pt>
                <c:pt idx="800">
                  <c:v>16020</c:v>
                </c:pt>
                <c:pt idx="801">
                  <c:v>16040</c:v>
                </c:pt>
                <c:pt idx="802">
                  <c:v>16060</c:v>
                </c:pt>
                <c:pt idx="803">
                  <c:v>16080</c:v>
                </c:pt>
                <c:pt idx="804">
                  <c:v>16100</c:v>
                </c:pt>
                <c:pt idx="805">
                  <c:v>16120</c:v>
                </c:pt>
                <c:pt idx="806">
                  <c:v>16140</c:v>
                </c:pt>
                <c:pt idx="807">
                  <c:v>16160</c:v>
                </c:pt>
                <c:pt idx="808">
                  <c:v>16180</c:v>
                </c:pt>
                <c:pt idx="809">
                  <c:v>16200</c:v>
                </c:pt>
                <c:pt idx="810">
                  <c:v>16220</c:v>
                </c:pt>
                <c:pt idx="811">
                  <c:v>16240</c:v>
                </c:pt>
                <c:pt idx="812">
                  <c:v>16260</c:v>
                </c:pt>
                <c:pt idx="813">
                  <c:v>16280</c:v>
                </c:pt>
                <c:pt idx="814">
                  <c:v>16300</c:v>
                </c:pt>
                <c:pt idx="815">
                  <c:v>16320</c:v>
                </c:pt>
                <c:pt idx="816">
                  <c:v>16340</c:v>
                </c:pt>
                <c:pt idx="817">
                  <c:v>16360</c:v>
                </c:pt>
                <c:pt idx="818">
                  <c:v>16380</c:v>
                </c:pt>
                <c:pt idx="819">
                  <c:v>16400</c:v>
                </c:pt>
                <c:pt idx="820">
                  <c:v>16420</c:v>
                </c:pt>
                <c:pt idx="821">
                  <c:v>16440</c:v>
                </c:pt>
                <c:pt idx="822">
                  <c:v>16460</c:v>
                </c:pt>
                <c:pt idx="823">
                  <c:v>16480</c:v>
                </c:pt>
                <c:pt idx="824">
                  <c:v>16500</c:v>
                </c:pt>
                <c:pt idx="825">
                  <c:v>16520</c:v>
                </c:pt>
                <c:pt idx="826">
                  <c:v>16540</c:v>
                </c:pt>
                <c:pt idx="827">
                  <c:v>16560</c:v>
                </c:pt>
                <c:pt idx="828">
                  <c:v>16580</c:v>
                </c:pt>
                <c:pt idx="829">
                  <c:v>16600</c:v>
                </c:pt>
                <c:pt idx="830">
                  <c:v>16620</c:v>
                </c:pt>
                <c:pt idx="831">
                  <c:v>16640</c:v>
                </c:pt>
                <c:pt idx="832">
                  <c:v>16660</c:v>
                </c:pt>
                <c:pt idx="833">
                  <c:v>16680</c:v>
                </c:pt>
                <c:pt idx="834">
                  <c:v>16700</c:v>
                </c:pt>
                <c:pt idx="835">
                  <c:v>16720</c:v>
                </c:pt>
                <c:pt idx="836">
                  <c:v>16740</c:v>
                </c:pt>
                <c:pt idx="837">
                  <c:v>16760</c:v>
                </c:pt>
                <c:pt idx="838">
                  <c:v>16780</c:v>
                </c:pt>
                <c:pt idx="839">
                  <c:v>16800</c:v>
                </c:pt>
                <c:pt idx="840">
                  <c:v>16820</c:v>
                </c:pt>
                <c:pt idx="841">
                  <c:v>16840</c:v>
                </c:pt>
                <c:pt idx="842">
                  <c:v>16860</c:v>
                </c:pt>
                <c:pt idx="843">
                  <c:v>16880</c:v>
                </c:pt>
                <c:pt idx="844">
                  <c:v>16900</c:v>
                </c:pt>
                <c:pt idx="845">
                  <c:v>16920</c:v>
                </c:pt>
                <c:pt idx="846">
                  <c:v>16940</c:v>
                </c:pt>
                <c:pt idx="847">
                  <c:v>16960</c:v>
                </c:pt>
                <c:pt idx="848">
                  <c:v>16980</c:v>
                </c:pt>
                <c:pt idx="849">
                  <c:v>17000</c:v>
                </c:pt>
                <c:pt idx="850">
                  <c:v>17020</c:v>
                </c:pt>
                <c:pt idx="851">
                  <c:v>17040</c:v>
                </c:pt>
                <c:pt idx="852">
                  <c:v>17060</c:v>
                </c:pt>
                <c:pt idx="853">
                  <c:v>17080</c:v>
                </c:pt>
                <c:pt idx="854">
                  <c:v>17100</c:v>
                </c:pt>
                <c:pt idx="855">
                  <c:v>17120</c:v>
                </c:pt>
                <c:pt idx="856">
                  <c:v>17140</c:v>
                </c:pt>
                <c:pt idx="857">
                  <c:v>17160</c:v>
                </c:pt>
                <c:pt idx="858">
                  <c:v>17180</c:v>
                </c:pt>
                <c:pt idx="859">
                  <c:v>17200</c:v>
                </c:pt>
                <c:pt idx="860">
                  <c:v>17220</c:v>
                </c:pt>
                <c:pt idx="861">
                  <c:v>17240</c:v>
                </c:pt>
                <c:pt idx="862">
                  <c:v>17260</c:v>
                </c:pt>
                <c:pt idx="863">
                  <c:v>17280</c:v>
                </c:pt>
                <c:pt idx="864">
                  <c:v>17300</c:v>
                </c:pt>
                <c:pt idx="865">
                  <c:v>17320</c:v>
                </c:pt>
                <c:pt idx="866">
                  <c:v>17340</c:v>
                </c:pt>
                <c:pt idx="867">
                  <c:v>17360</c:v>
                </c:pt>
                <c:pt idx="868">
                  <c:v>17380</c:v>
                </c:pt>
                <c:pt idx="869">
                  <c:v>17400</c:v>
                </c:pt>
                <c:pt idx="870">
                  <c:v>17420</c:v>
                </c:pt>
                <c:pt idx="871">
                  <c:v>17440</c:v>
                </c:pt>
                <c:pt idx="872">
                  <c:v>17460</c:v>
                </c:pt>
                <c:pt idx="873">
                  <c:v>17480</c:v>
                </c:pt>
                <c:pt idx="874">
                  <c:v>17500</c:v>
                </c:pt>
                <c:pt idx="875">
                  <c:v>17520</c:v>
                </c:pt>
                <c:pt idx="876">
                  <c:v>17540</c:v>
                </c:pt>
                <c:pt idx="877">
                  <c:v>17560</c:v>
                </c:pt>
                <c:pt idx="878">
                  <c:v>17580</c:v>
                </c:pt>
                <c:pt idx="879">
                  <c:v>17600</c:v>
                </c:pt>
                <c:pt idx="880">
                  <c:v>17620</c:v>
                </c:pt>
                <c:pt idx="881">
                  <c:v>17640</c:v>
                </c:pt>
                <c:pt idx="882">
                  <c:v>17660</c:v>
                </c:pt>
                <c:pt idx="883">
                  <c:v>17680</c:v>
                </c:pt>
                <c:pt idx="884">
                  <c:v>17700</c:v>
                </c:pt>
                <c:pt idx="885">
                  <c:v>17720</c:v>
                </c:pt>
                <c:pt idx="886">
                  <c:v>17740</c:v>
                </c:pt>
                <c:pt idx="887">
                  <c:v>17760</c:v>
                </c:pt>
                <c:pt idx="888">
                  <c:v>17780</c:v>
                </c:pt>
                <c:pt idx="889">
                  <c:v>17800</c:v>
                </c:pt>
                <c:pt idx="890">
                  <c:v>17820</c:v>
                </c:pt>
                <c:pt idx="891">
                  <c:v>17840</c:v>
                </c:pt>
                <c:pt idx="892">
                  <c:v>17860</c:v>
                </c:pt>
                <c:pt idx="893">
                  <c:v>17880</c:v>
                </c:pt>
                <c:pt idx="894">
                  <c:v>17900</c:v>
                </c:pt>
                <c:pt idx="895">
                  <c:v>17920</c:v>
                </c:pt>
                <c:pt idx="896">
                  <c:v>17940</c:v>
                </c:pt>
                <c:pt idx="897">
                  <c:v>17960</c:v>
                </c:pt>
                <c:pt idx="898">
                  <c:v>17980</c:v>
                </c:pt>
                <c:pt idx="899">
                  <c:v>18000</c:v>
                </c:pt>
                <c:pt idx="900">
                  <c:v>18020</c:v>
                </c:pt>
                <c:pt idx="901">
                  <c:v>18040</c:v>
                </c:pt>
                <c:pt idx="902">
                  <c:v>18060</c:v>
                </c:pt>
                <c:pt idx="903">
                  <c:v>18080</c:v>
                </c:pt>
                <c:pt idx="904">
                  <c:v>18100</c:v>
                </c:pt>
                <c:pt idx="905">
                  <c:v>18120</c:v>
                </c:pt>
                <c:pt idx="906">
                  <c:v>18140</c:v>
                </c:pt>
                <c:pt idx="907">
                  <c:v>18160</c:v>
                </c:pt>
                <c:pt idx="908">
                  <c:v>18180</c:v>
                </c:pt>
                <c:pt idx="909">
                  <c:v>18200</c:v>
                </c:pt>
                <c:pt idx="910">
                  <c:v>18220</c:v>
                </c:pt>
                <c:pt idx="911">
                  <c:v>18240</c:v>
                </c:pt>
                <c:pt idx="912">
                  <c:v>18260</c:v>
                </c:pt>
                <c:pt idx="913">
                  <c:v>18280</c:v>
                </c:pt>
                <c:pt idx="914">
                  <c:v>18300</c:v>
                </c:pt>
                <c:pt idx="915">
                  <c:v>18320</c:v>
                </c:pt>
                <c:pt idx="916">
                  <c:v>18340</c:v>
                </c:pt>
                <c:pt idx="917">
                  <c:v>18360</c:v>
                </c:pt>
                <c:pt idx="918">
                  <c:v>18380</c:v>
                </c:pt>
                <c:pt idx="919">
                  <c:v>18400</c:v>
                </c:pt>
                <c:pt idx="920">
                  <c:v>18420</c:v>
                </c:pt>
                <c:pt idx="921">
                  <c:v>18440</c:v>
                </c:pt>
                <c:pt idx="922">
                  <c:v>18460</c:v>
                </c:pt>
                <c:pt idx="923">
                  <c:v>18480</c:v>
                </c:pt>
                <c:pt idx="924">
                  <c:v>18500</c:v>
                </c:pt>
                <c:pt idx="925">
                  <c:v>18520</c:v>
                </c:pt>
                <c:pt idx="926">
                  <c:v>18540</c:v>
                </c:pt>
                <c:pt idx="927">
                  <c:v>18560</c:v>
                </c:pt>
                <c:pt idx="928">
                  <c:v>18580</c:v>
                </c:pt>
                <c:pt idx="929">
                  <c:v>18600</c:v>
                </c:pt>
                <c:pt idx="930">
                  <c:v>18620</c:v>
                </c:pt>
                <c:pt idx="931">
                  <c:v>18640</c:v>
                </c:pt>
                <c:pt idx="932">
                  <c:v>18660</c:v>
                </c:pt>
                <c:pt idx="933">
                  <c:v>18680</c:v>
                </c:pt>
                <c:pt idx="934">
                  <c:v>18700</c:v>
                </c:pt>
                <c:pt idx="935">
                  <c:v>18720</c:v>
                </c:pt>
                <c:pt idx="936">
                  <c:v>18740</c:v>
                </c:pt>
                <c:pt idx="937">
                  <c:v>18760</c:v>
                </c:pt>
                <c:pt idx="938">
                  <c:v>18780</c:v>
                </c:pt>
                <c:pt idx="939">
                  <c:v>18800</c:v>
                </c:pt>
                <c:pt idx="940">
                  <c:v>18820</c:v>
                </c:pt>
                <c:pt idx="941">
                  <c:v>18840</c:v>
                </c:pt>
                <c:pt idx="942">
                  <c:v>18860</c:v>
                </c:pt>
                <c:pt idx="943">
                  <c:v>18880</c:v>
                </c:pt>
                <c:pt idx="944">
                  <c:v>18900</c:v>
                </c:pt>
                <c:pt idx="945">
                  <c:v>18920</c:v>
                </c:pt>
                <c:pt idx="946">
                  <c:v>18940</c:v>
                </c:pt>
                <c:pt idx="947">
                  <c:v>18960</c:v>
                </c:pt>
                <c:pt idx="948">
                  <c:v>18980</c:v>
                </c:pt>
                <c:pt idx="949">
                  <c:v>19000</c:v>
                </c:pt>
                <c:pt idx="950">
                  <c:v>19020</c:v>
                </c:pt>
                <c:pt idx="951">
                  <c:v>19040</c:v>
                </c:pt>
                <c:pt idx="952">
                  <c:v>19060</c:v>
                </c:pt>
                <c:pt idx="953">
                  <c:v>19080</c:v>
                </c:pt>
                <c:pt idx="954">
                  <c:v>19100</c:v>
                </c:pt>
                <c:pt idx="955">
                  <c:v>19120</c:v>
                </c:pt>
                <c:pt idx="956">
                  <c:v>19140</c:v>
                </c:pt>
                <c:pt idx="957">
                  <c:v>19160</c:v>
                </c:pt>
                <c:pt idx="958">
                  <c:v>19180</c:v>
                </c:pt>
                <c:pt idx="959">
                  <c:v>19200</c:v>
                </c:pt>
                <c:pt idx="960">
                  <c:v>19220</c:v>
                </c:pt>
                <c:pt idx="961">
                  <c:v>19240</c:v>
                </c:pt>
                <c:pt idx="962">
                  <c:v>19260</c:v>
                </c:pt>
                <c:pt idx="963">
                  <c:v>19280</c:v>
                </c:pt>
                <c:pt idx="964">
                  <c:v>19300</c:v>
                </c:pt>
                <c:pt idx="965">
                  <c:v>19320</c:v>
                </c:pt>
                <c:pt idx="966">
                  <c:v>19340</c:v>
                </c:pt>
                <c:pt idx="967">
                  <c:v>19360</c:v>
                </c:pt>
                <c:pt idx="968">
                  <c:v>19380</c:v>
                </c:pt>
                <c:pt idx="969">
                  <c:v>19400</c:v>
                </c:pt>
                <c:pt idx="970">
                  <c:v>19420</c:v>
                </c:pt>
                <c:pt idx="971">
                  <c:v>19440</c:v>
                </c:pt>
                <c:pt idx="972">
                  <c:v>19460</c:v>
                </c:pt>
                <c:pt idx="973">
                  <c:v>19480</c:v>
                </c:pt>
                <c:pt idx="974">
                  <c:v>19500</c:v>
                </c:pt>
                <c:pt idx="975">
                  <c:v>19520</c:v>
                </c:pt>
                <c:pt idx="976">
                  <c:v>19540</c:v>
                </c:pt>
                <c:pt idx="977">
                  <c:v>19560</c:v>
                </c:pt>
                <c:pt idx="978">
                  <c:v>19580</c:v>
                </c:pt>
                <c:pt idx="979">
                  <c:v>19600</c:v>
                </c:pt>
                <c:pt idx="980">
                  <c:v>19620</c:v>
                </c:pt>
                <c:pt idx="981">
                  <c:v>19640</c:v>
                </c:pt>
                <c:pt idx="982">
                  <c:v>19660</c:v>
                </c:pt>
                <c:pt idx="983">
                  <c:v>19680</c:v>
                </c:pt>
                <c:pt idx="984">
                  <c:v>19700</c:v>
                </c:pt>
                <c:pt idx="985">
                  <c:v>19720</c:v>
                </c:pt>
                <c:pt idx="986">
                  <c:v>19740</c:v>
                </c:pt>
                <c:pt idx="987">
                  <c:v>19760</c:v>
                </c:pt>
                <c:pt idx="988">
                  <c:v>19780</c:v>
                </c:pt>
                <c:pt idx="989">
                  <c:v>19800</c:v>
                </c:pt>
                <c:pt idx="990">
                  <c:v>19820</c:v>
                </c:pt>
                <c:pt idx="991">
                  <c:v>19840</c:v>
                </c:pt>
                <c:pt idx="992">
                  <c:v>19860</c:v>
                </c:pt>
                <c:pt idx="993">
                  <c:v>19880</c:v>
                </c:pt>
                <c:pt idx="994">
                  <c:v>19900</c:v>
                </c:pt>
                <c:pt idx="995">
                  <c:v>19920</c:v>
                </c:pt>
                <c:pt idx="996">
                  <c:v>19940</c:v>
                </c:pt>
                <c:pt idx="997">
                  <c:v>19960</c:v>
                </c:pt>
                <c:pt idx="998">
                  <c:v>19980</c:v>
                </c:pt>
                <c:pt idx="999">
                  <c:v>20000</c:v>
                </c:pt>
                <c:pt idx="1000">
                  <c:v>20020</c:v>
                </c:pt>
                <c:pt idx="1001">
                  <c:v>20040</c:v>
                </c:pt>
                <c:pt idx="1002">
                  <c:v>20060</c:v>
                </c:pt>
                <c:pt idx="1003">
                  <c:v>20080</c:v>
                </c:pt>
                <c:pt idx="1004">
                  <c:v>20100</c:v>
                </c:pt>
                <c:pt idx="1005">
                  <c:v>20120</c:v>
                </c:pt>
                <c:pt idx="1006">
                  <c:v>20140</c:v>
                </c:pt>
                <c:pt idx="1007">
                  <c:v>20160</c:v>
                </c:pt>
                <c:pt idx="1008">
                  <c:v>20180</c:v>
                </c:pt>
                <c:pt idx="1009">
                  <c:v>20200</c:v>
                </c:pt>
                <c:pt idx="1010">
                  <c:v>20220</c:v>
                </c:pt>
                <c:pt idx="1011">
                  <c:v>20240</c:v>
                </c:pt>
                <c:pt idx="1012">
                  <c:v>20260</c:v>
                </c:pt>
                <c:pt idx="1013">
                  <c:v>20280</c:v>
                </c:pt>
                <c:pt idx="1014">
                  <c:v>20300</c:v>
                </c:pt>
                <c:pt idx="1015">
                  <c:v>20320</c:v>
                </c:pt>
                <c:pt idx="1016">
                  <c:v>20340</c:v>
                </c:pt>
                <c:pt idx="1017">
                  <c:v>20360</c:v>
                </c:pt>
                <c:pt idx="1018">
                  <c:v>20380</c:v>
                </c:pt>
                <c:pt idx="1019">
                  <c:v>20400</c:v>
                </c:pt>
                <c:pt idx="1020">
                  <c:v>20420</c:v>
                </c:pt>
                <c:pt idx="1021">
                  <c:v>20440</c:v>
                </c:pt>
                <c:pt idx="1022">
                  <c:v>20460</c:v>
                </c:pt>
                <c:pt idx="1023">
                  <c:v>20480</c:v>
                </c:pt>
                <c:pt idx="1024">
                  <c:v>20500</c:v>
                </c:pt>
                <c:pt idx="1025">
                  <c:v>20520</c:v>
                </c:pt>
                <c:pt idx="1026">
                  <c:v>20540</c:v>
                </c:pt>
                <c:pt idx="1027">
                  <c:v>20560</c:v>
                </c:pt>
                <c:pt idx="1028">
                  <c:v>20580</c:v>
                </c:pt>
                <c:pt idx="1029">
                  <c:v>20600</c:v>
                </c:pt>
                <c:pt idx="1030">
                  <c:v>20620</c:v>
                </c:pt>
                <c:pt idx="1031">
                  <c:v>20640</c:v>
                </c:pt>
                <c:pt idx="1032">
                  <c:v>20660</c:v>
                </c:pt>
                <c:pt idx="1033">
                  <c:v>20680</c:v>
                </c:pt>
                <c:pt idx="1034">
                  <c:v>20700</c:v>
                </c:pt>
                <c:pt idx="1035">
                  <c:v>20720</c:v>
                </c:pt>
                <c:pt idx="1036">
                  <c:v>20740</c:v>
                </c:pt>
                <c:pt idx="1037">
                  <c:v>20760</c:v>
                </c:pt>
                <c:pt idx="1038">
                  <c:v>20780</c:v>
                </c:pt>
                <c:pt idx="1039">
                  <c:v>20800</c:v>
                </c:pt>
                <c:pt idx="1040">
                  <c:v>20820</c:v>
                </c:pt>
                <c:pt idx="1041">
                  <c:v>20840</c:v>
                </c:pt>
                <c:pt idx="1042">
                  <c:v>20860</c:v>
                </c:pt>
                <c:pt idx="1043">
                  <c:v>20880</c:v>
                </c:pt>
                <c:pt idx="1044">
                  <c:v>20900</c:v>
                </c:pt>
                <c:pt idx="1045">
                  <c:v>20920</c:v>
                </c:pt>
                <c:pt idx="1046">
                  <c:v>20940</c:v>
                </c:pt>
                <c:pt idx="1047">
                  <c:v>20960</c:v>
                </c:pt>
                <c:pt idx="1048">
                  <c:v>20980</c:v>
                </c:pt>
                <c:pt idx="1049">
                  <c:v>21000</c:v>
                </c:pt>
                <c:pt idx="1050">
                  <c:v>21020</c:v>
                </c:pt>
                <c:pt idx="1051">
                  <c:v>21040</c:v>
                </c:pt>
                <c:pt idx="1052">
                  <c:v>21060</c:v>
                </c:pt>
                <c:pt idx="1053">
                  <c:v>21080</c:v>
                </c:pt>
                <c:pt idx="1054">
                  <c:v>21100</c:v>
                </c:pt>
                <c:pt idx="1055">
                  <c:v>21120</c:v>
                </c:pt>
                <c:pt idx="1056">
                  <c:v>21140</c:v>
                </c:pt>
                <c:pt idx="1057">
                  <c:v>21160</c:v>
                </c:pt>
                <c:pt idx="1058">
                  <c:v>21180</c:v>
                </c:pt>
                <c:pt idx="1059">
                  <c:v>21200</c:v>
                </c:pt>
                <c:pt idx="1060">
                  <c:v>21220</c:v>
                </c:pt>
                <c:pt idx="1061">
                  <c:v>21240</c:v>
                </c:pt>
                <c:pt idx="1062">
                  <c:v>21260</c:v>
                </c:pt>
                <c:pt idx="1063">
                  <c:v>21280</c:v>
                </c:pt>
                <c:pt idx="1064">
                  <c:v>21300</c:v>
                </c:pt>
                <c:pt idx="1065">
                  <c:v>21320</c:v>
                </c:pt>
                <c:pt idx="1066">
                  <c:v>21340</c:v>
                </c:pt>
                <c:pt idx="1067">
                  <c:v>21360</c:v>
                </c:pt>
                <c:pt idx="1068">
                  <c:v>21380</c:v>
                </c:pt>
                <c:pt idx="1069">
                  <c:v>21400</c:v>
                </c:pt>
                <c:pt idx="1070">
                  <c:v>21420</c:v>
                </c:pt>
                <c:pt idx="1071">
                  <c:v>21440</c:v>
                </c:pt>
                <c:pt idx="1072">
                  <c:v>21460</c:v>
                </c:pt>
                <c:pt idx="1073">
                  <c:v>21480</c:v>
                </c:pt>
                <c:pt idx="1074">
                  <c:v>21500</c:v>
                </c:pt>
                <c:pt idx="1075">
                  <c:v>21520</c:v>
                </c:pt>
                <c:pt idx="1076">
                  <c:v>21540</c:v>
                </c:pt>
                <c:pt idx="1077">
                  <c:v>21560</c:v>
                </c:pt>
                <c:pt idx="1078">
                  <c:v>21580</c:v>
                </c:pt>
                <c:pt idx="1079">
                  <c:v>21600</c:v>
                </c:pt>
                <c:pt idx="1080">
                  <c:v>21620</c:v>
                </c:pt>
                <c:pt idx="1081">
                  <c:v>21640</c:v>
                </c:pt>
                <c:pt idx="1082">
                  <c:v>21660</c:v>
                </c:pt>
                <c:pt idx="1083">
                  <c:v>21680</c:v>
                </c:pt>
                <c:pt idx="1084">
                  <c:v>21700</c:v>
                </c:pt>
                <c:pt idx="1085">
                  <c:v>21720</c:v>
                </c:pt>
                <c:pt idx="1086">
                  <c:v>21740</c:v>
                </c:pt>
                <c:pt idx="1087">
                  <c:v>21760</c:v>
                </c:pt>
                <c:pt idx="1088">
                  <c:v>21780</c:v>
                </c:pt>
                <c:pt idx="1089">
                  <c:v>21800</c:v>
                </c:pt>
                <c:pt idx="1090">
                  <c:v>21820</c:v>
                </c:pt>
                <c:pt idx="1091">
                  <c:v>21840</c:v>
                </c:pt>
                <c:pt idx="1092">
                  <c:v>21860</c:v>
                </c:pt>
                <c:pt idx="1093">
                  <c:v>21880</c:v>
                </c:pt>
                <c:pt idx="1094">
                  <c:v>21900</c:v>
                </c:pt>
                <c:pt idx="1095">
                  <c:v>21920</c:v>
                </c:pt>
                <c:pt idx="1096">
                  <c:v>21940</c:v>
                </c:pt>
                <c:pt idx="1097">
                  <c:v>21960</c:v>
                </c:pt>
                <c:pt idx="1098">
                  <c:v>21980</c:v>
                </c:pt>
                <c:pt idx="1099">
                  <c:v>22000</c:v>
                </c:pt>
                <c:pt idx="1100">
                  <c:v>22020</c:v>
                </c:pt>
                <c:pt idx="1101">
                  <c:v>22040</c:v>
                </c:pt>
                <c:pt idx="1102">
                  <c:v>22060</c:v>
                </c:pt>
                <c:pt idx="1103">
                  <c:v>22080</c:v>
                </c:pt>
                <c:pt idx="1104">
                  <c:v>22100</c:v>
                </c:pt>
                <c:pt idx="1105">
                  <c:v>22120</c:v>
                </c:pt>
                <c:pt idx="1106">
                  <c:v>22140</c:v>
                </c:pt>
                <c:pt idx="1107">
                  <c:v>22160</c:v>
                </c:pt>
                <c:pt idx="1108">
                  <c:v>22180</c:v>
                </c:pt>
                <c:pt idx="1109">
                  <c:v>22200</c:v>
                </c:pt>
                <c:pt idx="1110">
                  <c:v>22220</c:v>
                </c:pt>
                <c:pt idx="1111">
                  <c:v>22240</c:v>
                </c:pt>
                <c:pt idx="1112">
                  <c:v>22260</c:v>
                </c:pt>
                <c:pt idx="1113">
                  <c:v>22280</c:v>
                </c:pt>
                <c:pt idx="1114">
                  <c:v>22300</c:v>
                </c:pt>
                <c:pt idx="1115">
                  <c:v>22320</c:v>
                </c:pt>
                <c:pt idx="1116">
                  <c:v>22340</c:v>
                </c:pt>
                <c:pt idx="1117">
                  <c:v>22360</c:v>
                </c:pt>
                <c:pt idx="1118">
                  <c:v>22380</c:v>
                </c:pt>
                <c:pt idx="1119">
                  <c:v>22400</c:v>
                </c:pt>
                <c:pt idx="1120">
                  <c:v>22420</c:v>
                </c:pt>
                <c:pt idx="1121">
                  <c:v>22440</c:v>
                </c:pt>
                <c:pt idx="1122">
                  <c:v>22460</c:v>
                </c:pt>
                <c:pt idx="1123">
                  <c:v>22480</c:v>
                </c:pt>
                <c:pt idx="1124">
                  <c:v>22500</c:v>
                </c:pt>
                <c:pt idx="1125">
                  <c:v>22520</c:v>
                </c:pt>
                <c:pt idx="1126">
                  <c:v>22540</c:v>
                </c:pt>
                <c:pt idx="1127">
                  <c:v>22560</c:v>
                </c:pt>
                <c:pt idx="1128">
                  <c:v>22580</c:v>
                </c:pt>
                <c:pt idx="1129">
                  <c:v>22600</c:v>
                </c:pt>
                <c:pt idx="1130">
                  <c:v>22620</c:v>
                </c:pt>
                <c:pt idx="1131">
                  <c:v>22640</c:v>
                </c:pt>
                <c:pt idx="1132">
                  <c:v>22660</c:v>
                </c:pt>
                <c:pt idx="1133">
                  <c:v>22680</c:v>
                </c:pt>
                <c:pt idx="1134">
                  <c:v>22700</c:v>
                </c:pt>
                <c:pt idx="1135">
                  <c:v>22720</c:v>
                </c:pt>
                <c:pt idx="1136">
                  <c:v>22740</c:v>
                </c:pt>
                <c:pt idx="1137">
                  <c:v>22760</c:v>
                </c:pt>
                <c:pt idx="1138">
                  <c:v>22780</c:v>
                </c:pt>
                <c:pt idx="1139">
                  <c:v>22800</c:v>
                </c:pt>
                <c:pt idx="1140">
                  <c:v>22820</c:v>
                </c:pt>
                <c:pt idx="1141">
                  <c:v>22840</c:v>
                </c:pt>
                <c:pt idx="1142">
                  <c:v>22860</c:v>
                </c:pt>
                <c:pt idx="1143">
                  <c:v>22880</c:v>
                </c:pt>
                <c:pt idx="1144">
                  <c:v>22900</c:v>
                </c:pt>
                <c:pt idx="1145">
                  <c:v>22920</c:v>
                </c:pt>
                <c:pt idx="1146">
                  <c:v>22940</c:v>
                </c:pt>
                <c:pt idx="1147">
                  <c:v>22960</c:v>
                </c:pt>
                <c:pt idx="1148">
                  <c:v>22980</c:v>
                </c:pt>
                <c:pt idx="1149">
                  <c:v>23000</c:v>
                </c:pt>
                <c:pt idx="1150">
                  <c:v>23020</c:v>
                </c:pt>
                <c:pt idx="1151">
                  <c:v>23040</c:v>
                </c:pt>
                <c:pt idx="1152">
                  <c:v>23060</c:v>
                </c:pt>
                <c:pt idx="1153">
                  <c:v>23080</c:v>
                </c:pt>
                <c:pt idx="1154">
                  <c:v>23100</c:v>
                </c:pt>
                <c:pt idx="1155">
                  <c:v>23120</c:v>
                </c:pt>
                <c:pt idx="1156">
                  <c:v>23140</c:v>
                </c:pt>
                <c:pt idx="1157">
                  <c:v>23160</c:v>
                </c:pt>
                <c:pt idx="1158">
                  <c:v>23180</c:v>
                </c:pt>
                <c:pt idx="1159">
                  <c:v>23200</c:v>
                </c:pt>
                <c:pt idx="1160">
                  <c:v>23220</c:v>
                </c:pt>
                <c:pt idx="1161">
                  <c:v>23240</c:v>
                </c:pt>
                <c:pt idx="1162">
                  <c:v>23260</c:v>
                </c:pt>
                <c:pt idx="1163">
                  <c:v>23280</c:v>
                </c:pt>
                <c:pt idx="1164">
                  <c:v>23300</c:v>
                </c:pt>
                <c:pt idx="1165">
                  <c:v>23320</c:v>
                </c:pt>
                <c:pt idx="1166">
                  <c:v>23340</c:v>
                </c:pt>
                <c:pt idx="1167">
                  <c:v>23360</c:v>
                </c:pt>
                <c:pt idx="1168">
                  <c:v>23380</c:v>
                </c:pt>
                <c:pt idx="1169">
                  <c:v>23400</c:v>
                </c:pt>
                <c:pt idx="1170">
                  <c:v>23420</c:v>
                </c:pt>
                <c:pt idx="1171">
                  <c:v>23440</c:v>
                </c:pt>
                <c:pt idx="1172">
                  <c:v>23460</c:v>
                </c:pt>
                <c:pt idx="1173">
                  <c:v>23480</c:v>
                </c:pt>
                <c:pt idx="1174">
                  <c:v>23500</c:v>
                </c:pt>
                <c:pt idx="1175">
                  <c:v>23520</c:v>
                </c:pt>
                <c:pt idx="1176">
                  <c:v>23540</c:v>
                </c:pt>
                <c:pt idx="1177">
                  <c:v>23560</c:v>
                </c:pt>
                <c:pt idx="1178">
                  <c:v>23580</c:v>
                </c:pt>
                <c:pt idx="1179">
                  <c:v>23600</c:v>
                </c:pt>
                <c:pt idx="1180">
                  <c:v>23620</c:v>
                </c:pt>
                <c:pt idx="1181">
                  <c:v>23640</c:v>
                </c:pt>
                <c:pt idx="1182">
                  <c:v>23660</c:v>
                </c:pt>
                <c:pt idx="1183">
                  <c:v>23680</c:v>
                </c:pt>
                <c:pt idx="1184">
                  <c:v>23700</c:v>
                </c:pt>
                <c:pt idx="1185">
                  <c:v>23720</c:v>
                </c:pt>
                <c:pt idx="1186">
                  <c:v>23740</c:v>
                </c:pt>
                <c:pt idx="1187">
                  <c:v>23760</c:v>
                </c:pt>
                <c:pt idx="1188">
                  <c:v>23780</c:v>
                </c:pt>
                <c:pt idx="1189">
                  <c:v>23800</c:v>
                </c:pt>
                <c:pt idx="1190">
                  <c:v>23820</c:v>
                </c:pt>
                <c:pt idx="1191">
                  <c:v>23840</c:v>
                </c:pt>
                <c:pt idx="1192">
                  <c:v>23860</c:v>
                </c:pt>
                <c:pt idx="1193">
                  <c:v>23880</c:v>
                </c:pt>
                <c:pt idx="1194">
                  <c:v>23900</c:v>
                </c:pt>
                <c:pt idx="1195">
                  <c:v>23920</c:v>
                </c:pt>
                <c:pt idx="1196">
                  <c:v>23940</c:v>
                </c:pt>
                <c:pt idx="1197">
                  <c:v>23960</c:v>
                </c:pt>
                <c:pt idx="1198">
                  <c:v>23980</c:v>
                </c:pt>
                <c:pt idx="1199">
                  <c:v>24000</c:v>
                </c:pt>
                <c:pt idx="1200">
                  <c:v>24020</c:v>
                </c:pt>
                <c:pt idx="1201">
                  <c:v>24040</c:v>
                </c:pt>
                <c:pt idx="1202">
                  <c:v>24060</c:v>
                </c:pt>
                <c:pt idx="1203">
                  <c:v>24080</c:v>
                </c:pt>
                <c:pt idx="1204">
                  <c:v>24100</c:v>
                </c:pt>
                <c:pt idx="1205">
                  <c:v>24120</c:v>
                </c:pt>
                <c:pt idx="1206">
                  <c:v>24140</c:v>
                </c:pt>
                <c:pt idx="1207">
                  <c:v>24160</c:v>
                </c:pt>
                <c:pt idx="1208">
                  <c:v>24180</c:v>
                </c:pt>
                <c:pt idx="1209">
                  <c:v>24200</c:v>
                </c:pt>
                <c:pt idx="1210">
                  <c:v>24220</c:v>
                </c:pt>
                <c:pt idx="1211">
                  <c:v>24240</c:v>
                </c:pt>
                <c:pt idx="1212">
                  <c:v>24260</c:v>
                </c:pt>
                <c:pt idx="1213">
                  <c:v>24280</c:v>
                </c:pt>
                <c:pt idx="1214">
                  <c:v>24300</c:v>
                </c:pt>
                <c:pt idx="1215">
                  <c:v>24320</c:v>
                </c:pt>
                <c:pt idx="1216">
                  <c:v>24340</c:v>
                </c:pt>
                <c:pt idx="1217">
                  <c:v>24360</c:v>
                </c:pt>
                <c:pt idx="1218">
                  <c:v>24380</c:v>
                </c:pt>
                <c:pt idx="1219">
                  <c:v>24400</c:v>
                </c:pt>
                <c:pt idx="1220">
                  <c:v>24420</c:v>
                </c:pt>
                <c:pt idx="1221">
                  <c:v>24440</c:v>
                </c:pt>
                <c:pt idx="1222">
                  <c:v>24460</c:v>
                </c:pt>
                <c:pt idx="1223">
                  <c:v>24480</c:v>
                </c:pt>
                <c:pt idx="1224">
                  <c:v>24500</c:v>
                </c:pt>
                <c:pt idx="1225">
                  <c:v>24520</c:v>
                </c:pt>
                <c:pt idx="1226">
                  <c:v>24540</c:v>
                </c:pt>
                <c:pt idx="1227">
                  <c:v>24560</c:v>
                </c:pt>
                <c:pt idx="1228">
                  <c:v>24580</c:v>
                </c:pt>
                <c:pt idx="1229">
                  <c:v>24600</c:v>
                </c:pt>
                <c:pt idx="1230">
                  <c:v>24620</c:v>
                </c:pt>
                <c:pt idx="1231">
                  <c:v>24640</c:v>
                </c:pt>
                <c:pt idx="1232">
                  <c:v>24660</c:v>
                </c:pt>
                <c:pt idx="1233">
                  <c:v>24680</c:v>
                </c:pt>
                <c:pt idx="1234">
                  <c:v>24700</c:v>
                </c:pt>
                <c:pt idx="1235">
                  <c:v>24720</c:v>
                </c:pt>
                <c:pt idx="1236">
                  <c:v>24740</c:v>
                </c:pt>
                <c:pt idx="1237">
                  <c:v>24760</c:v>
                </c:pt>
                <c:pt idx="1238">
                  <c:v>24780</c:v>
                </c:pt>
                <c:pt idx="1239">
                  <c:v>24800</c:v>
                </c:pt>
                <c:pt idx="1240">
                  <c:v>24820</c:v>
                </c:pt>
                <c:pt idx="1241">
                  <c:v>24840</c:v>
                </c:pt>
                <c:pt idx="1242">
                  <c:v>24860</c:v>
                </c:pt>
                <c:pt idx="1243">
                  <c:v>24880</c:v>
                </c:pt>
                <c:pt idx="1244">
                  <c:v>24900</c:v>
                </c:pt>
                <c:pt idx="1245">
                  <c:v>24920</c:v>
                </c:pt>
                <c:pt idx="1246">
                  <c:v>24940</c:v>
                </c:pt>
                <c:pt idx="1247">
                  <c:v>24960</c:v>
                </c:pt>
                <c:pt idx="1248">
                  <c:v>24980</c:v>
                </c:pt>
                <c:pt idx="1249">
                  <c:v>25000</c:v>
                </c:pt>
                <c:pt idx="1250">
                  <c:v>25020</c:v>
                </c:pt>
                <c:pt idx="1251">
                  <c:v>25040</c:v>
                </c:pt>
                <c:pt idx="1252">
                  <c:v>25060</c:v>
                </c:pt>
                <c:pt idx="1253">
                  <c:v>25080</c:v>
                </c:pt>
                <c:pt idx="1254">
                  <c:v>25100</c:v>
                </c:pt>
                <c:pt idx="1255">
                  <c:v>25120</c:v>
                </c:pt>
                <c:pt idx="1256">
                  <c:v>25140</c:v>
                </c:pt>
                <c:pt idx="1257">
                  <c:v>25160</c:v>
                </c:pt>
                <c:pt idx="1258">
                  <c:v>25180</c:v>
                </c:pt>
                <c:pt idx="1259">
                  <c:v>25200</c:v>
                </c:pt>
                <c:pt idx="1260">
                  <c:v>25220</c:v>
                </c:pt>
                <c:pt idx="1261">
                  <c:v>25240</c:v>
                </c:pt>
                <c:pt idx="1262">
                  <c:v>25260</c:v>
                </c:pt>
                <c:pt idx="1263">
                  <c:v>25280</c:v>
                </c:pt>
                <c:pt idx="1264">
                  <c:v>25300</c:v>
                </c:pt>
                <c:pt idx="1265">
                  <c:v>25320</c:v>
                </c:pt>
                <c:pt idx="1266">
                  <c:v>25340</c:v>
                </c:pt>
                <c:pt idx="1267">
                  <c:v>25360</c:v>
                </c:pt>
                <c:pt idx="1268">
                  <c:v>25380</c:v>
                </c:pt>
                <c:pt idx="1269">
                  <c:v>25400</c:v>
                </c:pt>
                <c:pt idx="1270">
                  <c:v>25420</c:v>
                </c:pt>
                <c:pt idx="1271">
                  <c:v>25440</c:v>
                </c:pt>
                <c:pt idx="1272">
                  <c:v>25460</c:v>
                </c:pt>
                <c:pt idx="1273">
                  <c:v>25480</c:v>
                </c:pt>
                <c:pt idx="1274">
                  <c:v>25500</c:v>
                </c:pt>
                <c:pt idx="1275">
                  <c:v>25520</c:v>
                </c:pt>
                <c:pt idx="1276">
                  <c:v>25540</c:v>
                </c:pt>
                <c:pt idx="1277">
                  <c:v>25560</c:v>
                </c:pt>
                <c:pt idx="1278">
                  <c:v>25580</c:v>
                </c:pt>
                <c:pt idx="1279">
                  <c:v>25600</c:v>
                </c:pt>
                <c:pt idx="1280">
                  <c:v>25620</c:v>
                </c:pt>
                <c:pt idx="1281">
                  <c:v>25640</c:v>
                </c:pt>
                <c:pt idx="1282">
                  <c:v>25660</c:v>
                </c:pt>
                <c:pt idx="1283">
                  <c:v>25680</c:v>
                </c:pt>
                <c:pt idx="1284">
                  <c:v>25700</c:v>
                </c:pt>
                <c:pt idx="1285">
                  <c:v>25720</c:v>
                </c:pt>
                <c:pt idx="1286">
                  <c:v>25740</c:v>
                </c:pt>
                <c:pt idx="1287">
                  <c:v>25760</c:v>
                </c:pt>
                <c:pt idx="1288">
                  <c:v>25780</c:v>
                </c:pt>
                <c:pt idx="1289">
                  <c:v>25800</c:v>
                </c:pt>
                <c:pt idx="1290">
                  <c:v>25820</c:v>
                </c:pt>
                <c:pt idx="1291">
                  <c:v>25840</c:v>
                </c:pt>
                <c:pt idx="1292">
                  <c:v>25860</c:v>
                </c:pt>
                <c:pt idx="1293">
                  <c:v>25880</c:v>
                </c:pt>
                <c:pt idx="1294">
                  <c:v>25900</c:v>
                </c:pt>
                <c:pt idx="1295">
                  <c:v>25920</c:v>
                </c:pt>
                <c:pt idx="1296">
                  <c:v>25940</c:v>
                </c:pt>
                <c:pt idx="1297">
                  <c:v>25960</c:v>
                </c:pt>
                <c:pt idx="1298">
                  <c:v>25980</c:v>
                </c:pt>
                <c:pt idx="1299">
                  <c:v>26000</c:v>
                </c:pt>
                <c:pt idx="1300">
                  <c:v>26020</c:v>
                </c:pt>
                <c:pt idx="1301">
                  <c:v>26040</c:v>
                </c:pt>
                <c:pt idx="1302">
                  <c:v>26060</c:v>
                </c:pt>
                <c:pt idx="1303">
                  <c:v>26080</c:v>
                </c:pt>
                <c:pt idx="1304">
                  <c:v>26100</c:v>
                </c:pt>
                <c:pt idx="1305">
                  <c:v>26120</c:v>
                </c:pt>
                <c:pt idx="1306">
                  <c:v>26140</c:v>
                </c:pt>
                <c:pt idx="1307">
                  <c:v>26160</c:v>
                </c:pt>
                <c:pt idx="1308">
                  <c:v>26180</c:v>
                </c:pt>
                <c:pt idx="1309">
                  <c:v>26200</c:v>
                </c:pt>
                <c:pt idx="1310">
                  <c:v>26220</c:v>
                </c:pt>
                <c:pt idx="1311">
                  <c:v>26240</c:v>
                </c:pt>
                <c:pt idx="1312">
                  <c:v>26260</c:v>
                </c:pt>
                <c:pt idx="1313">
                  <c:v>26280</c:v>
                </c:pt>
                <c:pt idx="1314">
                  <c:v>26300</c:v>
                </c:pt>
                <c:pt idx="1315">
                  <c:v>26320</c:v>
                </c:pt>
                <c:pt idx="1316">
                  <c:v>26340</c:v>
                </c:pt>
                <c:pt idx="1317">
                  <c:v>26360</c:v>
                </c:pt>
                <c:pt idx="1318">
                  <c:v>26380</c:v>
                </c:pt>
                <c:pt idx="1319">
                  <c:v>26400</c:v>
                </c:pt>
                <c:pt idx="1320">
                  <c:v>26420</c:v>
                </c:pt>
                <c:pt idx="1321">
                  <c:v>26440</c:v>
                </c:pt>
                <c:pt idx="1322">
                  <c:v>26460</c:v>
                </c:pt>
                <c:pt idx="1323">
                  <c:v>26480</c:v>
                </c:pt>
                <c:pt idx="1324">
                  <c:v>26500</c:v>
                </c:pt>
                <c:pt idx="1325">
                  <c:v>26520</c:v>
                </c:pt>
                <c:pt idx="1326">
                  <c:v>26540</c:v>
                </c:pt>
                <c:pt idx="1327">
                  <c:v>26560</c:v>
                </c:pt>
                <c:pt idx="1328">
                  <c:v>26580</c:v>
                </c:pt>
                <c:pt idx="1329">
                  <c:v>26600</c:v>
                </c:pt>
                <c:pt idx="1330">
                  <c:v>26620</c:v>
                </c:pt>
                <c:pt idx="1331">
                  <c:v>26640</c:v>
                </c:pt>
                <c:pt idx="1332">
                  <c:v>26660</c:v>
                </c:pt>
                <c:pt idx="1333">
                  <c:v>26680</c:v>
                </c:pt>
                <c:pt idx="1334">
                  <c:v>26700</c:v>
                </c:pt>
                <c:pt idx="1335">
                  <c:v>26720</c:v>
                </c:pt>
                <c:pt idx="1336">
                  <c:v>26740</c:v>
                </c:pt>
                <c:pt idx="1337">
                  <c:v>26760</c:v>
                </c:pt>
                <c:pt idx="1338">
                  <c:v>26780</c:v>
                </c:pt>
                <c:pt idx="1339">
                  <c:v>26800</c:v>
                </c:pt>
                <c:pt idx="1340">
                  <c:v>26820</c:v>
                </c:pt>
                <c:pt idx="1341">
                  <c:v>26840</c:v>
                </c:pt>
                <c:pt idx="1342">
                  <c:v>26860</c:v>
                </c:pt>
                <c:pt idx="1343">
                  <c:v>26880</c:v>
                </c:pt>
                <c:pt idx="1344">
                  <c:v>26900</c:v>
                </c:pt>
                <c:pt idx="1345">
                  <c:v>26920</c:v>
                </c:pt>
                <c:pt idx="1346">
                  <c:v>26940</c:v>
                </c:pt>
                <c:pt idx="1347">
                  <c:v>26960</c:v>
                </c:pt>
                <c:pt idx="1348">
                  <c:v>26980</c:v>
                </c:pt>
                <c:pt idx="1349">
                  <c:v>27000</c:v>
                </c:pt>
                <c:pt idx="1350">
                  <c:v>27020</c:v>
                </c:pt>
                <c:pt idx="1351">
                  <c:v>27040</c:v>
                </c:pt>
                <c:pt idx="1352">
                  <c:v>27060</c:v>
                </c:pt>
                <c:pt idx="1353">
                  <c:v>27080</c:v>
                </c:pt>
                <c:pt idx="1354">
                  <c:v>27100</c:v>
                </c:pt>
                <c:pt idx="1355">
                  <c:v>27120</c:v>
                </c:pt>
                <c:pt idx="1356">
                  <c:v>27140</c:v>
                </c:pt>
                <c:pt idx="1357">
                  <c:v>27160</c:v>
                </c:pt>
                <c:pt idx="1358">
                  <c:v>27180</c:v>
                </c:pt>
                <c:pt idx="1359">
                  <c:v>27200</c:v>
                </c:pt>
                <c:pt idx="1360">
                  <c:v>27220</c:v>
                </c:pt>
                <c:pt idx="1361">
                  <c:v>27240</c:v>
                </c:pt>
                <c:pt idx="1362">
                  <c:v>27260</c:v>
                </c:pt>
                <c:pt idx="1363">
                  <c:v>27280</c:v>
                </c:pt>
                <c:pt idx="1364">
                  <c:v>27300</c:v>
                </c:pt>
                <c:pt idx="1365">
                  <c:v>27320</c:v>
                </c:pt>
                <c:pt idx="1366">
                  <c:v>27340</c:v>
                </c:pt>
                <c:pt idx="1367">
                  <c:v>27360</c:v>
                </c:pt>
                <c:pt idx="1368">
                  <c:v>27380</c:v>
                </c:pt>
                <c:pt idx="1369">
                  <c:v>27400</c:v>
                </c:pt>
                <c:pt idx="1370">
                  <c:v>27420</c:v>
                </c:pt>
                <c:pt idx="1371">
                  <c:v>27440</c:v>
                </c:pt>
                <c:pt idx="1372">
                  <c:v>27460</c:v>
                </c:pt>
                <c:pt idx="1373">
                  <c:v>27480</c:v>
                </c:pt>
                <c:pt idx="1374">
                  <c:v>27500</c:v>
                </c:pt>
                <c:pt idx="1375">
                  <c:v>27520</c:v>
                </c:pt>
                <c:pt idx="1376">
                  <c:v>27540</c:v>
                </c:pt>
                <c:pt idx="1377">
                  <c:v>27560</c:v>
                </c:pt>
                <c:pt idx="1378">
                  <c:v>27580</c:v>
                </c:pt>
                <c:pt idx="1379">
                  <c:v>27600</c:v>
                </c:pt>
                <c:pt idx="1380">
                  <c:v>27620</c:v>
                </c:pt>
                <c:pt idx="1381">
                  <c:v>27640</c:v>
                </c:pt>
                <c:pt idx="1382">
                  <c:v>27660</c:v>
                </c:pt>
                <c:pt idx="1383">
                  <c:v>27680</c:v>
                </c:pt>
                <c:pt idx="1384">
                  <c:v>27700</c:v>
                </c:pt>
                <c:pt idx="1385">
                  <c:v>27720</c:v>
                </c:pt>
                <c:pt idx="1386">
                  <c:v>27740</c:v>
                </c:pt>
                <c:pt idx="1387">
                  <c:v>27760</c:v>
                </c:pt>
                <c:pt idx="1388">
                  <c:v>27780</c:v>
                </c:pt>
                <c:pt idx="1389">
                  <c:v>27800</c:v>
                </c:pt>
                <c:pt idx="1390">
                  <c:v>27820</c:v>
                </c:pt>
                <c:pt idx="1391">
                  <c:v>27840</c:v>
                </c:pt>
                <c:pt idx="1392">
                  <c:v>27860</c:v>
                </c:pt>
                <c:pt idx="1393">
                  <c:v>27880</c:v>
                </c:pt>
                <c:pt idx="1394">
                  <c:v>27900</c:v>
                </c:pt>
                <c:pt idx="1395">
                  <c:v>27920</c:v>
                </c:pt>
                <c:pt idx="1396">
                  <c:v>27940</c:v>
                </c:pt>
                <c:pt idx="1397">
                  <c:v>27960</c:v>
                </c:pt>
                <c:pt idx="1398">
                  <c:v>27980</c:v>
                </c:pt>
                <c:pt idx="1399">
                  <c:v>28000</c:v>
                </c:pt>
                <c:pt idx="1400">
                  <c:v>28020</c:v>
                </c:pt>
                <c:pt idx="1401">
                  <c:v>28040</c:v>
                </c:pt>
                <c:pt idx="1402">
                  <c:v>28060</c:v>
                </c:pt>
                <c:pt idx="1403">
                  <c:v>28080</c:v>
                </c:pt>
                <c:pt idx="1404">
                  <c:v>28100</c:v>
                </c:pt>
                <c:pt idx="1405">
                  <c:v>28120</c:v>
                </c:pt>
                <c:pt idx="1406">
                  <c:v>28140</c:v>
                </c:pt>
                <c:pt idx="1407">
                  <c:v>28160</c:v>
                </c:pt>
                <c:pt idx="1408">
                  <c:v>28180</c:v>
                </c:pt>
                <c:pt idx="1409">
                  <c:v>28200</c:v>
                </c:pt>
                <c:pt idx="1410">
                  <c:v>28220</c:v>
                </c:pt>
                <c:pt idx="1411">
                  <c:v>28240</c:v>
                </c:pt>
                <c:pt idx="1412">
                  <c:v>28260</c:v>
                </c:pt>
                <c:pt idx="1413">
                  <c:v>28280</c:v>
                </c:pt>
                <c:pt idx="1414">
                  <c:v>28300</c:v>
                </c:pt>
                <c:pt idx="1415">
                  <c:v>28320</c:v>
                </c:pt>
                <c:pt idx="1416">
                  <c:v>28340</c:v>
                </c:pt>
                <c:pt idx="1417">
                  <c:v>28360</c:v>
                </c:pt>
                <c:pt idx="1418">
                  <c:v>28380</c:v>
                </c:pt>
                <c:pt idx="1419">
                  <c:v>28400</c:v>
                </c:pt>
                <c:pt idx="1420">
                  <c:v>28420</c:v>
                </c:pt>
                <c:pt idx="1421">
                  <c:v>28440</c:v>
                </c:pt>
                <c:pt idx="1422">
                  <c:v>28460</c:v>
                </c:pt>
                <c:pt idx="1423">
                  <c:v>28480</c:v>
                </c:pt>
                <c:pt idx="1424">
                  <c:v>28500</c:v>
                </c:pt>
                <c:pt idx="1425">
                  <c:v>28520</c:v>
                </c:pt>
                <c:pt idx="1426">
                  <c:v>28540</c:v>
                </c:pt>
                <c:pt idx="1427">
                  <c:v>28560</c:v>
                </c:pt>
                <c:pt idx="1428">
                  <c:v>28580</c:v>
                </c:pt>
                <c:pt idx="1429">
                  <c:v>28600</c:v>
                </c:pt>
                <c:pt idx="1430">
                  <c:v>28620</c:v>
                </c:pt>
                <c:pt idx="1431">
                  <c:v>28640</c:v>
                </c:pt>
                <c:pt idx="1432">
                  <c:v>28660</c:v>
                </c:pt>
                <c:pt idx="1433">
                  <c:v>28680</c:v>
                </c:pt>
                <c:pt idx="1434">
                  <c:v>28700</c:v>
                </c:pt>
                <c:pt idx="1435">
                  <c:v>28720</c:v>
                </c:pt>
                <c:pt idx="1436">
                  <c:v>28740</c:v>
                </c:pt>
                <c:pt idx="1437">
                  <c:v>28760</c:v>
                </c:pt>
                <c:pt idx="1438">
                  <c:v>28780</c:v>
                </c:pt>
                <c:pt idx="1439">
                  <c:v>28800</c:v>
                </c:pt>
                <c:pt idx="1440">
                  <c:v>28820</c:v>
                </c:pt>
                <c:pt idx="1441">
                  <c:v>28840</c:v>
                </c:pt>
                <c:pt idx="1442">
                  <c:v>28860</c:v>
                </c:pt>
                <c:pt idx="1443">
                  <c:v>28880</c:v>
                </c:pt>
                <c:pt idx="1444">
                  <c:v>28900</c:v>
                </c:pt>
                <c:pt idx="1445">
                  <c:v>28920</c:v>
                </c:pt>
                <c:pt idx="1446">
                  <c:v>28940</c:v>
                </c:pt>
                <c:pt idx="1447">
                  <c:v>28960</c:v>
                </c:pt>
                <c:pt idx="1448">
                  <c:v>28980</c:v>
                </c:pt>
                <c:pt idx="1449">
                  <c:v>29000</c:v>
                </c:pt>
                <c:pt idx="1450">
                  <c:v>29020</c:v>
                </c:pt>
                <c:pt idx="1451">
                  <c:v>29040</c:v>
                </c:pt>
                <c:pt idx="1452">
                  <c:v>29060</c:v>
                </c:pt>
                <c:pt idx="1453">
                  <c:v>29080</c:v>
                </c:pt>
                <c:pt idx="1454">
                  <c:v>29100</c:v>
                </c:pt>
                <c:pt idx="1455">
                  <c:v>29120</c:v>
                </c:pt>
                <c:pt idx="1456">
                  <c:v>29140</c:v>
                </c:pt>
                <c:pt idx="1457">
                  <c:v>29160</c:v>
                </c:pt>
                <c:pt idx="1458">
                  <c:v>29180</c:v>
                </c:pt>
                <c:pt idx="1459">
                  <c:v>29200</c:v>
                </c:pt>
                <c:pt idx="1460">
                  <c:v>29220</c:v>
                </c:pt>
                <c:pt idx="1461">
                  <c:v>29240</c:v>
                </c:pt>
                <c:pt idx="1462">
                  <c:v>29260</c:v>
                </c:pt>
                <c:pt idx="1463">
                  <c:v>29280</c:v>
                </c:pt>
                <c:pt idx="1464">
                  <c:v>29300</c:v>
                </c:pt>
                <c:pt idx="1465">
                  <c:v>29320</c:v>
                </c:pt>
                <c:pt idx="1466">
                  <c:v>29340</c:v>
                </c:pt>
                <c:pt idx="1467">
                  <c:v>29360</c:v>
                </c:pt>
                <c:pt idx="1468">
                  <c:v>29380</c:v>
                </c:pt>
                <c:pt idx="1469">
                  <c:v>29400</c:v>
                </c:pt>
                <c:pt idx="1470">
                  <c:v>29420</c:v>
                </c:pt>
                <c:pt idx="1471">
                  <c:v>29440</c:v>
                </c:pt>
                <c:pt idx="1472">
                  <c:v>29460</c:v>
                </c:pt>
                <c:pt idx="1473">
                  <c:v>29480</c:v>
                </c:pt>
                <c:pt idx="1474">
                  <c:v>29500</c:v>
                </c:pt>
                <c:pt idx="1475">
                  <c:v>29520</c:v>
                </c:pt>
                <c:pt idx="1476">
                  <c:v>29540</c:v>
                </c:pt>
                <c:pt idx="1477">
                  <c:v>29560</c:v>
                </c:pt>
                <c:pt idx="1478">
                  <c:v>29580</c:v>
                </c:pt>
                <c:pt idx="1479">
                  <c:v>29600</c:v>
                </c:pt>
                <c:pt idx="1480">
                  <c:v>29620</c:v>
                </c:pt>
                <c:pt idx="1481">
                  <c:v>29640</c:v>
                </c:pt>
                <c:pt idx="1482">
                  <c:v>29660</c:v>
                </c:pt>
                <c:pt idx="1483">
                  <c:v>29680</c:v>
                </c:pt>
                <c:pt idx="1484">
                  <c:v>29700</c:v>
                </c:pt>
                <c:pt idx="1485">
                  <c:v>29720</c:v>
                </c:pt>
                <c:pt idx="1486">
                  <c:v>29740</c:v>
                </c:pt>
                <c:pt idx="1487">
                  <c:v>29760</c:v>
                </c:pt>
                <c:pt idx="1488">
                  <c:v>29780</c:v>
                </c:pt>
                <c:pt idx="1489">
                  <c:v>29800</c:v>
                </c:pt>
                <c:pt idx="1490">
                  <c:v>29820</c:v>
                </c:pt>
                <c:pt idx="1491">
                  <c:v>29840</c:v>
                </c:pt>
                <c:pt idx="1492">
                  <c:v>29860</c:v>
                </c:pt>
                <c:pt idx="1493">
                  <c:v>29880</c:v>
                </c:pt>
                <c:pt idx="1494">
                  <c:v>29900</c:v>
                </c:pt>
                <c:pt idx="1495">
                  <c:v>29920</c:v>
                </c:pt>
                <c:pt idx="1496">
                  <c:v>29940</c:v>
                </c:pt>
                <c:pt idx="1497">
                  <c:v>29960</c:v>
                </c:pt>
                <c:pt idx="1498">
                  <c:v>29980</c:v>
                </c:pt>
                <c:pt idx="1499">
                  <c:v>30000</c:v>
                </c:pt>
                <c:pt idx="1500">
                  <c:v>30020</c:v>
                </c:pt>
                <c:pt idx="1501">
                  <c:v>30040</c:v>
                </c:pt>
                <c:pt idx="1502">
                  <c:v>30060</c:v>
                </c:pt>
                <c:pt idx="1503">
                  <c:v>30080</c:v>
                </c:pt>
                <c:pt idx="1504">
                  <c:v>30100</c:v>
                </c:pt>
                <c:pt idx="1505">
                  <c:v>30120</c:v>
                </c:pt>
                <c:pt idx="1506">
                  <c:v>30140</c:v>
                </c:pt>
                <c:pt idx="1507">
                  <c:v>30160</c:v>
                </c:pt>
                <c:pt idx="1508">
                  <c:v>30180</c:v>
                </c:pt>
                <c:pt idx="1509">
                  <c:v>30200</c:v>
                </c:pt>
                <c:pt idx="1510">
                  <c:v>30220</c:v>
                </c:pt>
                <c:pt idx="1511">
                  <c:v>30240</c:v>
                </c:pt>
                <c:pt idx="1512">
                  <c:v>30260</c:v>
                </c:pt>
                <c:pt idx="1513">
                  <c:v>30280</c:v>
                </c:pt>
                <c:pt idx="1514">
                  <c:v>30300</c:v>
                </c:pt>
                <c:pt idx="1515">
                  <c:v>30320</c:v>
                </c:pt>
                <c:pt idx="1516">
                  <c:v>30340</c:v>
                </c:pt>
                <c:pt idx="1517">
                  <c:v>30360</c:v>
                </c:pt>
                <c:pt idx="1518">
                  <c:v>30380</c:v>
                </c:pt>
                <c:pt idx="1519">
                  <c:v>30400</c:v>
                </c:pt>
                <c:pt idx="1520">
                  <c:v>30420</c:v>
                </c:pt>
                <c:pt idx="1521">
                  <c:v>30440</c:v>
                </c:pt>
                <c:pt idx="1522">
                  <c:v>30460</c:v>
                </c:pt>
                <c:pt idx="1523">
                  <c:v>30480</c:v>
                </c:pt>
                <c:pt idx="1524">
                  <c:v>30500</c:v>
                </c:pt>
                <c:pt idx="1525">
                  <c:v>30520</c:v>
                </c:pt>
                <c:pt idx="1526">
                  <c:v>30540</c:v>
                </c:pt>
                <c:pt idx="1527">
                  <c:v>30560</c:v>
                </c:pt>
                <c:pt idx="1528">
                  <c:v>30580</c:v>
                </c:pt>
                <c:pt idx="1529">
                  <c:v>30600</c:v>
                </c:pt>
                <c:pt idx="1530">
                  <c:v>30620</c:v>
                </c:pt>
                <c:pt idx="1531">
                  <c:v>30640</c:v>
                </c:pt>
                <c:pt idx="1532">
                  <c:v>30660</c:v>
                </c:pt>
                <c:pt idx="1533">
                  <c:v>30680</c:v>
                </c:pt>
                <c:pt idx="1534">
                  <c:v>30700</c:v>
                </c:pt>
                <c:pt idx="1535">
                  <c:v>30720</c:v>
                </c:pt>
                <c:pt idx="1536">
                  <c:v>30740</c:v>
                </c:pt>
                <c:pt idx="1537">
                  <c:v>30760</c:v>
                </c:pt>
                <c:pt idx="1538">
                  <c:v>30780</c:v>
                </c:pt>
                <c:pt idx="1539">
                  <c:v>30800</c:v>
                </c:pt>
                <c:pt idx="1540">
                  <c:v>30820</c:v>
                </c:pt>
                <c:pt idx="1541">
                  <c:v>30840</c:v>
                </c:pt>
                <c:pt idx="1542">
                  <c:v>30860</c:v>
                </c:pt>
                <c:pt idx="1543">
                  <c:v>30880</c:v>
                </c:pt>
                <c:pt idx="1544">
                  <c:v>30900</c:v>
                </c:pt>
                <c:pt idx="1545">
                  <c:v>30920</c:v>
                </c:pt>
                <c:pt idx="1546">
                  <c:v>30940</c:v>
                </c:pt>
                <c:pt idx="1547">
                  <c:v>30960</c:v>
                </c:pt>
                <c:pt idx="1548">
                  <c:v>30980</c:v>
                </c:pt>
                <c:pt idx="1549">
                  <c:v>31000</c:v>
                </c:pt>
                <c:pt idx="1550">
                  <c:v>31020</c:v>
                </c:pt>
                <c:pt idx="1551">
                  <c:v>31040</c:v>
                </c:pt>
                <c:pt idx="1552">
                  <c:v>31060</c:v>
                </c:pt>
                <c:pt idx="1553">
                  <c:v>31080</c:v>
                </c:pt>
                <c:pt idx="1554">
                  <c:v>31100</c:v>
                </c:pt>
                <c:pt idx="1555">
                  <c:v>31120</c:v>
                </c:pt>
                <c:pt idx="1556">
                  <c:v>31140</c:v>
                </c:pt>
                <c:pt idx="1557">
                  <c:v>31160</c:v>
                </c:pt>
                <c:pt idx="1558">
                  <c:v>31180</c:v>
                </c:pt>
                <c:pt idx="1559">
                  <c:v>31200</c:v>
                </c:pt>
                <c:pt idx="1560">
                  <c:v>31220</c:v>
                </c:pt>
                <c:pt idx="1561">
                  <c:v>31240</c:v>
                </c:pt>
                <c:pt idx="1562">
                  <c:v>31260</c:v>
                </c:pt>
                <c:pt idx="1563">
                  <c:v>31280</c:v>
                </c:pt>
                <c:pt idx="1564">
                  <c:v>31300</c:v>
                </c:pt>
                <c:pt idx="1565">
                  <c:v>31320</c:v>
                </c:pt>
                <c:pt idx="1566">
                  <c:v>31340</c:v>
                </c:pt>
                <c:pt idx="1567">
                  <c:v>31360</c:v>
                </c:pt>
                <c:pt idx="1568">
                  <c:v>31380</c:v>
                </c:pt>
                <c:pt idx="1569">
                  <c:v>31400</c:v>
                </c:pt>
                <c:pt idx="1570">
                  <c:v>31420</c:v>
                </c:pt>
                <c:pt idx="1571">
                  <c:v>31440</c:v>
                </c:pt>
                <c:pt idx="1572">
                  <c:v>31460</c:v>
                </c:pt>
                <c:pt idx="1573">
                  <c:v>31480</c:v>
                </c:pt>
                <c:pt idx="1574">
                  <c:v>31500</c:v>
                </c:pt>
                <c:pt idx="1575">
                  <c:v>31520</c:v>
                </c:pt>
                <c:pt idx="1576">
                  <c:v>31540</c:v>
                </c:pt>
                <c:pt idx="1577">
                  <c:v>31560</c:v>
                </c:pt>
                <c:pt idx="1578">
                  <c:v>31580</c:v>
                </c:pt>
                <c:pt idx="1579">
                  <c:v>31600</c:v>
                </c:pt>
                <c:pt idx="1580">
                  <c:v>31620</c:v>
                </c:pt>
                <c:pt idx="1581">
                  <c:v>31640</c:v>
                </c:pt>
                <c:pt idx="1582">
                  <c:v>31660</c:v>
                </c:pt>
                <c:pt idx="1583">
                  <c:v>31680</c:v>
                </c:pt>
                <c:pt idx="1584">
                  <c:v>31700</c:v>
                </c:pt>
                <c:pt idx="1585">
                  <c:v>31720</c:v>
                </c:pt>
                <c:pt idx="1586">
                  <c:v>31740</c:v>
                </c:pt>
                <c:pt idx="1587">
                  <c:v>31760</c:v>
                </c:pt>
                <c:pt idx="1588">
                  <c:v>31780</c:v>
                </c:pt>
                <c:pt idx="1589">
                  <c:v>31800</c:v>
                </c:pt>
                <c:pt idx="1590">
                  <c:v>31820</c:v>
                </c:pt>
                <c:pt idx="1591">
                  <c:v>31840</c:v>
                </c:pt>
                <c:pt idx="1592">
                  <c:v>31860</c:v>
                </c:pt>
                <c:pt idx="1593">
                  <c:v>31880</c:v>
                </c:pt>
                <c:pt idx="1594">
                  <c:v>31900</c:v>
                </c:pt>
                <c:pt idx="1595">
                  <c:v>31920</c:v>
                </c:pt>
                <c:pt idx="1596">
                  <c:v>31940</c:v>
                </c:pt>
                <c:pt idx="1597">
                  <c:v>31960</c:v>
                </c:pt>
                <c:pt idx="1598">
                  <c:v>31980</c:v>
                </c:pt>
                <c:pt idx="1599">
                  <c:v>32000</c:v>
                </c:pt>
                <c:pt idx="1600">
                  <c:v>32020</c:v>
                </c:pt>
                <c:pt idx="1601">
                  <c:v>32040</c:v>
                </c:pt>
                <c:pt idx="1602">
                  <c:v>32060</c:v>
                </c:pt>
                <c:pt idx="1603">
                  <c:v>32080</c:v>
                </c:pt>
                <c:pt idx="1604">
                  <c:v>32100</c:v>
                </c:pt>
                <c:pt idx="1605">
                  <c:v>32120</c:v>
                </c:pt>
                <c:pt idx="1606">
                  <c:v>32140</c:v>
                </c:pt>
                <c:pt idx="1607">
                  <c:v>32160</c:v>
                </c:pt>
                <c:pt idx="1608">
                  <c:v>32180</c:v>
                </c:pt>
                <c:pt idx="1609">
                  <c:v>32200</c:v>
                </c:pt>
                <c:pt idx="1610">
                  <c:v>32220</c:v>
                </c:pt>
                <c:pt idx="1611">
                  <c:v>32240</c:v>
                </c:pt>
                <c:pt idx="1612">
                  <c:v>32260</c:v>
                </c:pt>
                <c:pt idx="1613">
                  <c:v>32280</c:v>
                </c:pt>
                <c:pt idx="1614">
                  <c:v>32300</c:v>
                </c:pt>
                <c:pt idx="1615">
                  <c:v>32320</c:v>
                </c:pt>
                <c:pt idx="1616">
                  <c:v>32340</c:v>
                </c:pt>
                <c:pt idx="1617">
                  <c:v>32360</c:v>
                </c:pt>
                <c:pt idx="1618">
                  <c:v>32380</c:v>
                </c:pt>
                <c:pt idx="1619">
                  <c:v>32400</c:v>
                </c:pt>
                <c:pt idx="1620">
                  <c:v>32420</c:v>
                </c:pt>
                <c:pt idx="1621">
                  <c:v>32440</c:v>
                </c:pt>
                <c:pt idx="1622">
                  <c:v>32460</c:v>
                </c:pt>
                <c:pt idx="1623">
                  <c:v>32480</c:v>
                </c:pt>
                <c:pt idx="1624">
                  <c:v>32500</c:v>
                </c:pt>
                <c:pt idx="1625">
                  <c:v>32520</c:v>
                </c:pt>
                <c:pt idx="1626">
                  <c:v>32540</c:v>
                </c:pt>
                <c:pt idx="1627">
                  <c:v>32560</c:v>
                </c:pt>
                <c:pt idx="1628">
                  <c:v>32580</c:v>
                </c:pt>
                <c:pt idx="1629">
                  <c:v>32600</c:v>
                </c:pt>
                <c:pt idx="1630">
                  <c:v>32620</c:v>
                </c:pt>
                <c:pt idx="1631">
                  <c:v>32640</c:v>
                </c:pt>
                <c:pt idx="1632">
                  <c:v>32660</c:v>
                </c:pt>
                <c:pt idx="1633">
                  <c:v>32680</c:v>
                </c:pt>
                <c:pt idx="1634">
                  <c:v>32700</c:v>
                </c:pt>
                <c:pt idx="1635">
                  <c:v>32720</c:v>
                </c:pt>
                <c:pt idx="1636">
                  <c:v>32740</c:v>
                </c:pt>
                <c:pt idx="1637">
                  <c:v>32760</c:v>
                </c:pt>
                <c:pt idx="1638">
                  <c:v>32780</c:v>
                </c:pt>
                <c:pt idx="1639">
                  <c:v>32800</c:v>
                </c:pt>
                <c:pt idx="1640">
                  <c:v>32820</c:v>
                </c:pt>
                <c:pt idx="1641">
                  <c:v>32840</c:v>
                </c:pt>
                <c:pt idx="1642">
                  <c:v>32860</c:v>
                </c:pt>
                <c:pt idx="1643">
                  <c:v>32880</c:v>
                </c:pt>
                <c:pt idx="1644">
                  <c:v>32900</c:v>
                </c:pt>
                <c:pt idx="1645">
                  <c:v>32920</c:v>
                </c:pt>
                <c:pt idx="1646">
                  <c:v>32940</c:v>
                </c:pt>
                <c:pt idx="1647">
                  <c:v>32960</c:v>
                </c:pt>
                <c:pt idx="1648">
                  <c:v>32980</c:v>
                </c:pt>
                <c:pt idx="1649">
                  <c:v>33000</c:v>
                </c:pt>
                <c:pt idx="1650">
                  <c:v>33020</c:v>
                </c:pt>
                <c:pt idx="1651">
                  <c:v>33040</c:v>
                </c:pt>
                <c:pt idx="1652">
                  <c:v>33060</c:v>
                </c:pt>
                <c:pt idx="1653">
                  <c:v>33080</c:v>
                </c:pt>
                <c:pt idx="1654">
                  <c:v>33100</c:v>
                </c:pt>
                <c:pt idx="1655">
                  <c:v>33120</c:v>
                </c:pt>
                <c:pt idx="1656">
                  <c:v>33140</c:v>
                </c:pt>
                <c:pt idx="1657">
                  <c:v>33160</c:v>
                </c:pt>
                <c:pt idx="1658">
                  <c:v>33180</c:v>
                </c:pt>
                <c:pt idx="1659">
                  <c:v>33200</c:v>
                </c:pt>
                <c:pt idx="1660">
                  <c:v>33220</c:v>
                </c:pt>
                <c:pt idx="1661">
                  <c:v>33240</c:v>
                </c:pt>
                <c:pt idx="1662">
                  <c:v>33260</c:v>
                </c:pt>
                <c:pt idx="1663">
                  <c:v>33280</c:v>
                </c:pt>
                <c:pt idx="1664">
                  <c:v>33300</c:v>
                </c:pt>
                <c:pt idx="1665">
                  <c:v>33320</c:v>
                </c:pt>
                <c:pt idx="1666">
                  <c:v>33340</c:v>
                </c:pt>
                <c:pt idx="1667">
                  <c:v>33360</c:v>
                </c:pt>
                <c:pt idx="1668">
                  <c:v>33380</c:v>
                </c:pt>
                <c:pt idx="1669">
                  <c:v>33400</c:v>
                </c:pt>
                <c:pt idx="1670">
                  <c:v>33420</c:v>
                </c:pt>
                <c:pt idx="1671">
                  <c:v>33440</c:v>
                </c:pt>
                <c:pt idx="1672">
                  <c:v>33460</c:v>
                </c:pt>
                <c:pt idx="1673">
                  <c:v>33480</c:v>
                </c:pt>
                <c:pt idx="1674">
                  <c:v>33500</c:v>
                </c:pt>
                <c:pt idx="1675">
                  <c:v>33520</c:v>
                </c:pt>
                <c:pt idx="1676">
                  <c:v>33540</c:v>
                </c:pt>
                <c:pt idx="1677">
                  <c:v>33560</c:v>
                </c:pt>
                <c:pt idx="1678">
                  <c:v>33580</c:v>
                </c:pt>
                <c:pt idx="1679">
                  <c:v>33600</c:v>
                </c:pt>
                <c:pt idx="1680">
                  <c:v>33620</c:v>
                </c:pt>
                <c:pt idx="1681">
                  <c:v>33640</c:v>
                </c:pt>
                <c:pt idx="1682">
                  <c:v>33660</c:v>
                </c:pt>
                <c:pt idx="1683">
                  <c:v>33680</c:v>
                </c:pt>
                <c:pt idx="1684">
                  <c:v>33700</c:v>
                </c:pt>
                <c:pt idx="1685">
                  <c:v>33720</c:v>
                </c:pt>
                <c:pt idx="1686">
                  <c:v>33740</c:v>
                </c:pt>
                <c:pt idx="1687">
                  <c:v>33760</c:v>
                </c:pt>
                <c:pt idx="1688">
                  <c:v>33780</c:v>
                </c:pt>
                <c:pt idx="1689">
                  <c:v>33800</c:v>
                </c:pt>
                <c:pt idx="1690">
                  <c:v>33820</c:v>
                </c:pt>
                <c:pt idx="1691">
                  <c:v>33840</c:v>
                </c:pt>
                <c:pt idx="1692">
                  <c:v>33860</c:v>
                </c:pt>
                <c:pt idx="1693">
                  <c:v>33880</c:v>
                </c:pt>
                <c:pt idx="1694">
                  <c:v>33900</c:v>
                </c:pt>
                <c:pt idx="1695">
                  <c:v>33920</c:v>
                </c:pt>
                <c:pt idx="1696">
                  <c:v>33940</c:v>
                </c:pt>
                <c:pt idx="1697">
                  <c:v>33960</c:v>
                </c:pt>
                <c:pt idx="1698">
                  <c:v>33980</c:v>
                </c:pt>
                <c:pt idx="1699">
                  <c:v>34000</c:v>
                </c:pt>
                <c:pt idx="1700">
                  <c:v>34020</c:v>
                </c:pt>
                <c:pt idx="1701">
                  <c:v>34040</c:v>
                </c:pt>
                <c:pt idx="1702">
                  <c:v>34060</c:v>
                </c:pt>
                <c:pt idx="1703">
                  <c:v>34080</c:v>
                </c:pt>
                <c:pt idx="1704">
                  <c:v>34100</c:v>
                </c:pt>
                <c:pt idx="1705">
                  <c:v>34120</c:v>
                </c:pt>
                <c:pt idx="1706">
                  <c:v>34140</c:v>
                </c:pt>
                <c:pt idx="1707">
                  <c:v>34160</c:v>
                </c:pt>
                <c:pt idx="1708">
                  <c:v>34180</c:v>
                </c:pt>
                <c:pt idx="1709">
                  <c:v>34200</c:v>
                </c:pt>
                <c:pt idx="1710">
                  <c:v>34220</c:v>
                </c:pt>
                <c:pt idx="1711">
                  <c:v>34240</c:v>
                </c:pt>
                <c:pt idx="1712">
                  <c:v>34260</c:v>
                </c:pt>
                <c:pt idx="1713">
                  <c:v>34280</c:v>
                </c:pt>
                <c:pt idx="1714">
                  <c:v>34300</c:v>
                </c:pt>
                <c:pt idx="1715">
                  <c:v>34320</c:v>
                </c:pt>
                <c:pt idx="1716">
                  <c:v>34340</c:v>
                </c:pt>
                <c:pt idx="1717">
                  <c:v>34360</c:v>
                </c:pt>
                <c:pt idx="1718">
                  <c:v>34380</c:v>
                </c:pt>
                <c:pt idx="1719">
                  <c:v>34400</c:v>
                </c:pt>
                <c:pt idx="1720">
                  <c:v>34420</c:v>
                </c:pt>
                <c:pt idx="1721">
                  <c:v>34440</c:v>
                </c:pt>
                <c:pt idx="1722">
                  <c:v>34460</c:v>
                </c:pt>
                <c:pt idx="1723">
                  <c:v>34480</c:v>
                </c:pt>
                <c:pt idx="1724">
                  <c:v>34500</c:v>
                </c:pt>
                <c:pt idx="1725">
                  <c:v>34520</c:v>
                </c:pt>
                <c:pt idx="1726">
                  <c:v>34540</c:v>
                </c:pt>
                <c:pt idx="1727">
                  <c:v>34560</c:v>
                </c:pt>
                <c:pt idx="1728">
                  <c:v>34580</c:v>
                </c:pt>
                <c:pt idx="1729">
                  <c:v>34600</c:v>
                </c:pt>
                <c:pt idx="1730">
                  <c:v>34620</c:v>
                </c:pt>
                <c:pt idx="1731">
                  <c:v>34640</c:v>
                </c:pt>
                <c:pt idx="1732">
                  <c:v>34660</c:v>
                </c:pt>
                <c:pt idx="1733">
                  <c:v>34680</c:v>
                </c:pt>
                <c:pt idx="1734">
                  <c:v>34700</c:v>
                </c:pt>
                <c:pt idx="1735">
                  <c:v>34720</c:v>
                </c:pt>
                <c:pt idx="1736">
                  <c:v>34740</c:v>
                </c:pt>
                <c:pt idx="1737">
                  <c:v>34760</c:v>
                </c:pt>
                <c:pt idx="1738">
                  <c:v>34780</c:v>
                </c:pt>
                <c:pt idx="1739">
                  <c:v>34800</c:v>
                </c:pt>
                <c:pt idx="1740">
                  <c:v>34820</c:v>
                </c:pt>
                <c:pt idx="1741">
                  <c:v>34840</c:v>
                </c:pt>
                <c:pt idx="1742">
                  <c:v>34860</c:v>
                </c:pt>
                <c:pt idx="1743">
                  <c:v>34880</c:v>
                </c:pt>
                <c:pt idx="1744">
                  <c:v>34900</c:v>
                </c:pt>
                <c:pt idx="1745">
                  <c:v>34920</c:v>
                </c:pt>
                <c:pt idx="1746">
                  <c:v>34940</c:v>
                </c:pt>
                <c:pt idx="1747">
                  <c:v>34960</c:v>
                </c:pt>
                <c:pt idx="1748">
                  <c:v>34980</c:v>
                </c:pt>
                <c:pt idx="1749">
                  <c:v>35000</c:v>
                </c:pt>
                <c:pt idx="1750">
                  <c:v>35020</c:v>
                </c:pt>
                <c:pt idx="1751">
                  <c:v>35040</c:v>
                </c:pt>
                <c:pt idx="1752">
                  <c:v>35060</c:v>
                </c:pt>
                <c:pt idx="1753">
                  <c:v>35080</c:v>
                </c:pt>
                <c:pt idx="1754">
                  <c:v>35100</c:v>
                </c:pt>
                <c:pt idx="1755">
                  <c:v>35120</c:v>
                </c:pt>
                <c:pt idx="1756">
                  <c:v>35140</c:v>
                </c:pt>
                <c:pt idx="1757">
                  <c:v>35160</c:v>
                </c:pt>
                <c:pt idx="1758">
                  <c:v>35180</c:v>
                </c:pt>
                <c:pt idx="1759">
                  <c:v>35200</c:v>
                </c:pt>
                <c:pt idx="1760">
                  <c:v>35220</c:v>
                </c:pt>
                <c:pt idx="1761">
                  <c:v>35240</c:v>
                </c:pt>
                <c:pt idx="1762">
                  <c:v>35260</c:v>
                </c:pt>
                <c:pt idx="1763">
                  <c:v>35280</c:v>
                </c:pt>
                <c:pt idx="1764">
                  <c:v>35300</c:v>
                </c:pt>
                <c:pt idx="1765">
                  <c:v>35320</c:v>
                </c:pt>
                <c:pt idx="1766">
                  <c:v>35340</c:v>
                </c:pt>
                <c:pt idx="1767">
                  <c:v>35360</c:v>
                </c:pt>
                <c:pt idx="1768">
                  <c:v>35380</c:v>
                </c:pt>
                <c:pt idx="1769">
                  <c:v>35400</c:v>
                </c:pt>
                <c:pt idx="1770">
                  <c:v>35420</c:v>
                </c:pt>
                <c:pt idx="1771">
                  <c:v>35440</c:v>
                </c:pt>
                <c:pt idx="1772">
                  <c:v>35460</c:v>
                </c:pt>
                <c:pt idx="1773">
                  <c:v>35480</c:v>
                </c:pt>
                <c:pt idx="1774">
                  <c:v>35500</c:v>
                </c:pt>
                <c:pt idx="1775">
                  <c:v>35520</c:v>
                </c:pt>
                <c:pt idx="1776">
                  <c:v>35540</c:v>
                </c:pt>
                <c:pt idx="1777">
                  <c:v>35560</c:v>
                </c:pt>
                <c:pt idx="1778">
                  <c:v>35580</c:v>
                </c:pt>
                <c:pt idx="1779">
                  <c:v>35600</c:v>
                </c:pt>
                <c:pt idx="1780">
                  <c:v>35620</c:v>
                </c:pt>
                <c:pt idx="1781">
                  <c:v>35640</c:v>
                </c:pt>
                <c:pt idx="1782">
                  <c:v>35660</c:v>
                </c:pt>
                <c:pt idx="1783">
                  <c:v>35680</c:v>
                </c:pt>
                <c:pt idx="1784">
                  <c:v>35700</c:v>
                </c:pt>
                <c:pt idx="1785">
                  <c:v>35720</c:v>
                </c:pt>
                <c:pt idx="1786">
                  <c:v>35740</c:v>
                </c:pt>
                <c:pt idx="1787">
                  <c:v>35760</c:v>
                </c:pt>
                <c:pt idx="1788">
                  <c:v>35780</c:v>
                </c:pt>
                <c:pt idx="1789">
                  <c:v>35800</c:v>
                </c:pt>
                <c:pt idx="1790">
                  <c:v>35820</c:v>
                </c:pt>
                <c:pt idx="1791">
                  <c:v>35840</c:v>
                </c:pt>
                <c:pt idx="1792">
                  <c:v>35860</c:v>
                </c:pt>
                <c:pt idx="1793">
                  <c:v>35880</c:v>
                </c:pt>
                <c:pt idx="1794">
                  <c:v>35900</c:v>
                </c:pt>
                <c:pt idx="1795">
                  <c:v>35920</c:v>
                </c:pt>
                <c:pt idx="1796">
                  <c:v>35940</c:v>
                </c:pt>
                <c:pt idx="1797">
                  <c:v>35960</c:v>
                </c:pt>
                <c:pt idx="1798">
                  <c:v>35980</c:v>
                </c:pt>
                <c:pt idx="1799">
                  <c:v>36000</c:v>
                </c:pt>
                <c:pt idx="1800">
                  <c:v>36020</c:v>
                </c:pt>
                <c:pt idx="1801">
                  <c:v>36040</c:v>
                </c:pt>
                <c:pt idx="1802">
                  <c:v>36060</c:v>
                </c:pt>
                <c:pt idx="1803">
                  <c:v>36080</c:v>
                </c:pt>
                <c:pt idx="1804">
                  <c:v>36100</c:v>
                </c:pt>
                <c:pt idx="1805">
                  <c:v>36120</c:v>
                </c:pt>
                <c:pt idx="1806">
                  <c:v>36140</c:v>
                </c:pt>
                <c:pt idx="1807">
                  <c:v>36160</c:v>
                </c:pt>
                <c:pt idx="1808">
                  <c:v>36180</c:v>
                </c:pt>
                <c:pt idx="1809">
                  <c:v>36200</c:v>
                </c:pt>
                <c:pt idx="1810">
                  <c:v>36220</c:v>
                </c:pt>
                <c:pt idx="1811">
                  <c:v>36240</c:v>
                </c:pt>
                <c:pt idx="1812">
                  <c:v>36260</c:v>
                </c:pt>
                <c:pt idx="1813">
                  <c:v>36280</c:v>
                </c:pt>
                <c:pt idx="1814">
                  <c:v>36300</c:v>
                </c:pt>
                <c:pt idx="1815">
                  <c:v>36320</c:v>
                </c:pt>
                <c:pt idx="1816">
                  <c:v>36340</c:v>
                </c:pt>
                <c:pt idx="1817">
                  <c:v>36360</c:v>
                </c:pt>
                <c:pt idx="1818">
                  <c:v>36380</c:v>
                </c:pt>
                <c:pt idx="1819">
                  <c:v>36400</c:v>
                </c:pt>
                <c:pt idx="1820">
                  <c:v>36420</c:v>
                </c:pt>
                <c:pt idx="1821">
                  <c:v>36440</c:v>
                </c:pt>
                <c:pt idx="1822">
                  <c:v>36460</c:v>
                </c:pt>
                <c:pt idx="1823">
                  <c:v>36480</c:v>
                </c:pt>
                <c:pt idx="1824">
                  <c:v>36500</c:v>
                </c:pt>
                <c:pt idx="1825">
                  <c:v>36520</c:v>
                </c:pt>
                <c:pt idx="1826">
                  <c:v>36540</c:v>
                </c:pt>
                <c:pt idx="1827">
                  <c:v>36560</c:v>
                </c:pt>
                <c:pt idx="1828">
                  <c:v>36580</c:v>
                </c:pt>
                <c:pt idx="1829">
                  <c:v>36600</c:v>
                </c:pt>
                <c:pt idx="1830">
                  <c:v>36620</c:v>
                </c:pt>
                <c:pt idx="1831">
                  <c:v>36640</c:v>
                </c:pt>
                <c:pt idx="1832">
                  <c:v>36660</c:v>
                </c:pt>
                <c:pt idx="1833">
                  <c:v>36680</c:v>
                </c:pt>
                <c:pt idx="1834">
                  <c:v>36700</c:v>
                </c:pt>
                <c:pt idx="1835">
                  <c:v>36720</c:v>
                </c:pt>
                <c:pt idx="1836">
                  <c:v>36740</c:v>
                </c:pt>
                <c:pt idx="1837">
                  <c:v>36760</c:v>
                </c:pt>
                <c:pt idx="1838">
                  <c:v>36780</c:v>
                </c:pt>
                <c:pt idx="1839">
                  <c:v>36800</c:v>
                </c:pt>
                <c:pt idx="1840">
                  <c:v>36820</c:v>
                </c:pt>
                <c:pt idx="1841">
                  <c:v>36840</c:v>
                </c:pt>
                <c:pt idx="1842">
                  <c:v>36860</c:v>
                </c:pt>
                <c:pt idx="1843">
                  <c:v>36880</c:v>
                </c:pt>
                <c:pt idx="1844">
                  <c:v>36900</c:v>
                </c:pt>
                <c:pt idx="1845">
                  <c:v>36920</c:v>
                </c:pt>
                <c:pt idx="1846">
                  <c:v>36940</c:v>
                </c:pt>
                <c:pt idx="1847">
                  <c:v>36960</c:v>
                </c:pt>
                <c:pt idx="1848">
                  <c:v>36980</c:v>
                </c:pt>
                <c:pt idx="1849">
                  <c:v>37000</c:v>
                </c:pt>
                <c:pt idx="1850">
                  <c:v>37020</c:v>
                </c:pt>
                <c:pt idx="1851">
                  <c:v>37040</c:v>
                </c:pt>
                <c:pt idx="1852">
                  <c:v>37060</c:v>
                </c:pt>
                <c:pt idx="1853">
                  <c:v>37080</c:v>
                </c:pt>
                <c:pt idx="1854">
                  <c:v>37100</c:v>
                </c:pt>
                <c:pt idx="1855">
                  <c:v>37120</c:v>
                </c:pt>
                <c:pt idx="1856">
                  <c:v>37140</c:v>
                </c:pt>
                <c:pt idx="1857">
                  <c:v>37160</c:v>
                </c:pt>
                <c:pt idx="1858">
                  <c:v>37180</c:v>
                </c:pt>
                <c:pt idx="1859">
                  <c:v>37200</c:v>
                </c:pt>
                <c:pt idx="1860">
                  <c:v>37220</c:v>
                </c:pt>
                <c:pt idx="1861">
                  <c:v>37240</c:v>
                </c:pt>
                <c:pt idx="1862">
                  <c:v>37260</c:v>
                </c:pt>
                <c:pt idx="1863">
                  <c:v>37280</c:v>
                </c:pt>
                <c:pt idx="1864">
                  <c:v>37300</c:v>
                </c:pt>
                <c:pt idx="1865">
                  <c:v>37320</c:v>
                </c:pt>
                <c:pt idx="1866">
                  <c:v>37340</c:v>
                </c:pt>
                <c:pt idx="1867">
                  <c:v>37360</c:v>
                </c:pt>
                <c:pt idx="1868">
                  <c:v>37380</c:v>
                </c:pt>
                <c:pt idx="1869">
                  <c:v>37400</c:v>
                </c:pt>
                <c:pt idx="1870">
                  <c:v>37420</c:v>
                </c:pt>
                <c:pt idx="1871">
                  <c:v>37440</c:v>
                </c:pt>
                <c:pt idx="1872">
                  <c:v>37460</c:v>
                </c:pt>
                <c:pt idx="1873">
                  <c:v>37480</c:v>
                </c:pt>
                <c:pt idx="1874">
                  <c:v>37500</c:v>
                </c:pt>
                <c:pt idx="1875">
                  <c:v>37520</c:v>
                </c:pt>
                <c:pt idx="1876">
                  <c:v>37540</c:v>
                </c:pt>
                <c:pt idx="1877">
                  <c:v>37560</c:v>
                </c:pt>
                <c:pt idx="1878">
                  <c:v>37580</c:v>
                </c:pt>
                <c:pt idx="1879">
                  <c:v>37600</c:v>
                </c:pt>
                <c:pt idx="1880">
                  <c:v>37620</c:v>
                </c:pt>
                <c:pt idx="1881">
                  <c:v>37640</c:v>
                </c:pt>
                <c:pt idx="1882">
                  <c:v>37660</c:v>
                </c:pt>
                <c:pt idx="1883">
                  <c:v>37680</c:v>
                </c:pt>
                <c:pt idx="1884">
                  <c:v>37700</c:v>
                </c:pt>
                <c:pt idx="1885">
                  <c:v>37720</c:v>
                </c:pt>
                <c:pt idx="1886">
                  <c:v>37740</c:v>
                </c:pt>
                <c:pt idx="1887">
                  <c:v>37760</c:v>
                </c:pt>
                <c:pt idx="1888">
                  <c:v>37780</c:v>
                </c:pt>
                <c:pt idx="1889">
                  <c:v>37800</c:v>
                </c:pt>
                <c:pt idx="1890">
                  <c:v>37820</c:v>
                </c:pt>
                <c:pt idx="1891">
                  <c:v>37840</c:v>
                </c:pt>
                <c:pt idx="1892">
                  <c:v>37860</c:v>
                </c:pt>
                <c:pt idx="1893">
                  <c:v>37880</c:v>
                </c:pt>
                <c:pt idx="1894">
                  <c:v>37900</c:v>
                </c:pt>
                <c:pt idx="1895">
                  <c:v>37920</c:v>
                </c:pt>
                <c:pt idx="1896">
                  <c:v>37940</c:v>
                </c:pt>
                <c:pt idx="1897">
                  <c:v>37960</c:v>
                </c:pt>
                <c:pt idx="1898">
                  <c:v>37980</c:v>
                </c:pt>
                <c:pt idx="1899">
                  <c:v>38000</c:v>
                </c:pt>
                <c:pt idx="1900">
                  <c:v>38020</c:v>
                </c:pt>
                <c:pt idx="1901">
                  <c:v>38040</c:v>
                </c:pt>
                <c:pt idx="1902">
                  <c:v>38060</c:v>
                </c:pt>
                <c:pt idx="1903">
                  <c:v>38080</c:v>
                </c:pt>
                <c:pt idx="1904">
                  <c:v>38100</c:v>
                </c:pt>
                <c:pt idx="1905">
                  <c:v>38120</c:v>
                </c:pt>
                <c:pt idx="1906">
                  <c:v>38140</c:v>
                </c:pt>
                <c:pt idx="1907">
                  <c:v>38160</c:v>
                </c:pt>
                <c:pt idx="1908">
                  <c:v>38180</c:v>
                </c:pt>
                <c:pt idx="1909">
                  <c:v>38200</c:v>
                </c:pt>
                <c:pt idx="1910">
                  <c:v>38220</c:v>
                </c:pt>
                <c:pt idx="1911">
                  <c:v>38240</c:v>
                </c:pt>
                <c:pt idx="1912">
                  <c:v>38260</c:v>
                </c:pt>
                <c:pt idx="1913">
                  <c:v>38280</c:v>
                </c:pt>
                <c:pt idx="1914">
                  <c:v>38300</c:v>
                </c:pt>
                <c:pt idx="1915">
                  <c:v>38320</c:v>
                </c:pt>
                <c:pt idx="1916">
                  <c:v>38340</c:v>
                </c:pt>
                <c:pt idx="1917">
                  <c:v>38360</c:v>
                </c:pt>
                <c:pt idx="1918">
                  <c:v>38380</c:v>
                </c:pt>
                <c:pt idx="1919">
                  <c:v>38400</c:v>
                </c:pt>
                <c:pt idx="1920">
                  <c:v>38420</c:v>
                </c:pt>
                <c:pt idx="1921">
                  <c:v>38440</c:v>
                </c:pt>
                <c:pt idx="1922">
                  <c:v>38460</c:v>
                </c:pt>
                <c:pt idx="1923">
                  <c:v>38480</c:v>
                </c:pt>
                <c:pt idx="1924">
                  <c:v>38500</c:v>
                </c:pt>
                <c:pt idx="1925">
                  <c:v>38520</c:v>
                </c:pt>
                <c:pt idx="1926">
                  <c:v>38540</c:v>
                </c:pt>
                <c:pt idx="1927">
                  <c:v>38560</c:v>
                </c:pt>
                <c:pt idx="1928">
                  <c:v>38580</c:v>
                </c:pt>
                <c:pt idx="1929">
                  <c:v>38600</c:v>
                </c:pt>
                <c:pt idx="1930">
                  <c:v>38620</c:v>
                </c:pt>
                <c:pt idx="1931">
                  <c:v>38640</c:v>
                </c:pt>
                <c:pt idx="1932">
                  <c:v>38660</c:v>
                </c:pt>
                <c:pt idx="1933">
                  <c:v>38680</c:v>
                </c:pt>
                <c:pt idx="1934">
                  <c:v>38700</c:v>
                </c:pt>
                <c:pt idx="1935">
                  <c:v>38720</c:v>
                </c:pt>
                <c:pt idx="1936">
                  <c:v>38740</c:v>
                </c:pt>
                <c:pt idx="1937">
                  <c:v>38760</c:v>
                </c:pt>
                <c:pt idx="1938">
                  <c:v>38780</c:v>
                </c:pt>
                <c:pt idx="1939">
                  <c:v>38800</c:v>
                </c:pt>
                <c:pt idx="1940">
                  <c:v>38820</c:v>
                </c:pt>
                <c:pt idx="1941">
                  <c:v>38840</c:v>
                </c:pt>
                <c:pt idx="1942">
                  <c:v>38860</c:v>
                </c:pt>
                <c:pt idx="1943">
                  <c:v>38880</c:v>
                </c:pt>
                <c:pt idx="1944">
                  <c:v>38900</c:v>
                </c:pt>
                <c:pt idx="1945">
                  <c:v>38920</c:v>
                </c:pt>
                <c:pt idx="1946">
                  <c:v>38940</c:v>
                </c:pt>
                <c:pt idx="1947">
                  <c:v>38960</c:v>
                </c:pt>
                <c:pt idx="1948">
                  <c:v>38980</c:v>
                </c:pt>
                <c:pt idx="1949">
                  <c:v>39000</c:v>
                </c:pt>
                <c:pt idx="1950">
                  <c:v>39020</c:v>
                </c:pt>
                <c:pt idx="1951">
                  <c:v>39040</c:v>
                </c:pt>
                <c:pt idx="1952">
                  <c:v>39060</c:v>
                </c:pt>
                <c:pt idx="1953">
                  <c:v>39080</c:v>
                </c:pt>
                <c:pt idx="1954">
                  <c:v>39100</c:v>
                </c:pt>
                <c:pt idx="1955">
                  <c:v>39120</c:v>
                </c:pt>
                <c:pt idx="1956">
                  <c:v>39140</c:v>
                </c:pt>
                <c:pt idx="1957">
                  <c:v>39160</c:v>
                </c:pt>
                <c:pt idx="1958">
                  <c:v>39180</c:v>
                </c:pt>
                <c:pt idx="1959">
                  <c:v>39200</c:v>
                </c:pt>
                <c:pt idx="1960">
                  <c:v>39220</c:v>
                </c:pt>
                <c:pt idx="1961">
                  <c:v>39240</c:v>
                </c:pt>
                <c:pt idx="1962">
                  <c:v>39260</c:v>
                </c:pt>
                <c:pt idx="1963">
                  <c:v>39280</c:v>
                </c:pt>
                <c:pt idx="1964">
                  <c:v>39300</c:v>
                </c:pt>
                <c:pt idx="1965">
                  <c:v>39320</c:v>
                </c:pt>
                <c:pt idx="1966">
                  <c:v>39340</c:v>
                </c:pt>
                <c:pt idx="1967">
                  <c:v>39360</c:v>
                </c:pt>
                <c:pt idx="1968">
                  <c:v>39380</c:v>
                </c:pt>
                <c:pt idx="1969">
                  <c:v>39400</c:v>
                </c:pt>
                <c:pt idx="1970">
                  <c:v>39420</c:v>
                </c:pt>
                <c:pt idx="1971">
                  <c:v>39440</c:v>
                </c:pt>
                <c:pt idx="1972">
                  <c:v>39460</c:v>
                </c:pt>
                <c:pt idx="1973">
                  <c:v>39480</c:v>
                </c:pt>
                <c:pt idx="1974">
                  <c:v>39500</c:v>
                </c:pt>
                <c:pt idx="1975">
                  <c:v>39520</c:v>
                </c:pt>
                <c:pt idx="1976">
                  <c:v>39540</c:v>
                </c:pt>
                <c:pt idx="1977">
                  <c:v>39560</c:v>
                </c:pt>
                <c:pt idx="1978">
                  <c:v>39580</c:v>
                </c:pt>
                <c:pt idx="1979">
                  <c:v>39600</c:v>
                </c:pt>
                <c:pt idx="1980">
                  <c:v>39620</c:v>
                </c:pt>
                <c:pt idx="1981">
                  <c:v>39640</c:v>
                </c:pt>
                <c:pt idx="1982">
                  <c:v>39660</c:v>
                </c:pt>
                <c:pt idx="1983">
                  <c:v>39680</c:v>
                </c:pt>
                <c:pt idx="1984">
                  <c:v>39700</c:v>
                </c:pt>
                <c:pt idx="1985">
                  <c:v>39720</c:v>
                </c:pt>
                <c:pt idx="1986">
                  <c:v>39740</c:v>
                </c:pt>
                <c:pt idx="1987">
                  <c:v>39760</c:v>
                </c:pt>
                <c:pt idx="1988">
                  <c:v>39780</c:v>
                </c:pt>
                <c:pt idx="1989">
                  <c:v>39800</c:v>
                </c:pt>
                <c:pt idx="1990">
                  <c:v>39820</c:v>
                </c:pt>
                <c:pt idx="1991">
                  <c:v>39840</c:v>
                </c:pt>
                <c:pt idx="1992">
                  <c:v>39860</c:v>
                </c:pt>
                <c:pt idx="1993">
                  <c:v>39880</c:v>
                </c:pt>
                <c:pt idx="1994">
                  <c:v>39900</c:v>
                </c:pt>
                <c:pt idx="1995">
                  <c:v>39920</c:v>
                </c:pt>
                <c:pt idx="1996">
                  <c:v>39940</c:v>
                </c:pt>
                <c:pt idx="1997">
                  <c:v>39960</c:v>
                </c:pt>
                <c:pt idx="1998">
                  <c:v>39980</c:v>
                </c:pt>
                <c:pt idx="1999">
                  <c:v>40000</c:v>
                </c:pt>
              </c:numCache>
            </c:numRef>
          </c:xVal>
          <c:yVal>
            <c:numRef>
              <c:f>Sheet1!$B$2:$B$2001</c:f>
              <c:numCache>
                <c:formatCode>General</c:formatCode>
                <c:ptCount val="2000"/>
                <c:pt idx="0">
                  <c:v>70</c:v>
                </c:pt>
                <c:pt idx="1">
                  <c:v>70</c:v>
                </c:pt>
                <c:pt idx="2">
                  <c:v>69</c:v>
                </c:pt>
                <c:pt idx="3">
                  <c:v>70</c:v>
                </c:pt>
                <c:pt idx="4">
                  <c:v>71</c:v>
                </c:pt>
                <c:pt idx="5">
                  <c:v>70</c:v>
                </c:pt>
                <c:pt idx="6">
                  <c:v>70</c:v>
                </c:pt>
                <c:pt idx="7">
                  <c:v>71</c:v>
                </c:pt>
                <c:pt idx="8">
                  <c:v>71</c:v>
                </c:pt>
                <c:pt idx="9">
                  <c:v>70</c:v>
                </c:pt>
                <c:pt idx="10">
                  <c:v>72</c:v>
                </c:pt>
                <c:pt idx="11">
                  <c:v>70</c:v>
                </c:pt>
                <c:pt idx="12">
                  <c:v>71</c:v>
                </c:pt>
                <c:pt idx="13">
                  <c:v>72</c:v>
                </c:pt>
                <c:pt idx="14">
                  <c:v>72</c:v>
                </c:pt>
                <c:pt idx="15">
                  <c:v>72</c:v>
                </c:pt>
                <c:pt idx="16">
                  <c:v>72</c:v>
                </c:pt>
                <c:pt idx="17">
                  <c:v>71</c:v>
                </c:pt>
                <c:pt idx="18">
                  <c:v>73</c:v>
                </c:pt>
                <c:pt idx="19">
                  <c:v>72</c:v>
                </c:pt>
                <c:pt idx="20">
                  <c:v>72</c:v>
                </c:pt>
                <c:pt idx="21">
                  <c:v>71</c:v>
                </c:pt>
                <c:pt idx="22">
                  <c:v>72</c:v>
                </c:pt>
                <c:pt idx="23">
                  <c:v>71</c:v>
                </c:pt>
                <c:pt idx="24">
                  <c:v>73</c:v>
                </c:pt>
                <c:pt idx="25">
                  <c:v>71</c:v>
                </c:pt>
                <c:pt idx="26">
                  <c:v>72</c:v>
                </c:pt>
                <c:pt idx="27">
                  <c:v>71</c:v>
                </c:pt>
                <c:pt idx="28">
                  <c:v>72</c:v>
                </c:pt>
                <c:pt idx="29">
                  <c:v>72</c:v>
                </c:pt>
                <c:pt idx="30">
                  <c:v>71</c:v>
                </c:pt>
                <c:pt idx="31">
                  <c:v>72</c:v>
                </c:pt>
                <c:pt idx="32">
                  <c:v>71</c:v>
                </c:pt>
                <c:pt idx="33">
                  <c:v>72</c:v>
                </c:pt>
                <c:pt idx="34">
                  <c:v>72</c:v>
                </c:pt>
                <c:pt idx="35">
                  <c:v>71</c:v>
                </c:pt>
                <c:pt idx="36">
                  <c:v>72</c:v>
                </c:pt>
                <c:pt idx="37">
                  <c:v>71</c:v>
                </c:pt>
                <c:pt idx="38">
                  <c:v>71</c:v>
                </c:pt>
                <c:pt idx="39">
                  <c:v>71</c:v>
                </c:pt>
                <c:pt idx="40">
                  <c:v>72</c:v>
                </c:pt>
                <c:pt idx="41">
                  <c:v>72</c:v>
                </c:pt>
                <c:pt idx="42">
                  <c:v>72</c:v>
                </c:pt>
                <c:pt idx="43">
                  <c:v>72</c:v>
                </c:pt>
                <c:pt idx="44">
                  <c:v>72</c:v>
                </c:pt>
                <c:pt idx="45">
                  <c:v>71</c:v>
                </c:pt>
                <c:pt idx="46">
                  <c:v>72</c:v>
                </c:pt>
                <c:pt idx="47">
                  <c:v>72</c:v>
                </c:pt>
                <c:pt idx="48">
                  <c:v>73</c:v>
                </c:pt>
                <c:pt idx="49">
                  <c:v>72</c:v>
                </c:pt>
                <c:pt idx="50">
                  <c:v>73</c:v>
                </c:pt>
                <c:pt idx="51">
                  <c:v>72</c:v>
                </c:pt>
                <c:pt idx="52">
                  <c:v>73</c:v>
                </c:pt>
                <c:pt idx="53">
                  <c:v>72</c:v>
                </c:pt>
                <c:pt idx="54">
                  <c:v>72</c:v>
                </c:pt>
                <c:pt idx="55">
                  <c:v>73</c:v>
                </c:pt>
                <c:pt idx="56">
                  <c:v>73</c:v>
                </c:pt>
                <c:pt idx="57">
                  <c:v>73</c:v>
                </c:pt>
                <c:pt idx="58">
                  <c:v>73</c:v>
                </c:pt>
                <c:pt idx="59">
                  <c:v>74</c:v>
                </c:pt>
                <c:pt idx="60">
                  <c:v>73</c:v>
                </c:pt>
                <c:pt idx="61">
                  <c:v>73</c:v>
                </c:pt>
                <c:pt idx="62">
                  <c:v>74</c:v>
                </c:pt>
                <c:pt idx="63">
                  <c:v>73</c:v>
                </c:pt>
                <c:pt idx="64">
                  <c:v>73</c:v>
                </c:pt>
                <c:pt idx="65">
                  <c:v>74</c:v>
                </c:pt>
                <c:pt idx="66">
                  <c:v>73</c:v>
                </c:pt>
                <c:pt idx="67">
                  <c:v>74</c:v>
                </c:pt>
                <c:pt idx="68">
                  <c:v>74</c:v>
                </c:pt>
                <c:pt idx="69">
                  <c:v>74</c:v>
                </c:pt>
                <c:pt idx="70">
                  <c:v>74</c:v>
                </c:pt>
                <c:pt idx="71">
                  <c:v>74</c:v>
                </c:pt>
                <c:pt idx="72">
                  <c:v>74</c:v>
                </c:pt>
                <c:pt idx="73">
                  <c:v>74</c:v>
                </c:pt>
                <c:pt idx="74">
                  <c:v>74</c:v>
                </c:pt>
                <c:pt idx="75">
                  <c:v>74</c:v>
                </c:pt>
                <c:pt idx="76">
                  <c:v>74</c:v>
                </c:pt>
                <c:pt idx="77">
                  <c:v>75</c:v>
                </c:pt>
                <c:pt idx="78">
                  <c:v>75</c:v>
                </c:pt>
                <c:pt idx="79">
                  <c:v>74</c:v>
                </c:pt>
                <c:pt idx="80">
                  <c:v>74</c:v>
                </c:pt>
                <c:pt idx="81">
                  <c:v>75</c:v>
                </c:pt>
                <c:pt idx="82">
                  <c:v>75</c:v>
                </c:pt>
                <c:pt idx="83">
                  <c:v>75</c:v>
                </c:pt>
                <c:pt idx="84">
                  <c:v>76</c:v>
                </c:pt>
                <c:pt idx="85">
                  <c:v>76</c:v>
                </c:pt>
                <c:pt idx="86">
                  <c:v>77</c:v>
                </c:pt>
                <c:pt idx="87">
                  <c:v>77</c:v>
                </c:pt>
                <c:pt idx="88">
                  <c:v>76</c:v>
                </c:pt>
                <c:pt idx="89">
                  <c:v>76</c:v>
                </c:pt>
                <c:pt idx="90">
                  <c:v>76</c:v>
                </c:pt>
                <c:pt idx="91">
                  <c:v>75</c:v>
                </c:pt>
                <c:pt idx="92">
                  <c:v>76</c:v>
                </c:pt>
                <c:pt idx="93">
                  <c:v>77</c:v>
                </c:pt>
                <c:pt idx="94">
                  <c:v>76</c:v>
                </c:pt>
                <c:pt idx="95">
                  <c:v>76</c:v>
                </c:pt>
                <c:pt idx="96">
                  <c:v>75</c:v>
                </c:pt>
                <c:pt idx="97">
                  <c:v>76</c:v>
                </c:pt>
                <c:pt idx="98">
                  <c:v>76</c:v>
                </c:pt>
                <c:pt idx="99">
                  <c:v>76</c:v>
                </c:pt>
                <c:pt idx="100">
                  <c:v>76</c:v>
                </c:pt>
                <c:pt idx="101">
                  <c:v>76</c:v>
                </c:pt>
                <c:pt idx="102">
                  <c:v>75</c:v>
                </c:pt>
                <c:pt idx="103">
                  <c:v>76</c:v>
                </c:pt>
                <c:pt idx="104">
                  <c:v>77</c:v>
                </c:pt>
                <c:pt idx="105">
                  <c:v>75</c:v>
                </c:pt>
                <c:pt idx="106">
                  <c:v>76</c:v>
                </c:pt>
                <c:pt idx="107">
                  <c:v>77</c:v>
                </c:pt>
                <c:pt idx="108">
                  <c:v>77</c:v>
                </c:pt>
                <c:pt idx="109">
                  <c:v>74</c:v>
                </c:pt>
                <c:pt idx="110">
                  <c:v>75</c:v>
                </c:pt>
                <c:pt idx="111">
                  <c:v>76</c:v>
                </c:pt>
                <c:pt idx="112">
                  <c:v>76</c:v>
                </c:pt>
                <c:pt idx="113">
                  <c:v>76</c:v>
                </c:pt>
                <c:pt idx="114">
                  <c:v>77</c:v>
                </c:pt>
                <c:pt idx="115">
                  <c:v>77</c:v>
                </c:pt>
                <c:pt idx="116">
                  <c:v>77</c:v>
                </c:pt>
                <c:pt idx="117">
                  <c:v>76</c:v>
                </c:pt>
                <c:pt idx="118">
                  <c:v>75</c:v>
                </c:pt>
                <c:pt idx="119">
                  <c:v>75</c:v>
                </c:pt>
                <c:pt idx="120">
                  <c:v>77</c:v>
                </c:pt>
                <c:pt idx="121">
                  <c:v>75</c:v>
                </c:pt>
                <c:pt idx="122">
                  <c:v>76</c:v>
                </c:pt>
                <c:pt idx="123">
                  <c:v>76</c:v>
                </c:pt>
                <c:pt idx="124">
                  <c:v>76</c:v>
                </c:pt>
                <c:pt idx="125">
                  <c:v>77</c:v>
                </c:pt>
                <c:pt idx="126">
                  <c:v>76</c:v>
                </c:pt>
                <c:pt idx="127">
                  <c:v>76</c:v>
                </c:pt>
                <c:pt idx="128">
                  <c:v>76</c:v>
                </c:pt>
                <c:pt idx="129">
                  <c:v>75</c:v>
                </c:pt>
                <c:pt idx="130">
                  <c:v>76</c:v>
                </c:pt>
                <c:pt idx="131">
                  <c:v>74</c:v>
                </c:pt>
                <c:pt idx="132">
                  <c:v>76</c:v>
                </c:pt>
                <c:pt idx="133">
                  <c:v>77</c:v>
                </c:pt>
                <c:pt idx="134">
                  <c:v>77</c:v>
                </c:pt>
                <c:pt idx="135">
                  <c:v>77</c:v>
                </c:pt>
                <c:pt idx="136">
                  <c:v>75</c:v>
                </c:pt>
                <c:pt idx="137">
                  <c:v>76</c:v>
                </c:pt>
                <c:pt idx="138">
                  <c:v>76</c:v>
                </c:pt>
                <c:pt idx="139">
                  <c:v>78</c:v>
                </c:pt>
                <c:pt idx="140">
                  <c:v>77</c:v>
                </c:pt>
                <c:pt idx="141">
                  <c:v>76</c:v>
                </c:pt>
                <c:pt idx="142">
                  <c:v>77</c:v>
                </c:pt>
                <c:pt idx="143">
                  <c:v>76</c:v>
                </c:pt>
                <c:pt idx="144">
                  <c:v>76</c:v>
                </c:pt>
                <c:pt idx="145">
                  <c:v>79</c:v>
                </c:pt>
                <c:pt idx="146">
                  <c:v>80</c:v>
                </c:pt>
                <c:pt idx="147">
                  <c:v>81</c:v>
                </c:pt>
                <c:pt idx="148">
                  <c:v>81</c:v>
                </c:pt>
                <c:pt idx="149">
                  <c:v>81</c:v>
                </c:pt>
                <c:pt idx="150">
                  <c:v>81</c:v>
                </c:pt>
                <c:pt idx="151">
                  <c:v>82</c:v>
                </c:pt>
                <c:pt idx="152">
                  <c:v>83</c:v>
                </c:pt>
                <c:pt idx="153">
                  <c:v>82</c:v>
                </c:pt>
                <c:pt idx="154">
                  <c:v>83</c:v>
                </c:pt>
                <c:pt idx="155">
                  <c:v>82</c:v>
                </c:pt>
                <c:pt idx="156">
                  <c:v>84</c:v>
                </c:pt>
                <c:pt idx="157">
                  <c:v>83</c:v>
                </c:pt>
                <c:pt idx="158">
                  <c:v>84</c:v>
                </c:pt>
                <c:pt idx="159">
                  <c:v>83</c:v>
                </c:pt>
                <c:pt idx="160">
                  <c:v>82</c:v>
                </c:pt>
                <c:pt idx="161">
                  <c:v>83</c:v>
                </c:pt>
                <c:pt idx="162">
                  <c:v>84</c:v>
                </c:pt>
                <c:pt idx="163">
                  <c:v>83</c:v>
                </c:pt>
                <c:pt idx="164">
                  <c:v>83</c:v>
                </c:pt>
                <c:pt idx="165">
                  <c:v>83</c:v>
                </c:pt>
                <c:pt idx="166">
                  <c:v>82</c:v>
                </c:pt>
                <c:pt idx="167">
                  <c:v>81</c:v>
                </c:pt>
                <c:pt idx="168">
                  <c:v>83</c:v>
                </c:pt>
                <c:pt idx="169">
                  <c:v>82</c:v>
                </c:pt>
                <c:pt idx="170">
                  <c:v>82</c:v>
                </c:pt>
                <c:pt idx="171">
                  <c:v>82</c:v>
                </c:pt>
                <c:pt idx="172">
                  <c:v>80</c:v>
                </c:pt>
                <c:pt idx="173">
                  <c:v>81</c:v>
                </c:pt>
                <c:pt idx="174">
                  <c:v>81</c:v>
                </c:pt>
                <c:pt idx="175">
                  <c:v>82</c:v>
                </c:pt>
                <c:pt idx="176">
                  <c:v>82</c:v>
                </c:pt>
                <c:pt idx="177">
                  <c:v>81</c:v>
                </c:pt>
                <c:pt idx="178">
                  <c:v>81</c:v>
                </c:pt>
                <c:pt idx="179">
                  <c:v>81</c:v>
                </c:pt>
                <c:pt idx="180">
                  <c:v>81</c:v>
                </c:pt>
                <c:pt idx="181">
                  <c:v>81</c:v>
                </c:pt>
                <c:pt idx="182">
                  <c:v>81</c:v>
                </c:pt>
                <c:pt idx="183">
                  <c:v>80</c:v>
                </c:pt>
                <c:pt idx="184">
                  <c:v>80</c:v>
                </c:pt>
                <c:pt idx="185">
                  <c:v>82</c:v>
                </c:pt>
                <c:pt idx="186">
                  <c:v>81</c:v>
                </c:pt>
                <c:pt idx="187">
                  <c:v>80</c:v>
                </c:pt>
                <c:pt idx="188">
                  <c:v>79</c:v>
                </c:pt>
                <c:pt idx="189">
                  <c:v>80</c:v>
                </c:pt>
                <c:pt idx="190">
                  <c:v>82</c:v>
                </c:pt>
                <c:pt idx="191">
                  <c:v>81</c:v>
                </c:pt>
                <c:pt idx="192">
                  <c:v>81</c:v>
                </c:pt>
                <c:pt idx="193">
                  <c:v>81</c:v>
                </c:pt>
                <c:pt idx="194">
                  <c:v>82</c:v>
                </c:pt>
                <c:pt idx="195">
                  <c:v>80</c:v>
                </c:pt>
                <c:pt idx="196">
                  <c:v>81</c:v>
                </c:pt>
                <c:pt idx="197">
                  <c:v>81</c:v>
                </c:pt>
                <c:pt idx="198">
                  <c:v>81</c:v>
                </c:pt>
                <c:pt idx="199">
                  <c:v>80</c:v>
                </c:pt>
                <c:pt idx="200">
                  <c:v>80</c:v>
                </c:pt>
                <c:pt idx="201">
                  <c:v>82</c:v>
                </c:pt>
                <c:pt idx="202">
                  <c:v>81</c:v>
                </c:pt>
                <c:pt idx="203">
                  <c:v>80</c:v>
                </c:pt>
                <c:pt idx="204">
                  <c:v>80</c:v>
                </c:pt>
                <c:pt idx="205">
                  <c:v>81</c:v>
                </c:pt>
                <c:pt idx="206">
                  <c:v>80</c:v>
                </c:pt>
                <c:pt idx="207">
                  <c:v>80</c:v>
                </c:pt>
                <c:pt idx="208">
                  <c:v>80</c:v>
                </c:pt>
                <c:pt idx="209">
                  <c:v>81</c:v>
                </c:pt>
                <c:pt idx="210">
                  <c:v>79</c:v>
                </c:pt>
                <c:pt idx="211">
                  <c:v>80</c:v>
                </c:pt>
                <c:pt idx="212">
                  <c:v>80</c:v>
                </c:pt>
                <c:pt idx="213">
                  <c:v>81</c:v>
                </c:pt>
                <c:pt idx="214">
                  <c:v>80</c:v>
                </c:pt>
                <c:pt idx="215">
                  <c:v>81</c:v>
                </c:pt>
                <c:pt idx="216">
                  <c:v>80</c:v>
                </c:pt>
                <c:pt idx="217">
                  <c:v>81</c:v>
                </c:pt>
                <c:pt idx="218">
                  <c:v>80</c:v>
                </c:pt>
                <c:pt idx="219">
                  <c:v>80</c:v>
                </c:pt>
                <c:pt idx="220">
                  <c:v>79</c:v>
                </c:pt>
                <c:pt idx="221">
                  <c:v>80</c:v>
                </c:pt>
                <c:pt idx="222">
                  <c:v>80</c:v>
                </c:pt>
                <c:pt idx="223">
                  <c:v>81</c:v>
                </c:pt>
                <c:pt idx="224">
                  <c:v>80</c:v>
                </c:pt>
                <c:pt idx="225">
                  <c:v>80</c:v>
                </c:pt>
                <c:pt idx="226">
                  <c:v>80</c:v>
                </c:pt>
                <c:pt idx="227">
                  <c:v>80</c:v>
                </c:pt>
                <c:pt idx="228">
                  <c:v>79</c:v>
                </c:pt>
                <c:pt idx="229">
                  <c:v>80</c:v>
                </c:pt>
                <c:pt idx="230">
                  <c:v>81</c:v>
                </c:pt>
                <c:pt idx="231">
                  <c:v>80</c:v>
                </c:pt>
                <c:pt idx="232">
                  <c:v>81</c:v>
                </c:pt>
                <c:pt idx="233">
                  <c:v>81</c:v>
                </c:pt>
                <c:pt idx="234">
                  <c:v>80</c:v>
                </c:pt>
                <c:pt idx="235">
                  <c:v>80</c:v>
                </c:pt>
                <c:pt idx="236">
                  <c:v>79</c:v>
                </c:pt>
                <c:pt idx="237">
                  <c:v>80</c:v>
                </c:pt>
                <c:pt idx="238">
                  <c:v>81</c:v>
                </c:pt>
                <c:pt idx="239">
                  <c:v>80</c:v>
                </c:pt>
                <c:pt idx="240">
                  <c:v>80</c:v>
                </c:pt>
                <c:pt idx="241">
                  <c:v>80</c:v>
                </c:pt>
                <c:pt idx="242">
                  <c:v>80</c:v>
                </c:pt>
                <c:pt idx="243">
                  <c:v>80</c:v>
                </c:pt>
                <c:pt idx="244">
                  <c:v>80</c:v>
                </c:pt>
                <c:pt idx="245">
                  <c:v>80</c:v>
                </c:pt>
                <c:pt idx="246">
                  <c:v>82</c:v>
                </c:pt>
                <c:pt idx="247">
                  <c:v>81</c:v>
                </c:pt>
                <c:pt idx="248">
                  <c:v>81</c:v>
                </c:pt>
                <c:pt idx="249">
                  <c:v>80</c:v>
                </c:pt>
                <c:pt idx="250">
                  <c:v>81</c:v>
                </c:pt>
                <c:pt idx="251">
                  <c:v>81</c:v>
                </c:pt>
                <c:pt idx="252">
                  <c:v>81</c:v>
                </c:pt>
                <c:pt idx="253">
                  <c:v>81</c:v>
                </c:pt>
                <c:pt idx="254">
                  <c:v>81</c:v>
                </c:pt>
                <c:pt idx="255">
                  <c:v>80</c:v>
                </c:pt>
                <c:pt idx="256">
                  <c:v>83</c:v>
                </c:pt>
                <c:pt idx="257">
                  <c:v>82</c:v>
                </c:pt>
                <c:pt idx="258">
                  <c:v>83</c:v>
                </c:pt>
                <c:pt idx="259">
                  <c:v>84</c:v>
                </c:pt>
                <c:pt idx="260">
                  <c:v>83</c:v>
                </c:pt>
                <c:pt idx="261">
                  <c:v>83</c:v>
                </c:pt>
                <c:pt idx="262">
                  <c:v>84</c:v>
                </c:pt>
                <c:pt idx="263">
                  <c:v>84</c:v>
                </c:pt>
                <c:pt idx="264">
                  <c:v>83</c:v>
                </c:pt>
                <c:pt idx="265">
                  <c:v>84</c:v>
                </c:pt>
                <c:pt idx="266">
                  <c:v>84</c:v>
                </c:pt>
                <c:pt idx="267">
                  <c:v>83</c:v>
                </c:pt>
                <c:pt idx="268">
                  <c:v>84</c:v>
                </c:pt>
                <c:pt idx="269">
                  <c:v>85</c:v>
                </c:pt>
                <c:pt idx="270">
                  <c:v>84</c:v>
                </c:pt>
                <c:pt idx="271">
                  <c:v>83</c:v>
                </c:pt>
                <c:pt idx="272">
                  <c:v>83</c:v>
                </c:pt>
                <c:pt idx="273">
                  <c:v>84</c:v>
                </c:pt>
                <c:pt idx="274">
                  <c:v>82</c:v>
                </c:pt>
                <c:pt idx="275">
                  <c:v>83</c:v>
                </c:pt>
                <c:pt idx="276">
                  <c:v>83</c:v>
                </c:pt>
                <c:pt idx="277">
                  <c:v>83</c:v>
                </c:pt>
                <c:pt idx="278">
                  <c:v>82</c:v>
                </c:pt>
                <c:pt idx="279">
                  <c:v>83</c:v>
                </c:pt>
                <c:pt idx="280">
                  <c:v>82</c:v>
                </c:pt>
                <c:pt idx="281">
                  <c:v>82</c:v>
                </c:pt>
                <c:pt idx="282">
                  <c:v>82</c:v>
                </c:pt>
                <c:pt idx="283">
                  <c:v>83</c:v>
                </c:pt>
                <c:pt idx="284">
                  <c:v>82</c:v>
                </c:pt>
                <c:pt idx="285">
                  <c:v>81</c:v>
                </c:pt>
                <c:pt idx="286">
                  <c:v>82</c:v>
                </c:pt>
                <c:pt idx="287">
                  <c:v>82</c:v>
                </c:pt>
                <c:pt idx="288">
                  <c:v>81</c:v>
                </c:pt>
                <c:pt idx="289">
                  <c:v>82</c:v>
                </c:pt>
                <c:pt idx="290">
                  <c:v>82</c:v>
                </c:pt>
                <c:pt idx="291">
                  <c:v>81</c:v>
                </c:pt>
                <c:pt idx="292">
                  <c:v>82</c:v>
                </c:pt>
                <c:pt idx="293">
                  <c:v>82</c:v>
                </c:pt>
                <c:pt idx="294">
                  <c:v>81</c:v>
                </c:pt>
                <c:pt idx="295">
                  <c:v>82</c:v>
                </c:pt>
                <c:pt idx="296">
                  <c:v>82</c:v>
                </c:pt>
                <c:pt idx="297">
                  <c:v>81</c:v>
                </c:pt>
                <c:pt idx="298">
                  <c:v>81</c:v>
                </c:pt>
                <c:pt idx="299">
                  <c:v>82</c:v>
                </c:pt>
                <c:pt idx="300">
                  <c:v>81</c:v>
                </c:pt>
                <c:pt idx="301">
                  <c:v>82</c:v>
                </c:pt>
                <c:pt idx="302">
                  <c:v>82</c:v>
                </c:pt>
                <c:pt idx="303">
                  <c:v>82</c:v>
                </c:pt>
                <c:pt idx="304">
                  <c:v>82</c:v>
                </c:pt>
                <c:pt idx="305">
                  <c:v>81</c:v>
                </c:pt>
                <c:pt idx="306">
                  <c:v>82</c:v>
                </c:pt>
                <c:pt idx="307">
                  <c:v>81</c:v>
                </c:pt>
                <c:pt idx="308">
                  <c:v>81</c:v>
                </c:pt>
                <c:pt idx="309">
                  <c:v>82</c:v>
                </c:pt>
                <c:pt idx="310">
                  <c:v>82</c:v>
                </c:pt>
                <c:pt idx="311">
                  <c:v>82</c:v>
                </c:pt>
                <c:pt idx="312">
                  <c:v>82</c:v>
                </c:pt>
                <c:pt idx="313">
                  <c:v>82</c:v>
                </c:pt>
                <c:pt idx="314">
                  <c:v>82</c:v>
                </c:pt>
                <c:pt idx="315">
                  <c:v>82</c:v>
                </c:pt>
                <c:pt idx="316">
                  <c:v>83</c:v>
                </c:pt>
                <c:pt idx="317">
                  <c:v>82</c:v>
                </c:pt>
                <c:pt idx="318">
                  <c:v>82</c:v>
                </c:pt>
                <c:pt idx="319">
                  <c:v>81</c:v>
                </c:pt>
                <c:pt idx="320">
                  <c:v>81</c:v>
                </c:pt>
                <c:pt idx="321">
                  <c:v>82</c:v>
                </c:pt>
                <c:pt idx="322">
                  <c:v>81</c:v>
                </c:pt>
                <c:pt idx="323">
                  <c:v>81</c:v>
                </c:pt>
                <c:pt idx="324">
                  <c:v>82</c:v>
                </c:pt>
                <c:pt idx="325">
                  <c:v>82</c:v>
                </c:pt>
                <c:pt idx="326">
                  <c:v>81</c:v>
                </c:pt>
                <c:pt idx="327">
                  <c:v>82</c:v>
                </c:pt>
                <c:pt idx="328">
                  <c:v>82</c:v>
                </c:pt>
                <c:pt idx="329">
                  <c:v>81</c:v>
                </c:pt>
                <c:pt idx="330">
                  <c:v>82</c:v>
                </c:pt>
                <c:pt idx="331">
                  <c:v>81</c:v>
                </c:pt>
                <c:pt idx="332">
                  <c:v>82</c:v>
                </c:pt>
                <c:pt idx="333">
                  <c:v>83</c:v>
                </c:pt>
                <c:pt idx="334">
                  <c:v>82</c:v>
                </c:pt>
                <c:pt idx="335">
                  <c:v>82</c:v>
                </c:pt>
                <c:pt idx="336">
                  <c:v>82</c:v>
                </c:pt>
                <c:pt idx="337">
                  <c:v>82</c:v>
                </c:pt>
                <c:pt idx="338">
                  <c:v>82</c:v>
                </c:pt>
                <c:pt idx="339">
                  <c:v>81</c:v>
                </c:pt>
                <c:pt idx="340">
                  <c:v>82</c:v>
                </c:pt>
                <c:pt idx="341">
                  <c:v>82</c:v>
                </c:pt>
                <c:pt idx="342">
                  <c:v>82</c:v>
                </c:pt>
                <c:pt idx="343">
                  <c:v>81</c:v>
                </c:pt>
                <c:pt idx="344">
                  <c:v>82</c:v>
                </c:pt>
                <c:pt idx="345">
                  <c:v>82</c:v>
                </c:pt>
                <c:pt idx="346">
                  <c:v>81</c:v>
                </c:pt>
                <c:pt idx="347">
                  <c:v>82</c:v>
                </c:pt>
                <c:pt idx="348">
                  <c:v>83</c:v>
                </c:pt>
                <c:pt idx="349">
                  <c:v>82</c:v>
                </c:pt>
                <c:pt idx="350">
                  <c:v>81</c:v>
                </c:pt>
                <c:pt idx="351">
                  <c:v>82</c:v>
                </c:pt>
                <c:pt idx="352">
                  <c:v>82</c:v>
                </c:pt>
                <c:pt idx="353">
                  <c:v>82</c:v>
                </c:pt>
                <c:pt idx="354">
                  <c:v>81</c:v>
                </c:pt>
                <c:pt idx="355">
                  <c:v>81</c:v>
                </c:pt>
                <c:pt idx="356">
                  <c:v>82</c:v>
                </c:pt>
                <c:pt idx="357">
                  <c:v>82</c:v>
                </c:pt>
                <c:pt idx="358">
                  <c:v>80</c:v>
                </c:pt>
                <c:pt idx="359">
                  <c:v>81</c:v>
                </c:pt>
                <c:pt idx="360">
                  <c:v>81</c:v>
                </c:pt>
                <c:pt idx="361">
                  <c:v>81</c:v>
                </c:pt>
                <c:pt idx="362">
                  <c:v>82</c:v>
                </c:pt>
                <c:pt idx="363">
                  <c:v>81</c:v>
                </c:pt>
                <c:pt idx="364">
                  <c:v>82</c:v>
                </c:pt>
                <c:pt idx="365">
                  <c:v>82</c:v>
                </c:pt>
                <c:pt idx="366">
                  <c:v>83</c:v>
                </c:pt>
                <c:pt idx="367">
                  <c:v>80</c:v>
                </c:pt>
                <c:pt idx="368">
                  <c:v>81</c:v>
                </c:pt>
                <c:pt idx="369">
                  <c:v>80</c:v>
                </c:pt>
                <c:pt idx="370">
                  <c:v>82</c:v>
                </c:pt>
                <c:pt idx="371">
                  <c:v>82</c:v>
                </c:pt>
                <c:pt idx="372">
                  <c:v>81</c:v>
                </c:pt>
                <c:pt idx="373">
                  <c:v>82</c:v>
                </c:pt>
                <c:pt idx="374">
                  <c:v>81</c:v>
                </c:pt>
                <c:pt idx="375">
                  <c:v>82</c:v>
                </c:pt>
                <c:pt idx="376">
                  <c:v>82</c:v>
                </c:pt>
                <c:pt idx="377">
                  <c:v>81</c:v>
                </c:pt>
                <c:pt idx="378">
                  <c:v>82</c:v>
                </c:pt>
                <c:pt idx="379">
                  <c:v>81</c:v>
                </c:pt>
                <c:pt idx="380">
                  <c:v>82</c:v>
                </c:pt>
                <c:pt idx="381">
                  <c:v>82</c:v>
                </c:pt>
                <c:pt idx="382">
                  <c:v>81</c:v>
                </c:pt>
                <c:pt idx="383">
                  <c:v>81</c:v>
                </c:pt>
                <c:pt idx="384">
                  <c:v>80</c:v>
                </c:pt>
                <c:pt idx="385">
                  <c:v>82</c:v>
                </c:pt>
                <c:pt idx="386">
                  <c:v>82</c:v>
                </c:pt>
                <c:pt idx="387">
                  <c:v>82</c:v>
                </c:pt>
                <c:pt idx="388">
                  <c:v>81</c:v>
                </c:pt>
                <c:pt idx="389">
                  <c:v>82</c:v>
                </c:pt>
                <c:pt idx="390">
                  <c:v>82</c:v>
                </c:pt>
                <c:pt idx="391">
                  <c:v>81</c:v>
                </c:pt>
                <c:pt idx="392">
                  <c:v>82</c:v>
                </c:pt>
                <c:pt idx="393">
                  <c:v>80</c:v>
                </c:pt>
                <c:pt idx="394">
                  <c:v>81</c:v>
                </c:pt>
                <c:pt idx="395">
                  <c:v>82</c:v>
                </c:pt>
                <c:pt idx="396">
                  <c:v>82</c:v>
                </c:pt>
                <c:pt idx="397">
                  <c:v>82</c:v>
                </c:pt>
                <c:pt idx="398">
                  <c:v>82</c:v>
                </c:pt>
                <c:pt idx="399">
                  <c:v>81</c:v>
                </c:pt>
                <c:pt idx="400">
                  <c:v>82</c:v>
                </c:pt>
                <c:pt idx="401">
                  <c:v>83</c:v>
                </c:pt>
                <c:pt idx="402">
                  <c:v>81</c:v>
                </c:pt>
                <c:pt idx="403">
                  <c:v>81</c:v>
                </c:pt>
                <c:pt idx="404">
                  <c:v>81</c:v>
                </c:pt>
                <c:pt idx="405">
                  <c:v>82</c:v>
                </c:pt>
                <c:pt idx="406">
                  <c:v>82</c:v>
                </c:pt>
                <c:pt idx="407">
                  <c:v>82</c:v>
                </c:pt>
                <c:pt idx="408">
                  <c:v>82</c:v>
                </c:pt>
                <c:pt idx="409">
                  <c:v>81</c:v>
                </c:pt>
                <c:pt idx="410">
                  <c:v>80</c:v>
                </c:pt>
                <c:pt idx="411">
                  <c:v>83</c:v>
                </c:pt>
                <c:pt idx="412">
                  <c:v>81</c:v>
                </c:pt>
                <c:pt idx="413">
                  <c:v>81</c:v>
                </c:pt>
                <c:pt idx="414">
                  <c:v>82</c:v>
                </c:pt>
                <c:pt idx="415">
                  <c:v>83</c:v>
                </c:pt>
                <c:pt idx="416">
                  <c:v>84</c:v>
                </c:pt>
                <c:pt idx="417">
                  <c:v>85</c:v>
                </c:pt>
                <c:pt idx="418">
                  <c:v>83</c:v>
                </c:pt>
                <c:pt idx="419">
                  <c:v>84</c:v>
                </c:pt>
                <c:pt idx="420">
                  <c:v>84</c:v>
                </c:pt>
                <c:pt idx="421">
                  <c:v>84</c:v>
                </c:pt>
                <c:pt idx="422">
                  <c:v>82</c:v>
                </c:pt>
                <c:pt idx="423">
                  <c:v>85</c:v>
                </c:pt>
                <c:pt idx="424">
                  <c:v>84</c:v>
                </c:pt>
                <c:pt idx="425">
                  <c:v>85</c:v>
                </c:pt>
                <c:pt idx="426">
                  <c:v>84</c:v>
                </c:pt>
                <c:pt idx="427">
                  <c:v>84</c:v>
                </c:pt>
                <c:pt idx="428">
                  <c:v>85</c:v>
                </c:pt>
                <c:pt idx="429">
                  <c:v>83</c:v>
                </c:pt>
                <c:pt idx="430">
                  <c:v>85</c:v>
                </c:pt>
                <c:pt idx="431">
                  <c:v>84</c:v>
                </c:pt>
                <c:pt idx="432">
                  <c:v>85</c:v>
                </c:pt>
                <c:pt idx="433">
                  <c:v>83</c:v>
                </c:pt>
                <c:pt idx="434">
                  <c:v>83</c:v>
                </c:pt>
                <c:pt idx="435">
                  <c:v>85</c:v>
                </c:pt>
                <c:pt idx="436">
                  <c:v>84</c:v>
                </c:pt>
                <c:pt idx="437">
                  <c:v>84</c:v>
                </c:pt>
                <c:pt idx="438">
                  <c:v>85</c:v>
                </c:pt>
                <c:pt idx="439">
                  <c:v>84</c:v>
                </c:pt>
                <c:pt idx="440">
                  <c:v>85</c:v>
                </c:pt>
                <c:pt idx="441">
                  <c:v>83</c:v>
                </c:pt>
                <c:pt idx="442">
                  <c:v>83</c:v>
                </c:pt>
                <c:pt idx="443">
                  <c:v>83</c:v>
                </c:pt>
                <c:pt idx="444">
                  <c:v>83</c:v>
                </c:pt>
                <c:pt idx="445">
                  <c:v>84</c:v>
                </c:pt>
                <c:pt idx="446">
                  <c:v>83</c:v>
                </c:pt>
                <c:pt idx="447">
                  <c:v>83</c:v>
                </c:pt>
                <c:pt idx="448">
                  <c:v>82</c:v>
                </c:pt>
                <c:pt idx="449">
                  <c:v>82</c:v>
                </c:pt>
                <c:pt idx="450">
                  <c:v>82</c:v>
                </c:pt>
                <c:pt idx="451">
                  <c:v>82</c:v>
                </c:pt>
                <c:pt idx="452">
                  <c:v>83</c:v>
                </c:pt>
                <c:pt idx="453">
                  <c:v>82</c:v>
                </c:pt>
                <c:pt idx="454">
                  <c:v>83</c:v>
                </c:pt>
                <c:pt idx="455">
                  <c:v>82</c:v>
                </c:pt>
                <c:pt idx="456">
                  <c:v>82</c:v>
                </c:pt>
                <c:pt idx="457">
                  <c:v>82</c:v>
                </c:pt>
                <c:pt idx="458">
                  <c:v>82</c:v>
                </c:pt>
                <c:pt idx="459">
                  <c:v>82</c:v>
                </c:pt>
                <c:pt idx="460">
                  <c:v>82</c:v>
                </c:pt>
                <c:pt idx="461">
                  <c:v>82</c:v>
                </c:pt>
                <c:pt idx="462">
                  <c:v>82</c:v>
                </c:pt>
                <c:pt idx="463">
                  <c:v>82</c:v>
                </c:pt>
                <c:pt idx="464">
                  <c:v>82</c:v>
                </c:pt>
                <c:pt idx="465">
                  <c:v>81</c:v>
                </c:pt>
                <c:pt idx="466">
                  <c:v>82</c:v>
                </c:pt>
                <c:pt idx="467">
                  <c:v>82</c:v>
                </c:pt>
                <c:pt idx="468">
                  <c:v>82</c:v>
                </c:pt>
                <c:pt idx="469">
                  <c:v>82</c:v>
                </c:pt>
                <c:pt idx="470">
                  <c:v>81</c:v>
                </c:pt>
                <c:pt idx="471">
                  <c:v>83</c:v>
                </c:pt>
                <c:pt idx="472">
                  <c:v>82</c:v>
                </c:pt>
                <c:pt idx="473">
                  <c:v>82</c:v>
                </c:pt>
                <c:pt idx="474">
                  <c:v>81</c:v>
                </c:pt>
                <c:pt idx="475">
                  <c:v>82</c:v>
                </c:pt>
                <c:pt idx="476">
                  <c:v>83</c:v>
                </c:pt>
                <c:pt idx="477">
                  <c:v>82</c:v>
                </c:pt>
                <c:pt idx="478">
                  <c:v>83</c:v>
                </c:pt>
                <c:pt idx="479">
                  <c:v>82</c:v>
                </c:pt>
                <c:pt idx="480">
                  <c:v>81</c:v>
                </c:pt>
                <c:pt idx="481">
                  <c:v>83</c:v>
                </c:pt>
                <c:pt idx="482">
                  <c:v>83</c:v>
                </c:pt>
                <c:pt idx="483">
                  <c:v>84</c:v>
                </c:pt>
                <c:pt idx="484">
                  <c:v>83</c:v>
                </c:pt>
                <c:pt idx="485">
                  <c:v>83</c:v>
                </c:pt>
                <c:pt idx="486">
                  <c:v>84</c:v>
                </c:pt>
                <c:pt idx="487">
                  <c:v>83</c:v>
                </c:pt>
                <c:pt idx="488">
                  <c:v>85</c:v>
                </c:pt>
                <c:pt idx="489">
                  <c:v>84</c:v>
                </c:pt>
                <c:pt idx="490">
                  <c:v>84</c:v>
                </c:pt>
                <c:pt idx="491">
                  <c:v>84</c:v>
                </c:pt>
                <c:pt idx="492">
                  <c:v>85</c:v>
                </c:pt>
                <c:pt idx="493">
                  <c:v>84</c:v>
                </c:pt>
                <c:pt idx="494">
                  <c:v>84</c:v>
                </c:pt>
                <c:pt idx="495">
                  <c:v>86</c:v>
                </c:pt>
                <c:pt idx="496">
                  <c:v>84</c:v>
                </c:pt>
                <c:pt idx="497">
                  <c:v>85</c:v>
                </c:pt>
                <c:pt idx="498">
                  <c:v>84</c:v>
                </c:pt>
                <c:pt idx="499">
                  <c:v>85</c:v>
                </c:pt>
                <c:pt idx="500">
                  <c:v>85</c:v>
                </c:pt>
                <c:pt idx="501">
                  <c:v>84</c:v>
                </c:pt>
                <c:pt idx="502">
                  <c:v>83</c:v>
                </c:pt>
                <c:pt idx="503">
                  <c:v>84</c:v>
                </c:pt>
                <c:pt idx="504">
                  <c:v>84</c:v>
                </c:pt>
                <c:pt idx="505">
                  <c:v>84</c:v>
                </c:pt>
                <c:pt idx="506">
                  <c:v>83</c:v>
                </c:pt>
                <c:pt idx="507">
                  <c:v>83</c:v>
                </c:pt>
                <c:pt idx="508">
                  <c:v>83</c:v>
                </c:pt>
                <c:pt idx="509">
                  <c:v>83</c:v>
                </c:pt>
                <c:pt idx="510">
                  <c:v>83</c:v>
                </c:pt>
                <c:pt idx="511">
                  <c:v>83</c:v>
                </c:pt>
                <c:pt idx="512">
                  <c:v>84</c:v>
                </c:pt>
                <c:pt idx="513">
                  <c:v>82</c:v>
                </c:pt>
                <c:pt idx="514">
                  <c:v>82</c:v>
                </c:pt>
                <c:pt idx="515">
                  <c:v>82</c:v>
                </c:pt>
                <c:pt idx="516">
                  <c:v>83</c:v>
                </c:pt>
                <c:pt idx="517">
                  <c:v>82</c:v>
                </c:pt>
                <c:pt idx="518">
                  <c:v>84</c:v>
                </c:pt>
                <c:pt idx="519">
                  <c:v>83</c:v>
                </c:pt>
                <c:pt idx="520">
                  <c:v>82</c:v>
                </c:pt>
                <c:pt idx="521">
                  <c:v>82</c:v>
                </c:pt>
                <c:pt idx="522">
                  <c:v>83</c:v>
                </c:pt>
                <c:pt idx="523">
                  <c:v>83</c:v>
                </c:pt>
                <c:pt idx="524">
                  <c:v>82</c:v>
                </c:pt>
                <c:pt idx="525">
                  <c:v>83</c:v>
                </c:pt>
                <c:pt idx="526">
                  <c:v>82</c:v>
                </c:pt>
                <c:pt idx="527">
                  <c:v>82</c:v>
                </c:pt>
                <c:pt idx="528">
                  <c:v>83</c:v>
                </c:pt>
                <c:pt idx="529">
                  <c:v>81</c:v>
                </c:pt>
                <c:pt idx="530">
                  <c:v>82</c:v>
                </c:pt>
                <c:pt idx="531">
                  <c:v>82</c:v>
                </c:pt>
                <c:pt idx="532">
                  <c:v>81</c:v>
                </c:pt>
                <c:pt idx="533">
                  <c:v>81</c:v>
                </c:pt>
                <c:pt idx="534">
                  <c:v>83</c:v>
                </c:pt>
                <c:pt idx="535">
                  <c:v>82</c:v>
                </c:pt>
                <c:pt idx="536">
                  <c:v>82</c:v>
                </c:pt>
                <c:pt idx="537">
                  <c:v>83</c:v>
                </c:pt>
                <c:pt idx="538">
                  <c:v>82</c:v>
                </c:pt>
                <c:pt idx="539">
                  <c:v>82</c:v>
                </c:pt>
                <c:pt idx="540">
                  <c:v>83</c:v>
                </c:pt>
                <c:pt idx="541">
                  <c:v>83</c:v>
                </c:pt>
                <c:pt idx="542">
                  <c:v>83</c:v>
                </c:pt>
                <c:pt idx="543">
                  <c:v>83</c:v>
                </c:pt>
                <c:pt idx="544">
                  <c:v>82</c:v>
                </c:pt>
                <c:pt idx="545">
                  <c:v>82</c:v>
                </c:pt>
                <c:pt idx="546">
                  <c:v>83</c:v>
                </c:pt>
                <c:pt idx="547">
                  <c:v>83</c:v>
                </c:pt>
                <c:pt idx="548">
                  <c:v>82</c:v>
                </c:pt>
                <c:pt idx="549">
                  <c:v>81</c:v>
                </c:pt>
                <c:pt idx="550">
                  <c:v>82</c:v>
                </c:pt>
                <c:pt idx="551">
                  <c:v>82</c:v>
                </c:pt>
                <c:pt idx="552">
                  <c:v>82</c:v>
                </c:pt>
                <c:pt idx="553">
                  <c:v>83</c:v>
                </c:pt>
                <c:pt idx="554">
                  <c:v>82</c:v>
                </c:pt>
                <c:pt idx="555">
                  <c:v>82</c:v>
                </c:pt>
                <c:pt idx="556">
                  <c:v>82</c:v>
                </c:pt>
                <c:pt idx="557">
                  <c:v>82</c:v>
                </c:pt>
                <c:pt idx="558">
                  <c:v>82</c:v>
                </c:pt>
                <c:pt idx="559">
                  <c:v>82</c:v>
                </c:pt>
                <c:pt idx="560">
                  <c:v>82</c:v>
                </c:pt>
                <c:pt idx="561">
                  <c:v>82</c:v>
                </c:pt>
                <c:pt idx="562">
                  <c:v>82</c:v>
                </c:pt>
                <c:pt idx="563">
                  <c:v>82</c:v>
                </c:pt>
                <c:pt idx="564">
                  <c:v>83</c:v>
                </c:pt>
                <c:pt idx="565">
                  <c:v>82</c:v>
                </c:pt>
                <c:pt idx="566">
                  <c:v>82</c:v>
                </c:pt>
                <c:pt idx="567">
                  <c:v>83</c:v>
                </c:pt>
                <c:pt idx="568">
                  <c:v>82</c:v>
                </c:pt>
                <c:pt idx="569">
                  <c:v>83</c:v>
                </c:pt>
                <c:pt idx="570">
                  <c:v>82</c:v>
                </c:pt>
                <c:pt idx="571">
                  <c:v>82</c:v>
                </c:pt>
                <c:pt idx="572">
                  <c:v>82</c:v>
                </c:pt>
                <c:pt idx="573">
                  <c:v>82</c:v>
                </c:pt>
                <c:pt idx="574">
                  <c:v>83</c:v>
                </c:pt>
                <c:pt idx="575">
                  <c:v>81</c:v>
                </c:pt>
                <c:pt idx="576">
                  <c:v>82</c:v>
                </c:pt>
                <c:pt idx="577">
                  <c:v>82</c:v>
                </c:pt>
                <c:pt idx="578">
                  <c:v>81</c:v>
                </c:pt>
                <c:pt idx="579">
                  <c:v>81</c:v>
                </c:pt>
                <c:pt idx="580">
                  <c:v>82</c:v>
                </c:pt>
                <c:pt idx="581">
                  <c:v>83</c:v>
                </c:pt>
                <c:pt idx="582">
                  <c:v>83</c:v>
                </c:pt>
                <c:pt idx="583">
                  <c:v>82</c:v>
                </c:pt>
                <c:pt idx="584">
                  <c:v>82</c:v>
                </c:pt>
                <c:pt idx="585">
                  <c:v>81</c:v>
                </c:pt>
                <c:pt idx="586">
                  <c:v>82</c:v>
                </c:pt>
                <c:pt idx="587">
                  <c:v>82</c:v>
                </c:pt>
                <c:pt idx="588">
                  <c:v>83</c:v>
                </c:pt>
                <c:pt idx="589">
                  <c:v>83</c:v>
                </c:pt>
                <c:pt idx="590">
                  <c:v>81</c:v>
                </c:pt>
                <c:pt idx="591">
                  <c:v>82</c:v>
                </c:pt>
                <c:pt idx="592">
                  <c:v>82</c:v>
                </c:pt>
                <c:pt idx="593">
                  <c:v>83</c:v>
                </c:pt>
                <c:pt idx="594">
                  <c:v>82</c:v>
                </c:pt>
                <c:pt idx="595">
                  <c:v>83</c:v>
                </c:pt>
                <c:pt idx="596">
                  <c:v>81</c:v>
                </c:pt>
                <c:pt idx="597">
                  <c:v>82</c:v>
                </c:pt>
                <c:pt idx="598">
                  <c:v>81</c:v>
                </c:pt>
                <c:pt idx="599">
                  <c:v>82</c:v>
                </c:pt>
                <c:pt idx="600">
                  <c:v>82</c:v>
                </c:pt>
                <c:pt idx="601">
                  <c:v>82</c:v>
                </c:pt>
                <c:pt idx="602">
                  <c:v>82</c:v>
                </c:pt>
                <c:pt idx="603">
                  <c:v>83</c:v>
                </c:pt>
                <c:pt idx="604">
                  <c:v>82</c:v>
                </c:pt>
                <c:pt idx="605">
                  <c:v>82</c:v>
                </c:pt>
                <c:pt idx="606">
                  <c:v>82</c:v>
                </c:pt>
                <c:pt idx="607">
                  <c:v>84</c:v>
                </c:pt>
                <c:pt idx="608">
                  <c:v>83</c:v>
                </c:pt>
                <c:pt idx="609">
                  <c:v>83</c:v>
                </c:pt>
                <c:pt idx="610">
                  <c:v>82</c:v>
                </c:pt>
                <c:pt idx="611">
                  <c:v>82</c:v>
                </c:pt>
                <c:pt idx="612">
                  <c:v>82</c:v>
                </c:pt>
                <c:pt idx="613">
                  <c:v>82</c:v>
                </c:pt>
                <c:pt idx="614">
                  <c:v>82</c:v>
                </c:pt>
                <c:pt idx="615">
                  <c:v>82</c:v>
                </c:pt>
                <c:pt idx="616">
                  <c:v>82</c:v>
                </c:pt>
                <c:pt idx="617">
                  <c:v>82</c:v>
                </c:pt>
                <c:pt idx="618">
                  <c:v>82</c:v>
                </c:pt>
                <c:pt idx="619">
                  <c:v>82</c:v>
                </c:pt>
                <c:pt idx="620">
                  <c:v>82</c:v>
                </c:pt>
                <c:pt idx="621">
                  <c:v>85</c:v>
                </c:pt>
                <c:pt idx="622">
                  <c:v>83</c:v>
                </c:pt>
                <c:pt idx="623">
                  <c:v>83</c:v>
                </c:pt>
                <c:pt idx="624">
                  <c:v>84</c:v>
                </c:pt>
                <c:pt idx="625">
                  <c:v>83</c:v>
                </c:pt>
                <c:pt idx="626">
                  <c:v>83</c:v>
                </c:pt>
                <c:pt idx="627">
                  <c:v>84</c:v>
                </c:pt>
                <c:pt idx="628">
                  <c:v>85</c:v>
                </c:pt>
                <c:pt idx="629">
                  <c:v>84</c:v>
                </c:pt>
                <c:pt idx="630">
                  <c:v>84</c:v>
                </c:pt>
                <c:pt idx="631">
                  <c:v>85</c:v>
                </c:pt>
                <c:pt idx="632">
                  <c:v>83</c:v>
                </c:pt>
                <c:pt idx="633">
                  <c:v>84</c:v>
                </c:pt>
                <c:pt idx="634">
                  <c:v>84</c:v>
                </c:pt>
                <c:pt idx="635">
                  <c:v>84</c:v>
                </c:pt>
                <c:pt idx="636">
                  <c:v>85</c:v>
                </c:pt>
                <c:pt idx="637">
                  <c:v>84</c:v>
                </c:pt>
                <c:pt idx="638">
                  <c:v>84</c:v>
                </c:pt>
                <c:pt idx="639">
                  <c:v>84</c:v>
                </c:pt>
                <c:pt idx="640">
                  <c:v>85</c:v>
                </c:pt>
                <c:pt idx="641">
                  <c:v>84</c:v>
                </c:pt>
                <c:pt idx="642">
                  <c:v>84</c:v>
                </c:pt>
                <c:pt idx="643">
                  <c:v>84</c:v>
                </c:pt>
                <c:pt idx="644">
                  <c:v>84</c:v>
                </c:pt>
                <c:pt idx="645">
                  <c:v>85</c:v>
                </c:pt>
                <c:pt idx="646">
                  <c:v>84</c:v>
                </c:pt>
                <c:pt idx="647">
                  <c:v>85</c:v>
                </c:pt>
                <c:pt idx="648">
                  <c:v>85</c:v>
                </c:pt>
                <c:pt idx="649">
                  <c:v>84</c:v>
                </c:pt>
                <c:pt idx="650">
                  <c:v>85</c:v>
                </c:pt>
                <c:pt idx="651">
                  <c:v>84</c:v>
                </c:pt>
                <c:pt idx="652">
                  <c:v>84</c:v>
                </c:pt>
                <c:pt idx="653">
                  <c:v>83</c:v>
                </c:pt>
                <c:pt idx="654">
                  <c:v>83</c:v>
                </c:pt>
                <c:pt idx="655">
                  <c:v>84</c:v>
                </c:pt>
                <c:pt idx="656">
                  <c:v>83</c:v>
                </c:pt>
                <c:pt idx="657">
                  <c:v>84</c:v>
                </c:pt>
                <c:pt idx="658">
                  <c:v>82</c:v>
                </c:pt>
                <c:pt idx="659">
                  <c:v>84</c:v>
                </c:pt>
                <c:pt idx="660">
                  <c:v>83</c:v>
                </c:pt>
                <c:pt idx="661">
                  <c:v>85</c:v>
                </c:pt>
                <c:pt idx="662">
                  <c:v>84</c:v>
                </c:pt>
                <c:pt idx="663">
                  <c:v>84</c:v>
                </c:pt>
                <c:pt idx="664">
                  <c:v>84</c:v>
                </c:pt>
                <c:pt idx="665">
                  <c:v>85</c:v>
                </c:pt>
                <c:pt idx="666">
                  <c:v>85</c:v>
                </c:pt>
                <c:pt idx="667">
                  <c:v>86</c:v>
                </c:pt>
                <c:pt idx="668">
                  <c:v>85</c:v>
                </c:pt>
                <c:pt idx="669">
                  <c:v>84</c:v>
                </c:pt>
                <c:pt idx="670">
                  <c:v>84</c:v>
                </c:pt>
                <c:pt idx="671">
                  <c:v>85</c:v>
                </c:pt>
                <c:pt idx="672">
                  <c:v>85</c:v>
                </c:pt>
                <c:pt idx="673">
                  <c:v>85</c:v>
                </c:pt>
                <c:pt idx="674">
                  <c:v>84</c:v>
                </c:pt>
                <c:pt idx="675">
                  <c:v>85</c:v>
                </c:pt>
                <c:pt idx="676">
                  <c:v>85</c:v>
                </c:pt>
                <c:pt idx="677">
                  <c:v>85</c:v>
                </c:pt>
                <c:pt idx="678">
                  <c:v>86</c:v>
                </c:pt>
                <c:pt idx="679">
                  <c:v>86</c:v>
                </c:pt>
                <c:pt idx="680">
                  <c:v>86</c:v>
                </c:pt>
                <c:pt idx="681">
                  <c:v>85</c:v>
                </c:pt>
                <c:pt idx="682">
                  <c:v>85</c:v>
                </c:pt>
                <c:pt idx="683">
                  <c:v>85</c:v>
                </c:pt>
                <c:pt idx="684">
                  <c:v>85</c:v>
                </c:pt>
                <c:pt idx="685">
                  <c:v>83</c:v>
                </c:pt>
                <c:pt idx="686">
                  <c:v>84</c:v>
                </c:pt>
                <c:pt idx="687">
                  <c:v>84</c:v>
                </c:pt>
                <c:pt idx="688">
                  <c:v>85</c:v>
                </c:pt>
                <c:pt idx="689">
                  <c:v>85</c:v>
                </c:pt>
                <c:pt idx="690">
                  <c:v>85</c:v>
                </c:pt>
                <c:pt idx="691">
                  <c:v>85</c:v>
                </c:pt>
                <c:pt idx="692">
                  <c:v>86</c:v>
                </c:pt>
                <c:pt idx="693">
                  <c:v>85</c:v>
                </c:pt>
                <c:pt idx="694">
                  <c:v>85</c:v>
                </c:pt>
                <c:pt idx="695">
                  <c:v>84</c:v>
                </c:pt>
                <c:pt idx="696">
                  <c:v>85</c:v>
                </c:pt>
                <c:pt idx="697">
                  <c:v>86</c:v>
                </c:pt>
                <c:pt idx="698">
                  <c:v>86</c:v>
                </c:pt>
                <c:pt idx="699">
                  <c:v>86</c:v>
                </c:pt>
                <c:pt idx="700">
                  <c:v>86</c:v>
                </c:pt>
                <c:pt idx="701">
                  <c:v>84</c:v>
                </c:pt>
                <c:pt idx="702">
                  <c:v>85</c:v>
                </c:pt>
                <c:pt idx="703">
                  <c:v>85</c:v>
                </c:pt>
                <c:pt idx="704">
                  <c:v>84</c:v>
                </c:pt>
                <c:pt idx="705">
                  <c:v>84</c:v>
                </c:pt>
                <c:pt idx="706">
                  <c:v>84</c:v>
                </c:pt>
                <c:pt idx="707">
                  <c:v>84</c:v>
                </c:pt>
                <c:pt idx="708">
                  <c:v>84</c:v>
                </c:pt>
                <c:pt idx="709">
                  <c:v>83</c:v>
                </c:pt>
                <c:pt idx="710">
                  <c:v>83</c:v>
                </c:pt>
                <c:pt idx="711">
                  <c:v>83</c:v>
                </c:pt>
                <c:pt idx="712">
                  <c:v>83</c:v>
                </c:pt>
                <c:pt idx="713">
                  <c:v>84</c:v>
                </c:pt>
                <c:pt idx="714">
                  <c:v>85</c:v>
                </c:pt>
                <c:pt idx="715">
                  <c:v>86</c:v>
                </c:pt>
                <c:pt idx="716">
                  <c:v>86</c:v>
                </c:pt>
                <c:pt idx="717">
                  <c:v>85</c:v>
                </c:pt>
                <c:pt idx="718">
                  <c:v>85</c:v>
                </c:pt>
                <c:pt idx="719">
                  <c:v>86</c:v>
                </c:pt>
                <c:pt idx="720">
                  <c:v>85</c:v>
                </c:pt>
                <c:pt idx="721">
                  <c:v>86</c:v>
                </c:pt>
                <c:pt idx="722">
                  <c:v>86</c:v>
                </c:pt>
                <c:pt idx="723">
                  <c:v>86</c:v>
                </c:pt>
                <c:pt idx="724">
                  <c:v>87</c:v>
                </c:pt>
                <c:pt idx="725">
                  <c:v>86</c:v>
                </c:pt>
                <c:pt idx="726">
                  <c:v>85</c:v>
                </c:pt>
                <c:pt idx="727">
                  <c:v>85</c:v>
                </c:pt>
                <c:pt idx="728">
                  <c:v>85</c:v>
                </c:pt>
                <c:pt idx="729">
                  <c:v>84</c:v>
                </c:pt>
                <c:pt idx="730">
                  <c:v>86</c:v>
                </c:pt>
                <c:pt idx="731">
                  <c:v>85</c:v>
                </c:pt>
                <c:pt idx="732">
                  <c:v>87</c:v>
                </c:pt>
                <c:pt idx="733">
                  <c:v>85</c:v>
                </c:pt>
                <c:pt idx="734">
                  <c:v>86</c:v>
                </c:pt>
                <c:pt idx="735">
                  <c:v>85</c:v>
                </c:pt>
                <c:pt idx="736">
                  <c:v>85</c:v>
                </c:pt>
                <c:pt idx="737">
                  <c:v>86</c:v>
                </c:pt>
                <c:pt idx="738">
                  <c:v>86</c:v>
                </c:pt>
                <c:pt idx="739">
                  <c:v>85</c:v>
                </c:pt>
                <c:pt idx="740">
                  <c:v>85</c:v>
                </c:pt>
                <c:pt idx="741">
                  <c:v>85</c:v>
                </c:pt>
                <c:pt idx="742">
                  <c:v>86</c:v>
                </c:pt>
                <c:pt idx="743">
                  <c:v>85</c:v>
                </c:pt>
                <c:pt idx="744">
                  <c:v>86</c:v>
                </c:pt>
                <c:pt idx="745">
                  <c:v>85</c:v>
                </c:pt>
                <c:pt idx="746">
                  <c:v>86</c:v>
                </c:pt>
                <c:pt idx="747">
                  <c:v>86</c:v>
                </c:pt>
                <c:pt idx="748">
                  <c:v>86</c:v>
                </c:pt>
                <c:pt idx="749">
                  <c:v>85</c:v>
                </c:pt>
                <c:pt idx="750">
                  <c:v>87</c:v>
                </c:pt>
                <c:pt idx="751">
                  <c:v>86</c:v>
                </c:pt>
                <c:pt idx="752">
                  <c:v>84</c:v>
                </c:pt>
                <c:pt idx="753">
                  <c:v>85</c:v>
                </c:pt>
                <c:pt idx="754">
                  <c:v>85</c:v>
                </c:pt>
                <c:pt idx="755">
                  <c:v>85</c:v>
                </c:pt>
                <c:pt idx="756">
                  <c:v>85</c:v>
                </c:pt>
                <c:pt idx="757">
                  <c:v>85</c:v>
                </c:pt>
                <c:pt idx="758">
                  <c:v>87</c:v>
                </c:pt>
                <c:pt idx="759">
                  <c:v>85</c:v>
                </c:pt>
                <c:pt idx="760">
                  <c:v>86</c:v>
                </c:pt>
                <c:pt idx="761">
                  <c:v>86</c:v>
                </c:pt>
                <c:pt idx="762">
                  <c:v>86</c:v>
                </c:pt>
                <c:pt idx="763">
                  <c:v>86</c:v>
                </c:pt>
                <c:pt idx="764">
                  <c:v>85</c:v>
                </c:pt>
                <c:pt idx="765">
                  <c:v>85</c:v>
                </c:pt>
                <c:pt idx="766">
                  <c:v>86</c:v>
                </c:pt>
                <c:pt idx="767">
                  <c:v>85</c:v>
                </c:pt>
                <c:pt idx="768">
                  <c:v>84</c:v>
                </c:pt>
                <c:pt idx="769">
                  <c:v>84</c:v>
                </c:pt>
                <c:pt idx="770">
                  <c:v>83</c:v>
                </c:pt>
                <c:pt idx="771">
                  <c:v>84</c:v>
                </c:pt>
                <c:pt idx="772">
                  <c:v>85</c:v>
                </c:pt>
                <c:pt idx="773">
                  <c:v>84</c:v>
                </c:pt>
                <c:pt idx="774">
                  <c:v>84</c:v>
                </c:pt>
                <c:pt idx="775">
                  <c:v>83</c:v>
                </c:pt>
                <c:pt idx="776">
                  <c:v>84</c:v>
                </c:pt>
                <c:pt idx="777">
                  <c:v>84</c:v>
                </c:pt>
                <c:pt idx="778">
                  <c:v>83</c:v>
                </c:pt>
                <c:pt idx="779">
                  <c:v>83</c:v>
                </c:pt>
                <c:pt idx="780">
                  <c:v>84</c:v>
                </c:pt>
                <c:pt idx="781">
                  <c:v>84</c:v>
                </c:pt>
                <c:pt idx="782">
                  <c:v>82</c:v>
                </c:pt>
                <c:pt idx="783">
                  <c:v>82</c:v>
                </c:pt>
                <c:pt idx="784">
                  <c:v>84</c:v>
                </c:pt>
                <c:pt idx="785">
                  <c:v>83</c:v>
                </c:pt>
                <c:pt idx="786">
                  <c:v>83</c:v>
                </c:pt>
                <c:pt idx="787">
                  <c:v>83</c:v>
                </c:pt>
                <c:pt idx="788">
                  <c:v>82</c:v>
                </c:pt>
                <c:pt idx="789">
                  <c:v>83</c:v>
                </c:pt>
                <c:pt idx="790">
                  <c:v>83</c:v>
                </c:pt>
                <c:pt idx="791">
                  <c:v>83</c:v>
                </c:pt>
                <c:pt idx="792">
                  <c:v>83</c:v>
                </c:pt>
                <c:pt idx="793">
                  <c:v>82</c:v>
                </c:pt>
                <c:pt idx="794">
                  <c:v>82</c:v>
                </c:pt>
                <c:pt idx="795">
                  <c:v>82</c:v>
                </c:pt>
                <c:pt idx="796">
                  <c:v>82</c:v>
                </c:pt>
                <c:pt idx="797">
                  <c:v>83</c:v>
                </c:pt>
                <c:pt idx="798">
                  <c:v>83</c:v>
                </c:pt>
                <c:pt idx="799">
                  <c:v>82</c:v>
                </c:pt>
                <c:pt idx="800">
                  <c:v>83</c:v>
                </c:pt>
                <c:pt idx="801">
                  <c:v>83</c:v>
                </c:pt>
                <c:pt idx="802">
                  <c:v>85</c:v>
                </c:pt>
                <c:pt idx="803">
                  <c:v>84</c:v>
                </c:pt>
                <c:pt idx="804">
                  <c:v>85</c:v>
                </c:pt>
                <c:pt idx="805">
                  <c:v>84</c:v>
                </c:pt>
                <c:pt idx="806">
                  <c:v>85</c:v>
                </c:pt>
                <c:pt idx="807">
                  <c:v>85</c:v>
                </c:pt>
                <c:pt idx="808">
                  <c:v>85</c:v>
                </c:pt>
                <c:pt idx="809">
                  <c:v>86</c:v>
                </c:pt>
                <c:pt idx="810">
                  <c:v>84</c:v>
                </c:pt>
                <c:pt idx="811">
                  <c:v>87</c:v>
                </c:pt>
                <c:pt idx="812">
                  <c:v>85</c:v>
                </c:pt>
                <c:pt idx="813">
                  <c:v>85</c:v>
                </c:pt>
                <c:pt idx="814">
                  <c:v>86</c:v>
                </c:pt>
                <c:pt idx="815">
                  <c:v>85</c:v>
                </c:pt>
                <c:pt idx="816">
                  <c:v>86</c:v>
                </c:pt>
                <c:pt idx="817">
                  <c:v>86</c:v>
                </c:pt>
                <c:pt idx="818">
                  <c:v>85</c:v>
                </c:pt>
                <c:pt idx="819">
                  <c:v>85</c:v>
                </c:pt>
                <c:pt idx="820">
                  <c:v>85</c:v>
                </c:pt>
                <c:pt idx="821">
                  <c:v>86</c:v>
                </c:pt>
                <c:pt idx="822">
                  <c:v>85</c:v>
                </c:pt>
                <c:pt idx="823">
                  <c:v>85</c:v>
                </c:pt>
                <c:pt idx="824">
                  <c:v>85</c:v>
                </c:pt>
                <c:pt idx="825">
                  <c:v>85</c:v>
                </c:pt>
                <c:pt idx="826">
                  <c:v>84</c:v>
                </c:pt>
                <c:pt idx="827">
                  <c:v>85</c:v>
                </c:pt>
                <c:pt idx="828">
                  <c:v>84</c:v>
                </c:pt>
                <c:pt idx="829">
                  <c:v>84</c:v>
                </c:pt>
                <c:pt idx="830">
                  <c:v>84</c:v>
                </c:pt>
                <c:pt idx="831">
                  <c:v>83</c:v>
                </c:pt>
                <c:pt idx="832">
                  <c:v>85</c:v>
                </c:pt>
                <c:pt idx="833">
                  <c:v>85</c:v>
                </c:pt>
                <c:pt idx="834">
                  <c:v>86</c:v>
                </c:pt>
                <c:pt idx="835">
                  <c:v>86</c:v>
                </c:pt>
                <c:pt idx="836">
                  <c:v>86</c:v>
                </c:pt>
                <c:pt idx="837">
                  <c:v>85</c:v>
                </c:pt>
                <c:pt idx="838">
                  <c:v>86</c:v>
                </c:pt>
                <c:pt idx="839">
                  <c:v>85</c:v>
                </c:pt>
                <c:pt idx="840">
                  <c:v>86</c:v>
                </c:pt>
                <c:pt idx="841">
                  <c:v>85</c:v>
                </c:pt>
                <c:pt idx="842">
                  <c:v>86</c:v>
                </c:pt>
                <c:pt idx="843">
                  <c:v>85</c:v>
                </c:pt>
                <c:pt idx="844">
                  <c:v>86</c:v>
                </c:pt>
                <c:pt idx="845">
                  <c:v>85</c:v>
                </c:pt>
                <c:pt idx="846">
                  <c:v>85</c:v>
                </c:pt>
                <c:pt idx="847">
                  <c:v>86</c:v>
                </c:pt>
                <c:pt idx="848">
                  <c:v>86</c:v>
                </c:pt>
                <c:pt idx="849">
                  <c:v>86</c:v>
                </c:pt>
                <c:pt idx="850">
                  <c:v>86</c:v>
                </c:pt>
                <c:pt idx="851">
                  <c:v>84</c:v>
                </c:pt>
                <c:pt idx="852">
                  <c:v>84</c:v>
                </c:pt>
                <c:pt idx="853">
                  <c:v>84</c:v>
                </c:pt>
                <c:pt idx="854">
                  <c:v>84</c:v>
                </c:pt>
                <c:pt idx="855">
                  <c:v>83</c:v>
                </c:pt>
                <c:pt idx="856">
                  <c:v>83</c:v>
                </c:pt>
                <c:pt idx="857">
                  <c:v>84</c:v>
                </c:pt>
                <c:pt idx="858">
                  <c:v>83</c:v>
                </c:pt>
                <c:pt idx="859">
                  <c:v>84</c:v>
                </c:pt>
                <c:pt idx="860">
                  <c:v>83</c:v>
                </c:pt>
                <c:pt idx="861">
                  <c:v>83</c:v>
                </c:pt>
                <c:pt idx="862">
                  <c:v>83</c:v>
                </c:pt>
                <c:pt idx="863">
                  <c:v>82</c:v>
                </c:pt>
                <c:pt idx="864">
                  <c:v>83</c:v>
                </c:pt>
                <c:pt idx="865">
                  <c:v>84</c:v>
                </c:pt>
                <c:pt idx="866">
                  <c:v>84</c:v>
                </c:pt>
                <c:pt idx="867">
                  <c:v>83</c:v>
                </c:pt>
                <c:pt idx="868">
                  <c:v>84</c:v>
                </c:pt>
                <c:pt idx="869">
                  <c:v>85</c:v>
                </c:pt>
                <c:pt idx="870">
                  <c:v>86</c:v>
                </c:pt>
                <c:pt idx="871">
                  <c:v>85</c:v>
                </c:pt>
                <c:pt idx="872">
                  <c:v>84</c:v>
                </c:pt>
                <c:pt idx="873">
                  <c:v>86</c:v>
                </c:pt>
                <c:pt idx="874">
                  <c:v>85</c:v>
                </c:pt>
                <c:pt idx="875">
                  <c:v>85</c:v>
                </c:pt>
                <c:pt idx="876">
                  <c:v>85</c:v>
                </c:pt>
                <c:pt idx="877">
                  <c:v>86</c:v>
                </c:pt>
                <c:pt idx="878">
                  <c:v>86</c:v>
                </c:pt>
                <c:pt idx="879">
                  <c:v>85</c:v>
                </c:pt>
                <c:pt idx="880">
                  <c:v>85</c:v>
                </c:pt>
                <c:pt idx="881">
                  <c:v>85</c:v>
                </c:pt>
                <c:pt idx="882">
                  <c:v>85</c:v>
                </c:pt>
                <c:pt idx="883">
                  <c:v>87</c:v>
                </c:pt>
                <c:pt idx="884">
                  <c:v>86</c:v>
                </c:pt>
                <c:pt idx="885">
                  <c:v>84</c:v>
                </c:pt>
                <c:pt idx="886">
                  <c:v>86</c:v>
                </c:pt>
                <c:pt idx="887">
                  <c:v>86</c:v>
                </c:pt>
                <c:pt idx="888">
                  <c:v>86</c:v>
                </c:pt>
                <c:pt idx="889">
                  <c:v>85</c:v>
                </c:pt>
                <c:pt idx="890">
                  <c:v>85</c:v>
                </c:pt>
                <c:pt idx="891">
                  <c:v>84</c:v>
                </c:pt>
                <c:pt idx="892">
                  <c:v>85</c:v>
                </c:pt>
                <c:pt idx="893">
                  <c:v>86</c:v>
                </c:pt>
                <c:pt idx="894">
                  <c:v>86</c:v>
                </c:pt>
                <c:pt idx="895">
                  <c:v>86</c:v>
                </c:pt>
                <c:pt idx="896">
                  <c:v>85</c:v>
                </c:pt>
                <c:pt idx="897">
                  <c:v>85</c:v>
                </c:pt>
                <c:pt idx="898">
                  <c:v>86</c:v>
                </c:pt>
                <c:pt idx="899">
                  <c:v>85</c:v>
                </c:pt>
                <c:pt idx="900">
                  <c:v>86</c:v>
                </c:pt>
                <c:pt idx="901">
                  <c:v>85</c:v>
                </c:pt>
                <c:pt idx="902">
                  <c:v>85</c:v>
                </c:pt>
                <c:pt idx="903">
                  <c:v>86</c:v>
                </c:pt>
                <c:pt idx="904">
                  <c:v>87</c:v>
                </c:pt>
                <c:pt idx="905">
                  <c:v>85</c:v>
                </c:pt>
                <c:pt idx="906">
                  <c:v>86</c:v>
                </c:pt>
                <c:pt idx="907">
                  <c:v>86</c:v>
                </c:pt>
                <c:pt idx="908">
                  <c:v>85</c:v>
                </c:pt>
                <c:pt idx="909">
                  <c:v>85</c:v>
                </c:pt>
                <c:pt idx="910">
                  <c:v>86</c:v>
                </c:pt>
                <c:pt idx="911">
                  <c:v>85</c:v>
                </c:pt>
                <c:pt idx="912">
                  <c:v>85</c:v>
                </c:pt>
                <c:pt idx="913">
                  <c:v>85</c:v>
                </c:pt>
                <c:pt idx="914">
                  <c:v>86</c:v>
                </c:pt>
                <c:pt idx="915">
                  <c:v>85</c:v>
                </c:pt>
                <c:pt idx="916">
                  <c:v>85</c:v>
                </c:pt>
                <c:pt idx="917">
                  <c:v>86</c:v>
                </c:pt>
                <c:pt idx="918">
                  <c:v>86</c:v>
                </c:pt>
                <c:pt idx="919">
                  <c:v>85</c:v>
                </c:pt>
                <c:pt idx="920">
                  <c:v>85</c:v>
                </c:pt>
                <c:pt idx="921">
                  <c:v>85</c:v>
                </c:pt>
                <c:pt idx="922">
                  <c:v>86</c:v>
                </c:pt>
                <c:pt idx="923">
                  <c:v>86</c:v>
                </c:pt>
                <c:pt idx="924">
                  <c:v>86</c:v>
                </c:pt>
                <c:pt idx="925">
                  <c:v>86</c:v>
                </c:pt>
                <c:pt idx="926">
                  <c:v>86</c:v>
                </c:pt>
                <c:pt idx="927">
                  <c:v>86</c:v>
                </c:pt>
                <c:pt idx="928">
                  <c:v>86</c:v>
                </c:pt>
                <c:pt idx="929">
                  <c:v>85</c:v>
                </c:pt>
                <c:pt idx="930">
                  <c:v>85</c:v>
                </c:pt>
                <c:pt idx="931">
                  <c:v>86</c:v>
                </c:pt>
                <c:pt idx="932">
                  <c:v>85</c:v>
                </c:pt>
                <c:pt idx="933">
                  <c:v>86</c:v>
                </c:pt>
                <c:pt idx="934">
                  <c:v>84</c:v>
                </c:pt>
                <c:pt idx="935">
                  <c:v>85</c:v>
                </c:pt>
                <c:pt idx="936">
                  <c:v>85</c:v>
                </c:pt>
                <c:pt idx="937">
                  <c:v>85</c:v>
                </c:pt>
                <c:pt idx="938">
                  <c:v>84</c:v>
                </c:pt>
                <c:pt idx="939">
                  <c:v>84</c:v>
                </c:pt>
                <c:pt idx="940">
                  <c:v>85</c:v>
                </c:pt>
                <c:pt idx="941">
                  <c:v>84</c:v>
                </c:pt>
                <c:pt idx="942">
                  <c:v>84</c:v>
                </c:pt>
                <c:pt idx="943">
                  <c:v>84</c:v>
                </c:pt>
                <c:pt idx="944">
                  <c:v>84</c:v>
                </c:pt>
                <c:pt idx="945">
                  <c:v>83</c:v>
                </c:pt>
                <c:pt idx="946">
                  <c:v>84</c:v>
                </c:pt>
                <c:pt idx="947">
                  <c:v>83</c:v>
                </c:pt>
                <c:pt idx="948">
                  <c:v>84</c:v>
                </c:pt>
                <c:pt idx="949">
                  <c:v>83</c:v>
                </c:pt>
                <c:pt idx="950">
                  <c:v>84</c:v>
                </c:pt>
                <c:pt idx="951">
                  <c:v>83</c:v>
                </c:pt>
                <c:pt idx="952">
                  <c:v>84</c:v>
                </c:pt>
                <c:pt idx="953">
                  <c:v>84</c:v>
                </c:pt>
                <c:pt idx="954">
                  <c:v>84</c:v>
                </c:pt>
                <c:pt idx="955">
                  <c:v>82</c:v>
                </c:pt>
                <c:pt idx="956">
                  <c:v>84</c:v>
                </c:pt>
                <c:pt idx="957">
                  <c:v>84</c:v>
                </c:pt>
                <c:pt idx="958">
                  <c:v>83</c:v>
                </c:pt>
                <c:pt idx="959">
                  <c:v>83</c:v>
                </c:pt>
                <c:pt idx="960">
                  <c:v>83</c:v>
                </c:pt>
                <c:pt idx="961">
                  <c:v>83</c:v>
                </c:pt>
                <c:pt idx="962">
                  <c:v>83</c:v>
                </c:pt>
                <c:pt idx="963">
                  <c:v>83</c:v>
                </c:pt>
                <c:pt idx="964">
                  <c:v>84</c:v>
                </c:pt>
                <c:pt idx="965">
                  <c:v>82</c:v>
                </c:pt>
                <c:pt idx="966">
                  <c:v>83</c:v>
                </c:pt>
                <c:pt idx="967">
                  <c:v>83</c:v>
                </c:pt>
                <c:pt idx="968">
                  <c:v>82</c:v>
                </c:pt>
                <c:pt idx="969">
                  <c:v>84</c:v>
                </c:pt>
                <c:pt idx="970">
                  <c:v>82</c:v>
                </c:pt>
                <c:pt idx="971">
                  <c:v>84</c:v>
                </c:pt>
                <c:pt idx="972">
                  <c:v>84</c:v>
                </c:pt>
                <c:pt idx="973">
                  <c:v>85</c:v>
                </c:pt>
                <c:pt idx="974">
                  <c:v>84</c:v>
                </c:pt>
                <c:pt idx="975">
                  <c:v>85</c:v>
                </c:pt>
                <c:pt idx="976">
                  <c:v>85</c:v>
                </c:pt>
                <c:pt idx="977">
                  <c:v>83</c:v>
                </c:pt>
                <c:pt idx="978">
                  <c:v>84</c:v>
                </c:pt>
                <c:pt idx="979">
                  <c:v>85</c:v>
                </c:pt>
                <c:pt idx="980">
                  <c:v>83</c:v>
                </c:pt>
                <c:pt idx="981">
                  <c:v>84</c:v>
                </c:pt>
                <c:pt idx="982">
                  <c:v>85</c:v>
                </c:pt>
                <c:pt idx="983">
                  <c:v>85</c:v>
                </c:pt>
                <c:pt idx="984">
                  <c:v>87</c:v>
                </c:pt>
                <c:pt idx="985">
                  <c:v>86</c:v>
                </c:pt>
                <c:pt idx="986">
                  <c:v>87</c:v>
                </c:pt>
                <c:pt idx="987">
                  <c:v>86</c:v>
                </c:pt>
                <c:pt idx="988">
                  <c:v>86</c:v>
                </c:pt>
                <c:pt idx="989">
                  <c:v>85</c:v>
                </c:pt>
                <c:pt idx="990">
                  <c:v>85</c:v>
                </c:pt>
                <c:pt idx="991">
                  <c:v>86</c:v>
                </c:pt>
                <c:pt idx="992">
                  <c:v>85</c:v>
                </c:pt>
                <c:pt idx="993">
                  <c:v>87</c:v>
                </c:pt>
                <c:pt idx="994">
                  <c:v>86</c:v>
                </c:pt>
                <c:pt idx="995">
                  <c:v>85</c:v>
                </c:pt>
                <c:pt idx="996">
                  <c:v>86</c:v>
                </c:pt>
                <c:pt idx="997">
                  <c:v>86</c:v>
                </c:pt>
                <c:pt idx="998">
                  <c:v>85</c:v>
                </c:pt>
                <c:pt idx="999">
                  <c:v>86</c:v>
                </c:pt>
                <c:pt idx="1000">
                  <c:v>85</c:v>
                </c:pt>
                <c:pt idx="1001">
                  <c:v>86</c:v>
                </c:pt>
                <c:pt idx="1002">
                  <c:v>85</c:v>
                </c:pt>
                <c:pt idx="1003">
                  <c:v>86</c:v>
                </c:pt>
                <c:pt idx="1004">
                  <c:v>85</c:v>
                </c:pt>
                <c:pt idx="1005">
                  <c:v>86</c:v>
                </c:pt>
                <c:pt idx="1006">
                  <c:v>85</c:v>
                </c:pt>
                <c:pt idx="1007">
                  <c:v>86</c:v>
                </c:pt>
                <c:pt idx="1008">
                  <c:v>85</c:v>
                </c:pt>
                <c:pt idx="1009">
                  <c:v>85</c:v>
                </c:pt>
                <c:pt idx="1010">
                  <c:v>85</c:v>
                </c:pt>
                <c:pt idx="1011">
                  <c:v>86</c:v>
                </c:pt>
                <c:pt idx="1012">
                  <c:v>85</c:v>
                </c:pt>
                <c:pt idx="1013">
                  <c:v>86</c:v>
                </c:pt>
                <c:pt idx="1014">
                  <c:v>86</c:v>
                </c:pt>
                <c:pt idx="1015">
                  <c:v>85</c:v>
                </c:pt>
                <c:pt idx="1016">
                  <c:v>86</c:v>
                </c:pt>
                <c:pt idx="1017">
                  <c:v>86</c:v>
                </c:pt>
                <c:pt idx="1018">
                  <c:v>85</c:v>
                </c:pt>
                <c:pt idx="1019">
                  <c:v>86</c:v>
                </c:pt>
                <c:pt idx="1020">
                  <c:v>85</c:v>
                </c:pt>
                <c:pt idx="1021">
                  <c:v>84</c:v>
                </c:pt>
                <c:pt idx="1022">
                  <c:v>85</c:v>
                </c:pt>
                <c:pt idx="1023">
                  <c:v>84</c:v>
                </c:pt>
                <c:pt idx="1024">
                  <c:v>84</c:v>
                </c:pt>
                <c:pt idx="1025">
                  <c:v>84</c:v>
                </c:pt>
                <c:pt idx="1026">
                  <c:v>84</c:v>
                </c:pt>
                <c:pt idx="1027">
                  <c:v>84</c:v>
                </c:pt>
                <c:pt idx="1028">
                  <c:v>84</c:v>
                </c:pt>
                <c:pt idx="1029">
                  <c:v>85</c:v>
                </c:pt>
                <c:pt idx="1030">
                  <c:v>84</c:v>
                </c:pt>
                <c:pt idx="1031">
                  <c:v>83</c:v>
                </c:pt>
                <c:pt idx="1032">
                  <c:v>84</c:v>
                </c:pt>
                <c:pt idx="1033">
                  <c:v>82</c:v>
                </c:pt>
                <c:pt idx="1034">
                  <c:v>83</c:v>
                </c:pt>
                <c:pt idx="1035">
                  <c:v>84</c:v>
                </c:pt>
                <c:pt idx="1036">
                  <c:v>84</c:v>
                </c:pt>
                <c:pt idx="1037">
                  <c:v>83</c:v>
                </c:pt>
                <c:pt idx="1038">
                  <c:v>82</c:v>
                </c:pt>
                <c:pt idx="1039">
                  <c:v>82</c:v>
                </c:pt>
                <c:pt idx="1040">
                  <c:v>83</c:v>
                </c:pt>
                <c:pt idx="1041">
                  <c:v>84</c:v>
                </c:pt>
                <c:pt idx="1042">
                  <c:v>83</c:v>
                </c:pt>
                <c:pt idx="1043">
                  <c:v>83</c:v>
                </c:pt>
                <c:pt idx="1044">
                  <c:v>83</c:v>
                </c:pt>
                <c:pt idx="1045">
                  <c:v>84</c:v>
                </c:pt>
                <c:pt idx="1046">
                  <c:v>84</c:v>
                </c:pt>
                <c:pt idx="1047">
                  <c:v>83</c:v>
                </c:pt>
                <c:pt idx="1048">
                  <c:v>82</c:v>
                </c:pt>
                <c:pt idx="1049">
                  <c:v>83</c:v>
                </c:pt>
                <c:pt idx="1050">
                  <c:v>83</c:v>
                </c:pt>
                <c:pt idx="1051">
                  <c:v>83</c:v>
                </c:pt>
                <c:pt idx="1052">
                  <c:v>84</c:v>
                </c:pt>
                <c:pt idx="1053">
                  <c:v>85</c:v>
                </c:pt>
                <c:pt idx="1054">
                  <c:v>85</c:v>
                </c:pt>
                <c:pt idx="1055">
                  <c:v>85</c:v>
                </c:pt>
                <c:pt idx="1056">
                  <c:v>84</c:v>
                </c:pt>
                <c:pt idx="1057">
                  <c:v>84</c:v>
                </c:pt>
                <c:pt idx="1058">
                  <c:v>85</c:v>
                </c:pt>
                <c:pt idx="1059">
                  <c:v>85</c:v>
                </c:pt>
                <c:pt idx="1060">
                  <c:v>85</c:v>
                </c:pt>
                <c:pt idx="1061">
                  <c:v>85</c:v>
                </c:pt>
                <c:pt idx="1062">
                  <c:v>85</c:v>
                </c:pt>
                <c:pt idx="1063">
                  <c:v>85</c:v>
                </c:pt>
                <c:pt idx="1064">
                  <c:v>84</c:v>
                </c:pt>
                <c:pt idx="1065">
                  <c:v>85</c:v>
                </c:pt>
                <c:pt idx="1066">
                  <c:v>85</c:v>
                </c:pt>
                <c:pt idx="1067">
                  <c:v>85</c:v>
                </c:pt>
                <c:pt idx="1068">
                  <c:v>87</c:v>
                </c:pt>
                <c:pt idx="1069">
                  <c:v>84</c:v>
                </c:pt>
                <c:pt idx="1070">
                  <c:v>84</c:v>
                </c:pt>
                <c:pt idx="1071">
                  <c:v>84</c:v>
                </c:pt>
                <c:pt idx="1072">
                  <c:v>84</c:v>
                </c:pt>
                <c:pt idx="1073">
                  <c:v>85</c:v>
                </c:pt>
                <c:pt idx="1074">
                  <c:v>85</c:v>
                </c:pt>
                <c:pt idx="1075">
                  <c:v>86</c:v>
                </c:pt>
                <c:pt idx="1076">
                  <c:v>85</c:v>
                </c:pt>
                <c:pt idx="1077">
                  <c:v>86</c:v>
                </c:pt>
                <c:pt idx="1078">
                  <c:v>85</c:v>
                </c:pt>
                <c:pt idx="1079">
                  <c:v>84</c:v>
                </c:pt>
                <c:pt idx="1080">
                  <c:v>84</c:v>
                </c:pt>
                <c:pt idx="1081">
                  <c:v>85</c:v>
                </c:pt>
                <c:pt idx="1082">
                  <c:v>85</c:v>
                </c:pt>
                <c:pt idx="1083">
                  <c:v>85</c:v>
                </c:pt>
                <c:pt idx="1084">
                  <c:v>85</c:v>
                </c:pt>
                <c:pt idx="1085">
                  <c:v>85</c:v>
                </c:pt>
                <c:pt idx="1086">
                  <c:v>84</c:v>
                </c:pt>
                <c:pt idx="1087">
                  <c:v>84</c:v>
                </c:pt>
                <c:pt idx="1088">
                  <c:v>84</c:v>
                </c:pt>
                <c:pt idx="1089">
                  <c:v>85</c:v>
                </c:pt>
                <c:pt idx="1090">
                  <c:v>84</c:v>
                </c:pt>
                <c:pt idx="1091">
                  <c:v>83</c:v>
                </c:pt>
                <c:pt idx="1092">
                  <c:v>85</c:v>
                </c:pt>
                <c:pt idx="1093">
                  <c:v>83</c:v>
                </c:pt>
                <c:pt idx="1094">
                  <c:v>84</c:v>
                </c:pt>
                <c:pt idx="1095">
                  <c:v>84</c:v>
                </c:pt>
                <c:pt idx="1096">
                  <c:v>84</c:v>
                </c:pt>
                <c:pt idx="1097">
                  <c:v>84</c:v>
                </c:pt>
                <c:pt idx="1098">
                  <c:v>83</c:v>
                </c:pt>
                <c:pt idx="1099">
                  <c:v>84</c:v>
                </c:pt>
                <c:pt idx="1100">
                  <c:v>83</c:v>
                </c:pt>
                <c:pt idx="1101">
                  <c:v>84</c:v>
                </c:pt>
                <c:pt idx="1102">
                  <c:v>83</c:v>
                </c:pt>
                <c:pt idx="1103">
                  <c:v>83</c:v>
                </c:pt>
                <c:pt idx="1104">
                  <c:v>83</c:v>
                </c:pt>
                <c:pt idx="1105">
                  <c:v>83</c:v>
                </c:pt>
                <c:pt idx="1106">
                  <c:v>82</c:v>
                </c:pt>
                <c:pt idx="1107">
                  <c:v>84</c:v>
                </c:pt>
                <c:pt idx="1108">
                  <c:v>82</c:v>
                </c:pt>
                <c:pt idx="1109">
                  <c:v>83</c:v>
                </c:pt>
                <c:pt idx="1110">
                  <c:v>84</c:v>
                </c:pt>
                <c:pt idx="1111">
                  <c:v>83</c:v>
                </c:pt>
                <c:pt idx="1112">
                  <c:v>83</c:v>
                </c:pt>
                <c:pt idx="1113">
                  <c:v>83</c:v>
                </c:pt>
                <c:pt idx="1114">
                  <c:v>83</c:v>
                </c:pt>
                <c:pt idx="1115">
                  <c:v>84</c:v>
                </c:pt>
                <c:pt idx="1116">
                  <c:v>82</c:v>
                </c:pt>
                <c:pt idx="1117">
                  <c:v>83</c:v>
                </c:pt>
                <c:pt idx="1118">
                  <c:v>83</c:v>
                </c:pt>
                <c:pt idx="1119">
                  <c:v>83</c:v>
                </c:pt>
                <c:pt idx="1120">
                  <c:v>83</c:v>
                </c:pt>
                <c:pt idx="1121">
                  <c:v>84</c:v>
                </c:pt>
                <c:pt idx="1122">
                  <c:v>83</c:v>
                </c:pt>
                <c:pt idx="1123">
                  <c:v>84</c:v>
                </c:pt>
                <c:pt idx="1124">
                  <c:v>82</c:v>
                </c:pt>
                <c:pt idx="1125">
                  <c:v>83</c:v>
                </c:pt>
                <c:pt idx="1126">
                  <c:v>84</c:v>
                </c:pt>
                <c:pt idx="1127">
                  <c:v>83</c:v>
                </c:pt>
                <c:pt idx="1128">
                  <c:v>83</c:v>
                </c:pt>
                <c:pt idx="1129">
                  <c:v>82</c:v>
                </c:pt>
                <c:pt idx="1130">
                  <c:v>83</c:v>
                </c:pt>
                <c:pt idx="1131">
                  <c:v>83</c:v>
                </c:pt>
                <c:pt idx="1132">
                  <c:v>82</c:v>
                </c:pt>
                <c:pt idx="1133">
                  <c:v>82</c:v>
                </c:pt>
                <c:pt idx="1134">
                  <c:v>83</c:v>
                </c:pt>
                <c:pt idx="1135">
                  <c:v>83</c:v>
                </c:pt>
                <c:pt idx="1136">
                  <c:v>83</c:v>
                </c:pt>
                <c:pt idx="1137">
                  <c:v>83</c:v>
                </c:pt>
                <c:pt idx="1138">
                  <c:v>83</c:v>
                </c:pt>
                <c:pt idx="1139">
                  <c:v>83</c:v>
                </c:pt>
                <c:pt idx="1140">
                  <c:v>84</c:v>
                </c:pt>
                <c:pt idx="1141">
                  <c:v>86</c:v>
                </c:pt>
                <c:pt idx="1142">
                  <c:v>85</c:v>
                </c:pt>
                <c:pt idx="1143">
                  <c:v>84</c:v>
                </c:pt>
                <c:pt idx="1144">
                  <c:v>85</c:v>
                </c:pt>
                <c:pt idx="1145">
                  <c:v>84</c:v>
                </c:pt>
                <c:pt idx="1146">
                  <c:v>85</c:v>
                </c:pt>
                <c:pt idx="1147">
                  <c:v>85</c:v>
                </c:pt>
                <c:pt idx="1148">
                  <c:v>84</c:v>
                </c:pt>
                <c:pt idx="1149">
                  <c:v>86</c:v>
                </c:pt>
                <c:pt idx="1150">
                  <c:v>86</c:v>
                </c:pt>
                <c:pt idx="1151">
                  <c:v>86</c:v>
                </c:pt>
                <c:pt idx="1152">
                  <c:v>85</c:v>
                </c:pt>
                <c:pt idx="1153">
                  <c:v>86</c:v>
                </c:pt>
                <c:pt idx="1154">
                  <c:v>86</c:v>
                </c:pt>
                <c:pt idx="1155">
                  <c:v>85</c:v>
                </c:pt>
                <c:pt idx="1156">
                  <c:v>85</c:v>
                </c:pt>
                <c:pt idx="1157">
                  <c:v>86</c:v>
                </c:pt>
                <c:pt idx="1158">
                  <c:v>86</c:v>
                </c:pt>
                <c:pt idx="1159">
                  <c:v>86</c:v>
                </c:pt>
                <c:pt idx="1160">
                  <c:v>86</c:v>
                </c:pt>
                <c:pt idx="1161">
                  <c:v>87</c:v>
                </c:pt>
                <c:pt idx="1162">
                  <c:v>85</c:v>
                </c:pt>
                <c:pt idx="1163">
                  <c:v>85</c:v>
                </c:pt>
                <c:pt idx="1164">
                  <c:v>86</c:v>
                </c:pt>
                <c:pt idx="1165">
                  <c:v>86</c:v>
                </c:pt>
                <c:pt idx="1166">
                  <c:v>86</c:v>
                </c:pt>
                <c:pt idx="1167">
                  <c:v>86</c:v>
                </c:pt>
                <c:pt idx="1168">
                  <c:v>85</c:v>
                </c:pt>
                <c:pt idx="1169">
                  <c:v>87</c:v>
                </c:pt>
                <c:pt idx="1170">
                  <c:v>85</c:v>
                </c:pt>
                <c:pt idx="1171">
                  <c:v>85</c:v>
                </c:pt>
                <c:pt idx="1172">
                  <c:v>85</c:v>
                </c:pt>
                <c:pt idx="1173">
                  <c:v>86</c:v>
                </c:pt>
                <c:pt idx="1174">
                  <c:v>86</c:v>
                </c:pt>
                <c:pt idx="1175">
                  <c:v>85</c:v>
                </c:pt>
                <c:pt idx="1176">
                  <c:v>86</c:v>
                </c:pt>
                <c:pt idx="1177">
                  <c:v>85</c:v>
                </c:pt>
                <c:pt idx="1178">
                  <c:v>86</c:v>
                </c:pt>
                <c:pt idx="1179">
                  <c:v>86</c:v>
                </c:pt>
                <c:pt idx="1180">
                  <c:v>86</c:v>
                </c:pt>
                <c:pt idx="1181">
                  <c:v>85</c:v>
                </c:pt>
                <c:pt idx="1182">
                  <c:v>86</c:v>
                </c:pt>
                <c:pt idx="1183">
                  <c:v>86</c:v>
                </c:pt>
                <c:pt idx="1184">
                  <c:v>86</c:v>
                </c:pt>
                <c:pt idx="1185">
                  <c:v>87</c:v>
                </c:pt>
                <c:pt idx="1186">
                  <c:v>86</c:v>
                </c:pt>
                <c:pt idx="1187">
                  <c:v>85</c:v>
                </c:pt>
                <c:pt idx="1188">
                  <c:v>86</c:v>
                </c:pt>
                <c:pt idx="1189">
                  <c:v>85</c:v>
                </c:pt>
                <c:pt idx="1190">
                  <c:v>85</c:v>
                </c:pt>
                <c:pt idx="1191">
                  <c:v>86</c:v>
                </c:pt>
                <c:pt idx="1192">
                  <c:v>85</c:v>
                </c:pt>
                <c:pt idx="1193">
                  <c:v>86</c:v>
                </c:pt>
                <c:pt idx="1194">
                  <c:v>86</c:v>
                </c:pt>
                <c:pt idx="1195">
                  <c:v>85</c:v>
                </c:pt>
                <c:pt idx="1196">
                  <c:v>85</c:v>
                </c:pt>
                <c:pt idx="1197">
                  <c:v>85</c:v>
                </c:pt>
                <c:pt idx="1198">
                  <c:v>85</c:v>
                </c:pt>
                <c:pt idx="1199">
                  <c:v>84</c:v>
                </c:pt>
                <c:pt idx="1200">
                  <c:v>86</c:v>
                </c:pt>
                <c:pt idx="1201">
                  <c:v>86</c:v>
                </c:pt>
                <c:pt idx="1202">
                  <c:v>86</c:v>
                </c:pt>
                <c:pt idx="1203">
                  <c:v>86</c:v>
                </c:pt>
                <c:pt idx="1204">
                  <c:v>85</c:v>
                </c:pt>
                <c:pt idx="1205">
                  <c:v>85</c:v>
                </c:pt>
                <c:pt idx="1206">
                  <c:v>85</c:v>
                </c:pt>
                <c:pt idx="1207">
                  <c:v>85</c:v>
                </c:pt>
                <c:pt idx="1208">
                  <c:v>85</c:v>
                </c:pt>
                <c:pt idx="1209">
                  <c:v>86</c:v>
                </c:pt>
                <c:pt idx="1210">
                  <c:v>86</c:v>
                </c:pt>
                <c:pt idx="1211">
                  <c:v>86</c:v>
                </c:pt>
                <c:pt idx="1212">
                  <c:v>85</c:v>
                </c:pt>
                <c:pt idx="1213">
                  <c:v>85</c:v>
                </c:pt>
                <c:pt idx="1214">
                  <c:v>85</c:v>
                </c:pt>
                <c:pt idx="1215">
                  <c:v>86</c:v>
                </c:pt>
                <c:pt idx="1216">
                  <c:v>86</c:v>
                </c:pt>
                <c:pt idx="1217">
                  <c:v>86</c:v>
                </c:pt>
                <c:pt idx="1218">
                  <c:v>85</c:v>
                </c:pt>
                <c:pt idx="1219">
                  <c:v>85</c:v>
                </c:pt>
                <c:pt idx="1220">
                  <c:v>84</c:v>
                </c:pt>
                <c:pt idx="1221">
                  <c:v>84</c:v>
                </c:pt>
                <c:pt idx="1222">
                  <c:v>86</c:v>
                </c:pt>
                <c:pt idx="1223">
                  <c:v>84</c:v>
                </c:pt>
                <c:pt idx="1224">
                  <c:v>84</c:v>
                </c:pt>
                <c:pt idx="1225">
                  <c:v>84</c:v>
                </c:pt>
                <c:pt idx="1226">
                  <c:v>83</c:v>
                </c:pt>
                <c:pt idx="1227">
                  <c:v>85</c:v>
                </c:pt>
                <c:pt idx="1228">
                  <c:v>83</c:v>
                </c:pt>
                <c:pt idx="1229">
                  <c:v>83</c:v>
                </c:pt>
                <c:pt idx="1230">
                  <c:v>84</c:v>
                </c:pt>
                <c:pt idx="1231">
                  <c:v>83</c:v>
                </c:pt>
                <c:pt idx="1232">
                  <c:v>84</c:v>
                </c:pt>
                <c:pt idx="1233">
                  <c:v>83</c:v>
                </c:pt>
                <c:pt idx="1234">
                  <c:v>84</c:v>
                </c:pt>
                <c:pt idx="1235">
                  <c:v>84</c:v>
                </c:pt>
                <c:pt idx="1236">
                  <c:v>83</c:v>
                </c:pt>
                <c:pt idx="1237">
                  <c:v>83</c:v>
                </c:pt>
                <c:pt idx="1238">
                  <c:v>83</c:v>
                </c:pt>
                <c:pt idx="1239">
                  <c:v>84</c:v>
                </c:pt>
                <c:pt idx="1240">
                  <c:v>84</c:v>
                </c:pt>
                <c:pt idx="1241">
                  <c:v>83</c:v>
                </c:pt>
                <c:pt idx="1242">
                  <c:v>84</c:v>
                </c:pt>
                <c:pt idx="1243">
                  <c:v>84</c:v>
                </c:pt>
                <c:pt idx="1244">
                  <c:v>83</c:v>
                </c:pt>
                <c:pt idx="1245">
                  <c:v>83</c:v>
                </c:pt>
                <c:pt idx="1246">
                  <c:v>84</c:v>
                </c:pt>
                <c:pt idx="1247">
                  <c:v>82</c:v>
                </c:pt>
                <c:pt idx="1248">
                  <c:v>83</c:v>
                </c:pt>
                <c:pt idx="1249">
                  <c:v>84</c:v>
                </c:pt>
                <c:pt idx="1250">
                  <c:v>83</c:v>
                </c:pt>
                <c:pt idx="1251">
                  <c:v>82</c:v>
                </c:pt>
                <c:pt idx="1252">
                  <c:v>83</c:v>
                </c:pt>
                <c:pt idx="1253">
                  <c:v>83</c:v>
                </c:pt>
                <c:pt idx="1254">
                  <c:v>83</c:v>
                </c:pt>
                <c:pt idx="1255">
                  <c:v>83</c:v>
                </c:pt>
                <c:pt idx="1256">
                  <c:v>82</c:v>
                </c:pt>
                <c:pt idx="1257">
                  <c:v>83</c:v>
                </c:pt>
                <c:pt idx="1258">
                  <c:v>82</c:v>
                </c:pt>
                <c:pt idx="1259">
                  <c:v>85</c:v>
                </c:pt>
                <c:pt idx="1260">
                  <c:v>82</c:v>
                </c:pt>
                <c:pt idx="1261">
                  <c:v>83</c:v>
                </c:pt>
                <c:pt idx="1262">
                  <c:v>83</c:v>
                </c:pt>
                <c:pt idx="1263">
                  <c:v>83</c:v>
                </c:pt>
                <c:pt idx="1264">
                  <c:v>84</c:v>
                </c:pt>
                <c:pt idx="1265">
                  <c:v>83</c:v>
                </c:pt>
                <c:pt idx="1266">
                  <c:v>82</c:v>
                </c:pt>
                <c:pt idx="1267">
                  <c:v>83</c:v>
                </c:pt>
                <c:pt idx="1268">
                  <c:v>83</c:v>
                </c:pt>
                <c:pt idx="1269">
                  <c:v>83</c:v>
                </c:pt>
                <c:pt idx="1270">
                  <c:v>82</c:v>
                </c:pt>
                <c:pt idx="1271">
                  <c:v>82</c:v>
                </c:pt>
                <c:pt idx="1272">
                  <c:v>83</c:v>
                </c:pt>
                <c:pt idx="1273">
                  <c:v>83</c:v>
                </c:pt>
                <c:pt idx="1274">
                  <c:v>82</c:v>
                </c:pt>
                <c:pt idx="1275">
                  <c:v>83</c:v>
                </c:pt>
                <c:pt idx="1276">
                  <c:v>83</c:v>
                </c:pt>
                <c:pt idx="1277">
                  <c:v>82</c:v>
                </c:pt>
                <c:pt idx="1278">
                  <c:v>83</c:v>
                </c:pt>
                <c:pt idx="1279">
                  <c:v>83</c:v>
                </c:pt>
                <c:pt idx="1280">
                  <c:v>84</c:v>
                </c:pt>
                <c:pt idx="1281">
                  <c:v>83</c:v>
                </c:pt>
                <c:pt idx="1282">
                  <c:v>84</c:v>
                </c:pt>
                <c:pt idx="1283">
                  <c:v>81</c:v>
                </c:pt>
                <c:pt idx="1284">
                  <c:v>82</c:v>
                </c:pt>
                <c:pt idx="1285">
                  <c:v>82</c:v>
                </c:pt>
                <c:pt idx="1286">
                  <c:v>83</c:v>
                </c:pt>
                <c:pt idx="1287">
                  <c:v>83</c:v>
                </c:pt>
                <c:pt idx="1288">
                  <c:v>84</c:v>
                </c:pt>
                <c:pt idx="1289">
                  <c:v>81</c:v>
                </c:pt>
                <c:pt idx="1290">
                  <c:v>83</c:v>
                </c:pt>
                <c:pt idx="1291">
                  <c:v>83</c:v>
                </c:pt>
                <c:pt idx="1292">
                  <c:v>84</c:v>
                </c:pt>
                <c:pt idx="1293">
                  <c:v>81</c:v>
                </c:pt>
                <c:pt idx="1294">
                  <c:v>83</c:v>
                </c:pt>
                <c:pt idx="1295">
                  <c:v>83</c:v>
                </c:pt>
                <c:pt idx="1296">
                  <c:v>84</c:v>
                </c:pt>
                <c:pt idx="1297">
                  <c:v>83</c:v>
                </c:pt>
                <c:pt idx="1298">
                  <c:v>84</c:v>
                </c:pt>
                <c:pt idx="1299">
                  <c:v>84</c:v>
                </c:pt>
                <c:pt idx="1300">
                  <c:v>83</c:v>
                </c:pt>
                <c:pt idx="1301">
                  <c:v>84</c:v>
                </c:pt>
                <c:pt idx="1302">
                  <c:v>83</c:v>
                </c:pt>
                <c:pt idx="1303">
                  <c:v>82</c:v>
                </c:pt>
                <c:pt idx="1304">
                  <c:v>83</c:v>
                </c:pt>
                <c:pt idx="1305">
                  <c:v>83</c:v>
                </c:pt>
                <c:pt idx="1306">
                  <c:v>83</c:v>
                </c:pt>
                <c:pt idx="1307">
                  <c:v>83</c:v>
                </c:pt>
                <c:pt idx="1308">
                  <c:v>84</c:v>
                </c:pt>
                <c:pt idx="1309">
                  <c:v>83</c:v>
                </c:pt>
                <c:pt idx="1310">
                  <c:v>84</c:v>
                </c:pt>
                <c:pt idx="1311">
                  <c:v>83</c:v>
                </c:pt>
                <c:pt idx="1312">
                  <c:v>84</c:v>
                </c:pt>
                <c:pt idx="1313">
                  <c:v>82</c:v>
                </c:pt>
                <c:pt idx="1314">
                  <c:v>83</c:v>
                </c:pt>
                <c:pt idx="1315">
                  <c:v>84</c:v>
                </c:pt>
                <c:pt idx="1316">
                  <c:v>82</c:v>
                </c:pt>
                <c:pt idx="1317">
                  <c:v>82</c:v>
                </c:pt>
                <c:pt idx="1318">
                  <c:v>83</c:v>
                </c:pt>
                <c:pt idx="1319">
                  <c:v>83</c:v>
                </c:pt>
                <c:pt idx="1320">
                  <c:v>82</c:v>
                </c:pt>
                <c:pt idx="1321">
                  <c:v>83</c:v>
                </c:pt>
                <c:pt idx="1322">
                  <c:v>83</c:v>
                </c:pt>
                <c:pt idx="1323">
                  <c:v>83</c:v>
                </c:pt>
                <c:pt idx="1324">
                  <c:v>85</c:v>
                </c:pt>
                <c:pt idx="1325">
                  <c:v>86</c:v>
                </c:pt>
                <c:pt idx="1326">
                  <c:v>86</c:v>
                </c:pt>
                <c:pt idx="1327">
                  <c:v>85</c:v>
                </c:pt>
                <c:pt idx="1328">
                  <c:v>86</c:v>
                </c:pt>
                <c:pt idx="1329">
                  <c:v>85</c:v>
                </c:pt>
                <c:pt idx="1330">
                  <c:v>85</c:v>
                </c:pt>
                <c:pt idx="1331">
                  <c:v>86</c:v>
                </c:pt>
                <c:pt idx="1332">
                  <c:v>85</c:v>
                </c:pt>
                <c:pt idx="1333">
                  <c:v>85</c:v>
                </c:pt>
                <c:pt idx="1334">
                  <c:v>85</c:v>
                </c:pt>
                <c:pt idx="1335">
                  <c:v>86</c:v>
                </c:pt>
                <c:pt idx="1336">
                  <c:v>86</c:v>
                </c:pt>
                <c:pt idx="1337">
                  <c:v>86</c:v>
                </c:pt>
                <c:pt idx="1338">
                  <c:v>87</c:v>
                </c:pt>
                <c:pt idx="1339">
                  <c:v>85</c:v>
                </c:pt>
                <c:pt idx="1340">
                  <c:v>85</c:v>
                </c:pt>
                <c:pt idx="1341">
                  <c:v>85</c:v>
                </c:pt>
                <c:pt idx="1342">
                  <c:v>85</c:v>
                </c:pt>
                <c:pt idx="1343">
                  <c:v>86</c:v>
                </c:pt>
                <c:pt idx="1344">
                  <c:v>86</c:v>
                </c:pt>
                <c:pt idx="1345">
                  <c:v>86</c:v>
                </c:pt>
                <c:pt idx="1346">
                  <c:v>86</c:v>
                </c:pt>
                <c:pt idx="1347">
                  <c:v>85</c:v>
                </c:pt>
                <c:pt idx="1348">
                  <c:v>86</c:v>
                </c:pt>
                <c:pt idx="1349">
                  <c:v>85</c:v>
                </c:pt>
                <c:pt idx="1350">
                  <c:v>85</c:v>
                </c:pt>
                <c:pt idx="1351">
                  <c:v>85</c:v>
                </c:pt>
                <c:pt idx="1352">
                  <c:v>85</c:v>
                </c:pt>
                <c:pt idx="1353">
                  <c:v>86</c:v>
                </c:pt>
                <c:pt idx="1354">
                  <c:v>86</c:v>
                </c:pt>
                <c:pt idx="1355">
                  <c:v>85</c:v>
                </c:pt>
                <c:pt idx="1356">
                  <c:v>86</c:v>
                </c:pt>
                <c:pt idx="1357">
                  <c:v>85</c:v>
                </c:pt>
                <c:pt idx="1358">
                  <c:v>85</c:v>
                </c:pt>
                <c:pt idx="1359">
                  <c:v>85</c:v>
                </c:pt>
                <c:pt idx="1360">
                  <c:v>86</c:v>
                </c:pt>
                <c:pt idx="1361">
                  <c:v>85</c:v>
                </c:pt>
                <c:pt idx="1362">
                  <c:v>85</c:v>
                </c:pt>
                <c:pt idx="1363">
                  <c:v>88</c:v>
                </c:pt>
                <c:pt idx="1364">
                  <c:v>86</c:v>
                </c:pt>
                <c:pt idx="1365">
                  <c:v>85</c:v>
                </c:pt>
                <c:pt idx="1366">
                  <c:v>86</c:v>
                </c:pt>
                <c:pt idx="1367">
                  <c:v>86</c:v>
                </c:pt>
                <c:pt idx="1368">
                  <c:v>86</c:v>
                </c:pt>
                <c:pt idx="1369">
                  <c:v>86</c:v>
                </c:pt>
                <c:pt idx="1370">
                  <c:v>87</c:v>
                </c:pt>
                <c:pt idx="1371">
                  <c:v>85</c:v>
                </c:pt>
                <c:pt idx="1372">
                  <c:v>85</c:v>
                </c:pt>
                <c:pt idx="1373">
                  <c:v>85</c:v>
                </c:pt>
                <c:pt idx="1374">
                  <c:v>86</c:v>
                </c:pt>
                <c:pt idx="1375">
                  <c:v>85</c:v>
                </c:pt>
                <c:pt idx="1376">
                  <c:v>86</c:v>
                </c:pt>
                <c:pt idx="1377">
                  <c:v>86</c:v>
                </c:pt>
                <c:pt idx="1378">
                  <c:v>86</c:v>
                </c:pt>
                <c:pt idx="1379">
                  <c:v>87</c:v>
                </c:pt>
                <c:pt idx="1380">
                  <c:v>86</c:v>
                </c:pt>
                <c:pt idx="1381">
                  <c:v>86</c:v>
                </c:pt>
                <c:pt idx="1382">
                  <c:v>86</c:v>
                </c:pt>
                <c:pt idx="1383">
                  <c:v>86</c:v>
                </c:pt>
                <c:pt idx="1384">
                  <c:v>85</c:v>
                </c:pt>
                <c:pt idx="1385">
                  <c:v>86</c:v>
                </c:pt>
                <c:pt idx="1386">
                  <c:v>84</c:v>
                </c:pt>
                <c:pt idx="1387">
                  <c:v>84</c:v>
                </c:pt>
                <c:pt idx="1388">
                  <c:v>84</c:v>
                </c:pt>
                <c:pt idx="1389">
                  <c:v>84</c:v>
                </c:pt>
                <c:pt idx="1390">
                  <c:v>84</c:v>
                </c:pt>
                <c:pt idx="1391">
                  <c:v>84</c:v>
                </c:pt>
                <c:pt idx="1392">
                  <c:v>84</c:v>
                </c:pt>
                <c:pt idx="1393">
                  <c:v>84</c:v>
                </c:pt>
                <c:pt idx="1394">
                  <c:v>84</c:v>
                </c:pt>
                <c:pt idx="1395">
                  <c:v>85</c:v>
                </c:pt>
                <c:pt idx="1396">
                  <c:v>84</c:v>
                </c:pt>
                <c:pt idx="1397">
                  <c:v>84</c:v>
                </c:pt>
                <c:pt idx="1398">
                  <c:v>83</c:v>
                </c:pt>
                <c:pt idx="1399">
                  <c:v>84</c:v>
                </c:pt>
                <c:pt idx="1400">
                  <c:v>84</c:v>
                </c:pt>
                <c:pt idx="1401">
                  <c:v>82</c:v>
                </c:pt>
                <c:pt idx="1402">
                  <c:v>82</c:v>
                </c:pt>
                <c:pt idx="1403">
                  <c:v>84</c:v>
                </c:pt>
                <c:pt idx="1404">
                  <c:v>84</c:v>
                </c:pt>
                <c:pt idx="1405">
                  <c:v>84</c:v>
                </c:pt>
                <c:pt idx="1406">
                  <c:v>84</c:v>
                </c:pt>
                <c:pt idx="1407">
                  <c:v>84</c:v>
                </c:pt>
                <c:pt idx="1408">
                  <c:v>84</c:v>
                </c:pt>
                <c:pt idx="1409">
                  <c:v>83</c:v>
                </c:pt>
                <c:pt idx="1410">
                  <c:v>84</c:v>
                </c:pt>
                <c:pt idx="1411">
                  <c:v>83</c:v>
                </c:pt>
                <c:pt idx="1412">
                  <c:v>84</c:v>
                </c:pt>
                <c:pt idx="1413">
                  <c:v>83</c:v>
                </c:pt>
                <c:pt idx="1414">
                  <c:v>84</c:v>
                </c:pt>
                <c:pt idx="1415">
                  <c:v>84</c:v>
                </c:pt>
                <c:pt idx="1416">
                  <c:v>84</c:v>
                </c:pt>
                <c:pt idx="1417">
                  <c:v>83</c:v>
                </c:pt>
                <c:pt idx="1418">
                  <c:v>83</c:v>
                </c:pt>
                <c:pt idx="1419">
                  <c:v>82</c:v>
                </c:pt>
                <c:pt idx="1420">
                  <c:v>83</c:v>
                </c:pt>
                <c:pt idx="1421">
                  <c:v>83</c:v>
                </c:pt>
                <c:pt idx="1422">
                  <c:v>84</c:v>
                </c:pt>
                <c:pt idx="1423">
                  <c:v>83</c:v>
                </c:pt>
                <c:pt idx="1424">
                  <c:v>83</c:v>
                </c:pt>
                <c:pt idx="1425">
                  <c:v>83</c:v>
                </c:pt>
                <c:pt idx="1426">
                  <c:v>83</c:v>
                </c:pt>
                <c:pt idx="1427">
                  <c:v>84</c:v>
                </c:pt>
                <c:pt idx="1428">
                  <c:v>82</c:v>
                </c:pt>
                <c:pt idx="1429">
                  <c:v>82</c:v>
                </c:pt>
                <c:pt idx="1430">
                  <c:v>84</c:v>
                </c:pt>
                <c:pt idx="1431">
                  <c:v>84</c:v>
                </c:pt>
                <c:pt idx="1432">
                  <c:v>83</c:v>
                </c:pt>
                <c:pt idx="1433">
                  <c:v>84</c:v>
                </c:pt>
                <c:pt idx="1434">
                  <c:v>82</c:v>
                </c:pt>
                <c:pt idx="1435">
                  <c:v>83</c:v>
                </c:pt>
                <c:pt idx="1436">
                  <c:v>83</c:v>
                </c:pt>
                <c:pt idx="1437">
                  <c:v>82</c:v>
                </c:pt>
                <c:pt idx="1438">
                  <c:v>83</c:v>
                </c:pt>
                <c:pt idx="1439">
                  <c:v>83</c:v>
                </c:pt>
                <c:pt idx="1440">
                  <c:v>82</c:v>
                </c:pt>
                <c:pt idx="1441">
                  <c:v>84</c:v>
                </c:pt>
                <c:pt idx="1442">
                  <c:v>83</c:v>
                </c:pt>
                <c:pt idx="1443">
                  <c:v>83</c:v>
                </c:pt>
                <c:pt idx="1444">
                  <c:v>84</c:v>
                </c:pt>
                <c:pt idx="1445">
                  <c:v>83</c:v>
                </c:pt>
                <c:pt idx="1446">
                  <c:v>83</c:v>
                </c:pt>
                <c:pt idx="1447">
                  <c:v>82</c:v>
                </c:pt>
                <c:pt idx="1448">
                  <c:v>83</c:v>
                </c:pt>
                <c:pt idx="1449">
                  <c:v>83</c:v>
                </c:pt>
                <c:pt idx="1450">
                  <c:v>83</c:v>
                </c:pt>
                <c:pt idx="1451">
                  <c:v>83</c:v>
                </c:pt>
                <c:pt idx="1452">
                  <c:v>84</c:v>
                </c:pt>
                <c:pt idx="1453">
                  <c:v>83</c:v>
                </c:pt>
                <c:pt idx="1454">
                  <c:v>84</c:v>
                </c:pt>
                <c:pt idx="1455">
                  <c:v>81</c:v>
                </c:pt>
                <c:pt idx="1456">
                  <c:v>83</c:v>
                </c:pt>
                <c:pt idx="1457">
                  <c:v>84</c:v>
                </c:pt>
                <c:pt idx="1458">
                  <c:v>83</c:v>
                </c:pt>
                <c:pt idx="1459">
                  <c:v>82</c:v>
                </c:pt>
                <c:pt idx="1460">
                  <c:v>82</c:v>
                </c:pt>
                <c:pt idx="1461">
                  <c:v>83</c:v>
                </c:pt>
                <c:pt idx="1462">
                  <c:v>83</c:v>
                </c:pt>
                <c:pt idx="1463">
                  <c:v>83</c:v>
                </c:pt>
                <c:pt idx="1464">
                  <c:v>83</c:v>
                </c:pt>
                <c:pt idx="1465">
                  <c:v>83</c:v>
                </c:pt>
                <c:pt idx="1466">
                  <c:v>83</c:v>
                </c:pt>
                <c:pt idx="1467">
                  <c:v>84</c:v>
                </c:pt>
                <c:pt idx="1468">
                  <c:v>83</c:v>
                </c:pt>
                <c:pt idx="1469">
                  <c:v>84</c:v>
                </c:pt>
                <c:pt idx="1470">
                  <c:v>83</c:v>
                </c:pt>
                <c:pt idx="1471">
                  <c:v>82</c:v>
                </c:pt>
                <c:pt idx="1472">
                  <c:v>83</c:v>
                </c:pt>
                <c:pt idx="1473">
                  <c:v>83</c:v>
                </c:pt>
                <c:pt idx="1474">
                  <c:v>83</c:v>
                </c:pt>
                <c:pt idx="1475">
                  <c:v>82</c:v>
                </c:pt>
                <c:pt idx="1476">
                  <c:v>84</c:v>
                </c:pt>
                <c:pt idx="1477">
                  <c:v>83</c:v>
                </c:pt>
                <c:pt idx="1478">
                  <c:v>83</c:v>
                </c:pt>
                <c:pt idx="1479">
                  <c:v>83</c:v>
                </c:pt>
                <c:pt idx="1480">
                  <c:v>82</c:v>
                </c:pt>
                <c:pt idx="1481">
                  <c:v>83</c:v>
                </c:pt>
                <c:pt idx="1482">
                  <c:v>82</c:v>
                </c:pt>
                <c:pt idx="1483">
                  <c:v>82</c:v>
                </c:pt>
                <c:pt idx="1484">
                  <c:v>83</c:v>
                </c:pt>
                <c:pt idx="1485">
                  <c:v>83</c:v>
                </c:pt>
                <c:pt idx="1486">
                  <c:v>83</c:v>
                </c:pt>
                <c:pt idx="1487">
                  <c:v>83</c:v>
                </c:pt>
                <c:pt idx="1488">
                  <c:v>83</c:v>
                </c:pt>
                <c:pt idx="1489">
                  <c:v>82</c:v>
                </c:pt>
                <c:pt idx="1490">
                  <c:v>82</c:v>
                </c:pt>
                <c:pt idx="1491">
                  <c:v>82</c:v>
                </c:pt>
                <c:pt idx="1492">
                  <c:v>81</c:v>
                </c:pt>
                <c:pt idx="1493">
                  <c:v>82</c:v>
                </c:pt>
                <c:pt idx="1494">
                  <c:v>83</c:v>
                </c:pt>
                <c:pt idx="1495">
                  <c:v>83</c:v>
                </c:pt>
                <c:pt idx="1496">
                  <c:v>84</c:v>
                </c:pt>
                <c:pt idx="1497">
                  <c:v>82</c:v>
                </c:pt>
                <c:pt idx="1498">
                  <c:v>82</c:v>
                </c:pt>
                <c:pt idx="1499">
                  <c:v>83</c:v>
                </c:pt>
                <c:pt idx="1500">
                  <c:v>82</c:v>
                </c:pt>
                <c:pt idx="1501">
                  <c:v>83</c:v>
                </c:pt>
                <c:pt idx="1502">
                  <c:v>83</c:v>
                </c:pt>
                <c:pt idx="1503">
                  <c:v>82</c:v>
                </c:pt>
                <c:pt idx="1504">
                  <c:v>83</c:v>
                </c:pt>
                <c:pt idx="1505">
                  <c:v>83</c:v>
                </c:pt>
                <c:pt idx="1506">
                  <c:v>83</c:v>
                </c:pt>
                <c:pt idx="1507">
                  <c:v>83</c:v>
                </c:pt>
                <c:pt idx="1508">
                  <c:v>82</c:v>
                </c:pt>
                <c:pt idx="1509">
                  <c:v>82</c:v>
                </c:pt>
                <c:pt idx="1510">
                  <c:v>82</c:v>
                </c:pt>
                <c:pt idx="1511">
                  <c:v>82</c:v>
                </c:pt>
                <c:pt idx="1512">
                  <c:v>83</c:v>
                </c:pt>
                <c:pt idx="1513">
                  <c:v>83</c:v>
                </c:pt>
                <c:pt idx="1514">
                  <c:v>82</c:v>
                </c:pt>
                <c:pt idx="1515">
                  <c:v>82</c:v>
                </c:pt>
                <c:pt idx="1516">
                  <c:v>83</c:v>
                </c:pt>
                <c:pt idx="1517">
                  <c:v>82</c:v>
                </c:pt>
                <c:pt idx="1518">
                  <c:v>83</c:v>
                </c:pt>
                <c:pt idx="1519">
                  <c:v>84</c:v>
                </c:pt>
                <c:pt idx="1520">
                  <c:v>83</c:v>
                </c:pt>
                <c:pt idx="1521">
                  <c:v>83</c:v>
                </c:pt>
                <c:pt idx="1522">
                  <c:v>83</c:v>
                </c:pt>
                <c:pt idx="1523">
                  <c:v>82</c:v>
                </c:pt>
                <c:pt idx="1524">
                  <c:v>82</c:v>
                </c:pt>
                <c:pt idx="1525">
                  <c:v>83</c:v>
                </c:pt>
                <c:pt idx="1526">
                  <c:v>83</c:v>
                </c:pt>
                <c:pt idx="1527">
                  <c:v>81</c:v>
                </c:pt>
                <c:pt idx="1528">
                  <c:v>82</c:v>
                </c:pt>
                <c:pt idx="1529">
                  <c:v>82</c:v>
                </c:pt>
                <c:pt idx="1530">
                  <c:v>83</c:v>
                </c:pt>
                <c:pt idx="1531">
                  <c:v>82</c:v>
                </c:pt>
                <c:pt idx="1532">
                  <c:v>82</c:v>
                </c:pt>
                <c:pt idx="1533">
                  <c:v>82</c:v>
                </c:pt>
                <c:pt idx="1534">
                  <c:v>83</c:v>
                </c:pt>
                <c:pt idx="1535">
                  <c:v>83</c:v>
                </c:pt>
                <c:pt idx="1536">
                  <c:v>83</c:v>
                </c:pt>
                <c:pt idx="1537">
                  <c:v>82</c:v>
                </c:pt>
                <c:pt idx="1538">
                  <c:v>82</c:v>
                </c:pt>
                <c:pt idx="1539">
                  <c:v>82</c:v>
                </c:pt>
                <c:pt idx="1540">
                  <c:v>83</c:v>
                </c:pt>
                <c:pt idx="1541">
                  <c:v>83</c:v>
                </c:pt>
                <c:pt idx="1542">
                  <c:v>84</c:v>
                </c:pt>
                <c:pt idx="1543">
                  <c:v>82</c:v>
                </c:pt>
                <c:pt idx="1544">
                  <c:v>82</c:v>
                </c:pt>
                <c:pt idx="1545">
                  <c:v>83</c:v>
                </c:pt>
                <c:pt idx="1546">
                  <c:v>83</c:v>
                </c:pt>
                <c:pt idx="1547">
                  <c:v>83</c:v>
                </c:pt>
                <c:pt idx="1548">
                  <c:v>82</c:v>
                </c:pt>
                <c:pt idx="1549">
                  <c:v>83</c:v>
                </c:pt>
                <c:pt idx="1550">
                  <c:v>83</c:v>
                </c:pt>
                <c:pt idx="1551">
                  <c:v>82</c:v>
                </c:pt>
                <c:pt idx="1552">
                  <c:v>83</c:v>
                </c:pt>
                <c:pt idx="1553">
                  <c:v>82</c:v>
                </c:pt>
                <c:pt idx="1554">
                  <c:v>83</c:v>
                </c:pt>
                <c:pt idx="1555">
                  <c:v>83</c:v>
                </c:pt>
                <c:pt idx="1556">
                  <c:v>82</c:v>
                </c:pt>
                <c:pt idx="1557">
                  <c:v>83</c:v>
                </c:pt>
                <c:pt idx="1558">
                  <c:v>82</c:v>
                </c:pt>
                <c:pt idx="1559">
                  <c:v>82</c:v>
                </c:pt>
                <c:pt idx="1560">
                  <c:v>83</c:v>
                </c:pt>
                <c:pt idx="1561">
                  <c:v>82</c:v>
                </c:pt>
                <c:pt idx="1562">
                  <c:v>82</c:v>
                </c:pt>
                <c:pt idx="1563">
                  <c:v>85</c:v>
                </c:pt>
                <c:pt idx="1564">
                  <c:v>82</c:v>
                </c:pt>
                <c:pt idx="1565">
                  <c:v>84</c:v>
                </c:pt>
                <c:pt idx="1566">
                  <c:v>82</c:v>
                </c:pt>
                <c:pt idx="1567">
                  <c:v>83</c:v>
                </c:pt>
                <c:pt idx="1568">
                  <c:v>83</c:v>
                </c:pt>
                <c:pt idx="1569">
                  <c:v>82</c:v>
                </c:pt>
                <c:pt idx="1570">
                  <c:v>82</c:v>
                </c:pt>
                <c:pt idx="1571">
                  <c:v>82</c:v>
                </c:pt>
                <c:pt idx="1572">
                  <c:v>83</c:v>
                </c:pt>
                <c:pt idx="1573">
                  <c:v>83</c:v>
                </c:pt>
                <c:pt idx="1574">
                  <c:v>82</c:v>
                </c:pt>
                <c:pt idx="1575">
                  <c:v>83</c:v>
                </c:pt>
                <c:pt idx="1576">
                  <c:v>81</c:v>
                </c:pt>
                <c:pt idx="1577">
                  <c:v>81</c:v>
                </c:pt>
                <c:pt idx="1578">
                  <c:v>82</c:v>
                </c:pt>
                <c:pt idx="1579">
                  <c:v>83</c:v>
                </c:pt>
                <c:pt idx="1580">
                  <c:v>83</c:v>
                </c:pt>
                <c:pt idx="1581">
                  <c:v>82</c:v>
                </c:pt>
                <c:pt idx="1582">
                  <c:v>83</c:v>
                </c:pt>
                <c:pt idx="1583">
                  <c:v>83</c:v>
                </c:pt>
                <c:pt idx="1584">
                  <c:v>83</c:v>
                </c:pt>
                <c:pt idx="1585">
                  <c:v>83</c:v>
                </c:pt>
                <c:pt idx="1586">
                  <c:v>83</c:v>
                </c:pt>
                <c:pt idx="1587">
                  <c:v>83</c:v>
                </c:pt>
                <c:pt idx="1588">
                  <c:v>83</c:v>
                </c:pt>
                <c:pt idx="1589">
                  <c:v>82</c:v>
                </c:pt>
                <c:pt idx="1590">
                  <c:v>81</c:v>
                </c:pt>
                <c:pt idx="1591">
                  <c:v>84</c:v>
                </c:pt>
                <c:pt idx="1592">
                  <c:v>83</c:v>
                </c:pt>
                <c:pt idx="1593">
                  <c:v>83</c:v>
                </c:pt>
                <c:pt idx="1594">
                  <c:v>83</c:v>
                </c:pt>
                <c:pt idx="1595">
                  <c:v>83</c:v>
                </c:pt>
                <c:pt idx="1596">
                  <c:v>83</c:v>
                </c:pt>
                <c:pt idx="1597">
                  <c:v>83</c:v>
                </c:pt>
                <c:pt idx="1598">
                  <c:v>82</c:v>
                </c:pt>
                <c:pt idx="1599">
                  <c:v>83</c:v>
                </c:pt>
                <c:pt idx="1600">
                  <c:v>82</c:v>
                </c:pt>
                <c:pt idx="1601">
                  <c:v>83</c:v>
                </c:pt>
                <c:pt idx="1602">
                  <c:v>83</c:v>
                </c:pt>
                <c:pt idx="1603">
                  <c:v>83</c:v>
                </c:pt>
                <c:pt idx="1604">
                  <c:v>82</c:v>
                </c:pt>
                <c:pt idx="1605">
                  <c:v>82</c:v>
                </c:pt>
                <c:pt idx="1606">
                  <c:v>83</c:v>
                </c:pt>
                <c:pt idx="1607">
                  <c:v>82</c:v>
                </c:pt>
                <c:pt idx="1608">
                  <c:v>83</c:v>
                </c:pt>
                <c:pt idx="1609">
                  <c:v>83</c:v>
                </c:pt>
                <c:pt idx="1610">
                  <c:v>83</c:v>
                </c:pt>
                <c:pt idx="1611">
                  <c:v>83</c:v>
                </c:pt>
                <c:pt idx="1612">
                  <c:v>84</c:v>
                </c:pt>
                <c:pt idx="1613">
                  <c:v>83</c:v>
                </c:pt>
                <c:pt idx="1614">
                  <c:v>82</c:v>
                </c:pt>
                <c:pt idx="1615">
                  <c:v>84</c:v>
                </c:pt>
                <c:pt idx="1616">
                  <c:v>82</c:v>
                </c:pt>
                <c:pt idx="1617">
                  <c:v>82</c:v>
                </c:pt>
                <c:pt idx="1618">
                  <c:v>82</c:v>
                </c:pt>
                <c:pt idx="1619">
                  <c:v>83</c:v>
                </c:pt>
                <c:pt idx="1620">
                  <c:v>83</c:v>
                </c:pt>
                <c:pt idx="1621">
                  <c:v>83</c:v>
                </c:pt>
                <c:pt idx="1622">
                  <c:v>82</c:v>
                </c:pt>
                <c:pt idx="1623">
                  <c:v>82</c:v>
                </c:pt>
                <c:pt idx="1624">
                  <c:v>82</c:v>
                </c:pt>
                <c:pt idx="1625">
                  <c:v>83</c:v>
                </c:pt>
                <c:pt idx="1626">
                  <c:v>83</c:v>
                </c:pt>
                <c:pt idx="1627">
                  <c:v>82</c:v>
                </c:pt>
                <c:pt idx="1628">
                  <c:v>83</c:v>
                </c:pt>
                <c:pt idx="1629">
                  <c:v>82</c:v>
                </c:pt>
                <c:pt idx="1630">
                  <c:v>83</c:v>
                </c:pt>
                <c:pt idx="1631">
                  <c:v>83</c:v>
                </c:pt>
                <c:pt idx="1632">
                  <c:v>83</c:v>
                </c:pt>
                <c:pt idx="1633">
                  <c:v>82</c:v>
                </c:pt>
                <c:pt idx="1634">
                  <c:v>82</c:v>
                </c:pt>
                <c:pt idx="1635">
                  <c:v>83</c:v>
                </c:pt>
                <c:pt idx="1636">
                  <c:v>83</c:v>
                </c:pt>
                <c:pt idx="1637">
                  <c:v>82</c:v>
                </c:pt>
                <c:pt idx="1638">
                  <c:v>82</c:v>
                </c:pt>
                <c:pt idx="1639">
                  <c:v>83</c:v>
                </c:pt>
                <c:pt idx="1640">
                  <c:v>83</c:v>
                </c:pt>
                <c:pt idx="1641">
                  <c:v>81</c:v>
                </c:pt>
                <c:pt idx="1642">
                  <c:v>83</c:v>
                </c:pt>
                <c:pt idx="1643">
                  <c:v>83</c:v>
                </c:pt>
                <c:pt idx="1644">
                  <c:v>82</c:v>
                </c:pt>
                <c:pt idx="1645">
                  <c:v>83</c:v>
                </c:pt>
                <c:pt idx="1646">
                  <c:v>82</c:v>
                </c:pt>
                <c:pt idx="1647">
                  <c:v>84</c:v>
                </c:pt>
                <c:pt idx="1648">
                  <c:v>83</c:v>
                </c:pt>
                <c:pt idx="1649">
                  <c:v>82</c:v>
                </c:pt>
                <c:pt idx="1650">
                  <c:v>82</c:v>
                </c:pt>
                <c:pt idx="1651">
                  <c:v>82</c:v>
                </c:pt>
                <c:pt idx="1652">
                  <c:v>82</c:v>
                </c:pt>
                <c:pt idx="1653">
                  <c:v>82</c:v>
                </c:pt>
                <c:pt idx="1654">
                  <c:v>83</c:v>
                </c:pt>
                <c:pt idx="1655">
                  <c:v>82</c:v>
                </c:pt>
                <c:pt idx="1656">
                  <c:v>82</c:v>
                </c:pt>
                <c:pt idx="1657">
                  <c:v>83</c:v>
                </c:pt>
                <c:pt idx="1658">
                  <c:v>83</c:v>
                </c:pt>
                <c:pt idx="1659">
                  <c:v>83</c:v>
                </c:pt>
                <c:pt idx="1660">
                  <c:v>83</c:v>
                </c:pt>
                <c:pt idx="1661">
                  <c:v>84</c:v>
                </c:pt>
                <c:pt idx="1662">
                  <c:v>82</c:v>
                </c:pt>
                <c:pt idx="1663">
                  <c:v>81</c:v>
                </c:pt>
                <c:pt idx="1664">
                  <c:v>82</c:v>
                </c:pt>
                <c:pt idx="1665">
                  <c:v>82</c:v>
                </c:pt>
                <c:pt idx="1666">
                  <c:v>82</c:v>
                </c:pt>
                <c:pt idx="1667">
                  <c:v>83</c:v>
                </c:pt>
                <c:pt idx="1668">
                  <c:v>83</c:v>
                </c:pt>
                <c:pt idx="1669">
                  <c:v>82</c:v>
                </c:pt>
                <c:pt idx="1670">
                  <c:v>83</c:v>
                </c:pt>
                <c:pt idx="1671">
                  <c:v>83</c:v>
                </c:pt>
                <c:pt idx="1672">
                  <c:v>82</c:v>
                </c:pt>
                <c:pt idx="1673">
                  <c:v>84</c:v>
                </c:pt>
                <c:pt idx="1674">
                  <c:v>84</c:v>
                </c:pt>
                <c:pt idx="1675">
                  <c:v>83</c:v>
                </c:pt>
                <c:pt idx="1676">
                  <c:v>82</c:v>
                </c:pt>
                <c:pt idx="1677">
                  <c:v>83</c:v>
                </c:pt>
                <c:pt idx="1678">
                  <c:v>83</c:v>
                </c:pt>
                <c:pt idx="1679">
                  <c:v>83</c:v>
                </c:pt>
                <c:pt idx="1680">
                  <c:v>82</c:v>
                </c:pt>
                <c:pt idx="1681">
                  <c:v>83</c:v>
                </c:pt>
                <c:pt idx="1682">
                  <c:v>82</c:v>
                </c:pt>
                <c:pt idx="1683">
                  <c:v>83</c:v>
                </c:pt>
                <c:pt idx="1684">
                  <c:v>82</c:v>
                </c:pt>
                <c:pt idx="1685">
                  <c:v>82</c:v>
                </c:pt>
                <c:pt idx="1686">
                  <c:v>83</c:v>
                </c:pt>
                <c:pt idx="1687">
                  <c:v>82</c:v>
                </c:pt>
                <c:pt idx="1688">
                  <c:v>83</c:v>
                </c:pt>
                <c:pt idx="1689">
                  <c:v>82</c:v>
                </c:pt>
                <c:pt idx="1690">
                  <c:v>82</c:v>
                </c:pt>
                <c:pt idx="1691">
                  <c:v>83</c:v>
                </c:pt>
                <c:pt idx="1692">
                  <c:v>82</c:v>
                </c:pt>
                <c:pt idx="1693">
                  <c:v>82</c:v>
                </c:pt>
                <c:pt idx="1694">
                  <c:v>82</c:v>
                </c:pt>
                <c:pt idx="1695">
                  <c:v>83</c:v>
                </c:pt>
                <c:pt idx="1696">
                  <c:v>82</c:v>
                </c:pt>
                <c:pt idx="1697">
                  <c:v>82</c:v>
                </c:pt>
                <c:pt idx="1698">
                  <c:v>84</c:v>
                </c:pt>
                <c:pt idx="1699">
                  <c:v>84</c:v>
                </c:pt>
                <c:pt idx="1700">
                  <c:v>83</c:v>
                </c:pt>
                <c:pt idx="1701">
                  <c:v>83</c:v>
                </c:pt>
                <c:pt idx="1702">
                  <c:v>83</c:v>
                </c:pt>
                <c:pt idx="1703">
                  <c:v>82</c:v>
                </c:pt>
                <c:pt idx="1704">
                  <c:v>83</c:v>
                </c:pt>
                <c:pt idx="1705">
                  <c:v>83</c:v>
                </c:pt>
                <c:pt idx="1706">
                  <c:v>83</c:v>
                </c:pt>
                <c:pt idx="1707">
                  <c:v>83</c:v>
                </c:pt>
                <c:pt idx="1708">
                  <c:v>83</c:v>
                </c:pt>
                <c:pt idx="1709">
                  <c:v>83</c:v>
                </c:pt>
                <c:pt idx="1710">
                  <c:v>83</c:v>
                </c:pt>
                <c:pt idx="1711">
                  <c:v>83</c:v>
                </c:pt>
                <c:pt idx="1712">
                  <c:v>81</c:v>
                </c:pt>
                <c:pt idx="1713">
                  <c:v>83</c:v>
                </c:pt>
                <c:pt idx="1714">
                  <c:v>82</c:v>
                </c:pt>
                <c:pt idx="1715">
                  <c:v>84</c:v>
                </c:pt>
                <c:pt idx="1716">
                  <c:v>82</c:v>
                </c:pt>
                <c:pt idx="1717">
                  <c:v>82</c:v>
                </c:pt>
                <c:pt idx="1718">
                  <c:v>82</c:v>
                </c:pt>
                <c:pt idx="1719">
                  <c:v>82</c:v>
                </c:pt>
                <c:pt idx="1720">
                  <c:v>81</c:v>
                </c:pt>
                <c:pt idx="1721">
                  <c:v>82</c:v>
                </c:pt>
                <c:pt idx="1722">
                  <c:v>82</c:v>
                </c:pt>
                <c:pt idx="1723">
                  <c:v>83</c:v>
                </c:pt>
                <c:pt idx="1724">
                  <c:v>82</c:v>
                </c:pt>
                <c:pt idx="1725">
                  <c:v>82</c:v>
                </c:pt>
                <c:pt idx="1726">
                  <c:v>83</c:v>
                </c:pt>
                <c:pt idx="1727">
                  <c:v>83</c:v>
                </c:pt>
                <c:pt idx="1728">
                  <c:v>82</c:v>
                </c:pt>
                <c:pt idx="1729">
                  <c:v>82</c:v>
                </c:pt>
                <c:pt idx="1730">
                  <c:v>81</c:v>
                </c:pt>
                <c:pt idx="1731">
                  <c:v>83</c:v>
                </c:pt>
                <c:pt idx="1732">
                  <c:v>82</c:v>
                </c:pt>
                <c:pt idx="1733">
                  <c:v>82</c:v>
                </c:pt>
                <c:pt idx="1734">
                  <c:v>83</c:v>
                </c:pt>
                <c:pt idx="1735">
                  <c:v>83</c:v>
                </c:pt>
                <c:pt idx="1736">
                  <c:v>82</c:v>
                </c:pt>
                <c:pt idx="1737">
                  <c:v>83</c:v>
                </c:pt>
                <c:pt idx="1738">
                  <c:v>81</c:v>
                </c:pt>
                <c:pt idx="1739">
                  <c:v>82</c:v>
                </c:pt>
                <c:pt idx="1740">
                  <c:v>82</c:v>
                </c:pt>
                <c:pt idx="1741">
                  <c:v>82</c:v>
                </c:pt>
                <c:pt idx="1742">
                  <c:v>83</c:v>
                </c:pt>
                <c:pt idx="1743">
                  <c:v>82</c:v>
                </c:pt>
                <c:pt idx="1744">
                  <c:v>82</c:v>
                </c:pt>
                <c:pt idx="1745">
                  <c:v>83</c:v>
                </c:pt>
                <c:pt idx="1746">
                  <c:v>82</c:v>
                </c:pt>
                <c:pt idx="1747">
                  <c:v>83</c:v>
                </c:pt>
                <c:pt idx="1748">
                  <c:v>82</c:v>
                </c:pt>
                <c:pt idx="1749">
                  <c:v>82</c:v>
                </c:pt>
                <c:pt idx="1750">
                  <c:v>83</c:v>
                </c:pt>
                <c:pt idx="1751">
                  <c:v>82</c:v>
                </c:pt>
                <c:pt idx="1752">
                  <c:v>83</c:v>
                </c:pt>
                <c:pt idx="1753">
                  <c:v>82</c:v>
                </c:pt>
                <c:pt idx="1754">
                  <c:v>82</c:v>
                </c:pt>
                <c:pt idx="1755">
                  <c:v>82</c:v>
                </c:pt>
                <c:pt idx="1756">
                  <c:v>83</c:v>
                </c:pt>
                <c:pt idx="1757">
                  <c:v>84</c:v>
                </c:pt>
                <c:pt idx="1758">
                  <c:v>82</c:v>
                </c:pt>
                <c:pt idx="1759">
                  <c:v>82</c:v>
                </c:pt>
                <c:pt idx="1760">
                  <c:v>83</c:v>
                </c:pt>
                <c:pt idx="1761">
                  <c:v>83</c:v>
                </c:pt>
                <c:pt idx="1762">
                  <c:v>84</c:v>
                </c:pt>
                <c:pt idx="1763">
                  <c:v>81</c:v>
                </c:pt>
                <c:pt idx="1764">
                  <c:v>83</c:v>
                </c:pt>
                <c:pt idx="1765">
                  <c:v>83</c:v>
                </c:pt>
                <c:pt idx="1766">
                  <c:v>83</c:v>
                </c:pt>
                <c:pt idx="1767">
                  <c:v>83</c:v>
                </c:pt>
                <c:pt idx="1768">
                  <c:v>82</c:v>
                </c:pt>
                <c:pt idx="1769">
                  <c:v>84</c:v>
                </c:pt>
                <c:pt idx="1770">
                  <c:v>83</c:v>
                </c:pt>
                <c:pt idx="1771">
                  <c:v>82</c:v>
                </c:pt>
                <c:pt idx="1772">
                  <c:v>82</c:v>
                </c:pt>
                <c:pt idx="1773">
                  <c:v>83</c:v>
                </c:pt>
                <c:pt idx="1774">
                  <c:v>83</c:v>
                </c:pt>
                <c:pt idx="1775">
                  <c:v>83</c:v>
                </c:pt>
                <c:pt idx="1776">
                  <c:v>82</c:v>
                </c:pt>
                <c:pt idx="1777">
                  <c:v>83</c:v>
                </c:pt>
                <c:pt idx="1778">
                  <c:v>82</c:v>
                </c:pt>
                <c:pt idx="1779">
                  <c:v>84</c:v>
                </c:pt>
                <c:pt idx="1780">
                  <c:v>82</c:v>
                </c:pt>
                <c:pt idx="1781">
                  <c:v>82</c:v>
                </c:pt>
                <c:pt idx="1782">
                  <c:v>82</c:v>
                </c:pt>
                <c:pt idx="1783">
                  <c:v>82</c:v>
                </c:pt>
                <c:pt idx="1784">
                  <c:v>83</c:v>
                </c:pt>
                <c:pt idx="1785">
                  <c:v>83</c:v>
                </c:pt>
                <c:pt idx="1786">
                  <c:v>83</c:v>
                </c:pt>
                <c:pt idx="1787">
                  <c:v>83</c:v>
                </c:pt>
                <c:pt idx="1788">
                  <c:v>84</c:v>
                </c:pt>
                <c:pt idx="1789">
                  <c:v>83</c:v>
                </c:pt>
                <c:pt idx="1790">
                  <c:v>82</c:v>
                </c:pt>
                <c:pt idx="1791">
                  <c:v>83</c:v>
                </c:pt>
                <c:pt idx="1792">
                  <c:v>82</c:v>
                </c:pt>
                <c:pt idx="1793">
                  <c:v>81</c:v>
                </c:pt>
                <c:pt idx="1794">
                  <c:v>82</c:v>
                </c:pt>
                <c:pt idx="1795">
                  <c:v>83</c:v>
                </c:pt>
                <c:pt idx="1796">
                  <c:v>83</c:v>
                </c:pt>
                <c:pt idx="1797">
                  <c:v>83</c:v>
                </c:pt>
                <c:pt idx="1798">
                  <c:v>82</c:v>
                </c:pt>
                <c:pt idx="1799">
                  <c:v>82</c:v>
                </c:pt>
                <c:pt idx="1800">
                  <c:v>82</c:v>
                </c:pt>
                <c:pt idx="1801">
                  <c:v>82</c:v>
                </c:pt>
                <c:pt idx="1802">
                  <c:v>83</c:v>
                </c:pt>
                <c:pt idx="1803">
                  <c:v>82</c:v>
                </c:pt>
                <c:pt idx="1804">
                  <c:v>83</c:v>
                </c:pt>
                <c:pt idx="1805">
                  <c:v>83</c:v>
                </c:pt>
                <c:pt idx="1806">
                  <c:v>82</c:v>
                </c:pt>
                <c:pt idx="1807">
                  <c:v>82</c:v>
                </c:pt>
                <c:pt idx="1808">
                  <c:v>83</c:v>
                </c:pt>
                <c:pt idx="1809">
                  <c:v>83</c:v>
                </c:pt>
                <c:pt idx="1810">
                  <c:v>83</c:v>
                </c:pt>
                <c:pt idx="1811">
                  <c:v>83</c:v>
                </c:pt>
                <c:pt idx="1812">
                  <c:v>82</c:v>
                </c:pt>
                <c:pt idx="1813">
                  <c:v>82</c:v>
                </c:pt>
                <c:pt idx="1814">
                  <c:v>82</c:v>
                </c:pt>
                <c:pt idx="1815">
                  <c:v>82</c:v>
                </c:pt>
                <c:pt idx="1816">
                  <c:v>83</c:v>
                </c:pt>
                <c:pt idx="1817">
                  <c:v>82</c:v>
                </c:pt>
                <c:pt idx="1818">
                  <c:v>83</c:v>
                </c:pt>
                <c:pt idx="1819">
                  <c:v>82</c:v>
                </c:pt>
                <c:pt idx="1820">
                  <c:v>82</c:v>
                </c:pt>
                <c:pt idx="1821">
                  <c:v>81</c:v>
                </c:pt>
                <c:pt idx="1822">
                  <c:v>82</c:v>
                </c:pt>
                <c:pt idx="1823">
                  <c:v>83</c:v>
                </c:pt>
                <c:pt idx="1824">
                  <c:v>83</c:v>
                </c:pt>
                <c:pt idx="1825">
                  <c:v>82</c:v>
                </c:pt>
                <c:pt idx="1826">
                  <c:v>82</c:v>
                </c:pt>
                <c:pt idx="1827">
                  <c:v>83</c:v>
                </c:pt>
                <c:pt idx="1828">
                  <c:v>82</c:v>
                </c:pt>
                <c:pt idx="1829">
                  <c:v>83</c:v>
                </c:pt>
                <c:pt idx="1830">
                  <c:v>83</c:v>
                </c:pt>
                <c:pt idx="1831">
                  <c:v>82</c:v>
                </c:pt>
                <c:pt idx="1832">
                  <c:v>82</c:v>
                </c:pt>
                <c:pt idx="1833">
                  <c:v>83</c:v>
                </c:pt>
                <c:pt idx="1834">
                  <c:v>83</c:v>
                </c:pt>
                <c:pt idx="1835">
                  <c:v>82</c:v>
                </c:pt>
                <c:pt idx="1836">
                  <c:v>81</c:v>
                </c:pt>
                <c:pt idx="1837">
                  <c:v>83</c:v>
                </c:pt>
                <c:pt idx="1838">
                  <c:v>83</c:v>
                </c:pt>
                <c:pt idx="1839">
                  <c:v>82</c:v>
                </c:pt>
                <c:pt idx="1840">
                  <c:v>83</c:v>
                </c:pt>
                <c:pt idx="1841">
                  <c:v>83</c:v>
                </c:pt>
                <c:pt idx="1842">
                  <c:v>82</c:v>
                </c:pt>
                <c:pt idx="1843">
                  <c:v>82</c:v>
                </c:pt>
                <c:pt idx="1844">
                  <c:v>82</c:v>
                </c:pt>
                <c:pt idx="1845">
                  <c:v>83</c:v>
                </c:pt>
                <c:pt idx="1846">
                  <c:v>82</c:v>
                </c:pt>
                <c:pt idx="1847">
                  <c:v>82</c:v>
                </c:pt>
                <c:pt idx="1848">
                  <c:v>83</c:v>
                </c:pt>
                <c:pt idx="1849">
                  <c:v>83</c:v>
                </c:pt>
                <c:pt idx="1850">
                  <c:v>82</c:v>
                </c:pt>
                <c:pt idx="1851">
                  <c:v>82</c:v>
                </c:pt>
                <c:pt idx="1852">
                  <c:v>83</c:v>
                </c:pt>
                <c:pt idx="1853">
                  <c:v>82</c:v>
                </c:pt>
                <c:pt idx="1854">
                  <c:v>82</c:v>
                </c:pt>
                <c:pt idx="1855">
                  <c:v>82</c:v>
                </c:pt>
                <c:pt idx="1856">
                  <c:v>83</c:v>
                </c:pt>
                <c:pt idx="1857">
                  <c:v>83</c:v>
                </c:pt>
                <c:pt idx="1858">
                  <c:v>83</c:v>
                </c:pt>
                <c:pt idx="1859">
                  <c:v>82</c:v>
                </c:pt>
                <c:pt idx="1860">
                  <c:v>82</c:v>
                </c:pt>
                <c:pt idx="1861">
                  <c:v>82</c:v>
                </c:pt>
                <c:pt idx="1862">
                  <c:v>82</c:v>
                </c:pt>
                <c:pt idx="1863">
                  <c:v>82</c:v>
                </c:pt>
                <c:pt idx="1864">
                  <c:v>81</c:v>
                </c:pt>
                <c:pt idx="1865">
                  <c:v>82</c:v>
                </c:pt>
                <c:pt idx="1866">
                  <c:v>82</c:v>
                </c:pt>
                <c:pt idx="1867">
                  <c:v>83</c:v>
                </c:pt>
                <c:pt idx="1868">
                  <c:v>81</c:v>
                </c:pt>
                <c:pt idx="1869">
                  <c:v>82</c:v>
                </c:pt>
                <c:pt idx="1870">
                  <c:v>82</c:v>
                </c:pt>
                <c:pt idx="1871">
                  <c:v>82</c:v>
                </c:pt>
                <c:pt idx="1872">
                  <c:v>83</c:v>
                </c:pt>
                <c:pt idx="1873">
                  <c:v>83</c:v>
                </c:pt>
                <c:pt idx="1874">
                  <c:v>82</c:v>
                </c:pt>
                <c:pt idx="1875">
                  <c:v>82</c:v>
                </c:pt>
                <c:pt idx="1876">
                  <c:v>82</c:v>
                </c:pt>
                <c:pt idx="1877">
                  <c:v>82</c:v>
                </c:pt>
                <c:pt idx="1878">
                  <c:v>82</c:v>
                </c:pt>
                <c:pt idx="1879">
                  <c:v>82</c:v>
                </c:pt>
                <c:pt idx="1880">
                  <c:v>82</c:v>
                </c:pt>
                <c:pt idx="1881">
                  <c:v>83</c:v>
                </c:pt>
                <c:pt idx="1882">
                  <c:v>82</c:v>
                </c:pt>
                <c:pt idx="1883">
                  <c:v>82</c:v>
                </c:pt>
                <c:pt idx="1884">
                  <c:v>82</c:v>
                </c:pt>
                <c:pt idx="1885">
                  <c:v>82</c:v>
                </c:pt>
                <c:pt idx="1886">
                  <c:v>83</c:v>
                </c:pt>
                <c:pt idx="1887">
                  <c:v>83</c:v>
                </c:pt>
                <c:pt idx="1888">
                  <c:v>82</c:v>
                </c:pt>
                <c:pt idx="1889">
                  <c:v>83</c:v>
                </c:pt>
                <c:pt idx="1890">
                  <c:v>82</c:v>
                </c:pt>
                <c:pt idx="1891">
                  <c:v>82</c:v>
                </c:pt>
                <c:pt idx="1892">
                  <c:v>82</c:v>
                </c:pt>
                <c:pt idx="1893">
                  <c:v>81</c:v>
                </c:pt>
                <c:pt idx="1894">
                  <c:v>83</c:v>
                </c:pt>
                <c:pt idx="1895">
                  <c:v>82</c:v>
                </c:pt>
                <c:pt idx="1896">
                  <c:v>82</c:v>
                </c:pt>
                <c:pt idx="1897">
                  <c:v>82</c:v>
                </c:pt>
                <c:pt idx="1898">
                  <c:v>82</c:v>
                </c:pt>
                <c:pt idx="1899">
                  <c:v>83</c:v>
                </c:pt>
                <c:pt idx="1900">
                  <c:v>83</c:v>
                </c:pt>
                <c:pt idx="1901">
                  <c:v>82</c:v>
                </c:pt>
                <c:pt idx="1902">
                  <c:v>83</c:v>
                </c:pt>
                <c:pt idx="1903">
                  <c:v>81</c:v>
                </c:pt>
                <c:pt idx="1904">
                  <c:v>82</c:v>
                </c:pt>
                <c:pt idx="1905">
                  <c:v>82</c:v>
                </c:pt>
                <c:pt idx="1906">
                  <c:v>83</c:v>
                </c:pt>
                <c:pt idx="1907">
                  <c:v>82</c:v>
                </c:pt>
                <c:pt idx="1908">
                  <c:v>81</c:v>
                </c:pt>
                <c:pt idx="1909">
                  <c:v>82</c:v>
                </c:pt>
                <c:pt idx="1910">
                  <c:v>82</c:v>
                </c:pt>
                <c:pt idx="1911">
                  <c:v>82</c:v>
                </c:pt>
                <c:pt idx="1912">
                  <c:v>82</c:v>
                </c:pt>
                <c:pt idx="1913">
                  <c:v>83</c:v>
                </c:pt>
                <c:pt idx="1914">
                  <c:v>82</c:v>
                </c:pt>
                <c:pt idx="1915">
                  <c:v>81</c:v>
                </c:pt>
                <c:pt idx="1916">
                  <c:v>83</c:v>
                </c:pt>
                <c:pt idx="1917">
                  <c:v>82</c:v>
                </c:pt>
                <c:pt idx="1918">
                  <c:v>82</c:v>
                </c:pt>
                <c:pt idx="1919">
                  <c:v>81</c:v>
                </c:pt>
                <c:pt idx="1920">
                  <c:v>82</c:v>
                </c:pt>
                <c:pt idx="1921">
                  <c:v>82</c:v>
                </c:pt>
                <c:pt idx="1922">
                  <c:v>83</c:v>
                </c:pt>
                <c:pt idx="1923">
                  <c:v>83</c:v>
                </c:pt>
                <c:pt idx="1924">
                  <c:v>81</c:v>
                </c:pt>
                <c:pt idx="1925">
                  <c:v>82</c:v>
                </c:pt>
                <c:pt idx="1926">
                  <c:v>81</c:v>
                </c:pt>
                <c:pt idx="1927">
                  <c:v>82</c:v>
                </c:pt>
                <c:pt idx="1928">
                  <c:v>82</c:v>
                </c:pt>
                <c:pt idx="1929">
                  <c:v>83</c:v>
                </c:pt>
                <c:pt idx="1930">
                  <c:v>82</c:v>
                </c:pt>
                <c:pt idx="1931">
                  <c:v>82</c:v>
                </c:pt>
                <c:pt idx="1932">
                  <c:v>81</c:v>
                </c:pt>
                <c:pt idx="1933">
                  <c:v>83</c:v>
                </c:pt>
                <c:pt idx="1934">
                  <c:v>83</c:v>
                </c:pt>
                <c:pt idx="1935">
                  <c:v>82</c:v>
                </c:pt>
                <c:pt idx="1936">
                  <c:v>83</c:v>
                </c:pt>
                <c:pt idx="1937">
                  <c:v>82</c:v>
                </c:pt>
                <c:pt idx="1938">
                  <c:v>82</c:v>
                </c:pt>
                <c:pt idx="1939">
                  <c:v>82</c:v>
                </c:pt>
                <c:pt idx="1940">
                  <c:v>83</c:v>
                </c:pt>
                <c:pt idx="1941">
                  <c:v>82</c:v>
                </c:pt>
                <c:pt idx="1942">
                  <c:v>82</c:v>
                </c:pt>
                <c:pt idx="1943">
                  <c:v>83</c:v>
                </c:pt>
                <c:pt idx="1944">
                  <c:v>84</c:v>
                </c:pt>
                <c:pt idx="1945">
                  <c:v>82</c:v>
                </c:pt>
                <c:pt idx="1946">
                  <c:v>83</c:v>
                </c:pt>
                <c:pt idx="1947">
                  <c:v>82</c:v>
                </c:pt>
                <c:pt idx="1948">
                  <c:v>82</c:v>
                </c:pt>
                <c:pt idx="1949">
                  <c:v>83</c:v>
                </c:pt>
                <c:pt idx="1950">
                  <c:v>82</c:v>
                </c:pt>
                <c:pt idx="1951">
                  <c:v>82</c:v>
                </c:pt>
                <c:pt idx="1952">
                  <c:v>82</c:v>
                </c:pt>
                <c:pt idx="1953">
                  <c:v>84</c:v>
                </c:pt>
                <c:pt idx="1954">
                  <c:v>81</c:v>
                </c:pt>
                <c:pt idx="1955">
                  <c:v>82</c:v>
                </c:pt>
                <c:pt idx="1956">
                  <c:v>83</c:v>
                </c:pt>
                <c:pt idx="1957">
                  <c:v>81</c:v>
                </c:pt>
                <c:pt idx="1958">
                  <c:v>82</c:v>
                </c:pt>
                <c:pt idx="1959">
                  <c:v>82</c:v>
                </c:pt>
                <c:pt idx="1960">
                  <c:v>82</c:v>
                </c:pt>
                <c:pt idx="1961">
                  <c:v>83</c:v>
                </c:pt>
                <c:pt idx="1962">
                  <c:v>82</c:v>
                </c:pt>
                <c:pt idx="1963">
                  <c:v>83</c:v>
                </c:pt>
                <c:pt idx="1964">
                  <c:v>82</c:v>
                </c:pt>
                <c:pt idx="1965">
                  <c:v>81</c:v>
                </c:pt>
                <c:pt idx="1966">
                  <c:v>82</c:v>
                </c:pt>
                <c:pt idx="1967">
                  <c:v>82</c:v>
                </c:pt>
                <c:pt idx="1968">
                  <c:v>83</c:v>
                </c:pt>
                <c:pt idx="1969">
                  <c:v>82</c:v>
                </c:pt>
                <c:pt idx="1970">
                  <c:v>82</c:v>
                </c:pt>
                <c:pt idx="1971">
                  <c:v>82</c:v>
                </c:pt>
                <c:pt idx="1972">
                  <c:v>84</c:v>
                </c:pt>
                <c:pt idx="1973">
                  <c:v>83</c:v>
                </c:pt>
                <c:pt idx="1974">
                  <c:v>83</c:v>
                </c:pt>
                <c:pt idx="1975">
                  <c:v>83</c:v>
                </c:pt>
                <c:pt idx="1976">
                  <c:v>83</c:v>
                </c:pt>
                <c:pt idx="1977">
                  <c:v>83</c:v>
                </c:pt>
                <c:pt idx="1978">
                  <c:v>82</c:v>
                </c:pt>
                <c:pt idx="1979">
                  <c:v>83</c:v>
                </c:pt>
                <c:pt idx="1980">
                  <c:v>82</c:v>
                </c:pt>
                <c:pt idx="1981">
                  <c:v>83</c:v>
                </c:pt>
                <c:pt idx="1982">
                  <c:v>82</c:v>
                </c:pt>
                <c:pt idx="1983">
                  <c:v>82</c:v>
                </c:pt>
                <c:pt idx="1984">
                  <c:v>82</c:v>
                </c:pt>
                <c:pt idx="1985">
                  <c:v>83</c:v>
                </c:pt>
                <c:pt idx="1986">
                  <c:v>82</c:v>
                </c:pt>
                <c:pt idx="1987">
                  <c:v>83</c:v>
                </c:pt>
                <c:pt idx="1988">
                  <c:v>83</c:v>
                </c:pt>
                <c:pt idx="1989">
                  <c:v>83</c:v>
                </c:pt>
                <c:pt idx="1990">
                  <c:v>83</c:v>
                </c:pt>
                <c:pt idx="1991">
                  <c:v>81</c:v>
                </c:pt>
                <c:pt idx="1992">
                  <c:v>83</c:v>
                </c:pt>
                <c:pt idx="1993">
                  <c:v>81</c:v>
                </c:pt>
                <c:pt idx="1994">
                  <c:v>82</c:v>
                </c:pt>
                <c:pt idx="1995">
                  <c:v>84</c:v>
                </c:pt>
                <c:pt idx="1996">
                  <c:v>83</c:v>
                </c:pt>
                <c:pt idx="1997">
                  <c:v>83</c:v>
                </c:pt>
                <c:pt idx="1998">
                  <c:v>83</c:v>
                </c:pt>
                <c:pt idx="1999">
                  <c:v>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6AC-4903-AAD9-BBB8FB2D0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2183983"/>
        <c:axId val="582199423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Frequency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3"/>
            <c:spPr>
              <a:noFill/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Sheet1!$A$2:$A$2001</c:f>
              <c:numCache>
                <c:formatCode>General</c:formatCode>
                <c:ptCount val="2000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  <c:pt idx="15">
                  <c:v>320</c:v>
                </c:pt>
                <c:pt idx="16">
                  <c:v>340</c:v>
                </c:pt>
                <c:pt idx="17">
                  <c:v>360</c:v>
                </c:pt>
                <c:pt idx="18">
                  <c:v>380</c:v>
                </c:pt>
                <c:pt idx="19">
                  <c:v>400</c:v>
                </c:pt>
                <c:pt idx="20">
                  <c:v>420</c:v>
                </c:pt>
                <c:pt idx="21">
                  <c:v>440</c:v>
                </c:pt>
                <c:pt idx="22">
                  <c:v>460</c:v>
                </c:pt>
                <c:pt idx="23">
                  <c:v>480</c:v>
                </c:pt>
                <c:pt idx="24">
                  <c:v>500</c:v>
                </c:pt>
                <c:pt idx="25">
                  <c:v>520</c:v>
                </c:pt>
                <c:pt idx="26">
                  <c:v>540</c:v>
                </c:pt>
                <c:pt idx="27">
                  <c:v>560</c:v>
                </c:pt>
                <c:pt idx="28">
                  <c:v>580</c:v>
                </c:pt>
                <c:pt idx="29">
                  <c:v>600</c:v>
                </c:pt>
                <c:pt idx="30">
                  <c:v>620</c:v>
                </c:pt>
                <c:pt idx="31">
                  <c:v>640</c:v>
                </c:pt>
                <c:pt idx="32">
                  <c:v>660</c:v>
                </c:pt>
                <c:pt idx="33">
                  <c:v>680</c:v>
                </c:pt>
                <c:pt idx="34">
                  <c:v>700</c:v>
                </c:pt>
                <c:pt idx="35">
                  <c:v>720</c:v>
                </c:pt>
                <c:pt idx="36">
                  <c:v>740</c:v>
                </c:pt>
                <c:pt idx="37">
                  <c:v>760</c:v>
                </c:pt>
                <c:pt idx="38">
                  <c:v>780</c:v>
                </c:pt>
                <c:pt idx="39">
                  <c:v>800</c:v>
                </c:pt>
                <c:pt idx="40">
                  <c:v>820</c:v>
                </c:pt>
                <c:pt idx="41">
                  <c:v>840</c:v>
                </c:pt>
                <c:pt idx="42">
                  <c:v>860</c:v>
                </c:pt>
                <c:pt idx="43">
                  <c:v>880</c:v>
                </c:pt>
                <c:pt idx="44">
                  <c:v>900</c:v>
                </c:pt>
                <c:pt idx="45">
                  <c:v>920</c:v>
                </c:pt>
                <c:pt idx="46">
                  <c:v>940</c:v>
                </c:pt>
                <c:pt idx="47">
                  <c:v>960</c:v>
                </c:pt>
                <c:pt idx="48">
                  <c:v>980</c:v>
                </c:pt>
                <c:pt idx="49">
                  <c:v>1000</c:v>
                </c:pt>
                <c:pt idx="50">
                  <c:v>1020</c:v>
                </c:pt>
                <c:pt idx="51">
                  <c:v>1040</c:v>
                </c:pt>
                <c:pt idx="52">
                  <c:v>1060</c:v>
                </c:pt>
                <c:pt idx="53">
                  <c:v>1080</c:v>
                </c:pt>
                <c:pt idx="54">
                  <c:v>1100</c:v>
                </c:pt>
                <c:pt idx="55">
                  <c:v>1120</c:v>
                </c:pt>
                <c:pt idx="56">
                  <c:v>1140</c:v>
                </c:pt>
                <c:pt idx="57">
                  <c:v>1160</c:v>
                </c:pt>
                <c:pt idx="58">
                  <c:v>1180</c:v>
                </c:pt>
                <c:pt idx="59">
                  <c:v>1200</c:v>
                </c:pt>
                <c:pt idx="60">
                  <c:v>1220</c:v>
                </c:pt>
                <c:pt idx="61">
                  <c:v>1240</c:v>
                </c:pt>
                <c:pt idx="62">
                  <c:v>1260</c:v>
                </c:pt>
                <c:pt idx="63">
                  <c:v>1280</c:v>
                </c:pt>
                <c:pt idx="64">
                  <c:v>1300</c:v>
                </c:pt>
                <c:pt idx="65">
                  <c:v>1320</c:v>
                </c:pt>
                <c:pt idx="66">
                  <c:v>1340</c:v>
                </c:pt>
                <c:pt idx="67">
                  <c:v>1360</c:v>
                </c:pt>
                <c:pt idx="68">
                  <c:v>1380</c:v>
                </c:pt>
                <c:pt idx="69">
                  <c:v>1400</c:v>
                </c:pt>
                <c:pt idx="70">
                  <c:v>1420</c:v>
                </c:pt>
                <c:pt idx="71">
                  <c:v>1440</c:v>
                </c:pt>
                <c:pt idx="72">
                  <c:v>1460</c:v>
                </c:pt>
                <c:pt idx="73">
                  <c:v>1480</c:v>
                </c:pt>
                <c:pt idx="74">
                  <c:v>1500</c:v>
                </c:pt>
                <c:pt idx="75">
                  <c:v>1520</c:v>
                </c:pt>
                <c:pt idx="76">
                  <c:v>1540</c:v>
                </c:pt>
                <c:pt idx="77">
                  <c:v>1560</c:v>
                </c:pt>
                <c:pt idx="78">
                  <c:v>1580</c:v>
                </c:pt>
                <c:pt idx="79">
                  <c:v>1600</c:v>
                </c:pt>
                <c:pt idx="80">
                  <c:v>1620</c:v>
                </c:pt>
                <c:pt idx="81">
                  <c:v>1640</c:v>
                </c:pt>
                <c:pt idx="82">
                  <c:v>1660</c:v>
                </c:pt>
                <c:pt idx="83">
                  <c:v>1680</c:v>
                </c:pt>
                <c:pt idx="84">
                  <c:v>1700</c:v>
                </c:pt>
                <c:pt idx="85">
                  <c:v>1720</c:v>
                </c:pt>
                <c:pt idx="86">
                  <c:v>1740</c:v>
                </c:pt>
                <c:pt idx="87">
                  <c:v>1760</c:v>
                </c:pt>
                <c:pt idx="88">
                  <c:v>1780</c:v>
                </c:pt>
                <c:pt idx="89">
                  <c:v>1800</c:v>
                </c:pt>
                <c:pt idx="90">
                  <c:v>1820</c:v>
                </c:pt>
                <c:pt idx="91">
                  <c:v>1840</c:v>
                </c:pt>
                <c:pt idx="92">
                  <c:v>1860</c:v>
                </c:pt>
                <c:pt idx="93">
                  <c:v>1880</c:v>
                </c:pt>
                <c:pt idx="94">
                  <c:v>1900</c:v>
                </c:pt>
                <c:pt idx="95">
                  <c:v>1920</c:v>
                </c:pt>
                <c:pt idx="96">
                  <c:v>1940</c:v>
                </c:pt>
                <c:pt idx="97">
                  <c:v>1960</c:v>
                </c:pt>
                <c:pt idx="98">
                  <c:v>1980</c:v>
                </c:pt>
                <c:pt idx="99">
                  <c:v>2000</c:v>
                </c:pt>
                <c:pt idx="100">
                  <c:v>2020</c:v>
                </c:pt>
                <c:pt idx="101">
                  <c:v>2040</c:v>
                </c:pt>
                <c:pt idx="102">
                  <c:v>2060</c:v>
                </c:pt>
                <c:pt idx="103">
                  <c:v>2080</c:v>
                </c:pt>
                <c:pt idx="104">
                  <c:v>2100</c:v>
                </c:pt>
                <c:pt idx="105">
                  <c:v>2120</c:v>
                </c:pt>
                <c:pt idx="106">
                  <c:v>2140</c:v>
                </c:pt>
                <c:pt idx="107">
                  <c:v>2160</c:v>
                </c:pt>
                <c:pt idx="108">
                  <c:v>2180</c:v>
                </c:pt>
                <c:pt idx="109">
                  <c:v>2200</c:v>
                </c:pt>
                <c:pt idx="110">
                  <c:v>2220</c:v>
                </c:pt>
                <c:pt idx="111">
                  <c:v>2240</c:v>
                </c:pt>
                <c:pt idx="112">
                  <c:v>2260</c:v>
                </c:pt>
                <c:pt idx="113">
                  <c:v>2280</c:v>
                </c:pt>
                <c:pt idx="114">
                  <c:v>2300</c:v>
                </c:pt>
                <c:pt idx="115">
                  <c:v>2320</c:v>
                </c:pt>
                <c:pt idx="116">
                  <c:v>2340</c:v>
                </c:pt>
                <c:pt idx="117">
                  <c:v>2360</c:v>
                </c:pt>
                <c:pt idx="118">
                  <c:v>2380</c:v>
                </c:pt>
                <c:pt idx="119">
                  <c:v>2400</c:v>
                </c:pt>
                <c:pt idx="120">
                  <c:v>2420</c:v>
                </c:pt>
                <c:pt idx="121">
                  <c:v>2440</c:v>
                </c:pt>
                <c:pt idx="122">
                  <c:v>2460</c:v>
                </c:pt>
                <c:pt idx="123">
                  <c:v>2480</c:v>
                </c:pt>
                <c:pt idx="124">
                  <c:v>2500</c:v>
                </c:pt>
                <c:pt idx="125">
                  <c:v>2520</c:v>
                </c:pt>
                <c:pt idx="126">
                  <c:v>2540</c:v>
                </c:pt>
                <c:pt idx="127">
                  <c:v>2560</c:v>
                </c:pt>
                <c:pt idx="128">
                  <c:v>2580</c:v>
                </c:pt>
                <c:pt idx="129">
                  <c:v>2600</c:v>
                </c:pt>
                <c:pt idx="130">
                  <c:v>2620</c:v>
                </c:pt>
                <c:pt idx="131">
                  <c:v>2640</c:v>
                </c:pt>
                <c:pt idx="132">
                  <c:v>2660</c:v>
                </c:pt>
                <c:pt idx="133">
                  <c:v>2680</c:v>
                </c:pt>
                <c:pt idx="134">
                  <c:v>2700</c:v>
                </c:pt>
                <c:pt idx="135">
                  <c:v>2720</c:v>
                </c:pt>
                <c:pt idx="136">
                  <c:v>2740</c:v>
                </c:pt>
                <c:pt idx="137">
                  <c:v>2760</c:v>
                </c:pt>
                <c:pt idx="138">
                  <c:v>2780</c:v>
                </c:pt>
                <c:pt idx="139">
                  <c:v>2800</c:v>
                </c:pt>
                <c:pt idx="140">
                  <c:v>2820</c:v>
                </c:pt>
                <c:pt idx="141">
                  <c:v>2840</c:v>
                </c:pt>
                <c:pt idx="142">
                  <c:v>2860</c:v>
                </c:pt>
                <c:pt idx="143">
                  <c:v>2880</c:v>
                </c:pt>
                <c:pt idx="144">
                  <c:v>2900</c:v>
                </c:pt>
                <c:pt idx="145">
                  <c:v>2920</c:v>
                </c:pt>
                <c:pt idx="146">
                  <c:v>2940</c:v>
                </c:pt>
                <c:pt idx="147">
                  <c:v>2960</c:v>
                </c:pt>
                <c:pt idx="148">
                  <c:v>2980</c:v>
                </c:pt>
                <c:pt idx="149">
                  <c:v>3000</c:v>
                </c:pt>
                <c:pt idx="150">
                  <c:v>3020</c:v>
                </c:pt>
                <c:pt idx="151">
                  <c:v>3040</c:v>
                </c:pt>
                <c:pt idx="152">
                  <c:v>3060</c:v>
                </c:pt>
                <c:pt idx="153">
                  <c:v>3080</c:v>
                </c:pt>
                <c:pt idx="154">
                  <c:v>3100</c:v>
                </c:pt>
                <c:pt idx="155">
                  <c:v>3120</c:v>
                </c:pt>
                <c:pt idx="156">
                  <c:v>3140</c:v>
                </c:pt>
                <c:pt idx="157">
                  <c:v>3160</c:v>
                </c:pt>
                <c:pt idx="158">
                  <c:v>3180</c:v>
                </c:pt>
                <c:pt idx="159">
                  <c:v>3200</c:v>
                </c:pt>
                <c:pt idx="160">
                  <c:v>3220</c:v>
                </c:pt>
                <c:pt idx="161">
                  <c:v>3240</c:v>
                </c:pt>
                <c:pt idx="162">
                  <c:v>3260</c:v>
                </c:pt>
                <c:pt idx="163">
                  <c:v>3280</c:v>
                </c:pt>
                <c:pt idx="164">
                  <c:v>3300</c:v>
                </c:pt>
                <c:pt idx="165">
                  <c:v>3320</c:v>
                </c:pt>
                <c:pt idx="166">
                  <c:v>3340</c:v>
                </c:pt>
                <c:pt idx="167">
                  <c:v>3360</c:v>
                </c:pt>
                <c:pt idx="168">
                  <c:v>3380</c:v>
                </c:pt>
                <c:pt idx="169">
                  <c:v>3400</c:v>
                </c:pt>
                <c:pt idx="170">
                  <c:v>3420</c:v>
                </c:pt>
                <c:pt idx="171">
                  <c:v>3440</c:v>
                </c:pt>
                <c:pt idx="172">
                  <c:v>3460</c:v>
                </c:pt>
                <c:pt idx="173">
                  <c:v>3480</c:v>
                </c:pt>
                <c:pt idx="174">
                  <c:v>3500</c:v>
                </c:pt>
                <c:pt idx="175">
                  <c:v>3520</c:v>
                </c:pt>
                <c:pt idx="176">
                  <c:v>3540</c:v>
                </c:pt>
                <c:pt idx="177">
                  <c:v>3560</c:v>
                </c:pt>
                <c:pt idx="178">
                  <c:v>3580</c:v>
                </c:pt>
                <c:pt idx="179">
                  <c:v>3600</c:v>
                </c:pt>
                <c:pt idx="180">
                  <c:v>3620</c:v>
                </c:pt>
                <c:pt idx="181">
                  <c:v>3640</c:v>
                </c:pt>
                <c:pt idx="182">
                  <c:v>3660</c:v>
                </c:pt>
                <c:pt idx="183">
                  <c:v>3680</c:v>
                </c:pt>
                <c:pt idx="184">
                  <c:v>3700</c:v>
                </c:pt>
                <c:pt idx="185">
                  <c:v>3720</c:v>
                </c:pt>
                <c:pt idx="186">
                  <c:v>3740</c:v>
                </c:pt>
                <c:pt idx="187">
                  <c:v>3760</c:v>
                </c:pt>
                <c:pt idx="188">
                  <c:v>3780</c:v>
                </c:pt>
                <c:pt idx="189">
                  <c:v>3800</c:v>
                </c:pt>
                <c:pt idx="190">
                  <c:v>3820</c:v>
                </c:pt>
                <c:pt idx="191">
                  <c:v>3840</c:v>
                </c:pt>
                <c:pt idx="192">
                  <c:v>3860</c:v>
                </c:pt>
                <c:pt idx="193">
                  <c:v>3880</c:v>
                </c:pt>
                <c:pt idx="194">
                  <c:v>3900</c:v>
                </c:pt>
                <c:pt idx="195">
                  <c:v>3920</c:v>
                </c:pt>
                <c:pt idx="196">
                  <c:v>3940</c:v>
                </c:pt>
                <c:pt idx="197">
                  <c:v>3960</c:v>
                </c:pt>
                <c:pt idx="198">
                  <c:v>3980</c:v>
                </c:pt>
                <c:pt idx="199">
                  <c:v>4000</c:v>
                </c:pt>
                <c:pt idx="200">
                  <c:v>4020</c:v>
                </c:pt>
                <c:pt idx="201">
                  <c:v>4040</c:v>
                </c:pt>
                <c:pt idx="202">
                  <c:v>4060</c:v>
                </c:pt>
                <c:pt idx="203">
                  <c:v>4080</c:v>
                </c:pt>
                <c:pt idx="204">
                  <c:v>4100</c:v>
                </c:pt>
                <c:pt idx="205">
                  <c:v>4120</c:v>
                </c:pt>
                <c:pt idx="206">
                  <c:v>4140</c:v>
                </c:pt>
                <c:pt idx="207">
                  <c:v>4160</c:v>
                </c:pt>
                <c:pt idx="208">
                  <c:v>4180</c:v>
                </c:pt>
                <c:pt idx="209">
                  <c:v>4200</c:v>
                </c:pt>
                <c:pt idx="210">
                  <c:v>4220</c:v>
                </c:pt>
                <c:pt idx="211">
                  <c:v>4240</c:v>
                </c:pt>
                <c:pt idx="212">
                  <c:v>4260</c:v>
                </c:pt>
                <c:pt idx="213">
                  <c:v>4280</c:v>
                </c:pt>
                <c:pt idx="214">
                  <c:v>4300</c:v>
                </c:pt>
                <c:pt idx="215">
                  <c:v>4320</c:v>
                </c:pt>
                <c:pt idx="216">
                  <c:v>4340</c:v>
                </c:pt>
                <c:pt idx="217">
                  <c:v>4360</c:v>
                </c:pt>
                <c:pt idx="218">
                  <c:v>4380</c:v>
                </c:pt>
                <c:pt idx="219">
                  <c:v>4400</c:v>
                </c:pt>
                <c:pt idx="220">
                  <c:v>4420</c:v>
                </c:pt>
                <c:pt idx="221">
                  <c:v>4440</c:v>
                </c:pt>
                <c:pt idx="222">
                  <c:v>4460</c:v>
                </c:pt>
                <c:pt idx="223">
                  <c:v>4480</c:v>
                </c:pt>
                <c:pt idx="224">
                  <c:v>4500</c:v>
                </c:pt>
                <c:pt idx="225">
                  <c:v>4520</c:v>
                </c:pt>
                <c:pt idx="226">
                  <c:v>4540</c:v>
                </c:pt>
                <c:pt idx="227">
                  <c:v>4560</c:v>
                </c:pt>
                <c:pt idx="228">
                  <c:v>4580</c:v>
                </c:pt>
                <c:pt idx="229">
                  <c:v>4600</c:v>
                </c:pt>
                <c:pt idx="230">
                  <c:v>4620</c:v>
                </c:pt>
                <c:pt idx="231">
                  <c:v>4640</c:v>
                </c:pt>
                <c:pt idx="232">
                  <c:v>4660</c:v>
                </c:pt>
                <c:pt idx="233">
                  <c:v>4680</c:v>
                </c:pt>
                <c:pt idx="234">
                  <c:v>4700</c:v>
                </c:pt>
                <c:pt idx="235">
                  <c:v>4720</c:v>
                </c:pt>
                <c:pt idx="236">
                  <c:v>4740</c:v>
                </c:pt>
                <c:pt idx="237">
                  <c:v>4760</c:v>
                </c:pt>
                <c:pt idx="238">
                  <c:v>4780</c:v>
                </c:pt>
                <c:pt idx="239">
                  <c:v>4800</c:v>
                </c:pt>
                <c:pt idx="240">
                  <c:v>4820</c:v>
                </c:pt>
                <c:pt idx="241">
                  <c:v>4840</c:v>
                </c:pt>
                <c:pt idx="242">
                  <c:v>4860</c:v>
                </c:pt>
                <c:pt idx="243">
                  <c:v>4880</c:v>
                </c:pt>
                <c:pt idx="244">
                  <c:v>4900</c:v>
                </c:pt>
                <c:pt idx="245">
                  <c:v>4920</c:v>
                </c:pt>
                <c:pt idx="246">
                  <c:v>4940</c:v>
                </c:pt>
                <c:pt idx="247">
                  <c:v>4960</c:v>
                </c:pt>
                <c:pt idx="248">
                  <c:v>4980</c:v>
                </c:pt>
                <c:pt idx="249">
                  <c:v>5000</c:v>
                </c:pt>
                <c:pt idx="250">
                  <c:v>5020</c:v>
                </c:pt>
                <c:pt idx="251">
                  <c:v>5040</c:v>
                </c:pt>
                <c:pt idx="252">
                  <c:v>5060</c:v>
                </c:pt>
                <c:pt idx="253">
                  <c:v>5080</c:v>
                </c:pt>
                <c:pt idx="254">
                  <c:v>5100</c:v>
                </c:pt>
                <c:pt idx="255">
                  <c:v>5120</c:v>
                </c:pt>
                <c:pt idx="256">
                  <c:v>5140</c:v>
                </c:pt>
                <c:pt idx="257">
                  <c:v>5160</c:v>
                </c:pt>
                <c:pt idx="258">
                  <c:v>5180</c:v>
                </c:pt>
                <c:pt idx="259">
                  <c:v>5200</c:v>
                </c:pt>
                <c:pt idx="260">
                  <c:v>5220</c:v>
                </c:pt>
                <c:pt idx="261">
                  <c:v>5240</c:v>
                </c:pt>
                <c:pt idx="262">
                  <c:v>5260</c:v>
                </c:pt>
                <c:pt idx="263">
                  <c:v>5280</c:v>
                </c:pt>
                <c:pt idx="264">
                  <c:v>5300</c:v>
                </c:pt>
                <c:pt idx="265">
                  <c:v>5320</c:v>
                </c:pt>
                <c:pt idx="266">
                  <c:v>5340</c:v>
                </c:pt>
                <c:pt idx="267">
                  <c:v>5360</c:v>
                </c:pt>
                <c:pt idx="268">
                  <c:v>5380</c:v>
                </c:pt>
                <c:pt idx="269">
                  <c:v>5400</c:v>
                </c:pt>
                <c:pt idx="270">
                  <c:v>5420</c:v>
                </c:pt>
                <c:pt idx="271">
                  <c:v>5440</c:v>
                </c:pt>
                <c:pt idx="272">
                  <c:v>5460</c:v>
                </c:pt>
                <c:pt idx="273">
                  <c:v>5480</c:v>
                </c:pt>
                <c:pt idx="274">
                  <c:v>5500</c:v>
                </c:pt>
                <c:pt idx="275">
                  <c:v>5520</c:v>
                </c:pt>
                <c:pt idx="276">
                  <c:v>5540</c:v>
                </c:pt>
                <c:pt idx="277">
                  <c:v>5560</c:v>
                </c:pt>
                <c:pt idx="278">
                  <c:v>5580</c:v>
                </c:pt>
                <c:pt idx="279">
                  <c:v>5600</c:v>
                </c:pt>
                <c:pt idx="280">
                  <c:v>5620</c:v>
                </c:pt>
                <c:pt idx="281">
                  <c:v>5640</c:v>
                </c:pt>
                <c:pt idx="282">
                  <c:v>5660</c:v>
                </c:pt>
                <c:pt idx="283">
                  <c:v>5680</c:v>
                </c:pt>
                <c:pt idx="284">
                  <c:v>5700</c:v>
                </c:pt>
                <c:pt idx="285">
                  <c:v>5720</c:v>
                </c:pt>
                <c:pt idx="286">
                  <c:v>5740</c:v>
                </c:pt>
                <c:pt idx="287">
                  <c:v>5760</c:v>
                </c:pt>
                <c:pt idx="288">
                  <c:v>5780</c:v>
                </c:pt>
                <c:pt idx="289">
                  <c:v>5800</c:v>
                </c:pt>
                <c:pt idx="290">
                  <c:v>5820</c:v>
                </c:pt>
                <c:pt idx="291">
                  <c:v>5840</c:v>
                </c:pt>
                <c:pt idx="292">
                  <c:v>5860</c:v>
                </c:pt>
                <c:pt idx="293">
                  <c:v>5880</c:v>
                </c:pt>
                <c:pt idx="294">
                  <c:v>5900</c:v>
                </c:pt>
                <c:pt idx="295">
                  <c:v>5920</c:v>
                </c:pt>
                <c:pt idx="296">
                  <c:v>5940</c:v>
                </c:pt>
                <c:pt idx="297">
                  <c:v>5960</c:v>
                </c:pt>
                <c:pt idx="298">
                  <c:v>5980</c:v>
                </c:pt>
                <c:pt idx="299">
                  <c:v>6000</c:v>
                </c:pt>
                <c:pt idx="300">
                  <c:v>6020</c:v>
                </c:pt>
                <c:pt idx="301">
                  <c:v>6040</c:v>
                </c:pt>
                <c:pt idx="302">
                  <c:v>6060</c:v>
                </c:pt>
                <c:pt idx="303">
                  <c:v>6080</c:v>
                </c:pt>
                <c:pt idx="304">
                  <c:v>6100</c:v>
                </c:pt>
                <c:pt idx="305">
                  <c:v>6120</c:v>
                </c:pt>
                <c:pt idx="306">
                  <c:v>6140</c:v>
                </c:pt>
                <c:pt idx="307">
                  <c:v>6160</c:v>
                </c:pt>
                <c:pt idx="308">
                  <c:v>6180</c:v>
                </c:pt>
                <c:pt idx="309">
                  <c:v>6200</c:v>
                </c:pt>
                <c:pt idx="310">
                  <c:v>6220</c:v>
                </c:pt>
                <c:pt idx="311">
                  <c:v>6240</c:v>
                </c:pt>
                <c:pt idx="312">
                  <c:v>6260</c:v>
                </c:pt>
                <c:pt idx="313">
                  <c:v>6280</c:v>
                </c:pt>
                <c:pt idx="314">
                  <c:v>6300</c:v>
                </c:pt>
                <c:pt idx="315">
                  <c:v>6320</c:v>
                </c:pt>
                <c:pt idx="316">
                  <c:v>6340</c:v>
                </c:pt>
                <c:pt idx="317">
                  <c:v>6360</c:v>
                </c:pt>
                <c:pt idx="318">
                  <c:v>6380</c:v>
                </c:pt>
                <c:pt idx="319">
                  <c:v>6400</c:v>
                </c:pt>
                <c:pt idx="320">
                  <c:v>6420</c:v>
                </c:pt>
                <c:pt idx="321">
                  <c:v>6440</c:v>
                </c:pt>
                <c:pt idx="322">
                  <c:v>6460</c:v>
                </c:pt>
                <c:pt idx="323">
                  <c:v>6480</c:v>
                </c:pt>
                <c:pt idx="324">
                  <c:v>6500</c:v>
                </c:pt>
                <c:pt idx="325">
                  <c:v>6520</c:v>
                </c:pt>
                <c:pt idx="326">
                  <c:v>6540</c:v>
                </c:pt>
                <c:pt idx="327">
                  <c:v>6560</c:v>
                </c:pt>
                <c:pt idx="328">
                  <c:v>6580</c:v>
                </c:pt>
                <c:pt idx="329">
                  <c:v>6600</c:v>
                </c:pt>
                <c:pt idx="330">
                  <c:v>6620</c:v>
                </c:pt>
                <c:pt idx="331">
                  <c:v>6640</c:v>
                </c:pt>
                <c:pt idx="332">
                  <c:v>6660</c:v>
                </c:pt>
                <c:pt idx="333">
                  <c:v>6680</c:v>
                </c:pt>
                <c:pt idx="334">
                  <c:v>6700</c:v>
                </c:pt>
                <c:pt idx="335">
                  <c:v>6720</c:v>
                </c:pt>
                <c:pt idx="336">
                  <c:v>6740</c:v>
                </c:pt>
                <c:pt idx="337">
                  <c:v>6760</c:v>
                </c:pt>
                <c:pt idx="338">
                  <c:v>6780</c:v>
                </c:pt>
                <c:pt idx="339">
                  <c:v>6800</c:v>
                </c:pt>
                <c:pt idx="340">
                  <c:v>6820</c:v>
                </c:pt>
                <c:pt idx="341">
                  <c:v>6840</c:v>
                </c:pt>
                <c:pt idx="342">
                  <c:v>6860</c:v>
                </c:pt>
                <c:pt idx="343">
                  <c:v>6880</c:v>
                </c:pt>
                <c:pt idx="344">
                  <c:v>6900</c:v>
                </c:pt>
                <c:pt idx="345">
                  <c:v>6920</c:v>
                </c:pt>
                <c:pt idx="346">
                  <c:v>6940</c:v>
                </c:pt>
                <c:pt idx="347">
                  <c:v>6960</c:v>
                </c:pt>
                <c:pt idx="348">
                  <c:v>6980</c:v>
                </c:pt>
                <c:pt idx="349">
                  <c:v>7000</c:v>
                </c:pt>
                <c:pt idx="350">
                  <c:v>7020</c:v>
                </c:pt>
                <c:pt idx="351">
                  <c:v>7040</c:v>
                </c:pt>
                <c:pt idx="352">
                  <c:v>7060</c:v>
                </c:pt>
                <c:pt idx="353">
                  <c:v>7080</c:v>
                </c:pt>
                <c:pt idx="354">
                  <c:v>7100</c:v>
                </c:pt>
                <c:pt idx="355">
                  <c:v>7120</c:v>
                </c:pt>
                <c:pt idx="356">
                  <c:v>7140</c:v>
                </c:pt>
                <c:pt idx="357">
                  <c:v>7160</c:v>
                </c:pt>
                <c:pt idx="358">
                  <c:v>7180</c:v>
                </c:pt>
                <c:pt idx="359">
                  <c:v>7200</c:v>
                </c:pt>
                <c:pt idx="360">
                  <c:v>7220</c:v>
                </c:pt>
                <c:pt idx="361">
                  <c:v>7240</c:v>
                </c:pt>
                <c:pt idx="362">
                  <c:v>7260</c:v>
                </c:pt>
                <c:pt idx="363">
                  <c:v>7280</c:v>
                </c:pt>
                <c:pt idx="364">
                  <c:v>7300</c:v>
                </c:pt>
                <c:pt idx="365">
                  <c:v>7320</c:v>
                </c:pt>
                <c:pt idx="366">
                  <c:v>7340</c:v>
                </c:pt>
                <c:pt idx="367">
                  <c:v>7360</c:v>
                </c:pt>
                <c:pt idx="368">
                  <c:v>7380</c:v>
                </c:pt>
                <c:pt idx="369">
                  <c:v>7400</c:v>
                </c:pt>
                <c:pt idx="370">
                  <c:v>7420</c:v>
                </c:pt>
                <c:pt idx="371">
                  <c:v>7440</c:v>
                </c:pt>
                <c:pt idx="372">
                  <c:v>7460</c:v>
                </c:pt>
                <c:pt idx="373">
                  <c:v>7480</c:v>
                </c:pt>
                <c:pt idx="374">
                  <c:v>7500</c:v>
                </c:pt>
                <c:pt idx="375">
                  <c:v>7520</c:v>
                </c:pt>
                <c:pt idx="376">
                  <c:v>7540</c:v>
                </c:pt>
                <c:pt idx="377">
                  <c:v>7560</c:v>
                </c:pt>
                <c:pt idx="378">
                  <c:v>7580</c:v>
                </c:pt>
                <c:pt idx="379">
                  <c:v>7600</c:v>
                </c:pt>
                <c:pt idx="380">
                  <c:v>7620</c:v>
                </c:pt>
                <c:pt idx="381">
                  <c:v>7640</c:v>
                </c:pt>
                <c:pt idx="382">
                  <c:v>7660</c:v>
                </c:pt>
                <c:pt idx="383">
                  <c:v>7680</c:v>
                </c:pt>
                <c:pt idx="384">
                  <c:v>7700</c:v>
                </c:pt>
                <c:pt idx="385">
                  <c:v>7720</c:v>
                </c:pt>
                <c:pt idx="386">
                  <c:v>7740</c:v>
                </c:pt>
                <c:pt idx="387">
                  <c:v>7760</c:v>
                </c:pt>
                <c:pt idx="388">
                  <c:v>7780</c:v>
                </c:pt>
                <c:pt idx="389">
                  <c:v>7800</c:v>
                </c:pt>
                <c:pt idx="390">
                  <c:v>7820</c:v>
                </c:pt>
                <c:pt idx="391">
                  <c:v>7840</c:v>
                </c:pt>
                <c:pt idx="392">
                  <c:v>7860</c:v>
                </c:pt>
                <c:pt idx="393">
                  <c:v>7880</c:v>
                </c:pt>
                <c:pt idx="394">
                  <c:v>7900</c:v>
                </c:pt>
                <c:pt idx="395">
                  <c:v>7920</c:v>
                </c:pt>
                <c:pt idx="396">
                  <c:v>7940</c:v>
                </c:pt>
                <c:pt idx="397">
                  <c:v>7960</c:v>
                </c:pt>
                <c:pt idx="398">
                  <c:v>7980</c:v>
                </c:pt>
                <c:pt idx="399">
                  <c:v>8000</c:v>
                </c:pt>
                <c:pt idx="400">
                  <c:v>8020</c:v>
                </c:pt>
                <c:pt idx="401">
                  <c:v>8040</c:v>
                </c:pt>
                <c:pt idx="402">
                  <c:v>8060</c:v>
                </c:pt>
                <c:pt idx="403">
                  <c:v>8080</c:v>
                </c:pt>
                <c:pt idx="404">
                  <c:v>8100</c:v>
                </c:pt>
                <c:pt idx="405">
                  <c:v>8120</c:v>
                </c:pt>
                <c:pt idx="406">
                  <c:v>8140</c:v>
                </c:pt>
                <c:pt idx="407">
                  <c:v>8160</c:v>
                </c:pt>
                <c:pt idx="408">
                  <c:v>8180</c:v>
                </c:pt>
                <c:pt idx="409">
                  <c:v>8200</c:v>
                </c:pt>
                <c:pt idx="410">
                  <c:v>8220</c:v>
                </c:pt>
                <c:pt idx="411">
                  <c:v>8240</c:v>
                </c:pt>
                <c:pt idx="412">
                  <c:v>8260</c:v>
                </c:pt>
                <c:pt idx="413">
                  <c:v>8280</c:v>
                </c:pt>
                <c:pt idx="414">
                  <c:v>8300</c:v>
                </c:pt>
                <c:pt idx="415">
                  <c:v>8320</c:v>
                </c:pt>
                <c:pt idx="416">
                  <c:v>8340</c:v>
                </c:pt>
                <c:pt idx="417">
                  <c:v>8360</c:v>
                </c:pt>
                <c:pt idx="418">
                  <c:v>8380</c:v>
                </c:pt>
                <c:pt idx="419">
                  <c:v>8400</c:v>
                </c:pt>
                <c:pt idx="420">
                  <c:v>8420</c:v>
                </c:pt>
                <c:pt idx="421">
                  <c:v>8440</c:v>
                </c:pt>
                <c:pt idx="422">
                  <c:v>8460</c:v>
                </c:pt>
                <c:pt idx="423">
                  <c:v>8480</c:v>
                </c:pt>
                <c:pt idx="424">
                  <c:v>8500</c:v>
                </c:pt>
                <c:pt idx="425">
                  <c:v>8520</c:v>
                </c:pt>
                <c:pt idx="426">
                  <c:v>8540</c:v>
                </c:pt>
                <c:pt idx="427">
                  <c:v>8560</c:v>
                </c:pt>
                <c:pt idx="428">
                  <c:v>8580</c:v>
                </c:pt>
                <c:pt idx="429">
                  <c:v>8600</c:v>
                </c:pt>
                <c:pt idx="430">
                  <c:v>8620</c:v>
                </c:pt>
                <c:pt idx="431">
                  <c:v>8640</c:v>
                </c:pt>
                <c:pt idx="432">
                  <c:v>8660</c:v>
                </c:pt>
                <c:pt idx="433">
                  <c:v>8680</c:v>
                </c:pt>
                <c:pt idx="434">
                  <c:v>8700</c:v>
                </c:pt>
                <c:pt idx="435">
                  <c:v>8720</c:v>
                </c:pt>
                <c:pt idx="436">
                  <c:v>8740</c:v>
                </c:pt>
                <c:pt idx="437">
                  <c:v>8760</c:v>
                </c:pt>
                <c:pt idx="438">
                  <c:v>8780</c:v>
                </c:pt>
                <c:pt idx="439">
                  <c:v>8800</c:v>
                </c:pt>
                <c:pt idx="440">
                  <c:v>8820</c:v>
                </c:pt>
                <c:pt idx="441">
                  <c:v>8840</c:v>
                </c:pt>
                <c:pt idx="442">
                  <c:v>8860</c:v>
                </c:pt>
                <c:pt idx="443">
                  <c:v>8880</c:v>
                </c:pt>
                <c:pt idx="444">
                  <c:v>8900</c:v>
                </c:pt>
                <c:pt idx="445">
                  <c:v>8920</c:v>
                </c:pt>
                <c:pt idx="446">
                  <c:v>8940</c:v>
                </c:pt>
                <c:pt idx="447">
                  <c:v>8960</c:v>
                </c:pt>
                <c:pt idx="448">
                  <c:v>8980</c:v>
                </c:pt>
                <c:pt idx="449">
                  <c:v>9000</c:v>
                </c:pt>
                <c:pt idx="450">
                  <c:v>9020</c:v>
                </c:pt>
                <c:pt idx="451">
                  <c:v>9040</c:v>
                </c:pt>
                <c:pt idx="452">
                  <c:v>9060</c:v>
                </c:pt>
                <c:pt idx="453">
                  <c:v>9080</c:v>
                </c:pt>
                <c:pt idx="454">
                  <c:v>9100</c:v>
                </c:pt>
                <c:pt idx="455">
                  <c:v>9120</c:v>
                </c:pt>
                <c:pt idx="456">
                  <c:v>9140</c:v>
                </c:pt>
                <c:pt idx="457">
                  <c:v>9160</c:v>
                </c:pt>
                <c:pt idx="458">
                  <c:v>9180</c:v>
                </c:pt>
                <c:pt idx="459">
                  <c:v>9200</c:v>
                </c:pt>
                <c:pt idx="460">
                  <c:v>9220</c:v>
                </c:pt>
                <c:pt idx="461">
                  <c:v>9240</c:v>
                </c:pt>
                <c:pt idx="462">
                  <c:v>9260</c:v>
                </c:pt>
                <c:pt idx="463">
                  <c:v>9280</c:v>
                </c:pt>
                <c:pt idx="464">
                  <c:v>9300</c:v>
                </c:pt>
                <c:pt idx="465">
                  <c:v>9320</c:v>
                </c:pt>
                <c:pt idx="466">
                  <c:v>9340</c:v>
                </c:pt>
                <c:pt idx="467">
                  <c:v>9360</c:v>
                </c:pt>
                <c:pt idx="468">
                  <c:v>9380</c:v>
                </c:pt>
                <c:pt idx="469">
                  <c:v>9400</c:v>
                </c:pt>
                <c:pt idx="470">
                  <c:v>9420</c:v>
                </c:pt>
                <c:pt idx="471">
                  <c:v>9440</c:v>
                </c:pt>
                <c:pt idx="472">
                  <c:v>9460</c:v>
                </c:pt>
                <c:pt idx="473">
                  <c:v>9480</c:v>
                </c:pt>
                <c:pt idx="474">
                  <c:v>9500</c:v>
                </c:pt>
                <c:pt idx="475">
                  <c:v>9520</c:v>
                </c:pt>
                <c:pt idx="476">
                  <c:v>9540</c:v>
                </c:pt>
                <c:pt idx="477">
                  <c:v>9560</c:v>
                </c:pt>
                <c:pt idx="478">
                  <c:v>9580</c:v>
                </c:pt>
                <c:pt idx="479">
                  <c:v>9600</c:v>
                </c:pt>
                <c:pt idx="480">
                  <c:v>9620</c:v>
                </c:pt>
                <c:pt idx="481">
                  <c:v>9640</c:v>
                </c:pt>
                <c:pt idx="482">
                  <c:v>9660</c:v>
                </c:pt>
                <c:pt idx="483">
                  <c:v>9680</c:v>
                </c:pt>
                <c:pt idx="484">
                  <c:v>9700</c:v>
                </c:pt>
                <c:pt idx="485">
                  <c:v>9720</c:v>
                </c:pt>
                <c:pt idx="486">
                  <c:v>9740</c:v>
                </c:pt>
                <c:pt idx="487">
                  <c:v>9760</c:v>
                </c:pt>
                <c:pt idx="488">
                  <c:v>9780</c:v>
                </c:pt>
                <c:pt idx="489">
                  <c:v>9800</c:v>
                </c:pt>
                <c:pt idx="490">
                  <c:v>9820</c:v>
                </c:pt>
                <c:pt idx="491">
                  <c:v>9840</c:v>
                </c:pt>
                <c:pt idx="492">
                  <c:v>9860</c:v>
                </c:pt>
                <c:pt idx="493">
                  <c:v>9880</c:v>
                </c:pt>
                <c:pt idx="494">
                  <c:v>9900</c:v>
                </c:pt>
                <c:pt idx="495">
                  <c:v>9920</c:v>
                </c:pt>
                <c:pt idx="496">
                  <c:v>9940</c:v>
                </c:pt>
                <c:pt idx="497">
                  <c:v>9960</c:v>
                </c:pt>
                <c:pt idx="498">
                  <c:v>9980</c:v>
                </c:pt>
                <c:pt idx="499">
                  <c:v>10000</c:v>
                </c:pt>
                <c:pt idx="500">
                  <c:v>10020</c:v>
                </c:pt>
                <c:pt idx="501">
                  <c:v>10040</c:v>
                </c:pt>
                <c:pt idx="502">
                  <c:v>10060</c:v>
                </c:pt>
                <c:pt idx="503">
                  <c:v>10080</c:v>
                </c:pt>
                <c:pt idx="504">
                  <c:v>10100</c:v>
                </c:pt>
                <c:pt idx="505">
                  <c:v>10120</c:v>
                </c:pt>
                <c:pt idx="506">
                  <c:v>10140</c:v>
                </c:pt>
                <c:pt idx="507">
                  <c:v>10160</c:v>
                </c:pt>
                <c:pt idx="508">
                  <c:v>10180</c:v>
                </c:pt>
                <c:pt idx="509">
                  <c:v>10200</c:v>
                </c:pt>
                <c:pt idx="510">
                  <c:v>10220</c:v>
                </c:pt>
                <c:pt idx="511">
                  <c:v>10240</c:v>
                </c:pt>
                <c:pt idx="512">
                  <c:v>10260</c:v>
                </c:pt>
                <c:pt idx="513">
                  <c:v>10280</c:v>
                </c:pt>
                <c:pt idx="514">
                  <c:v>10300</c:v>
                </c:pt>
                <c:pt idx="515">
                  <c:v>10320</c:v>
                </c:pt>
                <c:pt idx="516">
                  <c:v>10340</c:v>
                </c:pt>
                <c:pt idx="517">
                  <c:v>10360</c:v>
                </c:pt>
                <c:pt idx="518">
                  <c:v>10380</c:v>
                </c:pt>
                <c:pt idx="519">
                  <c:v>10400</c:v>
                </c:pt>
                <c:pt idx="520">
                  <c:v>10420</c:v>
                </c:pt>
                <c:pt idx="521">
                  <c:v>10440</c:v>
                </c:pt>
                <c:pt idx="522">
                  <c:v>10460</c:v>
                </c:pt>
                <c:pt idx="523">
                  <c:v>10480</c:v>
                </c:pt>
                <c:pt idx="524">
                  <c:v>10500</c:v>
                </c:pt>
                <c:pt idx="525">
                  <c:v>10520</c:v>
                </c:pt>
                <c:pt idx="526">
                  <c:v>10540</c:v>
                </c:pt>
                <c:pt idx="527">
                  <c:v>10560</c:v>
                </c:pt>
                <c:pt idx="528">
                  <c:v>10580</c:v>
                </c:pt>
                <c:pt idx="529">
                  <c:v>10600</c:v>
                </c:pt>
                <c:pt idx="530">
                  <c:v>10620</c:v>
                </c:pt>
                <c:pt idx="531">
                  <c:v>10640</c:v>
                </c:pt>
                <c:pt idx="532">
                  <c:v>10660</c:v>
                </c:pt>
                <c:pt idx="533">
                  <c:v>10680</c:v>
                </c:pt>
                <c:pt idx="534">
                  <c:v>10700</c:v>
                </c:pt>
                <c:pt idx="535">
                  <c:v>10720</c:v>
                </c:pt>
                <c:pt idx="536">
                  <c:v>10740</c:v>
                </c:pt>
                <c:pt idx="537">
                  <c:v>10760</c:v>
                </c:pt>
                <c:pt idx="538">
                  <c:v>10780</c:v>
                </c:pt>
                <c:pt idx="539">
                  <c:v>10800</c:v>
                </c:pt>
                <c:pt idx="540">
                  <c:v>10820</c:v>
                </c:pt>
                <c:pt idx="541">
                  <c:v>10840</c:v>
                </c:pt>
                <c:pt idx="542">
                  <c:v>10860</c:v>
                </c:pt>
                <c:pt idx="543">
                  <c:v>10880</c:v>
                </c:pt>
                <c:pt idx="544">
                  <c:v>10900</c:v>
                </c:pt>
                <c:pt idx="545">
                  <c:v>10920</c:v>
                </c:pt>
                <c:pt idx="546">
                  <c:v>10940</c:v>
                </c:pt>
                <c:pt idx="547">
                  <c:v>10960</c:v>
                </c:pt>
                <c:pt idx="548">
                  <c:v>10980</c:v>
                </c:pt>
                <c:pt idx="549">
                  <c:v>11000</c:v>
                </c:pt>
                <c:pt idx="550">
                  <c:v>11020</c:v>
                </c:pt>
                <c:pt idx="551">
                  <c:v>11040</c:v>
                </c:pt>
                <c:pt idx="552">
                  <c:v>11060</c:v>
                </c:pt>
                <c:pt idx="553">
                  <c:v>11080</c:v>
                </c:pt>
                <c:pt idx="554">
                  <c:v>11100</c:v>
                </c:pt>
                <c:pt idx="555">
                  <c:v>11120</c:v>
                </c:pt>
                <c:pt idx="556">
                  <c:v>11140</c:v>
                </c:pt>
                <c:pt idx="557">
                  <c:v>11160</c:v>
                </c:pt>
                <c:pt idx="558">
                  <c:v>11180</c:v>
                </c:pt>
                <c:pt idx="559">
                  <c:v>11200</c:v>
                </c:pt>
                <c:pt idx="560">
                  <c:v>11220</c:v>
                </c:pt>
                <c:pt idx="561">
                  <c:v>11240</c:v>
                </c:pt>
                <c:pt idx="562">
                  <c:v>11260</c:v>
                </c:pt>
                <c:pt idx="563">
                  <c:v>11280</c:v>
                </c:pt>
                <c:pt idx="564">
                  <c:v>11300</c:v>
                </c:pt>
                <c:pt idx="565">
                  <c:v>11320</c:v>
                </c:pt>
                <c:pt idx="566">
                  <c:v>11340</c:v>
                </c:pt>
                <c:pt idx="567">
                  <c:v>11360</c:v>
                </c:pt>
                <c:pt idx="568">
                  <c:v>11380</c:v>
                </c:pt>
                <c:pt idx="569">
                  <c:v>11400</c:v>
                </c:pt>
                <c:pt idx="570">
                  <c:v>11420</c:v>
                </c:pt>
                <c:pt idx="571">
                  <c:v>11440</c:v>
                </c:pt>
                <c:pt idx="572">
                  <c:v>11460</c:v>
                </c:pt>
                <c:pt idx="573">
                  <c:v>11480</c:v>
                </c:pt>
                <c:pt idx="574">
                  <c:v>11500</c:v>
                </c:pt>
                <c:pt idx="575">
                  <c:v>11520</c:v>
                </c:pt>
                <c:pt idx="576">
                  <c:v>11540</c:v>
                </c:pt>
                <c:pt idx="577">
                  <c:v>11560</c:v>
                </c:pt>
                <c:pt idx="578">
                  <c:v>11580</c:v>
                </c:pt>
                <c:pt idx="579">
                  <c:v>11600</c:v>
                </c:pt>
                <c:pt idx="580">
                  <c:v>11620</c:v>
                </c:pt>
                <c:pt idx="581">
                  <c:v>11640</c:v>
                </c:pt>
                <c:pt idx="582">
                  <c:v>11660</c:v>
                </c:pt>
                <c:pt idx="583">
                  <c:v>11680</c:v>
                </c:pt>
                <c:pt idx="584">
                  <c:v>11700</c:v>
                </c:pt>
                <c:pt idx="585">
                  <c:v>11720</c:v>
                </c:pt>
                <c:pt idx="586">
                  <c:v>11740</c:v>
                </c:pt>
                <c:pt idx="587">
                  <c:v>11760</c:v>
                </c:pt>
                <c:pt idx="588">
                  <c:v>11780</c:v>
                </c:pt>
                <c:pt idx="589">
                  <c:v>11800</c:v>
                </c:pt>
                <c:pt idx="590">
                  <c:v>11820</c:v>
                </c:pt>
                <c:pt idx="591">
                  <c:v>11840</c:v>
                </c:pt>
                <c:pt idx="592">
                  <c:v>11860</c:v>
                </c:pt>
                <c:pt idx="593">
                  <c:v>11880</c:v>
                </c:pt>
                <c:pt idx="594">
                  <c:v>11900</c:v>
                </c:pt>
                <c:pt idx="595">
                  <c:v>11920</c:v>
                </c:pt>
                <c:pt idx="596">
                  <c:v>11940</c:v>
                </c:pt>
                <c:pt idx="597">
                  <c:v>11960</c:v>
                </c:pt>
                <c:pt idx="598">
                  <c:v>11980</c:v>
                </c:pt>
                <c:pt idx="599">
                  <c:v>12000</c:v>
                </c:pt>
                <c:pt idx="600">
                  <c:v>12020</c:v>
                </c:pt>
                <c:pt idx="601">
                  <c:v>12040</c:v>
                </c:pt>
                <c:pt idx="602">
                  <c:v>12060</c:v>
                </c:pt>
                <c:pt idx="603">
                  <c:v>12080</c:v>
                </c:pt>
                <c:pt idx="604">
                  <c:v>12100</c:v>
                </c:pt>
                <c:pt idx="605">
                  <c:v>12120</c:v>
                </c:pt>
                <c:pt idx="606">
                  <c:v>12140</c:v>
                </c:pt>
                <c:pt idx="607">
                  <c:v>12160</c:v>
                </c:pt>
                <c:pt idx="608">
                  <c:v>12180</c:v>
                </c:pt>
                <c:pt idx="609">
                  <c:v>12200</c:v>
                </c:pt>
                <c:pt idx="610">
                  <c:v>12220</c:v>
                </c:pt>
                <c:pt idx="611">
                  <c:v>12240</c:v>
                </c:pt>
                <c:pt idx="612">
                  <c:v>12260</c:v>
                </c:pt>
                <c:pt idx="613">
                  <c:v>12280</c:v>
                </c:pt>
                <c:pt idx="614">
                  <c:v>12300</c:v>
                </c:pt>
                <c:pt idx="615">
                  <c:v>12320</c:v>
                </c:pt>
                <c:pt idx="616">
                  <c:v>12340</c:v>
                </c:pt>
                <c:pt idx="617">
                  <c:v>12360</c:v>
                </c:pt>
                <c:pt idx="618">
                  <c:v>12380</c:v>
                </c:pt>
                <c:pt idx="619">
                  <c:v>12400</c:v>
                </c:pt>
                <c:pt idx="620">
                  <c:v>12420</c:v>
                </c:pt>
                <c:pt idx="621">
                  <c:v>12440</c:v>
                </c:pt>
                <c:pt idx="622">
                  <c:v>12460</c:v>
                </c:pt>
                <c:pt idx="623">
                  <c:v>12480</c:v>
                </c:pt>
                <c:pt idx="624">
                  <c:v>12500</c:v>
                </c:pt>
                <c:pt idx="625">
                  <c:v>12520</c:v>
                </c:pt>
                <c:pt idx="626">
                  <c:v>12540</c:v>
                </c:pt>
                <c:pt idx="627">
                  <c:v>12560</c:v>
                </c:pt>
                <c:pt idx="628">
                  <c:v>12580</c:v>
                </c:pt>
                <c:pt idx="629">
                  <c:v>12600</c:v>
                </c:pt>
                <c:pt idx="630">
                  <c:v>12620</c:v>
                </c:pt>
                <c:pt idx="631">
                  <c:v>12640</c:v>
                </c:pt>
                <c:pt idx="632">
                  <c:v>12660</c:v>
                </c:pt>
                <c:pt idx="633">
                  <c:v>12680</c:v>
                </c:pt>
                <c:pt idx="634">
                  <c:v>12700</c:v>
                </c:pt>
                <c:pt idx="635">
                  <c:v>12720</c:v>
                </c:pt>
                <c:pt idx="636">
                  <c:v>12740</c:v>
                </c:pt>
                <c:pt idx="637">
                  <c:v>12760</c:v>
                </c:pt>
                <c:pt idx="638">
                  <c:v>12780</c:v>
                </c:pt>
                <c:pt idx="639">
                  <c:v>12800</c:v>
                </c:pt>
                <c:pt idx="640">
                  <c:v>12820</c:v>
                </c:pt>
                <c:pt idx="641">
                  <c:v>12840</c:v>
                </c:pt>
                <c:pt idx="642">
                  <c:v>12860</c:v>
                </c:pt>
                <c:pt idx="643">
                  <c:v>12880</c:v>
                </c:pt>
                <c:pt idx="644">
                  <c:v>12900</c:v>
                </c:pt>
                <c:pt idx="645">
                  <c:v>12920</c:v>
                </c:pt>
                <c:pt idx="646">
                  <c:v>12940</c:v>
                </c:pt>
                <c:pt idx="647">
                  <c:v>12960</c:v>
                </c:pt>
                <c:pt idx="648">
                  <c:v>12980</c:v>
                </c:pt>
                <c:pt idx="649">
                  <c:v>13000</c:v>
                </c:pt>
                <c:pt idx="650">
                  <c:v>13020</c:v>
                </c:pt>
                <c:pt idx="651">
                  <c:v>13040</c:v>
                </c:pt>
                <c:pt idx="652">
                  <c:v>13060</c:v>
                </c:pt>
                <c:pt idx="653">
                  <c:v>13080</c:v>
                </c:pt>
                <c:pt idx="654">
                  <c:v>13100</c:v>
                </c:pt>
                <c:pt idx="655">
                  <c:v>13120</c:v>
                </c:pt>
                <c:pt idx="656">
                  <c:v>13140</c:v>
                </c:pt>
                <c:pt idx="657">
                  <c:v>13160</c:v>
                </c:pt>
                <c:pt idx="658">
                  <c:v>13180</c:v>
                </c:pt>
                <c:pt idx="659">
                  <c:v>13200</c:v>
                </c:pt>
                <c:pt idx="660">
                  <c:v>13220</c:v>
                </c:pt>
                <c:pt idx="661">
                  <c:v>13240</c:v>
                </c:pt>
                <c:pt idx="662">
                  <c:v>13260</c:v>
                </c:pt>
                <c:pt idx="663">
                  <c:v>13280</c:v>
                </c:pt>
                <c:pt idx="664">
                  <c:v>13300</c:v>
                </c:pt>
                <c:pt idx="665">
                  <c:v>13320</c:v>
                </c:pt>
                <c:pt idx="666">
                  <c:v>13340</c:v>
                </c:pt>
                <c:pt idx="667">
                  <c:v>13360</c:v>
                </c:pt>
                <c:pt idx="668">
                  <c:v>13380</c:v>
                </c:pt>
                <c:pt idx="669">
                  <c:v>13400</c:v>
                </c:pt>
                <c:pt idx="670">
                  <c:v>13420</c:v>
                </c:pt>
                <c:pt idx="671">
                  <c:v>13440</c:v>
                </c:pt>
                <c:pt idx="672">
                  <c:v>13460</c:v>
                </c:pt>
                <c:pt idx="673">
                  <c:v>13480</c:v>
                </c:pt>
                <c:pt idx="674">
                  <c:v>13500</c:v>
                </c:pt>
                <c:pt idx="675">
                  <c:v>13520</c:v>
                </c:pt>
                <c:pt idx="676">
                  <c:v>13540</c:v>
                </c:pt>
                <c:pt idx="677">
                  <c:v>13560</c:v>
                </c:pt>
                <c:pt idx="678">
                  <c:v>13580</c:v>
                </c:pt>
                <c:pt idx="679">
                  <c:v>13600</c:v>
                </c:pt>
                <c:pt idx="680">
                  <c:v>13620</c:v>
                </c:pt>
                <c:pt idx="681">
                  <c:v>13640</c:v>
                </c:pt>
                <c:pt idx="682">
                  <c:v>13660</c:v>
                </c:pt>
                <c:pt idx="683">
                  <c:v>13680</c:v>
                </c:pt>
                <c:pt idx="684">
                  <c:v>13700</c:v>
                </c:pt>
                <c:pt idx="685">
                  <c:v>13720</c:v>
                </c:pt>
                <c:pt idx="686">
                  <c:v>13740</c:v>
                </c:pt>
                <c:pt idx="687">
                  <c:v>13760</c:v>
                </c:pt>
                <c:pt idx="688">
                  <c:v>13780</c:v>
                </c:pt>
                <c:pt idx="689">
                  <c:v>13800</c:v>
                </c:pt>
                <c:pt idx="690">
                  <c:v>13820</c:v>
                </c:pt>
                <c:pt idx="691">
                  <c:v>13840</c:v>
                </c:pt>
                <c:pt idx="692">
                  <c:v>13860</c:v>
                </c:pt>
                <c:pt idx="693">
                  <c:v>13880</c:v>
                </c:pt>
                <c:pt idx="694">
                  <c:v>13900</c:v>
                </c:pt>
                <c:pt idx="695">
                  <c:v>13920</c:v>
                </c:pt>
                <c:pt idx="696">
                  <c:v>13940</c:v>
                </c:pt>
                <c:pt idx="697">
                  <c:v>13960</c:v>
                </c:pt>
                <c:pt idx="698">
                  <c:v>13980</c:v>
                </c:pt>
                <c:pt idx="699">
                  <c:v>14000</c:v>
                </c:pt>
                <c:pt idx="700">
                  <c:v>14020</c:v>
                </c:pt>
                <c:pt idx="701">
                  <c:v>14040</c:v>
                </c:pt>
                <c:pt idx="702">
                  <c:v>14060</c:v>
                </c:pt>
                <c:pt idx="703">
                  <c:v>14080</c:v>
                </c:pt>
                <c:pt idx="704">
                  <c:v>14100</c:v>
                </c:pt>
                <c:pt idx="705">
                  <c:v>14120</c:v>
                </c:pt>
                <c:pt idx="706">
                  <c:v>14140</c:v>
                </c:pt>
                <c:pt idx="707">
                  <c:v>14160</c:v>
                </c:pt>
                <c:pt idx="708">
                  <c:v>14180</c:v>
                </c:pt>
                <c:pt idx="709">
                  <c:v>14200</c:v>
                </c:pt>
                <c:pt idx="710">
                  <c:v>14220</c:v>
                </c:pt>
                <c:pt idx="711">
                  <c:v>14240</c:v>
                </c:pt>
                <c:pt idx="712">
                  <c:v>14260</c:v>
                </c:pt>
                <c:pt idx="713">
                  <c:v>14280</c:v>
                </c:pt>
                <c:pt idx="714">
                  <c:v>14300</c:v>
                </c:pt>
                <c:pt idx="715">
                  <c:v>14320</c:v>
                </c:pt>
                <c:pt idx="716">
                  <c:v>14340</c:v>
                </c:pt>
                <c:pt idx="717">
                  <c:v>14360</c:v>
                </c:pt>
                <c:pt idx="718">
                  <c:v>14380</c:v>
                </c:pt>
                <c:pt idx="719">
                  <c:v>14400</c:v>
                </c:pt>
                <c:pt idx="720">
                  <c:v>14420</c:v>
                </c:pt>
                <c:pt idx="721">
                  <c:v>14440</c:v>
                </c:pt>
                <c:pt idx="722">
                  <c:v>14460</c:v>
                </c:pt>
                <c:pt idx="723">
                  <c:v>14480</c:v>
                </c:pt>
                <c:pt idx="724">
                  <c:v>14500</c:v>
                </c:pt>
                <c:pt idx="725">
                  <c:v>14520</c:v>
                </c:pt>
                <c:pt idx="726">
                  <c:v>14540</c:v>
                </c:pt>
                <c:pt idx="727">
                  <c:v>14560</c:v>
                </c:pt>
                <c:pt idx="728">
                  <c:v>14580</c:v>
                </c:pt>
                <c:pt idx="729">
                  <c:v>14600</c:v>
                </c:pt>
                <c:pt idx="730">
                  <c:v>14620</c:v>
                </c:pt>
                <c:pt idx="731">
                  <c:v>14640</c:v>
                </c:pt>
                <c:pt idx="732">
                  <c:v>14660</c:v>
                </c:pt>
                <c:pt idx="733">
                  <c:v>14680</c:v>
                </c:pt>
                <c:pt idx="734">
                  <c:v>14700</c:v>
                </c:pt>
                <c:pt idx="735">
                  <c:v>14720</c:v>
                </c:pt>
                <c:pt idx="736">
                  <c:v>14740</c:v>
                </c:pt>
                <c:pt idx="737">
                  <c:v>14760</c:v>
                </c:pt>
                <c:pt idx="738">
                  <c:v>14780</c:v>
                </c:pt>
                <c:pt idx="739">
                  <c:v>14800</c:v>
                </c:pt>
                <c:pt idx="740">
                  <c:v>14820</c:v>
                </c:pt>
                <c:pt idx="741">
                  <c:v>14840</c:v>
                </c:pt>
                <c:pt idx="742">
                  <c:v>14860</c:v>
                </c:pt>
                <c:pt idx="743">
                  <c:v>14880</c:v>
                </c:pt>
                <c:pt idx="744">
                  <c:v>14900</c:v>
                </c:pt>
                <c:pt idx="745">
                  <c:v>14920</c:v>
                </c:pt>
                <c:pt idx="746">
                  <c:v>14940</c:v>
                </c:pt>
                <c:pt idx="747">
                  <c:v>14960</c:v>
                </c:pt>
                <c:pt idx="748">
                  <c:v>14980</c:v>
                </c:pt>
                <c:pt idx="749">
                  <c:v>15000</c:v>
                </c:pt>
                <c:pt idx="750">
                  <c:v>15020</c:v>
                </c:pt>
                <c:pt idx="751">
                  <c:v>15040</c:v>
                </c:pt>
                <c:pt idx="752">
                  <c:v>15060</c:v>
                </c:pt>
                <c:pt idx="753">
                  <c:v>15080</c:v>
                </c:pt>
                <c:pt idx="754">
                  <c:v>15100</c:v>
                </c:pt>
                <c:pt idx="755">
                  <c:v>15120</c:v>
                </c:pt>
                <c:pt idx="756">
                  <c:v>15140</c:v>
                </c:pt>
                <c:pt idx="757">
                  <c:v>15160</c:v>
                </c:pt>
                <c:pt idx="758">
                  <c:v>15180</c:v>
                </c:pt>
                <c:pt idx="759">
                  <c:v>15200</c:v>
                </c:pt>
                <c:pt idx="760">
                  <c:v>15220</c:v>
                </c:pt>
                <c:pt idx="761">
                  <c:v>15240</c:v>
                </c:pt>
                <c:pt idx="762">
                  <c:v>15260</c:v>
                </c:pt>
                <c:pt idx="763">
                  <c:v>15280</c:v>
                </c:pt>
                <c:pt idx="764">
                  <c:v>15300</c:v>
                </c:pt>
                <c:pt idx="765">
                  <c:v>15320</c:v>
                </c:pt>
                <c:pt idx="766">
                  <c:v>15340</c:v>
                </c:pt>
                <c:pt idx="767">
                  <c:v>15360</c:v>
                </c:pt>
                <c:pt idx="768">
                  <c:v>15380</c:v>
                </c:pt>
                <c:pt idx="769">
                  <c:v>15400</c:v>
                </c:pt>
                <c:pt idx="770">
                  <c:v>15420</c:v>
                </c:pt>
                <c:pt idx="771">
                  <c:v>15440</c:v>
                </c:pt>
                <c:pt idx="772">
                  <c:v>15460</c:v>
                </c:pt>
                <c:pt idx="773">
                  <c:v>15480</c:v>
                </c:pt>
                <c:pt idx="774">
                  <c:v>15500</c:v>
                </c:pt>
                <c:pt idx="775">
                  <c:v>15520</c:v>
                </c:pt>
                <c:pt idx="776">
                  <c:v>15540</c:v>
                </c:pt>
                <c:pt idx="777">
                  <c:v>15560</c:v>
                </c:pt>
                <c:pt idx="778">
                  <c:v>15580</c:v>
                </c:pt>
                <c:pt idx="779">
                  <c:v>15600</c:v>
                </c:pt>
                <c:pt idx="780">
                  <c:v>15620</c:v>
                </c:pt>
                <c:pt idx="781">
                  <c:v>15640</c:v>
                </c:pt>
                <c:pt idx="782">
                  <c:v>15660</c:v>
                </c:pt>
                <c:pt idx="783">
                  <c:v>15680</c:v>
                </c:pt>
                <c:pt idx="784">
                  <c:v>15700</c:v>
                </c:pt>
                <c:pt idx="785">
                  <c:v>15720</c:v>
                </c:pt>
                <c:pt idx="786">
                  <c:v>15740</c:v>
                </c:pt>
                <c:pt idx="787">
                  <c:v>15760</c:v>
                </c:pt>
                <c:pt idx="788">
                  <c:v>15780</c:v>
                </c:pt>
                <c:pt idx="789">
                  <c:v>15800</c:v>
                </c:pt>
                <c:pt idx="790">
                  <c:v>15820</c:v>
                </c:pt>
                <c:pt idx="791">
                  <c:v>15840</c:v>
                </c:pt>
                <c:pt idx="792">
                  <c:v>15860</c:v>
                </c:pt>
                <c:pt idx="793">
                  <c:v>15880</c:v>
                </c:pt>
                <c:pt idx="794">
                  <c:v>15900</c:v>
                </c:pt>
                <c:pt idx="795">
                  <c:v>15920</c:v>
                </c:pt>
                <c:pt idx="796">
                  <c:v>15940</c:v>
                </c:pt>
                <c:pt idx="797">
                  <c:v>15960</c:v>
                </c:pt>
                <c:pt idx="798">
                  <c:v>15980</c:v>
                </c:pt>
                <c:pt idx="799">
                  <c:v>16000</c:v>
                </c:pt>
                <c:pt idx="800">
                  <c:v>16020</c:v>
                </c:pt>
                <c:pt idx="801">
                  <c:v>16040</c:v>
                </c:pt>
                <c:pt idx="802">
                  <c:v>16060</c:v>
                </c:pt>
                <c:pt idx="803">
                  <c:v>16080</c:v>
                </c:pt>
                <c:pt idx="804">
                  <c:v>16100</c:v>
                </c:pt>
                <c:pt idx="805">
                  <c:v>16120</c:v>
                </c:pt>
                <c:pt idx="806">
                  <c:v>16140</c:v>
                </c:pt>
                <c:pt idx="807">
                  <c:v>16160</c:v>
                </c:pt>
                <c:pt idx="808">
                  <c:v>16180</c:v>
                </c:pt>
                <c:pt idx="809">
                  <c:v>16200</c:v>
                </c:pt>
                <c:pt idx="810">
                  <c:v>16220</c:v>
                </c:pt>
                <c:pt idx="811">
                  <c:v>16240</c:v>
                </c:pt>
                <c:pt idx="812">
                  <c:v>16260</c:v>
                </c:pt>
                <c:pt idx="813">
                  <c:v>16280</c:v>
                </c:pt>
                <c:pt idx="814">
                  <c:v>16300</c:v>
                </c:pt>
                <c:pt idx="815">
                  <c:v>16320</c:v>
                </c:pt>
                <c:pt idx="816">
                  <c:v>16340</c:v>
                </c:pt>
                <c:pt idx="817">
                  <c:v>16360</c:v>
                </c:pt>
                <c:pt idx="818">
                  <c:v>16380</c:v>
                </c:pt>
                <c:pt idx="819">
                  <c:v>16400</c:v>
                </c:pt>
                <c:pt idx="820">
                  <c:v>16420</c:v>
                </c:pt>
                <c:pt idx="821">
                  <c:v>16440</c:v>
                </c:pt>
                <c:pt idx="822">
                  <c:v>16460</c:v>
                </c:pt>
                <c:pt idx="823">
                  <c:v>16480</c:v>
                </c:pt>
                <c:pt idx="824">
                  <c:v>16500</c:v>
                </c:pt>
                <c:pt idx="825">
                  <c:v>16520</c:v>
                </c:pt>
                <c:pt idx="826">
                  <c:v>16540</c:v>
                </c:pt>
                <c:pt idx="827">
                  <c:v>16560</c:v>
                </c:pt>
                <c:pt idx="828">
                  <c:v>16580</c:v>
                </c:pt>
                <c:pt idx="829">
                  <c:v>16600</c:v>
                </c:pt>
                <c:pt idx="830">
                  <c:v>16620</c:v>
                </c:pt>
                <c:pt idx="831">
                  <c:v>16640</c:v>
                </c:pt>
                <c:pt idx="832">
                  <c:v>16660</c:v>
                </c:pt>
                <c:pt idx="833">
                  <c:v>16680</c:v>
                </c:pt>
                <c:pt idx="834">
                  <c:v>16700</c:v>
                </c:pt>
                <c:pt idx="835">
                  <c:v>16720</c:v>
                </c:pt>
                <c:pt idx="836">
                  <c:v>16740</c:v>
                </c:pt>
                <c:pt idx="837">
                  <c:v>16760</c:v>
                </c:pt>
                <c:pt idx="838">
                  <c:v>16780</c:v>
                </c:pt>
                <c:pt idx="839">
                  <c:v>16800</c:v>
                </c:pt>
                <c:pt idx="840">
                  <c:v>16820</c:v>
                </c:pt>
                <c:pt idx="841">
                  <c:v>16840</c:v>
                </c:pt>
                <c:pt idx="842">
                  <c:v>16860</c:v>
                </c:pt>
                <c:pt idx="843">
                  <c:v>16880</c:v>
                </c:pt>
                <c:pt idx="844">
                  <c:v>16900</c:v>
                </c:pt>
                <c:pt idx="845">
                  <c:v>16920</c:v>
                </c:pt>
                <c:pt idx="846">
                  <c:v>16940</c:v>
                </c:pt>
                <c:pt idx="847">
                  <c:v>16960</c:v>
                </c:pt>
                <c:pt idx="848">
                  <c:v>16980</c:v>
                </c:pt>
                <c:pt idx="849">
                  <c:v>17000</c:v>
                </c:pt>
                <c:pt idx="850">
                  <c:v>17020</c:v>
                </c:pt>
                <c:pt idx="851">
                  <c:v>17040</c:v>
                </c:pt>
                <c:pt idx="852">
                  <c:v>17060</c:v>
                </c:pt>
                <c:pt idx="853">
                  <c:v>17080</c:v>
                </c:pt>
                <c:pt idx="854">
                  <c:v>17100</c:v>
                </c:pt>
                <c:pt idx="855">
                  <c:v>17120</c:v>
                </c:pt>
                <c:pt idx="856">
                  <c:v>17140</c:v>
                </c:pt>
                <c:pt idx="857">
                  <c:v>17160</c:v>
                </c:pt>
                <c:pt idx="858">
                  <c:v>17180</c:v>
                </c:pt>
                <c:pt idx="859">
                  <c:v>17200</c:v>
                </c:pt>
                <c:pt idx="860">
                  <c:v>17220</c:v>
                </c:pt>
                <c:pt idx="861">
                  <c:v>17240</c:v>
                </c:pt>
                <c:pt idx="862">
                  <c:v>17260</c:v>
                </c:pt>
                <c:pt idx="863">
                  <c:v>17280</c:v>
                </c:pt>
                <c:pt idx="864">
                  <c:v>17300</c:v>
                </c:pt>
                <c:pt idx="865">
                  <c:v>17320</c:v>
                </c:pt>
                <c:pt idx="866">
                  <c:v>17340</c:v>
                </c:pt>
                <c:pt idx="867">
                  <c:v>17360</c:v>
                </c:pt>
                <c:pt idx="868">
                  <c:v>17380</c:v>
                </c:pt>
                <c:pt idx="869">
                  <c:v>17400</c:v>
                </c:pt>
                <c:pt idx="870">
                  <c:v>17420</c:v>
                </c:pt>
                <c:pt idx="871">
                  <c:v>17440</c:v>
                </c:pt>
                <c:pt idx="872">
                  <c:v>17460</c:v>
                </c:pt>
                <c:pt idx="873">
                  <c:v>17480</c:v>
                </c:pt>
                <c:pt idx="874">
                  <c:v>17500</c:v>
                </c:pt>
                <c:pt idx="875">
                  <c:v>17520</c:v>
                </c:pt>
                <c:pt idx="876">
                  <c:v>17540</c:v>
                </c:pt>
                <c:pt idx="877">
                  <c:v>17560</c:v>
                </c:pt>
                <c:pt idx="878">
                  <c:v>17580</c:v>
                </c:pt>
                <c:pt idx="879">
                  <c:v>17600</c:v>
                </c:pt>
                <c:pt idx="880">
                  <c:v>17620</c:v>
                </c:pt>
                <c:pt idx="881">
                  <c:v>17640</c:v>
                </c:pt>
                <c:pt idx="882">
                  <c:v>17660</c:v>
                </c:pt>
                <c:pt idx="883">
                  <c:v>17680</c:v>
                </c:pt>
                <c:pt idx="884">
                  <c:v>17700</c:v>
                </c:pt>
                <c:pt idx="885">
                  <c:v>17720</c:v>
                </c:pt>
                <c:pt idx="886">
                  <c:v>17740</c:v>
                </c:pt>
                <c:pt idx="887">
                  <c:v>17760</c:v>
                </c:pt>
                <c:pt idx="888">
                  <c:v>17780</c:v>
                </c:pt>
                <c:pt idx="889">
                  <c:v>17800</c:v>
                </c:pt>
                <c:pt idx="890">
                  <c:v>17820</c:v>
                </c:pt>
                <c:pt idx="891">
                  <c:v>17840</c:v>
                </c:pt>
                <c:pt idx="892">
                  <c:v>17860</c:v>
                </c:pt>
                <c:pt idx="893">
                  <c:v>17880</c:v>
                </c:pt>
                <c:pt idx="894">
                  <c:v>17900</c:v>
                </c:pt>
                <c:pt idx="895">
                  <c:v>17920</c:v>
                </c:pt>
                <c:pt idx="896">
                  <c:v>17940</c:v>
                </c:pt>
                <c:pt idx="897">
                  <c:v>17960</c:v>
                </c:pt>
                <c:pt idx="898">
                  <c:v>17980</c:v>
                </c:pt>
                <c:pt idx="899">
                  <c:v>18000</c:v>
                </c:pt>
                <c:pt idx="900">
                  <c:v>18020</c:v>
                </c:pt>
                <c:pt idx="901">
                  <c:v>18040</c:v>
                </c:pt>
                <c:pt idx="902">
                  <c:v>18060</c:v>
                </c:pt>
                <c:pt idx="903">
                  <c:v>18080</c:v>
                </c:pt>
                <c:pt idx="904">
                  <c:v>18100</c:v>
                </c:pt>
                <c:pt idx="905">
                  <c:v>18120</c:v>
                </c:pt>
                <c:pt idx="906">
                  <c:v>18140</c:v>
                </c:pt>
                <c:pt idx="907">
                  <c:v>18160</c:v>
                </c:pt>
                <c:pt idx="908">
                  <c:v>18180</c:v>
                </c:pt>
                <c:pt idx="909">
                  <c:v>18200</c:v>
                </c:pt>
                <c:pt idx="910">
                  <c:v>18220</c:v>
                </c:pt>
                <c:pt idx="911">
                  <c:v>18240</c:v>
                </c:pt>
                <c:pt idx="912">
                  <c:v>18260</c:v>
                </c:pt>
                <c:pt idx="913">
                  <c:v>18280</c:v>
                </c:pt>
                <c:pt idx="914">
                  <c:v>18300</c:v>
                </c:pt>
                <c:pt idx="915">
                  <c:v>18320</c:v>
                </c:pt>
                <c:pt idx="916">
                  <c:v>18340</c:v>
                </c:pt>
                <c:pt idx="917">
                  <c:v>18360</c:v>
                </c:pt>
                <c:pt idx="918">
                  <c:v>18380</c:v>
                </c:pt>
                <c:pt idx="919">
                  <c:v>18400</c:v>
                </c:pt>
                <c:pt idx="920">
                  <c:v>18420</c:v>
                </c:pt>
                <c:pt idx="921">
                  <c:v>18440</c:v>
                </c:pt>
                <c:pt idx="922">
                  <c:v>18460</c:v>
                </c:pt>
                <c:pt idx="923">
                  <c:v>18480</c:v>
                </c:pt>
                <c:pt idx="924">
                  <c:v>18500</c:v>
                </c:pt>
                <c:pt idx="925">
                  <c:v>18520</c:v>
                </c:pt>
                <c:pt idx="926">
                  <c:v>18540</c:v>
                </c:pt>
                <c:pt idx="927">
                  <c:v>18560</c:v>
                </c:pt>
                <c:pt idx="928">
                  <c:v>18580</c:v>
                </c:pt>
                <c:pt idx="929">
                  <c:v>18600</c:v>
                </c:pt>
                <c:pt idx="930">
                  <c:v>18620</c:v>
                </c:pt>
                <c:pt idx="931">
                  <c:v>18640</c:v>
                </c:pt>
                <c:pt idx="932">
                  <c:v>18660</c:v>
                </c:pt>
                <c:pt idx="933">
                  <c:v>18680</c:v>
                </c:pt>
                <c:pt idx="934">
                  <c:v>18700</c:v>
                </c:pt>
                <c:pt idx="935">
                  <c:v>18720</c:v>
                </c:pt>
                <c:pt idx="936">
                  <c:v>18740</c:v>
                </c:pt>
                <c:pt idx="937">
                  <c:v>18760</c:v>
                </c:pt>
                <c:pt idx="938">
                  <c:v>18780</c:v>
                </c:pt>
                <c:pt idx="939">
                  <c:v>18800</c:v>
                </c:pt>
                <c:pt idx="940">
                  <c:v>18820</c:v>
                </c:pt>
                <c:pt idx="941">
                  <c:v>18840</c:v>
                </c:pt>
                <c:pt idx="942">
                  <c:v>18860</c:v>
                </c:pt>
                <c:pt idx="943">
                  <c:v>18880</c:v>
                </c:pt>
                <c:pt idx="944">
                  <c:v>18900</c:v>
                </c:pt>
                <c:pt idx="945">
                  <c:v>18920</c:v>
                </c:pt>
                <c:pt idx="946">
                  <c:v>18940</c:v>
                </c:pt>
                <c:pt idx="947">
                  <c:v>18960</c:v>
                </c:pt>
                <c:pt idx="948">
                  <c:v>18980</c:v>
                </c:pt>
                <c:pt idx="949">
                  <c:v>19000</c:v>
                </c:pt>
                <c:pt idx="950">
                  <c:v>19020</c:v>
                </c:pt>
                <c:pt idx="951">
                  <c:v>19040</c:v>
                </c:pt>
                <c:pt idx="952">
                  <c:v>19060</c:v>
                </c:pt>
                <c:pt idx="953">
                  <c:v>19080</c:v>
                </c:pt>
                <c:pt idx="954">
                  <c:v>19100</c:v>
                </c:pt>
                <c:pt idx="955">
                  <c:v>19120</c:v>
                </c:pt>
                <c:pt idx="956">
                  <c:v>19140</c:v>
                </c:pt>
                <c:pt idx="957">
                  <c:v>19160</c:v>
                </c:pt>
                <c:pt idx="958">
                  <c:v>19180</c:v>
                </c:pt>
                <c:pt idx="959">
                  <c:v>19200</c:v>
                </c:pt>
                <c:pt idx="960">
                  <c:v>19220</c:v>
                </c:pt>
                <c:pt idx="961">
                  <c:v>19240</c:v>
                </c:pt>
                <c:pt idx="962">
                  <c:v>19260</c:v>
                </c:pt>
                <c:pt idx="963">
                  <c:v>19280</c:v>
                </c:pt>
                <c:pt idx="964">
                  <c:v>19300</c:v>
                </c:pt>
                <c:pt idx="965">
                  <c:v>19320</c:v>
                </c:pt>
                <c:pt idx="966">
                  <c:v>19340</c:v>
                </c:pt>
                <c:pt idx="967">
                  <c:v>19360</c:v>
                </c:pt>
                <c:pt idx="968">
                  <c:v>19380</c:v>
                </c:pt>
                <c:pt idx="969">
                  <c:v>19400</c:v>
                </c:pt>
                <c:pt idx="970">
                  <c:v>19420</c:v>
                </c:pt>
                <c:pt idx="971">
                  <c:v>19440</c:v>
                </c:pt>
                <c:pt idx="972">
                  <c:v>19460</c:v>
                </c:pt>
                <c:pt idx="973">
                  <c:v>19480</c:v>
                </c:pt>
                <c:pt idx="974">
                  <c:v>19500</c:v>
                </c:pt>
                <c:pt idx="975">
                  <c:v>19520</c:v>
                </c:pt>
                <c:pt idx="976">
                  <c:v>19540</c:v>
                </c:pt>
                <c:pt idx="977">
                  <c:v>19560</c:v>
                </c:pt>
                <c:pt idx="978">
                  <c:v>19580</c:v>
                </c:pt>
                <c:pt idx="979">
                  <c:v>19600</c:v>
                </c:pt>
                <c:pt idx="980">
                  <c:v>19620</c:v>
                </c:pt>
                <c:pt idx="981">
                  <c:v>19640</c:v>
                </c:pt>
                <c:pt idx="982">
                  <c:v>19660</c:v>
                </c:pt>
                <c:pt idx="983">
                  <c:v>19680</c:v>
                </c:pt>
                <c:pt idx="984">
                  <c:v>19700</c:v>
                </c:pt>
                <c:pt idx="985">
                  <c:v>19720</c:v>
                </c:pt>
                <c:pt idx="986">
                  <c:v>19740</c:v>
                </c:pt>
                <c:pt idx="987">
                  <c:v>19760</c:v>
                </c:pt>
                <c:pt idx="988">
                  <c:v>19780</c:v>
                </c:pt>
                <c:pt idx="989">
                  <c:v>19800</c:v>
                </c:pt>
                <c:pt idx="990">
                  <c:v>19820</c:v>
                </c:pt>
                <c:pt idx="991">
                  <c:v>19840</c:v>
                </c:pt>
                <c:pt idx="992">
                  <c:v>19860</c:v>
                </c:pt>
                <c:pt idx="993">
                  <c:v>19880</c:v>
                </c:pt>
                <c:pt idx="994">
                  <c:v>19900</c:v>
                </c:pt>
                <c:pt idx="995">
                  <c:v>19920</c:v>
                </c:pt>
                <c:pt idx="996">
                  <c:v>19940</c:v>
                </c:pt>
                <c:pt idx="997">
                  <c:v>19960</c:v>
                </c:pt>
                <c:pt idx="998">
                  <c:v>19980</c:v>
                </c:pt>
                <c:pt idx="999">
                  <c:v>20000</c:v>
                </c:pt>
                <c:pt idx="1000">
                  <c:v>20020</c:v>
                </c:pt>
                <c:pt idx="1001">
                  <c:v>20040</c:v>
                </c:pt>
                <c:pt idx="1002">
                  <c:v>20060</c:v>
                </c:pt>
                <c:pt idx="1003">
                  <c:v>20080</c:v>
                </c:pt>
                <c:pt idx="1004">
                  <c:v>20100</c:v>
                </c:pt>
                <c:pt idx="1005">
                  <c:v>20120</c:v>
                </c:pt>
                <c:pt idx="1006">
                  <c:v>20140</c:v>
                </c:pt>
                <c:pt idx="1007">
                  <c:v>20160</c:v>
                </c:pt>
                <c:pt idx="1008">
                  <c:v>20180</c:v>
                </c:pt>
                <c:pt idx="1009">
                  <c:v>20200</c:v>
                </c:pt>
                <c:pt idx="1010">
                  <c:v>20220</c:v>
                </c:pt>
                <c:pt idx="1011">
                  <c:v>20240</c:v>
                </c:pt>
                <c:pt idx="1012">
                  <c:v>20260</c:v>
                </c:pt>
                <c:pt idx="1013">
                  <c:v>20280</c:v>
                </c:pt>
                <c:pt idx="1014">
                  <c:v>20300</c:v>
                </c:pt>
                <c:pt idx="1015">
                  <c:v>20320</c:v>
                </c:pt>
                <c:pt idx="1016">
                  <c:v>20340</c:v>
                </c:pt>
                <c:pt idx="1017">
                  <c:v>20360</c:v>
                </c:pt>
                <c:pt idx="1018">
                  <c:v>20380</c:v>
                </c:pt>
                <c:pt idx="1019">
                  <c:v>20400</c:v>
                </c:pt>
                <c:pt idx="1020">
                  <c:v>20420</c:v>
                </c:pt>
                <c:pt idx="1021">
                  <c:v>20440</c:v>
                </c:pt>
                <c:pt idx="1022">
                  <c:v>20460</c:v>
                </c:pt>
                <c:pt idx="1023">
                  <c:v>20480</c:v>
                </c:pt>
                <c:pt idx="1024">
                  <c:v>20500</c:v>
                </c:pt>
                <c:pt idx="1025">
                  <c:v>20520</c:v>
                </c:pt>
                <c:pt idx="1026">
                  <c:v>20540</c:v>
                </c:pt>
                <c:pt idx="1027">
                  <c:v>20560</c:v>
                </c:pt>
                <c:pt idx="1028">
                  <c:v>20580</c:v>
                </c:pt>
                <c:pt idx="1029">
                  <c:v>20600</c:v>
                </c:pt>
                <c:pt idx="1030">
                  <c:v>20620</c:v>
                </c:pt>
                <c:pt idx="1031">
                  <c:v>20640</c:v>
                </c:pt>
                <c:pt idx="1032">
                  <c:v>20660</c:v>
                </c:pt>
                <c:pt idx="1033">
                  <c:v>20680</c:v>
                </c:pt>
                <c:pt idx="1034">
                  <c:v>20700</c:v>
                </c:pt>
                <c:pt idx="1035">
                  <c:v>20720</c:v>
                </c:pt>
                <c:pt idx="1036">
                  <c:v>20740</c:v>
                </c:pt>
                <c:pt idx="1037">
                  <c:v>20760</c:v>
                </c:pt>
                <c:pt idx="1038">
                  <c:v>20780</c:v>
                </c:pt>
                <c:pt idx="1039">
                  <c:v>20800</c:v>
                </c:pt>
                <c:pt idx="1040">
                  <c:v>20820</c:v>
                </c:pt>
                <c:pt idx="1041">
                  <c:v>20840</c:v>
                </c:pt>
                <c:pt idx="1042">
                  <c:v>20860</c:v>
                </c:pt>
                <c:pt idx="1043">
                  <c:v>20880</c:v>
                </c:pt>
                <c:pt idx="1044">
                  <c:v>20900</c:v>
                </c:pt>
                <c:pt idx="1045">
                  <c:v>20920</c:v>
                </c:pt>
                <c:pt idx="1046">
                  <c:v>20940</c:v>
                </c:pt>
                <c:pt idx="1047">
                  <c:v>20960</c:v>
                </c:pt>
                <c:pt idx="1048">
                  <c:v>20980</c:v>
                </c:pt>
                <c:pt idx="1049">
                  <c:v>21000</c:v>
                </c:pt>
                <c:pt idx="1050">
                  <c:v>21020</c:v>
                </c:pt>
                <c:pt idx="1051">
                  <c:v>21040</c:v>
                </c:pt>
                <c:pt idx="1052">
                  <c:v>21060</c:v>
                </c:pt>
                <c:pt idx="1053">
                  <c:v>21080</c:v>
                </c:pt>
                <c:pt idx="1054">
                  <c:v>21100</c:v>
                </c:pt>
                <c:pt idx="1055">
                  <c:v>21120</c:v>
                </c:pt>
                <c:pt idx="1056">
                  <c:v>21140</c:v>
                </c:pt>
                <c:pt idx="1057">
                  <c:v>21160</c:v>
                </c:pt>
                <c:pt idx="1058">
                  <c:v>21180</c:v>
                </c:pt>
                <c:pt idx="1059">
                  <c:v>21200</c:v>
                </c:pt>
                <c:pt idx="1060">
                  <c:v>21220</c:v>
                </c:pt>
                <c:pt idx="1061">
                  <c:v>21240</c:v>
                </c:pt>
                <c:pt idx="1062">
                  <c:v>21260</c:v>
                </c:pt>
                <c:pt idx="1063">
                  <c:v>21280</c:v>
                </c:pt>
                <c:pt idx="1064">
                  <c:v>21300</c:v>
                </c:pt>
                <c:pt idx="1065">
                  <c:v>21320</c:v>
                </c:pt>
                <c:pt idx="1066">
                  <c:v>21340</c:v>
                </c:pt>
                <c:pt idx="1067">
                  <c:v>21360</c:v>
                </c:pt>
                <c:pt idx="1068">
                  <c:v>21380</c:v>
                </c:pt>
                <c:pt idx="1069">
                  <c:v>21400</c:v>
                </c:pt>
                <c:pt idx="1070">
                  <c:v>21420</c:v>
                </c:pt>
                <c:pt idx="1071">
                  <c:v>21440</c:v>
                </c:pt>
                <c:pt idx="1072">
                  <c:v>21460</c:v>
                </c:pt>
                <c:pt idx="1073">
                  <c:v>21480</c:v>
                </c:pt>
                <c:pt idx="1074">
                  <c:v>21500</c:v>
                </c:pt>
                <c:pt idx="1075">
                  <c:v>21520</c:v>
                </c:pt>
                <c:pt idx="1076">
                  <c:v>21540</c:v>
                </c:pt>
                <c:pt idx="1077">
                  <c:v>21560</c:v>
                </c:pt>
                <c:pt idx="1078">
                  <c:v>21580</c:v>
                </c:pt>
                <c:pt idx="1079">
                  <c:v>21600</c:v>
                </c:pt>
                <c:pt idx="1080">
                  <c:v>21620</c:v>
                </c:pt>
                <c:pt idx="1081">
                  <c:v>21640</c:v>
                </c:pt>
                <c:pt idx="1082">
                  <c:v>21660</c:v>
                </c:pt>
                <c:pt idx="1083">
                  <c:v>21680</c:v>
                </c:pt>
                <c:pt idx="1084">
                  <c:v>21700</c:v>
                </c:pt>
                <c:pt idx="1085">
                  <c:v>21720</c:v>
                </c:pt>
                <c:pt idx="1086">
                  <c:v>21740</c:v>
                </c:pt>
                <c:pt idx="1087">
                  <c:v>21760</c:v>
                </c:pt>
                <c:pt idx="1088">
                  <c:v>21780</c:v>
                </c:pt>
                <c:pt idx="1089">
                  <c:v>21800</c:v>
                </c:pt>
                <c:pt idx="1090">
                  <c:v>21820</c:v>
                </c:pt>
                <c:pt idx="1091">
                  <c:v>21840</c:v>
                </c:pt>
                <c:pt idx="1092">
                  <c:v>21860</c:v>
                </c:pt>
                <c:pt idx="1093">
                  <c:v>21880</c:v>
                </c:pt>
                <c:pt idx="1094">
                  <c:v>21900</c:v>
                </c:pt>
                <c:pt idx="1095">
                  <c:v>21920</c:v>
                </c:pt>
                <c:pt idx="1096">
                  <c:v>21940</c:v>
                </c:pt>
                <c:pt idx="1097">
                  <c:v>21960</c:v>
                </c:pt>
                <c:pt idx="1098">
                  <c:v>21980</c:v>
                </c:pt>
                <c:pt idx="1099">
                  <c:v>22000</c:v>
                </c:pt>
                <c:pt idx="1100">
                  <c:v>22020</c:v>
                </c:pt>
                <c:pt idx="1101">
                  <c:v>22040</c:v>
                </c:pt>
                <c:pt idx="1102">
                  <c:v>22060</c:v>
                </c:pt>
                <c:pt idx="1103">
                  <c:v>22080</c:v>
                </c:pt>
                <c:pt idx="1104">
                  <c:v>22100</c:v>
                </c:pt>
                <c:pt idx="1105">
                  <c:v>22120</c:v>
                </c:pt>
                <c:pt idx="1106">
                  <c:v>22140</c:v>
                </c:pt>
                <c:pt idx="1107">
                  <c:v>22160</c:v>
                </c:pt>
                <c:pt idx="1108">
                  <c:v>22180</c:v>
                </c:pt>
                <c:pt idx="1109">
                  <c:v>22200</c:v>
                </c:pt>
                <c:pt idx="1110">
                  <c:v>22220</c:v>
                </c:pt>
                <c:pt idx="1111">
                  <c:v>22240</c:v>
                </c:pt>
                <c:pt idx="1112">
                  <c:v>22260</c:v>
                </c:pt>
                <c:pt idx="1113">
                  <c:v>22280</c:v>
                </c:pt>
                <c:pt idx="1114">
                  <c:v>22300</c:v>
                </c:pt>
                <c:pt idx="1115">
                  <c:v>22320</c:v>
                </c:pt>
                <c:pt idx="1116">
                  <c:v>22340</c:v>
                </c:pt>
                <c:pt idx="1117">
                  <c:v>22360</c:v>
                </c:pt>
                <c:pt idx="1118">
                  <c:v>22380</c:v>
                </c:pt>
                <c:pt idx="1119">
                  <c:v>22400</c:v>
                </c:pt>
                <c:pt idx="1120">
                  <c:v>22420</c:v>
                </c:pt>
                <c:pt idx="1121">
                  <c:v>22440</c:v>
                </c:pt>
                <c:pt idx="1122">
                  <c:v>22460</c:v>
                </c:pt>
                <c:pt idx="1123">
                  <c:v>22480</c:v>
                </c:pt>
                <c:pt idx="1124">
                  <c:v>22500</c:v>
                </c:pt>
                <c:pt idx="1125">
                  <c:v>22520</c:v>
                </c:pt>
                <c:pt idx="1126">
                  <c:v>22540</c:v>
                </c:pt>
                <c:pt idx="1127">
                  <c:v>22560</c:v>
                </c:pt>
                <c:pt idx="1128">
                  <c:v>22580</c:v>
                </c:pt>
                <c:pt idx="1129">
                  <c:v>22600</c:v>
                </c:pt>
                <c:pt idx="1130">
                  <c:v>22620</c:v>
                </c:pt>
                <c:pt idx="1131">
                  <c:v>22640</c:v>
                </c:pt>
                <c:pt idx="1132">
                  <c:v>22660</c:v>
                </c:pt>
                <c:pt idx="1133">
                  <c:v>22680</c:v>
                </c:pt>
                <c:pt idx="1134">
                  <c:v>22700</c:v>
                </c:pt>
                <c:pt idx="1135">
                  <c:v>22720</c:v>
                </c:pt>
                <c:pt idx="1136">
                  <c:v>22740</c:v>
                </c:pt>
                <c:pt idx="1137">
                  <c:v>22760</c:v>
                </c:pt>
                <c:pt idx="1138">
                  <c:v>22780</c:v>
                </c:pt>
                <c:pt idx="1139">
                  <c:v>22800</c:v>
                </c:pt>
                <c:pt idx="1140">
                  <c:v>22820</c:v>
                </c:pt>
                <c:pt idx="1141">
                  <c:v>22840</c:v>
                </c:pt>
                <c:pt idx="1142">
                  <c:v>22860</c:v>
                </c:pt>
                <c:pt idx="1143">
                  <c:v>22880</c:v>
                </c:pt>
                <c:pt idx="1144">
                  <c:v>22900</c:v>
                </c:pt>
                <c:pt idx="1145">
                  <c:v>22920</c:v>
                </c:pt>
                <c:pt idx="1146">
                  <c:v>22940</c:v>
                </c:pt>
                <c:pt idx="1147">
                  <c:v>22960</c:v>
                </c:pt>
                <c:pt idx="1148">
                  <c:v>22980</c:v>
                </c:pt>
                <c:pt idx="1149">
                  <c:v>23000</c:v>
                </c:pt>
                <c:pt idx="1150">
                  <c:v>23020</c:v>
                </c:pt>
                <c:pt idx="1151">
                  <c:v>23040</c:v>
                </c:pt>
                <c:pt idx="1152">
                  <c:v>23060</c:v>
                </c:pt>
                <c:pt idx="1153">
                  <c:v>23080</c:v>
                </c:pt>
                <c:pt idx="1154">
                  <c:v>23100</c:v>
                </c:pt>
                <c:pt idx="1155">
                  <c:v>23120</c:v>
                </c:pt>
                <c:pt idx="1156">
                  <c:v>23140</c:v>
                </c:pt>
                <c:pt idx="1157">
                  <c:v>23160</c:v>
                </c:pt>
                <c:pt idx="1158">
                  <c:v>23180</c:v>
                </c:pt>
                <c:pt idx="1159">
                  <c:v>23200</c:v>
                </c:pt>
                <c:pt idx="1160">
                  <c:v>23220</c:v>
                </c:pt>
                <c:pt idx="1161">
                  <c:v>23240</c:v>
                </c:pt>
                <c:pt idx="1162">
                  <c:v>23260</c:v>
                </c:pt>
                <c:pt idx="1163">
                  <c:v>23280</c:v>
                </c:pt>
                <c:pt idx="1164">
                  <c:v>23300</c:v>
                </c:pt>
                <c:pt idx="1165">
                  <c:v>23320</c:v>
                </c:pt>
                <c:pt idx="1166">
                  <c:v>23340</c:v>
                </c:pt>
                <c:pt idx="1167">
                  <c:v>23360</c:v>
                </c:pt>
                <c:pt idx="1168">
                  <c:v>23380</c:v>
                </c:pt>
                <c:pt idx="1169">
                  <c:v>23400</c:v>
                </c:pt>
                <c:pt idx="1170">
                  <c:v>23420</c:v>
                </c:pt>
                <c:pt idx="1171">
                  <c:v>23440</c:v>
                </c:pt>
                <c:pt idx="1172">
                  <c:v>23460</c:v>
                </c:pt>
                <c:pt idx="1173">
                  <c:v>23480</c:v>
                </c:pt>
                <c:pt idx="1174">
                  <c:v>23500</c:v>
                </c:pt>
                <c:pt idx="1175">
                  <c:v>23520</c:v>
                </c:pt>
                <c:pt idx="1176">
                  <c:v>23540</c:v>
                </c:pt>
                <c:pt idx="1177">
                  <c:v>23560</c:v>
                </c:pt>
                <c:pt idx="1178">
                  <c:v>23580</c:v>
                </c:pt>
                <c:pt idx="1179">
                  <c:v>23600</c:v>
                </c:pt>
                <c:pt idx="1180">
                  <c:v>23620</c:v>
                </c:pt>
                <c:pt idx="1181">
                  <c:v>23640</c:v>
                </c:pt>
                <c:pt idx="1182">
                  <c:v>23660</c:v>
                </c:pt>
                <c:pt idx="1183">
                  <c:v>23680</c:v>
                </c:pt>
                <c:pt idx="1184">
                  <c:v>23700</c:v>
                </c:pt>
                <c:pt idx="1185">
                  <c:v>23720</c:v>
                </c:pt>
                <c:pt idx="1186">
                  <c:v>23740</c:v>
                </c:pt>
                <c:pt idx="1187">
                  <c:v>23760</c:v>
                </c:pt>
                <c:pt idx="1188">
                  <c:v>23780</c:v>
                </c:pt>
                <c:pt idx="1189">
                  <c:v>23800</c:v>
                </c:pt>
                <c:pt idx="1190">
                  <c:v>23820</c:v>
                </c:pt>
                <c:pt idx="1191">
                  <c:v>23840</c:v>
                </c:pt>
                <c:pt idx="1192">
                  <c:v>23860</c:v>
                </c:pt>
                <c:pt idx="1193">
                  <c:v>23880</c:v>
                </c:pt>
                <c:pt idx="1194">
                  <c:v>23900</c:v>
                </c:pt>
                <c:pt idx="1195">
                  <c:v>23920</c:v>
                </c:pt>
                <c:pt idx="1196">
                  <c:v>23940</c:v>
                </c:pt>
                <c:pt idx="1197">
                  <c:v>23960</c:v>
                </c:pt>
                <c:pt idx="1198">
                  <c:v>23980</c:v>
                </c:pt>
                <c:pt idx="1199">
                  <c:v>24000</c:v>
                </c:pt>
                <c:pt idx="1200">
                  <c:v>24020</c:v>
                </c:pt>
                <c:pt idx="1201">
                  <c:v>24040</c:v>
                </c:pt>
                <c:pt idx="1202">
                  <c:v>24060</c:v>
                </c:pt>
                <c:pt idx="1203">
                  <c:v>24080</c:v>
                </c:pt>
                <c:pt idx="1204">
                  <c:v>24100</c:v>
                </c:pt>
                <c:pt idx="1205">
                  <c:v>24120</c:v>
                </c:pt>
                <c:pt idx="1206">
                  <c:v>24140</c:v>
                </c:pt>
                <c:pt idx="1207">
                  <c:v>24160</c:v>
                </c:pt>
                <c:pt idx="1208">
                  <c:v>24180</c:v>
                </c:pt>
                <c:pt idx="1209">
                  <c:v>24200</c:v>
                </c:pt>
                <c:pt idx="1210">
                  <c:v>24220</c:v>
                </c:pt>
                <c:pt idx="1211">
                  <c:v>24240</c:v>
                </c:pt>
                <c:pt idx="1212">
                  <c:v>24260</c:v>
                </c:pt>
                <c:pt idx="1213">
                  <c:v>24280</c:v>
                </c:pt>
                <c:pt idx="1214">
                  <c:v>24300</c:v>
                </c:pt>
                <c:pt idx="1215">
                  <c:v>24320</c:v>
                </c:pt>
                <c:pt idx="1216">
                  <c:v>24340</c:v>
                </c:pt>
                <c:pt idx="1217">
                  <c:v>24360</c:v>
                </c:pt>
                <c:pt idx="1218">
                  <c:v>24380</c:v>
                </c:pt>
                <c:pt idx="1219">
                  <c:v>24400</c:v>
                </c:pt>
                <c:pt idx="1220">
                  <c:v>24420</c:v>
                </c:pt>
                <c:pt idx="1221">
                  <c:v>24440</c:v>
                </c:pt>
                <c:pt idx="1222">
                  <c:v>24460</c:v>
                </c:pt>
                <c:pt idx="1223">
                  <c:v>24480</c:v>
                </c:pt>
                <c:pt idx="1224">
                  <c:v>24500</c:v>
                </c:pt>
                <c:pt idx="1225">
                  <c:v>24520</c:v>
                </c:pt>
                <c:pt idx="1226">
                  <c:v>24540</c:v>
                </c:pt>
                <c:pt idx="1227">
                  <c:v>24560</c:v>
                </c:pt>
                <c:pt idx="1228">
                  <c:v>24580</c:v>
                </c:pt>
                <c:pt idx="1229">
                  <c:v>24600</c:v>
                </c:pt>
                <c:pt idx="1230">
                  <c:v>24620</c:v>
                </c:pt>
                <c:pt idx="1231">
                  <c:v>24640</c:v>
                </c:pt>
                <c:pt idx="1232">
                  <c:v>24660</c:v>
                </c:pt>
                <c:pt idx="1233">
                  <c:v>24680</c:v>
                </c:pt>
                <c:pt idx="1234">
                  <c:v>24700</c:v>
                </c:pt>
                <c:pt idx="1235">
                  <c:v>24720</c:v>
                </c:pt>
                <c:pt idx="1236">
                  <c:v>24740</c:v>
                </c:pt>
                <c:pt idx="1237">
                  <c:v>24760</c:v>
                </c:pt>
                <c:pt idx="1238">
                  <c:v>24780</c:v>
                </c:pt>
                <c:pt idx="1239">
                  <c:v>24800</c:v>
                </c:pt>
                <c:pt idx="1240">
                  <c:v>24820</c:v>
                </c:pt>
                <c:pt idx="1241">
                  <c:v>24840</c:v>
                </c:pt>
                <c:pt idx="1242">
                  <c:v>24860</c:v>
                </c:pt>
                <c:pt idx="1243">
                  <c:v>24880</c:v>
                </c:pt>
                <c:pt idx="1244">
                  <c:v>24900</c:v>
                </c:pt>
                <c:pt idx="1245">
                  <c:v>24920</c:v>
                </c:pt>
                <c:pt idx="1246">
                  <c:v>24940</c:v>
                </c:pt>
                <c:pt idx="1247">
                  <c:v>24960</c:v>
                </c:pt>
                <c:pt idx="1248">
                  <c:v>24980</c:v>
                </c:pt>
                <c:pt idx="1249">
                  <c:v>25000</c:v>
                </c:pt>
                <c:pt idx="1250">
                  <c:v>25020</c:v>
                </c:pt>
                <c:pt idx="1251">
                  <c:v>25040</c:v>
                </c:pt>
                <c:pt idx="1252">
                  <c:v>25060</c:v>
                </c:pt>
                <c:pt idx="1253">
                  <c:v>25080</c:v>
                </c:pt>
                <c:pt idx="1254">
                  <c:v>25100</c:v>
                </c:pt>
                <c:pt idx="1255">
                  <c:v>25120</c:v>
                </c:pt>
                <c:pt idx="1256">
                  <c:v>25140</c:v>
                </c:pt>
                <c:pt idx="1257">
                  <c:v>25160</c:v>
                </c:pt>
                <c:pt idx="1258">
                  <c:v>25180</c:v>
                </c:pt>
                <c:pt idx="1259">
                  <c:v>25200</c:v>
                </c:pt>
                <c:pt idx="1260">
                  <c:v>25220</c:v>
                </c:pt>
                <c:pt idx="1261">
                  <c:v>25240</c:v>
                </c:pt>
                <c:pt idx="1262">
                  <c:v>25260</c:v>
                </c:pt>
                <c:pt idx="1263">
                  <c:v>25280</c:v>
                </c:pt>
                <c:pt idx="1264">
                  <c:v>25300</c:v>
                </c:pt>
                <c:pt idx="1265">
                  <c:v>25320</c:v>
                </c:pt>
                <c:pt idx="1266">
                  <c:v>25340</c:v>
                </c:pt>
                <c:pt idx="1267">
                  <c:v>25360</c:v>
                </c:pt>
                <c:pt idx="1268">
                  <c:v>25380</c:v>
                </c:pt>
                <c:pt idx="1269">
                  <c:v>25400</c:v>
                </c:pt>
                <c:pt idx="1270">
                  <c:v>25420</c:v>
                </c:pt>
                <c:pt idx="1271">
                  <c:v>25440</c:v>
                </c:pt>
                <c:pt idx="1272">
                  <c:v>25460</c:v>
                </c:pt>
                <c:pt idx="1273">
                  <c:v>25480</c:v>
                </c:pt>
                <c:pt idx="1274">
                  <c:v>25500</c:v>
                </c:pt>
                <c:pt idx="1275">
                  <c:v>25520</c:v>
                </c:pt>
                <c:pt idx="1276">
                  <c:v>25540</c:v>
                </c:pt>
                <c:pt idx="1277">
                  <c:v>25560</c:v>
                </c:pt>
                <c:pt idx="1278">
                  <c:v>25580</c:v>
                </c:pt>
                <c:pt idx="1279">
                  <c:v>25600</c:v>
                </c:pt>
                <c:pt idx="1280">
                  <c:v>25620</c:v>
                </c:pt>
                <c:pt idx="1281">
                  <c:v>25640</c:v>
                </c:pt>
                <c:pt idx="1282">
                  <c:v>25660</c:v>
                </c:pt>
                <c:pt idx="1283">
                  <c:v>25680</c:v>
                </c:pt>
                <c:pt idx="1284">
                  <c:v>25700</c:v>
                </c:pt>
                <c:pt idx="1285">
                  <c:v>25720</c:v>
                </c:pt>
                <c:pt idx="1286">
                  <c:v>25740</c:v>
                </c:pt>
                <c:pt idx="1287">
                  <c:v>25760</c:v>
                </c:pt>
                <c:pt idx="1288">
                  <c:v>25780</c:v>
                </c:pt>
                <c:pt idx="1289">
                  <c:v>25800</c:v>
                </c:pt>
                <c:pt idx="1290">
                  <c:v>25820</c:v>
                </c:pt>
                <c:pt idx="1291">
                  <c:v>25840</c:v>
                </c:pt>
                <c:pt idx="1292">
                  <c:v>25860</c:v>
                </c:pt>
                <c:pt idx="1293">
                  <c:v>25880</c:v>
                </c:pt>
                <c:pt idx="1294">
                  <c:v>25900</c:v>
                </c:pt>
                <c:pt idx="1295">
                  <c:v>25920</c:v>
                </c:pt>
                <c:pt idx="1296">
                  <c:v>25940</c:v>
                </c:pt>
                <c:pt idx="1297">
                  <c:v>25960</c:v>
                </c:pt>
                <c:pt idx="1298">
                  <c:v>25980</c:v>
                </c:pt>
                <c:pt idx="1299">
                  <c:v>26000</c:v>
                </c:pt>
                <c:pt idx="1300">
                  <c:v>26020</c:v>
                </c:pt>
                <c:pt idx="1301">
                  <c:v>26040</c:v>
                </c:pt>
                <c:pt idx="1302">
                  <c:v>26060</c:v>
                </c:pt>
                <c:pt idx="1303">
                  <c:v>26080</c:v>
                </c:pt>
                <c:pt idx="1304">
                  <c:v>26100</c:v>
                </c:pt>
                <c:pt idx="1305">
                  <c:v>26120</c:v>
                </c:pt>
                <c:pt idx="1306">
                  <c:v>26140</c:v>
                </c:pt>
                <c:pt idx="1307">
                  <c:v>26160</c:v>
                </c:pt>
                <c:pt idx="1308">
                  <c:v>26180</c:v>
                </c:pt>
                <c:pt idx="1309">
                  <c:v>26200</c:v>
                </c:pt>
                <c:pt idx="1310">
                  <c:v>26220</c:v>
                </c:pt>
                <c:pt idx="1311">
                  <c:v>26240</c:v>
                </c:pt>
                <c:pt idx="1312">
                  <c:v>26260</c:v>
                </c:pt>
                <c:pt idx="1313">
                  <c:v>26280</c:v>
                </c:pt>
                <c:pt idx="1314">
                  <c:v>26300</c:v>
                </c:pt>
                <c:pt idx="1315">
                  <c:v>26320</c:v>
                </c:pt>
                <c:pt idx="1316">
                  <c:v>26340</c:v>
                </c:pt>
                <c:pt idx="1317">
                  <c:v>26360</c:v>
                </c:pt>
                <c:pt idx="1318">
                  <c:v>26380</c:v>
                </c:pt>
                <c:pt idx="1319">
                  <c:v>26400</c:v>
                </c:pt>
                <c:pt idx="1320">
                  <c:v>26420</c:v>
                </c:pt>
                <c:pt idx="1321">
                  <c:v>26440</c:v>
                </c:pt>
                <c:pt idx="1322">
                  <c:v>26460</c:v>
                </c:pt>
                <c:pt idx="1323">
                  <c:v>26480</c:v>
                </c:pt>
                <c:pt idx="1324">
                  <c:v>26500</c:v>
                </c:pt>
                <c:pt idx="1325">
                  <c:v>26520</c:v>
                </c:pt>
                <c:pt idx="1326">
                  <c:v>26540</c:v>
                </c:pt>
                <c:pt idx="1327">
                  <c:v>26560</c:v>
                </c:pt>
                <c:pt idx="1328">
                  <c:v>26580</c:v>
                </c:pt>
                <c:pt idx="1329">
                  <c:v>26600</c:v>
                </c:pt>
                <c:pt idx="1330">
                  <c:v>26620</c:v>
                </c:pt>
                <c:pt idx="1331">
                  <c:v>26640</c:v>
                </c:pt>
                <c:pt idx="1332">
                  <c:v>26660</c:v>
                </c:pt>
                <c:pt idx="1333">
                  <c:v>26680</c:v>
                </c:pt>
                <c:pt idx="1334">
                  <c:v>26700</c:v>
                </c:pt>
                <c:pt idx="1335">
                  <c:v>26720</c:v>
                </c:pt>
                <c:pt idx="1336">
                  <c:v>26740</c:v>
                </c:pt>
                <c:pt idx="1337">
                  <c:v>26760</c:v>
                </c:pt>
                <c:pt idx="1338">
                  <c:v>26780</c:v>
                </c:pt>
                <c:pt idx="1339">
                  <c:v>26800</c:v>
                </c:pt>
                <c:pt idx="1340">
                  <c:v>26820</c:v>
                </c:pt>
                <c:pt idx="1341">
                  <c:v>26840</c:v>
                </c:pt>
                <c:pt idx="1342">
                  <c:v>26860</c:v>
                </c:pt>
                <c:pt idx="1343">
                  <c:v>26880</c:v>
                </c:pt>
                <c:pt idx="1344">
                  <c:v>26900</c:v>
                </c:pt>
                <c:pt idx="1345">
                  <c:v>26920</c:v>
                </c:pt>
                <c:pt idx="1346">
                  <c:v>26940</c:v>
                </c:pt>
                <c:pt idx="1347">
                  <c:v>26960</c:v>
                </c:pt>
                <c:pt idx="1348">
                  <c:v>26980</c:v>
                </c:pt>
                <c:pt idx="1349">
                  <c:v>27000</c:v>
                </c:pt>
                <c:pt idx="1350">
                  <c:v>27020</c:v>
                </c:pt>
                <c:pt idx="1351">
                  <c:v>27040</c:v>
                </c:pt>
                <c:pt idx="1352">
                  <c:v>27060</c:v>
                </c:pt>
                <c:pt idx="1353">
                  <c:v>27080</c:v>
                </c:pt>
                <c:pt idx="1354">
                  <c:v>27100</c:v>
                </c:pt>
                <c:pt idx="1355">
                  <c:v>27120</c:v>
                </c:pt>
                <c:pt idx="1356">
                  <c:v>27140</c:v>
                </c:pt>
                <c:pt idx="1357">
                  <c:v>27160</c:v>
                </c:pt>
                <c:pt idx="1358">
                  <c:v>27180</c:v>
                </c:pt>
                <c:pt idx="1359">
                  <c:v>27200</c:v>
                </c:pt>
                <c:pt idx="1360">
                  <c:v>27220</c:v>
                </c:pt>
                <c:pt idx="1361">
                  <c:v>27240</c:v>
                </c:pt>
                <c:pt idx="1362">
                  <c:v>27260</c:v>
                </c:pt>
                <c:pt idx="1363">
                  <c:v>27280</c:v>
                </c:pt>
                <c:pt idx="1364">
                  <c:v>27300</c:v>
                </c:pt>
                <c:pt idx="1365">
                  <c:v>27320</c:v>
                </c:pt>
                <c:pt idx="1366">
                  <c:v>27340</c:v>
                </c:pt>
                <c:pt idx="1367">
                  <c:v>27360</c:v>
                </c:pt>
                <c:pt idx="1368">
                  <c:v>27380</c:v>
                </c:pt>
                <c:pt idx="1369">
                  <c:v>27400</c:v>
                </c:pt>
                <c:pt idx="1370">
                  <c:v>27420</c:v>
                </c:pt>
                <c:pt idx="1371">
                  <c:v>27440</c:v>
                </c:pt>
                <c:pt idx="1372">
                  <c:v>27460</c:v>
                </c:pt>
                <c:pt idx="1373">
                  <c:v>27480</c:v>
                </c:pt>
                <c:pt idx="1374">
                  <c:v>27500</c:v>
                </c:pt>
                <c:pt idx="1375">
                  <c:v>27520</c:v>
                </c:pt>
                <c:pt idx="1376">
                  <c:v>27540</c:v>
                </c:pt>
                <c:pt idx="1377">
                  <c:v>27560</c:v>
                </c:pt>
                <c:pt idx="1378">
                  <c:v>27580</c:v>
                </c:pt>
                <c:pt idx="1379">
                  <c:v>27600</c:v>
                </c:pt>
                <c:pt idx="1380">
                  <c:v>27620</c:v>
                </c:pt>
                <c:pt idx="1381">
                  <c:v>27640</c:v>
                </c:pt>
                <c:pt idx="1382">
                  <c:v>27660</c:v>
                </c:pt>
                <c:pt idx="1383">
                  <c:v>27680</c:v>
                </c:pt>
                <c:pt idx="1384">
                  <c:v>27700</c:v>
                </c:pt>
                <c:pt idx="1385">
                  <c:v>27720</c:v>
                </c:pt>
                <c:pt idx="1386">
                  <c:v>27740</c:v>
                </c:pt>
                <c:pt idx="1387">
                  <c:v>27760</c:v>
                </c:pt>
                <c:pt idx="1388">
                  <c:v>27780</c:v>
                </c:pt>
                <c:pt idx="1389">
                  <c:v>27800</c:v>
                </c:pt>
                <c:pt idx="1390">
                  <c:v>27820</c:v>
                </c:pt>
                <c:pt idx="1391">
                  <c:v>27840</c:v>
                </c:pt>
                <c:pt idx="1392">
                  <c:v>27860</c:v>
                </c:pt>
                <c:pt idx="1393">
                  <c:v>27880</c:v>
                </c:pt>
                <c:pt idx="1394">
                  <c:v>27900</c:v>
                </c:pt>
                <c:pt idx="1395">
                  <c:v>27920</c:v>
                </c:pt>
                <c:pt idx="1396">
                  <c:v>27940</c:v>
                </c:pt>
                <c:pt idx="1397">
                  <c:v>27960</c:v>
                </c:pt>
                <c:pt idx="1398">
                  <c:v>27980</c:v>
                </c:pt>
                <c:pt idx="1399">
                  <c:v>28000</c:v>
                </c:pt>
                <c:pt idx="1400">
                  <c:v>28020</c:v>
                </c:pt>
                <c:pt idx="1401">
                  <c:v>28040</c:v>
                </c:pt>
                <c:pt idx="1402">
                  <c:v>28060</c:v>
                </c:pt>
                <c:pt idx="1403">
                  <c:v>28080</c:v>
                </c:pt>
                <c:pt idx="1404">
                  <c:v>28100</c:v>
                </c:pt>
                <c:pt idx="1405">
                  <c:v>28120</c:v>
                </c:pt>
                <c:pt idx="1406">
                  <c:v>28140</c:v>
                </c:pt>
                <c:pt idx="1407">
                  <c:v>28160</c:v>
                </c:pt>
                <c:pt idx="1408">
                  <c:v>28180</c:v>
                </c:pt>
                <c:pt idx="1409">
                  <c:v>28200</c:v>
                </c:pt>
                <c:pt idx="1410">
                  <c:v>28220</c:v>
                </c:pt>
                <c:pt idx="1411">
                  <c:v>28240</c:v>
                </c:pt>
                <c:pt idx="1412">
                  <c:v>28260</c:v>
                </c:pt>
                <c:pt idx="1413">
                  <c:v>28280</c:v>
                </c:pt>
                <c:pt idx="1414">
                  <c:v>28300</c:v>
                </c:pt>
                <c:pt idx="1415">
                  <c:v>28320</c:v>
                </c:pt>
                <c:pt idx="1416">
                  <c:v>28340</c:v>
                </c:pt>
                <c:pt idx="1417">
                  <c:v>28360</c:v>
                </c:pt>
                <c:pt idx="1418">
                  <c:v>28380</c:v>
                </c:pt>
                <c:pt idx="1419">
                  <c:v>28400</c:v>
                </c:pt>
                <c:pt idx="1420">
                  <c:v>28420</c:v>
                </c:pt>
                <c:pt idx="1421">
                  <c:v>28440</c:v>
                </c:pt>
                <c:pt idx="1422">
                  <c:v>28460</c:v>
                </c:pt>
                <c:pt idx="1423">
                  <c:v>28480</c:v>
                </c:pt>
                <c:pt idx="1424">
                  <c:v>28500</c:v>
                </c:pt>
                <c:pt idx="1425">
                  <c:v>28520</c:v>
                </c:pt>
                <c:pt idx="1426">
                  <c:v>28540</c:v>
                </c:pt>
                <c:pt idx="1427">
                  <c:v>28560</c:v>
                </c:pt>
                <c:pt idx="1428">
                  <c:v>28580</c:v>
                </c:pt>
                <c:pt idx="1429">
                  <c:v>28600</c:v>
                </c:pt>
                <c:pt idx="1430">
                  <c:v>28620</c:v>
                </c:pt>
                <c:pt idx="1431">
                  <c:v>28640</c:v>
                </c:pt>
                <c:pt idx="1432">
                  <c:v>28660</c:v>
                </c:pt>
                <c:pt idx="1433">
                  <c:v>28680</c:v>
                </c:pt>
                <c:pt idx="1434">
                  <c:v>28700</c:v>
                </c:pt>
                <c:pt idx="1435">
                  <c:v>28720</c:v>
                </c:pt>
                <c:pt idx="1436">
                  <c:v>28740</c:v>
                </c:pt>
                <c:pt idx="1437">
                  <c:v>28760</c:v>
                </c:pt>
                <c:pt idx="1438">
                  <c:v>28780</c:v>
                </c:pt>
                <c:pt idx="1439">
                  <c:v>28800</c:v>
                </c:pt>
                <c:pt idx="1440">
                  <c:v>28820</c:v>
                </c:pt>
                <c:pt idx="1441">
                  <c:v>28840</c:v>
                </c:pt>
                <c:pt idx="1442">
                  <c:v>28860</c:v>
                </c:pt>
                <c:pt idx="1443">
                  <c:v>28880</c:v>
                </c:pt>
                <c:pt idx="1444">
                  <c:v>28900</c:v>
                </c:pt>
                <c:pt idx="1445">
                  <c:v>28920</c:v>
                </c:pt>
                <c:pt idx="1446">
                  <c:v>28940</c:v>
                </c:pt>
                <c:pt idx="1447">
                  <c:v>28960</c:v>
                </c:pt>
                <c:pt idx="1448">
                  <c:v>28980</c:v>
                </c:pt>
                <c:pt idx="1449">
                  <c:v>29000</c:v>
                </c:pt>
                <c:pt idx="1450">
                  <c:v>29020</c:v>
                </c:pt>
                <c:pt idx="1451">
                  <c:v>29040</c:v>
                </c:pt>
                <c:pt idx="1452">
                  <c:v>29060</c:v>
                </c:pt>
                <c:pt idx="1453">
                  <c:v>29080</c:v>
                </c:pt>
                <c:pt idx="1454">
                  <c:v>29100</c:v>
                </c:pt>
                <c:pt idx="1455">
                  <c:v>29120</c:v>
                </c:pt>
                <c:pt idx="1456">
                  <c:v>29140</c:v>
                </c:pt>
                <c:pt idx="1457">
                  <c:v>29160</c:v>
                </c:pt>
                <c:pt idx="1458">
                  <c:v>29180</c:v>
                </c:pt>
                <c:pt idx="1459">
                  <c:v>29200</c:v>
                </c:pt>
                <c:pt idx="1460">
                  <c:v>29220</c:v>
                </c:pt>
                <c:pt idx="1461">
                  <c:v>29240</c:v>
                </c:pt>
                <c:pt idx="1462">
                  <c:v>29260</c:v>
                </c:pt>
                <c:pt idx="1463">
                  <c:v>29280</c:v>
                </c:pt>
                <c:pt idx="1464">
                  <c:v>29300</c:v>
                </c:pt>
                <c:pt idx="1465">
                  <c:v>29320</c:v>
                </c:pt>
                <c:pt idx="1466">
                  <c:v>29340</c:v>
                </c:pt>
                <c:pt idx="1467">
                  <c:v>29360</c:v>
                </c:pt>
                <c:pt idx="1468">
                  <c:v>29380</c:v>
                </c:pt>
                <c:pt idx="1469">
                  <c:v>29400</c:v>
                </c:pt>
                <c:pt idx="1470">
                  <c:v>29420</c:v>
                </c:pt>
                <c:pt idx="1471">
                  <c:v>29440</c:v>
                </c:pt>
                <c:pt idx="1472">
                  <c:v>29460</c:v>
                </c:pt>
                <c:pt idx="1473">
                  <c:v>29480</c:v>
                </c:pt>
                <c:pt idx="1474">
                  <c:v>29500</c:v>
                </c:pt>
                <c:pt idx="1475">
                  <c:v>29520</c:v>
                </c:pt>
                <c:pt idx="1476">
                  <c:v>29540</c:v>
                </c:pt>
                <c:pt idx="1477">
                  <c:v>29560</c:v>
                </c:pt>
                <c:pt idx="1478">
                  <c:v>29580</c:v>
                </c:pt>
                <c:pt idx="1479">
                  <c:v>29600</c:v>
                </c:pt>
                <c:pt idx="1480">
                  <c:v>29620</c:v>
                </c:pt>
                <c:pt idx="1481">
                  <c:v>29640</c:v>
                </c:pt>
                <c:pt idx="1482">
                  <c:v>29660</c:v>
                </c:pt>
                <c:pt idx="1483">
                  <c:v>29680</c:v>
                </c:pt>
                <c:pt idx="1484">
                  <c:v>29700</c:v>
                </c:pt>
                <c:pt idx="1485">
                  <c:v>29720</c:v>
                </c:pt>
                <c:pt idx="1486">
                  <c:v>29740</c:v>
                </c:pt>
                <c:pt idx="1487">
                  <c:v>29760</c:v>
                </c:pt>
                <c:pt idx="1488">
                  <c:v>29780</c:v>
                </c:pt>
                <c:pt idx="1489">
                  <c:v>29800</c:v>
                </c:pt>
                <c:pt idx="1490">
                  <c:v>29820</c:v>
                </c:pt>
                <c:pt idx="1491">
                  <c:v>29840</c:v>
                </c:pt>
                <c:pt idx="1492">
                  <c:v>29860</c:v>
                </c:pt>
                <c:pt idx="1493">
                  <c:v>29880</c:v>
                </c:pt>
                <c:pt idx="1494">
                  <c:v>29900</c:v>
                </c:pt>
                <c:pt idx="1495">
                  <c:v>29920</c:v>
                </c:pt>
                <c:pt idx="1496">
                  <c:v>29940</c:v>
                </c:pt>
                <c:pt idx="1497">
                  <c:v>29960</c:v>
                </c:pt>
                <c:pt idx="1498">
                  <c:v>29980</c:v>
                </c:pt>
                <c:pt idx="1499">
                  <c:v>30000</c:v>
                </c:pt>
                <c:pt idx="1500">
                  <c:v>30020</c:v>
                </c:pt>
                <c:pt idx="1501">
                  <c:v>30040</c:v>
                </c:pt>
                <c:pt idx="1502">
                  <c:v>30060</c:v>
                </c:pt>
                <c:pt idx="1503">
                  <c:v>30080</c:v>
                </c:pt>
                <c:pt idx="1504">
                  <c:v>30100</c:v>
                </c:pt>
                <c:pt idx="1505">
                  <c:v>30120</c:v>
                </c:pt>
                <c:pt idx="1506">
                  <c:v>30140</c:v>
                </c:pt>
                <c:pt idx="1507">
                  <c:v>30160</c:v>
                </c:pt>
                <c:pt idx="1508">
                  <c:v>30180</c:v>
                </c:pt>
                <c:pt idx="1509">
                  <c:v>30200</c:v>
                </c:pt>
                <c:pt idx="1510">
                  <c:v>30220</c:v>
                </c:pt>
                <c:pt idx="1511">
                  <c:v>30240</c:v>
                </c:pt>
                <c:pt idx="1512">
                  <c:v>30260</c:v>
                </c:pt>
                <c:pt idx="1513">
                  <c:v>30280</c:v>
                </c:pt>
                <c:pt idx="1514">
                  <c:v>30300</c:v>
                </c:pt>
                <c:pt idx="1515">
                  <c:v>30320</c:v>
                </c:pt>
                <c:pt idx="1516">
                  <c:v>30340</c:v>
                </c:pt>
                <c:pt idx="1517">
                  <c:v>30360</c:v>
                </c:pt>
                <c:pt idx="1518">
                  <c:v>30380</c:v>
                </c:pt>
                <c:pt idx="1519">
                  <c:v>30400</c:v>
                </c:pt>
                <c:pt idx="1520">
                  <c:v>30420</c:v>
                </c:pt>
                <c:pt idx="1521">
                  <c:v>30440</c:v>
                </c:pt>
                <c:pt idx="1522">
                  <c:v>30460</c:v>
                </c:pt>
                <c:pt idx="1523">
                  <c:v>30480</c:v>
                </c:pt>
                <c:pt idx="1524">
                  <c:v>30500</c:v>
                </c:pt>
                <c:pt idx="1525">
                  <c:v>30520</c:v>
                </c:pt>
                <c:pt idx="1526">
                  <c:v>30540</c:v>
                </c:pt>
                <c:pt idx="1527">
                  <c:v>30560</c:v>
                </c:pt>
                <c:pt idx="1528">
                  <c:v>30580</c:v>
                </c:pt>
                <c:pt idx="1529">
                  <c:v>30600</c:v>
                </c:pt>
                <c:pt idx="1530">
                  <c:v>30620</c:v>
                </c:pt>
                <c:pt idx="1531">
                  <c:v>30640</c:v>
                </c:pt>
                <c:pt idx="1532">
                  <c:v>30660</c:v>
                </c:pt>
                <c:pt idx="1533">
                  <c:v>30680</c:v>
                </c:pt>
                <c:pt idx="1534">
                  <c:v>30700</c:v>
                </c:pt>
                <c:pt idx="1535">
                  <c:v>30720</c:v>
                </c:pt>
                <c:pt idx="1536">
                  <c:v>30740</c:v>
                </c:pt>
                <c:pt idx="1537">
                  <c:v>30760</c:v>
                </c:pt>
                <c:pt idx="1538">
                  <c:v>30780</c:v>
                </c:pt>
                <c:pt idx="1539">
                  <c:v>30800</c:v>
                </c:pt>
                <c:pt idx="1540">
                  <c:v>30820</c:v>
                </c:pt>
                <c:pt idx="1541">
                  <c:v>30840</c:v>
                </c:pt>
                <c:pt idx="1542">
                  <c:v>30860</c:v>
                </c:pt>
                <c:pt idx="1543">
                  <c:v>30880</c:v>
                </c:pt>
                <c:pt idx="1544">
                  <c:v>30900</c:v>
                </c:pt>
                <c:pt idx="1545">
                  <c:v>30920</c:v>
                </c:pt>
                <c:pt idx="1546">
                  <c:v>30940</c:v>
                </c:pt>
                <c:pt idx="1547">
                  <c:v>30960</c:v>
                </c:pt>
                <c:pt idx="1548">
                  <c:v>30980</c:v>
                </c:pt>
                <c:pt idx="1549">
                  <c:v>31000</c:v>
                </c:pt>
                <c:pt idx="1550">
                  <c:v>31020</c:v>
                </c:pt>
                <c:pt idx="1551">
                  <c:v>31040</c:v>
                </c:pt>
                <c:pt idx="1552">
                  <c:v>31060</c:v>
                </c:pt>
                <c:pt idx="1553">
                  <c:v>31080</c:v>
                </c:pt>
                <c:pt idx="1554">
                  <c:v>31100</c:v>
                </c:pt>
                <c:pt idx="1555">
                  <c:v>31120</c:v>
                </c:pt>
                <c:pt idx="1556">
                  <c:v>31140</c:v>
                </c:pt>
                <c:pt idx="1557">
                  <c:v>31160</c:v>
                </c:pt>
                <c:pt idx="1558">
                  <c:v>31180</c:v>
                </c:pt>
                <c:pt idx="1559">
                  <c:v>31200</c:v>
                </c:pt>
                <c:pt idx="1560">
                  <c:v>31220</c:v>
                </c:pt>
                <c:pt idx="1561">
                  <c:v>31240</c:v>
                </c:pt>
                <c:pt idx="1562">
                  <c:v>31260</c:v>
                </c:pt>
                <c:pt idx="1563">
                  <c:v>31280</c:v>
                </c:pt>
                <c:pt idx="1564">
                  <c:v>31300</c:v>
                </c:pt>
                <c:pt idx="1565">
                  <c:v>31320</c:v>
                </c:pt>
                <c:pt idx="1566">
                  <c:v>31340</c:v>
                </c:pt>
                <c:pt idx="1567">
                  <c:v>31360</c:v>
                </c:pt>
                <c:pt idx="1568">
                  <c:v>31380</c:v>
                </c:pt>
                <c:pt idx="1569">
                  <c:v>31400</c:v>
                </c:pt>
                <c:pt idx="1570">
                  <c:v>31420</c:v>
                </c:pt>
                <c:pt idx="1571">
                  <c:v>31440</c:v>
                </c:pt>
                <c:pt idx="1572">
                  <c:v>31460</c:v>
                </c:pt>
                <c:pt idx="1573">
                  <c:v>31480</c:v>
                </c:pt>
                <c:pt idx="1574">
                  <c:v>31500</c:v>
                </c:pt>
                <c:pt idx="1575">
                  <c:v>31520</c:v>
                </c:pt>
                <c:pt idx="1576">
                  <c:v>31540</c:v>
                </c:pt>
                <c:pt idx="1577">
                  <c:v>31560</c:v>
                </c:pt>
                <c:pt idx="1578">
                  <c:v>31580</c:v>
                </c:pt>
                <c:pt idx="1579">
                  <c:v>31600</c:v>
                </c:pt>
                <c:pt idx="1580">
                  <c:v>31620</c:v>
                </c:pt>
                <c:pt idx="1581">
                  <c:v>31640</c:v>
                </c:pt>
                <c:pt idx="1582">
                  <c:v>31660</c:v>
                </c:pt>
                <c:pt idx="1583">
                  <c:v>31680</c:v>
                </c:pt>
                <c:pt idx="1584">
                  <c:v>31700</c:v>
                </c:pt>
                <c:pt idx="1585">
                  <c:v>31720</c:v>
                </c:pt>
                <c:pt idx="1586">
                  <c:v>31740</c:v>
                </c:pt>
                <c:pt idx="1587">
                  <c:v>31760</c:v>
                </c:pt>
                <c:pt idx="1588">
                  <c:v>31780</c:v>
                </c:pt>
                <c:pt idx="1589">
                  <c:v>31800</c:v>
                </c:pt>
                <c:pt idx="1590">
                  <c:v>31820</c:v>
                </c:pt>
                <c:pt idx="1591">
                  <c:v>31840</c:v>
                </c:pt>
                <c:pt idx="1592">
                  <c:v>31860</c:v>
                </c:pt>
                <c:pt idx="1593">
                  <c:v>31880</c:v>
                </c:pt>
                <c:pt idx="1594">
                  <c:v>31900</c:v>
                </c:pt>
                <c:pt idx="1595">
                  <c:v>31920</c:v>
                </c:pt>
                <c:pt idx="1596">
                  <c:v>31940</c:v>
                </c:pt>
                <c:pt idx="1597">
                  <c:v>31960</c:v>
                </c:pt>
                <c:pt idx="1598">
                  <c:v>31980</c:v>
                </c:pt>
                <c:pt idx="1599">
                  <c:v>32000</c:v>
                </c:pt>
                <c:pt idx="1600">
                  <c:v>32020</c:v>
                </c:pt>
                <c:pt idx="1601">
                  <c:v>32040</c:v>
                </c:pt>
                <c:pt idx="1602">
                  <c:v>32060</c:v>
                </c:pt>
                <c:pt idx="1603">
                  <c:v>32080</c:v>
                </c:pt>
                <c:pt idx="1604">
                  <c:v>32100</c:v>
                </c:pt>
                <c:pt idx="1605">
                  <c:v>32120</c:v>
                </c:pt>
                <c:pt idx="1606">
                  <c:v>32140</c:v>
                </c:pt>
                <c:pt idx="1607">
                  <c:v>32160</c:v>
                </c:pt>
                <c:pt idx="1608">
                  <c:v>32180</c:v>
                </c:pt>
                <c:pt idx="1609">
                  <c:v>32200</c:v>
                </c:pt>
                <c:pt idx="1610">
                  <c:v>32220</c:v>
                </c:pt>
                <c:pt idx="1611">
                  <c:v>32240</c:v>
                </c:pt>
                <c:pt idx="1612">
                  <c:v>32260</c:v>
                </c:pt>
                <c:pt idx="1613">
                  <c:v>32280</c:v>
                </c:pt>
                <c:pt idx="1614">
                  <c:v>32300</c:v>
                </c:pt>
                <c:pt idx="1615">
                  <c:v>32320</c:v>
                </c:pt>
                <c:pt idx="1616">
                  <c:v>32340</c:v>
                </c:pt>
                <c:pt idx="1617">
                  <c:v>32360</c:v>
                </c:pt>
                <c:pt idx="1618">
                  <c:v>32380</c:v>
                </c:pt>
                <c:pt idx="1619">
                  <c:v>32400</c:v>
                </c:pt>
                <c:pt idx="1620">
                  <c:v>32420</c:v>
                </c:pt>
                <c:pt idx="1621">
                  <c:v>32440</c:v>
                </c:pt>
                <c:pt idx="1622">
                  <c:v>32460</c:v>
                </c:pt>
                <c:pt idx="1623">
                  <c:v>32480</c:v>
                </c:pt>
                <c:pt idx="1624">
                  <c:v>32500</c:v>
                </c:pt>
                <c:pt idx="1625">
                  <c:v>32520</c:v>
                </c:pt>
                <c:pt idx="1626">
                  <c:v>32540</c:v>
                </c:pt>
                <c:pt idx="1627">
                  <c:v>32560</c:v>
                </c:pt>
                <c:pt idx="1628">
                  <c:v>32580</c:v>
                </c:pt>
                <c:pt idx="1629">
                  <c:v>32600</c:v>
                </c:pt>
                <c:pt idx="1630">
                  <c:v>32620</c:v>
                </c:pt>
                <c:pt idx="1631">
                  <c:v>32640</c:v>
                </c:pt>
                <c:pt idx="1632">
                  <c:v>32660</c:v>
                </c:pt>
                <c:pt idx="1633">
                  <c:v>32680</c:v>
                </c:pt>
                <c:pt idx="1634">
                  <c:v>32700</c:v>
                </c:pt>
                <c:pt idx="1635">
                  <c:v>32720</c:v>
                </c:pt>
                <c:pt idx="1636">
                  <c:v>32740</c:v>
                </c:pt>
                <c:pt idx="1637">
                  <c:v>32760</c:v>
                </c:pt>
                <c:pt idx="1638">
                  <c:v>32780</c:v>
                </c:pt>
                <c:pt idx="1639">
                  <c:v>32800</c:v>
                </c:pt>
                <c:pt idx="1640">
                  <c:v>32820</c:v>
                </c:pt>
                <c:pt idx="1641">
                  <c:v>32840</c:v>
                </c:pt>
                <c:pt idx="1642">
                  <c:v>32860</c:v>
                </c:pt>
                <c:pt idx="1643">
                  <c:v>32880</c:v>
                </c:pt>
                <c:pt idx="1644">
                  <c:v>32900</c:v>
                </c:pt>
                <c:pt idx="1645">
                  <c:v>32920</c:v>
                </c:pt>
                <c:pt idx="1646">
                  <c:v>32940</c:v>
                </c:pt>
                <c:pt idx="1647">
                  <c:v>32960</c:v>
                </c:pt>
                <c:pt idx="1648">
                  <c:v>32980</c:v>
                </c:pt>
                <c:pt idx="1649">
                  <c:v>33000</c:v>
                </c:pt>
                <c:pt idx="1650">
                  <c:v>33020</c:v>
                </c:pt>
                <c:pt idx="1651">
                  <c:v>33040</c:v>
                </c:pt>
                <c:pt idx="1652">
                  <c:v>33060</c:v>
                </c:pt>
                <c:pt idx="1653">
                  <c:v>33080</c:v>
                </c:pt>
                <c:pt idx="1654">
                  <c:v>33100</c:v>
                </c:pt>
                <c:pt idx="1655">
                  <c:v>33120</c:v>
                </c:pt>
                <c:pt idx="1656">
                  <c:v>33140</c:v>
                </c:pt>
                <c:pt idx="1657">
                  <c:v>33160</c:v>
                </c:pt>
                <c:pt idx="1658">
                  <c:v>33180</c:v>
                </c:pt>
                <c:pt idx="1659">
                  <c:v>33200</c:v>
                </c:pt>
                <c:pt idx="1660">
                  <c:v>33220</c:v>
                </c:pt>
                <c:pt idx="1661">
                  <c:v>33240</c:v>
                </c:pt>
                <c:pt idx="1662">
                  <c:v>33260</c:v>
                </c:pt>
                <c:pt idx="1663">
                  <c:v>33280</c:v>
                </c:pt>
                <c:pt idx="1664">
                  <c:v>33300</c:v>
                </c:pt>
                <c:pt idx="1665">
                  <c:v>33320</c:v>
                </c:pt>
                <c:pt idx="1666">
                  <c:v>33340</c:v>
                </c:pt>
                <c:pt idx="1667">
                  <c:v>33360</c:v>
                </c:pt>
                <c:pt idx="1668">
                  <c:v>33380</c:v>
                </c:pt>
                <c:pt idx="1669">
                  <c:v>33400</c:v>
                </c:pt>
                <c:pt idx="1670">
                  <c:v>33420</c:v>
                </c:pt>
                <c:pt idx="1671">
                  <c:v>33440</c:v>
                </c:pt>
                <c:pt idx="1672">
                  <c:v>33460</c:v>
                </c:pt>
                <c:pt idx="1673">
                  <c:v>33480</c:v>
                </c:pt>
                <c:pt idx="1674">
                  <c:v>33500</c:v>
                </c:pt>
                <c:pt idx="1675">
                  <c:v>33520</c:v>
                </c:pt>
                <c:pt idx="1676">
                  <c:v>33540</c:v>
                </c:pt>
                <c:pt idx="1677">
                  <c:v>33560</c:v>
                </c:pt>
                <c:pt idx="1678">
                  <c:v>33580</c:v>
                </c:pt>
                <c:pt idx="1679">
                  <c:v>33600</c:v>
                </c:pt>
                <c:pt idx="1680">
                  <c:v>33620</c:v>
                </c:pt>
                <c:pt idx="1681">
                  <c:v>33640</c:v>
                </c:pt>
                <c:pt idx="1682">
                  <c:v>33660</c:v>
                </c:pt>
                <c:pt idx="1683">
                  <c:v>33680</c:v>
                </c:pt>
                <c:pt idx="1684">
                  <c:v>33700</c:v>
                </c:pt>
                <c:pt idx="1685">
                  <c:v>33720</c:v>
                </c:pt>
                <c:pt idx="1686">
                  <c:v>33740</c:v>
                </c:pt>
                <c:pt idx="1687">
                  <c:v>33760</c:v>
                </c:pt>
                <c:pt idx="1688">
                  <c:v>33780</c:v>
                </c:pt>
                <c:pt idx="1689">
                  <c:v>33800</c:v>
                </c:pt>
                <c:pt idx="1690">
                  <c:v>33820</c:v>
                </c:pt>
                <c:pt idx="1691">
                  <c:v>33840</c:v>
                </c:pt>
                <c:pt idx="1692">
                  <c:v>33860</c:v>
                </c:pt>
                <c:pt idx="1693">
                  <c:v>33880</c:v>
                </c:pt>
                <c:pt idx="1694">
                  <c:v>33900</c:v>
                </c:pt>
                <c:pt idx="1695">
                  <c:v>33920</c:v>
                </c:pt>
                <c:pt idx="1696">
                  <c:v>33940</c:v>
                </c:pt>
                <c:pt idx="1697">
                  <c:v>33960</c:v>
                </c:pt>
                <c:pt idx="1698">
                  <c:v>33980</c:v>
                </c:pt>
                <c:pt idx="1699">
                  <c:v>34000</c:v>
                </c:pt>
                <c:pt idx="1700">
                  <c:v>34020</c:v>
                </c:pt>
                <c:pt idx="1701">
                  <c:v>34040</c:v>
                </c:pt>
                <c:pt idx="1702">
                  <c:v>34060</c:v>
                </c:pt>
                <c:pt idx="1703">
                  <c:v>34080</c:v>
                </c:pt>
                <c:pt idx="1704">
                  <c:v>34100</c:v>
                </c:pt>
                <c:pt idx="1705">
                  <c:v>34120</c:v>
                </c:pt>
                <c:pt idx="1706">
                  <c:v>34140</c:v>
                </c:pt>
                <c:pt idx="1707">
                  <c:v>34160</c:v>
                </c:pt>
                <c:pt idx="1708">
                  <c:v>34180</c:v>
                </c:pt>
                <c:pt idx="1709">
                  <c:v>34200</c:v>
                </c:pt>
                <c:pt idx="1710">
                  <c:v>34220</c:v>
                </c:pt>
                <c:pt idx="1711">
                  <c:v>34240</c:v>
                </c:pt>
                <c:pt idx="1712">
                  <c:v>34260</c:v>
                </c:pt>
                <c:pt idx="1713">
                  <c:v>34280</c:v>
                </c:pt>
                <c:pt idx="1714">
                  <c:v>34300</c:v>
                </c:pt>
                <c:pt idx="1715">
                  <c:v>34320</c:v>
                </c:pt>
                <c:pt idx="1716">
                  <c:v>34340</c:v>
                </c:pt>
                <c:pt idx="1717">
                  <c:v>34360</c:v>
                </c:pt>
                <c:pt idx="1718">
                  <c:v>34380</c:v>
                </c:pt>
                <c:pt idx="1719">
                  <c:v>34400</c:v>
                </c:pt>
                <c:pt idx="1720">
                  <c:v>34420</c:v>
                </c:pt>
                <c:pt idx="1721">
                  <c:v>34440</c:v>
                </c:pt>
                <c:pt idx="1722">
                  <c:v>34460</c:v>
                </c:pt>
                <c:pt idx="1723">
                  <c:v>34480</c:v>
                </c:pt>
                <c:pt idx="1724">
                  <c:v>34500</c:v>
                </c:pt>
                <c:pt idx="1725">
                  <c:v>34520</c:v>
                </c:pt>
                <c:pt idx="1726">
                  <c:v>34540</c:v>
                </c:pt>
                <c:pt idx="1727">
                  <c:v>34560</c:v>
                </c:pt>
                <c:pt idx="1728">
                  <c:v>34580</c:v>
                </c:pt>
                <c:pt idx="1729">
                  <c:v>34600</c:v>
                </c:pt>
                <c:pt idx="1730">
                  <c:v>34620</c:v>
                </c:pt>
                <c:pt idx="1731">
                  <c:v>34640</c:v>
                </c:pt>
                <c:pt idx="1732">
                  <c:v>34660</c:v>
                </c:pt>
                <c:pt idx="1733">
                  <c:v>34680</c:v>
                </c:pt>
                <c:pt idx="1734">
                  <c:v>34700</c:v>
                </c:pt>
                <c:pt idx="1735">
                  <c:v>34720</c:v>
                </c:pt>
                <c:pt idx="1736">
                  <c:v>34740</c:v>
                </c:pt>
                <c:pt idx="1737">
                  <c:v>34760</c:v>
                </c:pt>
                <c:pt idx="1738">
                  <c:v>34780</c:v>
                </c:pt>
                <c:pt idx="1739">
                  <c:v>34800</c:v>
                </c:pt>
                <c:pt idx="1740">
                  <c:v>34820</c:v>
                </c:pt>
                <c:pt idx="1741">
                  <c:v>34840</c:v>
                </c:pt>
                <c:pt idx="1742">
                  <c:v>34860</c:v>
                </c:pt>
                <c:pt idx="1743">
                  <c:v>34880</c:v>
                </c:pt>
                <c:pt idx="1744">
                  <c:v>34900</c:v>
                </c:pt>
                <c:pt idx="1745">
                  <c:v>34920</c:v>
                </c:pt>
                <c:pt idx="1746">
                  <c:v>34940</c:v>
                </c:pt>
                <c:pt idx="1747">
                  <c:v>34960</c:v>
                </c:pt>
                <c:pt idx="1748">
                  <c:v>34980</c:v>
                </c:pt>
                <c:pt idx="1749">
                  <c:v>35000</c:v>
                </c:pt>
                <c:pt idx="1750">
                  <c:v>35020</c:v>
                </c:pt>
                <c:pt idx="1751">
                  <c:v>35040</c:v>
                </c:pt>
                <c:pt idx="1752">
                  <c:v>35060</c:v>
                </c:pt>
                <c:pt idx="1753">
                  <c:v>35080</c:v>
                </c:pt>
                <c:pt idx="1754">
                  <c:v>35100</c:v>
                </c:pt>
                <c:pt idx="1755">
                  <c:v>35120</c:v>
                </c:pt>
                <c:pt idx="1756">
                  <c:v>35140</c:v>
                </c:pt>
                <c:pt idx="1757">
                  <c:v>35160</c:v>
                </c:pt>
                <c:pt idx="1758">
                  <c:v>35180</c:v>
                </c:pt>
                <c:pt idx="1759">
                  <c:v>35200</c:v>
                </c:pt>
                <c:pt idx="1760">
                  <c:v>35220</c:v>
                </c:pt>
                <c:pt idx="1761">
                  <c:v>35240</c:v>
                </c:pt>
                <c:pt idx="1762">
                  <c:v>35260</c:v>
                </c:pt>
                <c:pt idx="1763">
                  <c:v>35280</c:v>
                </c:pt>
                <c:pt idx="1764">
                  <c:v>35300</c:v>
                </c:pt>
                <c:pt idx="1765">
                  <c:v>35320</c:v>
                </c:pt>
                <c:pt idx="1766">
                  <c:v>35340</c:v>
                </c:pt>
                <c:pt idx="1767">
                  <c:v>35360</c:v>
                </c:pt>
                <c:pt idx="1768">
                  <c:v>35380</c:v>
                </c:pt>
                <c:pt idx="1769">
                  <c:v>35400</c:v>
                </c:pt>
                <c:pt idx="1770">
                  <c:v>35420</c:v>
                </c:pt>
                <c:pt idx="1771">
                  <c:v>35440</c:v>
                </c:pt>
                <c:pt idx="1772">
                  <c:v>35460</c:v>
                </c:pt>
                <c:pt idx="1773">
                  <c:v>35480</c:v>
                </c:pt>
                <c:pt idx="1774">
                  <c:v>35500</c:v>
                </c:pt>
                <c:pt idx="1775">
                  <c:v>35520</c:v>
                </c:pt>
                <c:pt idx="1776">
                  <c:v>35540</c:v>
                </c:pt>
                <c:pt idx="1777">
                  <c:v>35560</c:v>
                </c:pt>
                <c:pt idx="1778">
                  <c:v>35580</c:v>
                </c:pt>
                <c:pt idx="1779">
                  <c:v>35600</c:v>
                </c:pt>
                <c:pt idx="1780">
                  <c:v>35620</c:v>
                </c:pt>
                <c:pt idx="1781">
                  <c:v>35640</c:v>
                </c:pt>
                <c:pt idx="1782">
                  <c:v>35660</c:v>
                </c:pt>
                <c:pt idx="1783">
                  <c:v>35680</c:v>
                </c:pt>
                <c:pt idx="1784">
                  <c:v>35700</c:v>
                </c:pt>
                <c:pt idx="1785">
                  <c:v>35720</c:v>
                </c:pt>
                <c:pt idx="1786">
                  <c:v>35740</c:v>
                </c:pt>
                <c:pt idx="1787">
                  <c:v>35760</c:v>
                </c:pt>
                <c:pt idx="1788">
                  <c:v>35780</c:v>
                </c:pt>
                <c:pt idx="1789">
                  <c:v>35800</c:v>
                </c:pt>
                <c:pt idx="1790">
                  <c:v>35820</c:v>
                </c:pt>
                <c:pt idx="1791">
                  <c:v>35840</c:v>
                </c:pt>
                <c:pt idx="1792">
                  <c:v>35860</c:v>
                </c:pt>
                <c:pt idx="1793">
                  <c:v>35880</c:v>
                </c:pt>
                <c:pt idx="1794">
                  <c:v>35900</c:v>
                </c:pt>
                <c:pt idx="1795">
                  <c:v>35920</c:v>
                </c:pt>
                <c:pt idx="1796">
                  <c:v>35940</c:v>
                </c:pt>
                <c:pt idx="1797">
                  <c:v>35960</c:v>
                </c:pt>
                <c:pt idx="1798">
                  <c:v>35980</c:v>
                </c:pt>
                <c:pt idx="1799">
                  <c:v>36000</c:v>
                </c:pt>
                <c:pt idx="1800">
                  <c:v>36020</c:v>
                </c:pt>
                <c:pt idx="1801">
                  <c:v>36040</c:v>
                </c:pt>
                <c:pt idx="1802">
                  <c:v>36060</c:v>
                </c:pt>
                <c:pt idx="1803">
                  <c:v>36080</c:v>
                </c:pt>
                <c:pt idx="1804">
                  <c:v>36100</c:v>
                </c:pt>
                <c:pt idx="1805">
                  <c:v>36120</c:v>
                </c:pt>
                <c:pt idx="1806">
                  <c:v>36140</c:v>
                </c:pt>
                <c:pt idx="1807">
                  <c:v>36160</c:v>
                </c:pt>
                <c:pt idx="1808">
                  <c:v>36180</c:v>
                </c:pt>
                <c:pt idx="1809">
                  <c:v>36200</c:v>
                </c:pt>
                <c:pt idx="1810">
                  <c:v>36220</c:v>
                </c:pt>
                <c:pt idx="1811">
                  <c:v>36240</c:v>
                </c:pt>
                <c:pt idx="1812">
                  <c:v>36260</c:v>
                </c:pt>
                <c:pt idx="1813">
                  <c:v>36280</c:v>
                </c:pt>
                <c:pt idx="1814">
                  <c:v>36300</c:v>
                </c:pt>
                <c:pt idx="1815">
                  <c:v>36320</c:v>
                </c:pt>
                <c:pt idx="1816">
                  <c:v>36340</c:v>
                </c:pt>
                <c:pt idx="1817">
                  <c:v>36360</c:v>
                </c:pt>
                <c:pt idx="1818">
                  <c:v>36380</c:v>
                </c:pt>
                <c:pt idx="1819">
                  <c:v>36400</c:v>
                </c:pt>
                <c:pt idx="1820">
                  <c:v>36420</c:v>
                </c:pt>
                <c:pt idx="1821">
                  <c:v>36440</c:v>
                </c:pt>
                <c:pt idx="1822">
                  <c:v>36460</c:v>
                </c:pt>
                <c:pt idx="1823">
                  <c:v>36480</c:v>
                </c:pt>
                <c:pt idx="1824">
                  <c:v>36500</c:v>
                </c:pt>
                <c:pt idx="1825">
                  <c:v>36520</c:v>
                </c:pt>
                <c:pt idx="1826">
                  <c:v>36540</c:v>
                </c:pt>
                <c:pt idx="1827">
                  <c:v>36560</c:v>
                </c:pt>
                <c:pt idx="1828">
                  <c:v>36580</c:v>
                </c:pt>
                <c:pt idx="1829">
                  <c:v>36600</c:v>
                </c:pt>
                <c:pt idx="1830">
                  <c:v>36620</c:v>
                </c:pt>
                <c:pt idx="1831">
                  <c:v>36640</c:v>
                </c:pt>
                <c:pt idx="1832">
                  <c:v>36660</c:v>
                </c:pt>
                <c:pt idx="1833">
                  <c:v>36680</c:v>
                </c:pt>
                <c:pt idx="1834">
                  <c:v>36700</c:v>
                </c:pt>
                <c:pt idx="1835">
                  <c:v>36720</c:v>
                </c:pt>
                <c:pt idx="1836">
                  <c:v>36740</c:v>
                </c:pt>
                <c:pt idx="1837">
                  <c:v>36760</c:v>
                </c:pt>
                <c:pt idx="1838">
                  <c:v>36780</c:v>
                </c:pt>
                <c:pt idx="1839">
                  <c:v>36800</c:v>
                </c:pt>
                <c:pt idx="1840">
                  <c:v>36820</c:v>
                </c:pt>
                <c:pt idx="1841">
                  <c:v>36840</c:v>
                </c:pt>
                <c:pt idx="1842">
                  <c:v>36860</c:v>
                </c:pt>
                <c:pt idx="1843">
                  <c:v>36880</c:v>
                </c:pt>
                <c:pt idx="1844">
                  <c:v>36900</c:v>
                </c:pt>
                <c:pt idx="1845">
                  <c:v>36920</c:v>
                </c:pt>
                <c:pt idx="1846">
                  <c:v>36940</c:v>
                </c:pt>
                <c:pt idx="1847">
                  <c:v>36960</c:v>
                </c:pt>
                <c:pt idx="1848">
                  <c:v>36980</c:v>
                </c:pt>
                <c:pt idx="1849">
                  <c:v>37000</c:v>
                </c:pt>
                <c:pt idx="1850">
                  <c:v>37020</c:v>
                </c:pt>
                <c:pt idx="1851">
                  <c:v>37040</c:v>
                </c:pt>
                <c:pt idx="1852">
                  <c:v>37060</c:v>
                </c:pt>
                <c:pt idx="1853">
                  <c:v>37080</c:v>
                </c:pt>
                <c:pt idx="1854">
                  <c:v>37100</c:v>
                </c:pt>
                <c:pt idx="1855">
                  <c:v>37120</c:v>
                </c:pt>
                <c:pt idx="1856">
                  <c:v>37140</c:v>
                </c:pt>
                <c:pt idx="1857">
                  <c:v>37160</c:v>
                </c:pt>
                <c:pt idx="1858">
                  <c:v>37180</c:v>
                </c:pt>
                <c:pt idx="1859">
                  <c:v>37200</c:v>
                </c:pt>
                <c:pt idx="1860">
                  <c:v>37220</c:v>
                </c:pt>
                <c:pt idx="1861">
                  <c:v>37240</c:v>
                </c:pt>
                <c:pt idx="1862">
                  <c:v>37260</c:v>
                </c:pt>
                <c:pt idx="1863">
                  <c:v>37280</c:v>
                </c:pt>
                <c:pt idx="1864">
                  <c:v>37300</c:v>
                </c:pt>
                <c:pt idx="1865">
                  <c:v>37320</c:v>
                </c:pt>
                <c:pt idx="1866">
                  <c:v>37340</c:v>
                </c:pt>
                <c:pt idx="1867">
                  <c:v>37360</c:v>
                </c:pt>
                <c:pt idx="1868">
                  <c:v>37380</c:v>
                </c:pt>
                <c:pt idx="1869">
                  <c:v>37400</c:v>
                </c:pt>
                <c:pt idx="1870">
                  <c:v>37420</c:v>
                </c:pt>
                <c:pt idx="1871">
                  <c:v>37440</c:v>
                </c:pt>
                <c:pt idx="1872">
                  <c:v>37460</c:v>
                </c:pt>
                <c:pt idx="1873">
                  <c:v>37480</c:v>
                </c:pt>
                <c:pt idx="1874">
                  <c:v>37500</c:v>
                </c:pt>
                <c:pt idx="1875">
                  <c:v>37520</c:v>
                </c:pt>
                <c:pt idx="1876">
                  <c:v>37540</c:v>
                </c:pt>
                <c:pt idx="1877">
                  <c:v>37560</c:v>
                </c:pt>
                <c:pt idx="1878">
                  <c:v>37580</c:v>
                </c:pt>
                <c:pt idx="1879">
                  <c:v>37600</c:v>
                </c:pt>
                <c:pt idx="1880">
                  <c:v>37620</c:v>
                </c:pt>
                <c:pt idx="1881">
                  <c:v>37640</c:v>
                </c:pt>
                <c:pt idx="1882">
                  <c:v>37660</c:v>
                </c:pt>
                <c:pt idx="1883">
                  <c:v>37680</c:v>
                </c:pt>
                <c:pt idx="1884">
                  <c:v>37700</c:v>
                </c:pt>
                <c:pt idx="1885">
                  <c:v>37720</c:v>
                </c:pt>
                <c:pt idx="1886">
                  <c:v>37740</c:v>
                </c:pt>
                <c:pt idx="1887">
                  <c:v>37760</c:v>
                </c:pt>
                <c:pt idx="1888">
                  <c:v>37780</c:v>
                </c:pt>
                <c:pt idx="1889">
                  <c:v>37800</c:v>
                </c:pt>
                <c:pt idx="1890">
                  <c:v>37820</c:v>
                </c:pt>
                <c:pt idx="1891">
                  <c:v>37840</c:v>
                </c:pt>
                <c:pt idx="1892">
                  <c:v>37860</c:v>
                </c:pt>
                <c:pt idx="1893">
                  <c:v>37880</c:v>
                </c:pt>
                <c:pt idx="1894">
                  <c:v>37900</c:v>
                </c:pt>
                <c:pt idx="1895">
                  <c:v>37920</c:v>
                </c:pt>
                <c:pt idx="1896">
                  <c:v>37940</c:v>
                </c:pt>
                <c:pt idx="1897">
                  <c:v>37960</c:v>
                </c:pt>
                <c:pt idx="1898">
                  <c:v>37980</c:v>
                </c:pt>
                <c:pt idx="1899">
                  <c:v>38000</c:v>
                </c:pt>
                <c:pt idx="1900">
                  <c:v>38020</c:v>
                </c:pt>
                <c:pt idx="1901">
                  <c:v>38040</c:v>
                </c:pt>
                <c:pt idx="1902">
                  <c:v>38060</c:v>
                </c:pt>
                <c:pt idx="1903">
                  <c:v>38080</c:v>
                </c:pt>
                <c:pt idx="1904">
                  <c:v>38100</c:v>
                </c:pt>
                <c:pt idx="1905">
                  <c:v>38120</c:v>
                </c:pt>
                <c:pt idx="1906">
                  <c:v>38140</c:v>
                </c:pt>
                <c:pt idx="1907">
                  <c:v>38160</c:v>
                </c:pt>
                <c:pt idx="1908">
                  <c:v>38180</c:v>
                </c:pt>
                <c:pt idx="1909">
                  <c:v>38200</c:v>
                </c:pt>
                <c:pt idx="1910">
                  <c:v>38220</c:v>
                </c:pt>
                <c:pt idx="1911">
                  <c:v>38240</c:v>
                </c:pt>
                <c:pt idx="1912">
                  <c:v>38260</c:v>
                </c:pt>
                <c:pt idx="1913">
                  <c:v>38280</c:v>
                </c:pt>
                <c:pt idx="1914">
                  <c:v>38300</c:v>
                </c:pt>
                <c:pt idx="1915">
                  <c:v>38320</c:v>
                </c:pt>
                <c:pt idx="1916">
                  <c:v>38340</c:v>
                </c:pt>
                <c:pt idx="1917">
                  <c:v>38360</c:v>
                </c:pt>
                <c:pt idx="1918">
                  <c:v>38380</c:v>
                </c:pt>
                <c:pt idx="1919">
                  <c:v>38400</c:v>
                </c:pt>
                <c:pt idx="1920">
                  <c:v>38420</c:v>
                </c:pt>
                <c:pt idx="1921">
                  <c:v>38440</c:v>
                </c:pt>
                <c:pt idx="1922">
                  <c:v>38460</c:v>
                </c:pt>
                <c:pt idx="1923">
                  <c:v>38480</c:v>
                </c:pt>
                <c:pt idx="1924">
                  <c:v>38500</c:v>
                </c:pt>
                <c:pt idx="1925">
                  <c:v>38520</c:v>
                </c:pt>
                <c:pt idx="1926">
                  <c:v>38540</c:v>
                </c:pt>
                <c:pt idx="1927">
                  <c:v>38560</c:v>
                </c:pt>
                <c:pt idx="1928">
                  <c:v>38580</c:v>
                </c:pt>
                <c:pt idx="1929">
                  <c:v>38600</c:v>
                </c:pt>
                <c:pt idx="1930">
                  <c:v>38620</c:v>
                </c:pt>
                <c:pt idx="1931">
                  <c:v>38640</c:v>
                </c:pt>
                <c:pt idx="1932">
                  <c:v>38660</c:v>
                </c:pt>
                <c:pt idx="1933">
                  <c:v>38680</c:v>
                </c:pt>
                <c:pt idx="1934">
                  <c:v>38700</c:v>
                </c:pt>
                <c:pt idx="1935">
                  <c:v>38720</c:v>
                </c:pt>
                <c:pt idx="1936">
                  <c:v>38740</c:v>
                </c:pt>
                <c:pt idx="1937">
                  <c:v>38760</c:v>
                </c:pt>
                <c:pt idx="1938">
                  <c:v>38780</c:v>
                </c:pt>
                <c:pt idx="1939">
                  <c:v>38800</c:v>
                </c:pt>
                <c:pt idx="1940">
                  <c:v>38820</c:v>
                </c:pt>
                <c:pt idx="1941">
                  <c:v>38840</c:v>
                </c:pt>
                <c:pt idx="1942">
                  <c:v>38860</c:v>
                </c:pt>
                <c:pt idx="1943">
                  <c:v>38880</c:v>
                </c:pt>
                <c:pt idx="1944">
                  <c:v>38900</c:v>
                </c:pt>
                <c:pt idx="1945">
                  <c:v>38920</c:v>
                </c:pt>
                <c:pt idx="1946">
                  <c:v>38940</c:v>
                </c:pt>
                <c:pt idx="1947">
                  <c:v>38960</c:v>
                </c:pt>
                <c:pt idx="1948">
                  <c:v>38980</c:v>
                </c:pt>
                <c:pt idx="1949">
                  <c:v>39000</c:v>
                </c:pt>
                <c:pt idx="1950">
                  <c:v>39020</c:v>
                </c:pt>
                <c:pt idx="1951">
                  <c:v>39040</c:v>
                </c:pt>
                <c:pt idx="1952">
                  <c:v>39060</c:v>
                </c:pt>
                <c:pt idx="1953">
                  <c:v>39080</c:v>
                </c:pt>
                <c:pt idx="1954">
                  <c:v>39100</c:v>
                </c:pt>
                <c:pt idx="1955">
                  <c:v>39120</c:v>
                </c:pt>
                <c:pt idx="1956">
                  <c:v>39140</c:v>
                </c:pt>
                <c:pt idx="1957">
                  <c:v>39160</c:v>
                </c:pt>
                <c:pt idx="1958">
                  <c:v>39180</c:v>
                </c:pt>
                <c:pt idx="1959">
                  <c:v>39200</c:v>
                </c:pt>
                <c:pt idx="1960">
                  <c:v>39220</c:v>
                </c:pt>
                <c:pt idx="1961">
                  <c:v>39240</c:v>
                </c:pt>
                <c:pt idx="1962">
                  <c:v>39260</c:v>
                </c:pt>
                <c:pt idx="1963">
                  <c:v>39280</c:v>
                </c:pt>
                <c:pt idx="1964">
                  <c:v>39300</c:v>
                </c:pt>
                <c:pt idx="1965">
                  <c:v>39320</c:v>
                </c:pt>
                <c:pt idx="1966">
                  <c:v>39340</c:v>
                </c:pt>
                <c:pt idx="1967">
                  <c:v>39360</c:v>
                </c:pt>
                <c:pt idx="1968">
                  <c:v>39380</c:v>
                </c:pt>
                <c:pt idx="1969">
                  <c:v>39400</c:v>
                </c:pt>
                <c:pt idx="1970">
                  <c:v>39420</c:v>
                </c:pt>
                <c:pt idx="1971">
                  <c:v>39440</c:v>
                </c:pt>
                <c:pt idx="1972">
                  <c:v>39460</c:v>
                </c:pt>
                <c:pt idx="1973">
                  <c:v>39480</c:v>
                </c:pt>
                <c:pt idx="1974">
                  <c:v>39500</c:v>
                </c:pt>
                <c:pt idx="1975">
                  <c:v>39520</c:v>
                </c:pt>
                <c:pt idx="1976">
                  <c:v>39540</c:v>
                </c:pt>
                <c:pt idx="1977">
                  <c:v>39560</c:v>
                </c:pt>
                <c:pt idx="1978">
                  <c:v>39580</c:v>
                </c:pt>
                <c:pt idx="1979">
                  <c:v>39600</c:v>
                </c:pt>
                <c:pt idx="1980">
                  <c:v>39620</c:v>
                </c:pt>
                <c:pt idx="1981">
                  <c:v>39640</c:v>
                </c:pt>
                <c:pt idx="1982">
                  <c:v>39660</c:v>
                </c:pt>
                <c:pt idx="1983">
                  <c:v>39680</c:v>
                </c:pt>
                <c:pt idx="1984">
                  <c:v>39700</c:v>
                </c:pt>
                <c:pt idx="1985">
                  <c:v>39720</c:v>
                </c:pt>
                <c:pt idx="1986">
                  <c:v>39740</c:v>
                </c:pt>
                <c:pt idx="1987">
                  <c:v>39760</c:v>
                </c:pt>
                <c:pt idx="1988">
                  <c:v>39780</c:v>
                </c:pt>
                <c:pt idx="1989">
                  <c:v>39800</c:v>
                </c:pt>
                <c:pt idx="1990">
                  <c:v>39820</c:v>
                </c:pt>
                <c:pt idx="1991">
                  <c:v>39840</c:v>
                </c:pt>
                <c:pt idx="1992">
                  <c:v>39860</c:v>
                </c:pt>
                <c:pt idx="1993">
                  <c:v>39880</c:v>
                </c:pt>
                <c:pt idx="1994">
                  <c:v>39900</c:v>
                </c:pt>
                <c:pt idx="1995">
                  <c:v>39920</c:v>
                </c:pt>
                <c:pt idx="1996">
                  <c:v>39940</c:v>
                </c:pt>
                <c:pt idx="1997">
                  <c:v>39960</c:v>
                </c:pt>
                <c:pt idx="1998">
                  <c:v>39980</c:v>
                </c:pt>
                <c:pt idx="1999">
                  <c:v>40000</c:v>
                </c:pt>
              </c:numCache>
            </c:numRef>
          </c:xVal>
          <c:yVal>
            <c:numRef>
              <c:f>Sheet1!$C$2:$C$2001</c:f>
              <c:numCache>
                <c:formatCode>General</c:formatCode>
                <c:ptCount val="2000"/>
                <c:pt idx="0">
                  <c:v>1500</c:v>
                </c:pt>
                <c:pt idx="1">
                  <c:v>1500</c:v>
                </c:pt>
                <c:pt idx="2">
                  <c:v>1500</c:v>
                </c:pt>
                <c:pt idx="3">
                  <c:v>1500</c:v>
                </c:pt>
                <c:pt idx="4">
                  <c:v>1500</c:v>
                </c:pt>
                <c:pt idx="5">
                  <c:v>1500</c:v>
                </c:pt>
                <c:pt idx="6">
                  <c:v>1500</c:v>
                </c:pt>
                <c:pt idx="7">
                  <c:v>1500</c:v>
                </c:pt>
                <c:pt idx="8">
                  <c:v>1500</c:v>
                </c:pt>
                <c:pt idx="9">
                  <c:v>1500</c:v>
                </c:pt>
                <c:pt idx="10">
                  <c:v>1500</c:v>
                </c:pt>
                <c:pt idx="11">
                  <c:v>1500</c:v>
                </c:pt>
                <c:pt idx="12">
                  <c:v>1500</c:v>
                </c:pt>
                <c:pt idx="13">
                  <c:v>1500</c:v>
                </c:pt>
                <c:pt idx="14">
                  <c:v>1500</c:v>
                </c:pt>
                <c:pt idx="15">
                  <c:v>1500</c:v>
                </c:pt>
                <c:pt idx="16">
                  <c:v>1500</c:v>
                </c:pt>
                <c:pt idx="17">
                  <c:v>1500</c:v>
                </c:pt>
                <c:pt idx="18">
                  <c:v>1500</c:v>
                </c:pt>
                <c:pt idx="19">
                  <c:v>1500</c:v>
                </c:pt>
                <c:pt idx="20">
                  <c:v>1500</c:v>
                </c:pt>
                <c:pt idx="21">
                  <c:v>1500</c:v>
                </c:pt>
                <c:pt idx="22">
                  <c:v>1500</c:v>
                </c:pt>
                <c:pt idx="23">
                  <c:v>1000</c:v>
                </c:pt>
                <c:pt idx="24">
                  <c:v>1500</c:v>
                </c:pt>
                <c:pt idx="25">
                  <c:v>1500</c:v>
                </c:pt>
                <c:pt idx="26">
                  <c:v>1000</c:v>
                </c:pt>
                <c:pt idx="27">
                  <c:v>1500</c:v>
                </c:pt>
                <c:pt idx="28">
                  <c:v>1500</c:v>
                </c:pt>
                <c:pt idx="29">
                  <c:v>1000</c:v>
                </c:pt>
                <c:pt idx="30">
                  <c:v>1000</c:v>
                </c:pt>
                <c:pt idx="31">
                  <c:v>1500</c:v>
                </c:pt>
                <c:pt idx="32">
                  <c:v>1500</c:v>
                </c:pt>
                <c:pt idx="33">
                  <c:v>1500</c:v>
                </c:pt>
                <c:pt idx="34">
                  <c:v>1500</c:v>
                </c:pt>
                <c:pt idx="35">
                  <c:v>1500</c:v>
                </c:pt>
                <c:pt idx="36">
                  <c:v>1500</c:v>
                </c:pt>
                <c:pt idx="37">
                  <c:v>1500</c:v>
                </c:pt>
                <c:pt idx="38">
                  <c:v>1500</c:v>
                </c:pt>
                <c:pt idx="39">
                  <c:v>1500</c:v>
                </c:pt>
                <c:pt idx="40">
                  <c:v>1500</c:v>
                </c:pt>
                <c:pt idx="41">
                  <c:v>1500</c:v>
                </c:pt>
                <c:pt idx="42">
                  <c:v>1500</c:v>
                </c:pt>
                <c:pt idx="43">
                  <c:v>1500</c:v>
                </c:pt>
                <c:pt idx="44">
                  <c:v>1500</c:v>
                </c:pt>
                <c:pt idx="45">
                  <c:v>1000</c:v>
                </c:pt>
                <c:pt idx="46">
                  <c:v>1500</c:v>
                </c:pt>
                <c:pt idx="47">
                  <c:v>1500</c:v>
                </c:pt>
                <c:pt idx="48">
                  <c:v>1500</c:v>
                </c:pt>
                <c:pt idx="49">
                  <c:v>1500</c:v>
                </c:pt>
                <c:pt idx="50">
                  <c:v>1500</c:v>
                </c:pt>
                <c:pt idx="51">
                  <c:v>1500</c:v>
                </c:pt>
                <c:pt idx="52">
                  <c:v>1500</c:v>
                </c:pt>
                <c:pt idx="53">
                  <c:v>1500</c:v>
                </c:pt>
                <c:pt idx="54">
                  <c:v>1500</c:v>
                </c:pt>
                <c:pt idx="55">
                  <c:v>1500</c:v>
                </c:pt>
                <c:pt idx="56">
                  <c:v>1500</c:v>
                </c:pt>
                <c:pt idx="57">
                  <c:v>1500</c:v>
                </c:pt>
                <c:pt idx="58">
                  <c:v>1500</c:v>
                </c:pt>
                <c:pt idx="59">
                  <c:v>1500</c:v>
                </c:pt>
                <c:pt idx="60">
                  <c:v>1500</c:v>
                </c:pt>
                <c:pt idx="61">
                  <c:v>1500</c:v>
                </c:pt>
                <c:pt idx="62">
                  <c:v>1500</c:v>
                </c:pt>
                <c:pt idx="63">
                  <c:v>1500</c:v>
                </c:pt>
                <c:pt idx="64">
                  <c:v>1500</c:v>
                </c:pt>
                <c:pt idx="65">
                  <c:v>1500</c:v>
                </c:pt>
                <c:pt idx="66">
                  <c:v>1500</c:v>
                </c:pt>
                <c:pt idx="67">
                  <c:v>1500</c:v>
                </c:pt>
                <c:pt idx="68">
                  <c:v>1500</c:v>
                </c:pt>
                <c:pt idx="69">
                  <c:v>1500</c:v>
                </c:pt>
                <c:pt idx="70">
                  <c:v>1500</c:v>
                </c:pt>
                <c:pt idx="71">
                  <c:v>1500</c:v>
                </c:pt>
                <c:pt idx="72">
                  <c:v>1500</c:v>
                </c:pt>
                <c:pt idx="73">
                  <c:v>1500</c:v>
                </c:pt>
                <c:pt idx="74">
                  <c:v>1500</c:v>
                </c:pt>
                <c:pt idx="75">
                  <c:v>1500</c:v>
                </c:pt>
                <c:pt idx="76">
                  <c:v>1500</c:v>
                </c:pt>
                <c:pt idx="77">
                  <c:v>1500</c:v>
                </c:pt>
                <c:pt idx="78">
                  <c:v>1500</c:v>
                </c:pt>
                <c:pt idx="79">
                  <c:v>1500</c:v>
                </c:pt>
                <c:pt idx="80">
                  <c:v>1500</c:v>
                </c:pt>
                <c:pt idx="81">
                  <c:v>1500</c:v>
                </c:pt>
                <c:pt idx="82">
                  <c:v>1500</c:v>
                </c:pt>
                <c:pt idx="83">
                  <c:v>1500</c:v>
                </c:pt>
                <c:pt idx="84">
                  <c:v>1500</c:v>
                </c:pt>
                <c:pt idx="85">
                  <c:v>1500</c:v>
                </c:pt>
                <c:pt idx="86">
                  <c:v>1500</c:v>
                </c:pt>
                <c:pt idx="87">
                  <c:v>1500</c:v>
                </c:pt>
                <c:pt idx="88">
                  <c:v>1500</c:v>
                </c:pt>
                <c:pt idx="89">
                  <c:v>1500</c:v>
                </c:pt>
                <c:pt idx="90">
                  <c:v>1500</c:v>
                </c:pt>
                <c:pt idx="91">
                  <c:v>1500</c:v>
                </c:pt>
                <c:pt idx="92">
                  <c:v>1500</c:v>
                </c:pt>
                <c:pt idx="93">
                  <c:v>1500</c:v>
                </c:pt>
                <c:pt idx="94">
                  <c:v>1500</c:v>
                </c:pt>
                <c:pt idx="95">
                  <c:v>1500</c:v>
                </c:pt>
                <c:pt idx="96">
                  <c:v>1500</c:v>
                </c:pt>
                <c:pt idx="97">
                  <c:v>1500</c:v>
                </c:pt>
                <c:pt idx="98">
                  <c:v>1500</c:v>
                </c:pt>
                <c:pt idx="99">
                  <c:v>1500</c:v>
                </c:pt>
                <c:pt idx="100">
                  <c:v>1500</c:v>
                </c:pt>
                <c:pt idx="101">
                  <c:v>1500</c:v>
                </c:pt>
                <c:pt idx="102">
                  <c:v>1500</c:v>
                </c:pt>
                <c:pt idx="103">
                  <c:v>1500</c:v>
                </c:pt>
                <c:pt idx="104">
                  <c:v>1500</c:v>
                </c:pt>
                <c:pt idx="105">
                  <c:v>1500</c:v>
                </c:pt>
                <c:pt idx="106">
                  <c:v>1500</c:v>
                </c:pt>
                <c:pt idx="107">
                  <c:v>1500</c:v>
                </c:pt>
                <c:pt idx="108">
                  <c:v>1500</c:v>
                </c:pt>
                <c:pt idx="109">
                  <c:v>1500</c:v>
                </c:pt>
                <c:pt idx="110">
                  <c:v>1500</c:v>
                </c:pt>
                <c:pt idx="111">
                  <c:v>1500</c:v>
                </c:pt>
                <c:pt idx="112">
                  <c:v>1500</c:v>
                </c:pt>
                <c:pt idx="113">
                  <c:v>1500</c:v>
                </c:pt>
                <c:pt idx="114">
                  <c:v>1500</c:v>
                </c:pt>
                <c:pt idx="115">
                  <c:v>1500</c:v>
                </c:pt>
                <c:pt idx="116">
                  <c:v>1500</c:v>
                </c:pt>
                <c:pt idx="117">
                  <c:v>1500</c:v>
                </c:pt>
                <c:pt idx="118">
                  <c:v>1500</c:v>
                </c:pt>
                <c:pt idx="119">
                  <c:v>1500</c:v>
                </c:pt>
                <c:pt idx="120">
                  <c:v>1500</c:v>
                </c:pt>
                <c:pt idx="121">
                  <c:v>1500</c:v>
                </c:pt>
                <c:pt idx="122">
                  <c:v>1500</c:v>
                </c:pt>
                <c:pt idx="123">
                  <c:v>1500</c:v>
                </c:pt>
                <c:pt idx="124">
                  <c:v>1500</c:v>
                </c:pt>
                <c:pt idx="125">
                  <c:v>1500</c:v>
                </c:pt>
                <c:pt idx="126">
                  <c:v>1500</c:v>
                </c:pt>
                <c:pt idx="127">
                  <c:v>1500</c:v>
                </c:pt>
                <c:pt idx="128">
                  <c:v>1500</c:v>
                </c:pt>
                <c:pt idx="129">
                  <c:v>1500</c:v>
                </c:pt>
                <c:pt idx="130">
                  <c:v>1500</c:v>
                </c:pt>
                <c:pt idx="131">
                  <c:v>1500</c:v>
                </c:pt>
                <c:pt idx="132">
                  <c:v>1500</c:v>
                </c:pt>
                <c:pt idx="133">
                  <c:v>1500</c:v>
                </c:pt>
                <c:pt idx="134">
                  <c:v>1500</c:v>
                </c:pt>
                <c:pt idx="135">
                  <c:v>1500</c:v>
                </c:pt>
                <c:pt idx="136">
                  <c:v>1500</c:v>
                </c:pt>
                <c:pt idx="137">
                  <c:v>1500</c:v>
                </c:pt>
                <c:pt idx="138">
                  <c:v>1500</c:v>
                </c:pt>
                <c:pt idx="139">
                  <c:v>1500</c:v>
                </c:pt>
                <c:pt idx="140">
                  <c:v>1500</c:v>
                </c:pt>
                <c:pt idx="141">
                  <c:v>1500</c:v>
                </c:pt>
                <c:pt idx="142">
                  <c:v>1500</c:v>
                </c:pt>
                <c:pt idx="143">
                  <c:v>1500</c:v>
                </c:pt>
                <c:pt idx="144">
                  <c:v>1500</c:v>
                </c:pt>
                <c:pt idx="145">
                  <c:v>1500</c:v>
                </c:pt>
                <c:pt idx="146">
                  <c:v>1500</c:v>
                </c:pt>
                <c:pt idx="147">
                  <c:v>1500</c:v>
                </c:pt>
                <c:pt idx="148">
                  <c:v>1500</c:v>
                </c:pt>
                <c:pt idx="149">
                  <c:v>1500</c:v>
                </c:pt>
                <c:pt idx="150">
                  <c:v>1500</c:v>
                </c:pt>
                <c:pt idx="151">
                  <c:v>1500</c:v>
                </c:pt>
                <c:pt idx="152">
                  <c:v>1500</c:v>
                </c:pt>
                <c:pt idx="153">
                  <c:v>1500</c:v>
                </c:pt>
                <c:pt idx="154">
                  <c:v>1500</c:v>
                </c:pt>
                <c:pt idx="155">
                  <c:v>1000</c:v>
                </c:pt>
                <c:pt idx="156">
                  <c:v>1500</c:v>
                </c:pt>
                <c:pt idx="157">
                  <c:v>1000</c:v>
                </c:pt>
                <c:pt idx="158">
                  <c:v>1500</c:v>
                </c:pt>
                <c:pt idx="159">
                  <c:v>1500</c:v>
                </c:pt>
                <c:pt idx="160">
                  <c:v>1500</c:v>
                </c:pt>
                <c:pt idx="161">
                  <c:v>1000</c:v>
                </c:pt>
                <c:pt idx="162">
                  <c:v>1000</c:v>
                </c:pt>
                <c:pt idx="163">
                  <c:v>1500</c:v>
                </c:pt>
                <c:pt idx="164">
                  <c:v>1000</c:v>
                </c:pt>
                <c:pt idx="165">
                  <c:v>1000</c:v>
                </c:pt>
                <c:pt idx="166">
                  <c:v>1500</c:v>
                </c:pt>
                <c:pt idx="167">
                  <c:v>1500</c:v>
                </c:pt>
                <c:pt idx="168">
                  <c:v>1000</c:v>
                </c:pt>
                <c:pt idx="169">
                  <c:v>1500</c:v>
                </c:pt>
                <c:pt idx="170">
                  <c:v>1500</c:v>
                </c:pt>
                <c:pt idx="171">
                  <c:v>1500</c:v>
                </c:pt>
                <c:pt idx="172">
                  <c:v>1500</c:v>
                </c:pt>
                <c:pt idx="173">
                  <c:v>1500</c:v>
                </c:pt>
                <c:pt idx="174">
                  <c:v>1500</c:v>
                </c:pt>
                <c:pt idx="175">
                  <c:v>1500</c:v>
                </c:pt>
                <c:pt idx="176">
                  <c:v>1500</c:v>
                </c:pt>
                <c:pt idx="177">
                  <c:v>1500</c:v>
                </c:pt>
                <c:pt idx="178">
                  <c:v>1500</c:v>
                </c:pt>
                <c:pt idx="179">
                  <c:v>1500</c:v>
                </c:pt>
                <c:pt idx="180">
                  <c:v>1500</c:v>
                </c:pt>
                <c:pt idx="181">
                  <c:v>1500</c:v>
                </c:pt>
                <c:pt idx="182">
                  <c:v>1500</c:v>
                </c:pt>
                <c:pt idx="183">
                  <c:v>1500</c:v>
                </c:pt>
                <c:pt idx="184">
                  <c:v>1500</c:v>
                </c:pt>
                <c:pt idx="185">
                  <c:v>1500</c:v>
                </c:pt>
                <c:pt idx="186">
                  <c:v>1500</c:v>
                </c:pt>
                <c:pt idx="187">
                  <c:v>1500</c:v>
                </c:pt>
                <c:pt idx="188">
                  <c:v>1500</c:v>
                </c:pt>
                <c:pt idx="189">
                  <c:v>1500</c:v>
                </c:pt>
                <c:pt idx="190">
                  <c:v>1500</c:v>
                </c:pt>
                <c:pt idx="191">
                  <c:v>1500</c:v>
                </c:pt>
                <c:pt idx="192">
                  <c:v>1500</c:v>
                </c:pt>
                <c:pt idx="193">
                  <c:v>1500</c:v>
                </c:pt>
                <c:pt idx="194">
                  <c:v>1500</c:v>
                </c:pt>
                <c:pt idx="195">
                  <c:v>1500</c:v>
                </c:pt>
                <c:pt idx="196">
                  <c:v>1500</c:v>
                </c:pt>
                <c:pt idx="197">
                  <c:v>1500</c:v>
                </c:pt>
                <c:pt idx="198">
                  <c:v>1500</c:v>
                </c:pt>
                <c:pt idx="199">
                  <c:v>1500</c:v>
                </c:pt>
                <c:pt idx="200">
                  <c:v>1500</c:v>
                </c:pt>
                <c:pt idx="201">
                  <c:v>1500</c:v>
                </c:pt>
                <c:pt idx="202">
                  <c:v>1500</c:v>
                </c:pt>
                <c:pt idx="203">
                  <c:v>1500</c:v>
                </c:pt>
                <c:pt idx="204">
                  <c:v>1500</c:v>
                </c:pt>
                <c:pt idx="205">
                  <c:v>1500</c:v>
                </c:pt>
                <c:pt idx="206">
                  <c:v>1500</c:v>
                </c:pt>
                <c:pt idx="207">
                  <c:v>1500</c:v>
                </c:pt>
                <c:pt idx="208">
                  <c:v>1500</c:v>
                </c:pt>
                <c:pt idx="209">
                  <c:v>1500</c:v>
                </c:pt>
                <c:pt idx="210">
                  <c:v>1500</c:v>
                </c:pt>
                <c:pt idx="211">
                  <c:v>1500</c:v>
                </c:pt>
                <c:pt idx="212">
                  <c:v>1500</c:v>
                </c:pt>
                <c:pt idx="213">
                  <c:v>1500</c:v>
                </c:pt>
                <c:pt idx="214">
                  <c:v>1500</c:v>
                </c:pt>
                <c:pt idx="215">
                  <c:v>1500</c:v>
                </c:pt>
                <c:pt idx="216">
                  <c:v>1500</c:v>
                </c:pt>
                <c:pt idx="217">
                  <c:v>1500</c:v>
                </c:pt>
                <c:pt idx="218">
                  <c:v>1500</c:v>
                </c:pt>
                <c:pt idx="219">
                  <c:v>1500</c:v>
                </c:pt>
                <c:pt idx="220">
                  <c:v>1500</c:v>
                </c:pt>
                <c:pt idx="221">
                  <c:v>1500</c:v>
                </c:pt>
                <c:pt idx="222">
                  <c:v>1500</c:v>
                </c:pt>
                <c:pt idx="223">
                  <c:v>1500</c:v>
                </c:pt>
                <c:pt idx="224">
                  <c:v>1500</c:v>
                </c:pt>
                <c:pt idx="225">
                  <c:v>1500</c:v>
                </c:pt>
                <c:pt idx="226">
                  <c:v>1500</c:v>
                </c:pt>
                <c:pt idx="227">
                  <c:v>1500</c:v>
                </c:pt>
                <c:pt idx="228">
                  <c:v>1500</c:v>
                </c:pt>
                <c:pt idx="229">
                  <c:v>1500</c:v>
                </c:pt>
                <c:pt idx="230">
                  <c:v>1500</c:v>
                </c:pt>
                <c:pt idx="231">
                  <c:v>1500</c:v>
                </c:pt>
                <c:pt idx="232">
                  <c:v>1500</c:v>
                </c:pt>
                <c:pt idx="233">
                  <c:v>1500</c:v>
                </c:pt>
                <c:pt idx="234">
                  <c:v>1500</c:v>
                </c:pt>
                <c:pt idx="235">
                  <c:v>1500</c:v>
                </c:pt>
                <c:pt idx="236">
                  <c:v>1500</c:v>
                </c:pt>
                <c:pt idx="237">
                  <c:v>1500</c:v>
                </c:pt>
                <c:pt idx="238">
                  <c:v>1500</c:v>
                </c:pt>
                <c:pt idx="239">
                  <c:v>1500</c:v>
                </c:pt>
                <c:pt idx="240">
                  <c:v>1500</c:v>
                </c:pt>
                <c:pt idx="241">
                  <c:v>1500</c:v>
                </c:pt>
                <c:pt idx="242">
                  <c:v>1500</c:v>
                </c:pt>
                <c:pt idx="243">
                  <c:v>1500</c:v>
                </c:pt>
                <c:pt idx="244">
                  <c:v>1500</c:v>
                </c:pt>
                <c:pt idx="245">
                  <c:v>1500</c:v>
                </c:pt>
                <c:pt idx="246">
                  <c:v>1500</c:v>
                </c:pt>
                <c:pt idx="247">
                  <c:v>1500</c:v>
                </c:pt>
                <c:pt idx="248">
                  <c:v>1500</c:v>
                </c:pt>
                <c:pt idx="249">
                  <c:v>1500</c:v>
                </c:pt>
                <c:pt idx="250">
                  <c:v>1500</c:v>
                </c:pt>
                <c:pt idx="251">
                  <c:v>1500</c:v>
                </c:pt>
                <c:pt idx="252">
                  <c:v>1500</c:v>
                </c:pt>
                <c:pt idx="253">
                  <c:v>1500</c:v>
                </c:pt>
                <c:pt idx="254">
                  <c:v>1500</c:v>
                </c:pt>
                <c:pt idx="255">
                  <c:v>1500</c:v>
                </c:pt>
                <c:pt idx="256">
                  <c:v>1000</c:v>
                </c:pt>
                <c:pt idx="257">
                  <c:v>1000</c:v>
                </c:pt>
                <c:pt idx="258">
                  <c:v>1000</c:v>
                </c:pt>
                <c:pt idx="259">
                  <c:v>1000</c:v>
                </c:pt>
                <c:pt idx="260">
                  <c:v>1000</c:v>
                </c:pt>
                <c:pt idx="261">
                  <c:v>1000</c:v>
                </c:pt>
                <c:pt idx="262">
                  <c:v>1000</c:v>
                </c:pt>
                <c:pt idx="263">
                  <c:v>1000</c:v>
                </c:pt>
                <c:pt idx="264">
                  <c:v>1000</c:v>
                </c:pt>
                <c:pt idx="265">
                  <c:v>1000</c:v>
                </c:pt>
                <c:pt idx="266">
                  <c:v>1000</c:v>
                </c:pt>
                <c:pt idx="267">
                  <c:v>1000</c:v>
                </c:pt>
                <c:pt idx="268">
                  <c:v>1000</c:v>
                </c:pt>
                <c:pt idx="269">
                  <c:v>1000</c:v>
                </c:pt>
                <c:pt idx="270">
                  <c:v>1000</c:v>
                </c:pt>
                <c:pt idx="271">
                  <c:v>1000</c:v>
                </c:pt>
                <c:pt idx="272">
                  <c:v>1000</c:v>
                </c:pt>
                <c:pt idx="273">
                  <c:v>1000</c:v>
                </c:pt>
                <c:pt idx="274">
                  <c:v>1000</c:v>
                </c:pt>
                <c:pt idx="275">
                  <c:v>1500</c:v>
                </c:pt>
                <c:pt idx="276">
                  <c:v>1000</c:v>
                </c:pt>
                <c:pt idx="277">
                  <c:v>1000</c:v>
                </c:pt>
                <c:pt idx="278">
                  <c:v>1500</c:v>
                </c:pt>
                <c:pt idx="279">
                  <c:v>1000</c:v>
                </c:pt>
                <c:pt idx="280">
                  <c:v>1500</c:v>
                </c:pt>
                <c:pt idx="281">
                  <c:v>1500</c:v>
                </c:pt>
                <c:pt idx="282">
                  <c:v>1500</c:v>
                </c:pt>
                <c:pt idx="283">
                  <c:v>1000</c:v>
                </c:pt>
                <c:pt idx="284">
                  <c:v>1500</c:v>
                </c:pt>
                <c:pt idx="285">
                  <c:v>1500</c:v>
                </c:pt>
                <c:pt idx="286">
                  <c:v>1500</c:v>
                </c:pt>
                <c:pt idx="287">
                  <c:v>1500</c:v>
                </c:pt>
                <c:pt idx="288">
                  <c:v>1500</c:v>
                </c:pt>
                <c:pt idx="289">
                  <c:v>1500</c:v>
                </c:pt>
                <c:pt idx="290">
                  <c:v>1500</c:v>
                </c:pt>
                <c:pt idx="291">
                  <c:v>1500</c:v>
                </c:pt>
                <c:pt idx="292">
                  <c:v>1500</c:v>
                </c:pt>
                <c:pt idx="293">
                  <c:v>1500</c:v>
                </c:pt>
                <c:pt idx="294">
                  <c:v>1500</c:v>
                </c:pt>
                <c:pt idx="295">
                  <c:v>1500</c:v>
                </c:pt>
                <c:pt idx="296">
                  <c:v>1500</c:v>
                </c:pt>
                <c:pt idx="297">
                  <c:v>1500</c:v>
                </c:pt>
                <c:pt idx="298">
                  <c:v>1500</c:v>
                </c:pt>
                <c:pt idx="299">
                  <c:v>1500</c:v>
                </c:pt>
                <c:pt idx="300">
                  <c:v>1500</c:v>
                </c:pt>
                <c:pt idx="301">
                  <c:v>1500</c:v>
                </c:pt>
                <c:pt idx="302">
                  <c:v>1500</c:v>
                </c:pt>
                <c:pt idx="303">
                  <c:v>1500</c:v>
                </c:pt>
                <c:pt idx="304">
                  <c:v>1500</c:v>
                </c:pt>
                <c:pt idx="305">
                  <c:v>1500</c:v>
                </c:pt>
                <c:pt idx="306">
                  <c:v>1500</c:v>
                </c:pt>
                <c:pt idx="307">
                  <c:v>1500</c:v>
                </c:pt>
                <c:pt idx="308">
                  <c:v>1500</c:v>
                </c:pt>
                <c:pt idx="309">
                  <c:v>1500</c:v>
                </c:pt>
                <c:pt idx="310">
                  <c:v>1500</c:v>
                </c:pt>
                <c:pt idx="311">
                  <c:v>1500</c:v>
                </c:pt>
                <c:pt idx="312">
                  <c:v>1500</c:v>
                </c:pt>
                <c:pt idx="313">
                  <c:v>1500</c:v>
                </c:pt>
                <c:pt idx="314">
                  <c:v>1500</c:v>
                </c:pt>
                <c:pt idx="315">
                  <c:v>1500</c:v>
                </c:pt>
                <c:pt idx="316">
                  <c:v>1000</c:v>
                </c:pt>
                <c:pt idx="317">
                  <c:v>1500</c:v>
                </c:pt>
                <c:pt idx="318">
                  <c:v>1500</c:v>
                </c:pt>
                <c:pt idx="319">
                  <c:v>1500</c:v>
                </c:pt>
                <c:pt idx="320">
                  <c:v>1500</c:v>
                </c:pt>
                <c:pt idx="321">
                  <c:v>1500</c:v>
                </c:pt>
                <c:pt idx="322">
                  <c:v>1500</c:v>
                </c:pt>
                <c:pt idx="323">
                  <c:v>1500</c:v>
                </c:pt>
                <c:pt idx="324">
                  <c:v>1500</c:v>
                </c:pt>
                <c:pt idx="325">
                  <c:v>1500</c:v>
                </c:pt>
                <c:pt idx="326">
                  <c:v>1500</c:v>
                </c:pt>
                <c:pt idx="327">
                  <c:v>1500</c:v>
                </c:pt>
                <c:pt idx="328">
                  <c:v>1500</c:v>
                </c:pt>
                <c:pt idx="329">
                  <c:v>1500</c:v>
                </c:pt>
                <c:pt idx="330">
                  <c:v>1500</c:v>
                </c:pt>
                <c:pt idx="331">
                  <c:v>1500</c:v>
                </c:pt>
                <c:pt idx="332">
                  <c:v>1500</c:v>
                </c:pt>
                <c:pt idx="333">
                  <c:v>1500</c:v>
                </c:pt>
                <c:pt idx="334">
                  <c:v>1500</c:v>
                </c:pt>
                <c:pt idx="335">
                  <c:v>1500</c:v>
                </c:pt>
                <c:pt idx="336">
                  <c:v>1500</c:v>
                </c:pt>
                <c:pt idx="337">
                  <c:v>1500</c:v>
                </c:pt>
                <c:pt idx="338">
                  <c:v>1500</c:v>
                </c:pt>
                <c:pt idx="339">
                  <c:v>1500</c:v>
                </c:pt>
                <c:pt idx="340">
                  <c:v>1500</c:v>
                </c:pt>
                <c:pt idx="341">
                  <c:v>1000</c:v>
                </c:pt>
                <c:pt idx="342">
                  <c:v>1500</c:v>
                </c:pt>
                <c:pt idx="343">
                  <c:v>1500</c:v>
                </c:pt>
                <c:pt idx="344">
                  <c:v>1500</c:v>
                </c:pt>
                <c:pt idx="345">
                  <c:v>1500</c:v>
                </c:pt>
                <c:pt idx="346">
                  <c:v>1500</c:v>
                </c:pt>
                <c:pt idx="347">
                  <c:v>1500</c:v>
                </c:pt>
                <c:pt idx="348">
                  <c:v>1500</c:v>
                </c:pt>
                <c:pt idx="349">
                  <c:v>1500</c:v>
                </c:pt>
                <c:pt idx="350">
                  <c:v>1000</c:v>
                </c:pt>
                <c:pt idx="351">
                  <c:v>1500</c:v>
                </c:pt>
                <c:pt idx="352">
                  <c:v>1500</c:v>
                </c:pt>
                <c:pt idx="353">
                  <c:v>1500</c:v>
                </c:pt>
                <c:pt idx="354">
                  <c:v>1500</c:v>
                </c:pt>
                <c:pt idx="355">
                  <c:v>1500</c:v>
                </c:pt>
                <c:pt idx="356">
                  <c:v>1500</c:v>
                </c:pt>
                <c:pt idx="357">
                  <c:v>1500</c:v>
                </c:pt>
                <c:pt idx="358">
                  <c:v>1500</c:v>
                </c:pt>
                <c:pt idx="359">
                  <c:v>1500</c:v>
                </c:pt>
                <c:pt idx="360">
                  <c:v>1500</c:v>
                </c:pt>
                <c:pt idx="361">
                  <c:v>1500</c:v>
                </c:pt>
                <c:pt idx="362">
                  <c:v>1500</c:v>
                </c:pt>
                <c:pt idx="363">
                  <c:v>1500</c:v>
                </c:pt>
                <c:pt idx="364">
                  <c:v>1500</c:v>
                </c:pt>
                <c:pt idx="365">
                  <c:v>1500</c:v>
                </c:pt>
                <c:pt idx="366">
                  <c:v>1500</c:v>
                </c:pt>
                <c:pt idx="367">
                  <c:v>1500</c:v>
                </c:pt>
                <c:pt idx="368">
                  <c:v>1500</c:v>
                </c:pt>
                <c:pt idx="369">
                  <c:v>1500</c:v>
                </c:pt>
                <c:pt idx="370">
                  <c:v>1500</c:v>
                </c:pt>
                <c:pt idx="371">
                  <c:v>1500</c:v>
                </c:pt>
                <c:pt idx="372">
                  <c:v>1500</c:v>
                </c:pt>
                <c:pt idx="373">
                  <c:v>1500</c:v>
                </c:pt>
                <c:pt idx="374">
                  <c:v>1500</c:v>
                </c:pt>
                <c:pt idx="375">
                  <c:v>1500</c:v>
                </c:pt>
                <c:pt idx="376">
                  <c:v>1500</c:v>
                </c:pt>
                <c:pt idx="377">
                  <c:v>1500</c:v>
                </c:pt>
                <c:pt idx="378">
                  <c:v>1500</c:v>
                </c:pt>
                <c:pt idx="379">
                  <c:v>1500</c:v>
                </c:pt>
                <c:pt idx="380">
                  <c:v>1500</c:v>
                </c:pt>
                <c:pt idx="381">
                  <c:v>1500</c:v>
                </c:pt>
                <c:pt idx="382">
                  <c:v>1500</c:v>
                </c:pt>
                <c:pt idx="383">
                  <c:v>1500</c:v>
                </c:pt>
                <c:pt idx="384">
                  <c:v>1500</c:v>
                </c:pt>
                <c:pt idx="385">
                  <c:v>1500</c:v>
                </c:pt>
                <c:pt idx="386">
                  <c:v>1500</c:v>
                </c:pt>
                <c:pt idx="387">
                  <c:v>1500</c:v>
                </c:pt>
                <c:pt idx="388">
                  <c:v>1500</c:v>
                </c:pt>
                <c:pt idx="389">
                  <c:v>1500</c:v>
                </c:pt>
                <c:pt idx="390">
                  <c:v>1500</c:v>
                </c:pt>
                <c:pt idx="391">
                  <c:v>1500</c:v>
                </c:pt>
                <c:pt idx="392">
                  <c:v>1500</c:v>
                </c:pt>
                <c:pt idx="393">
                  <c:v>1500</c:v>
                </c:pt>
                <c:pt idx="394">
                  <c:v>1500</c:v>
                </c:pt>
                <c:pt idx="395">
                  <c:v>1500</c:v>
                </c:pt>
                <c:pt idx="396">
                  <c:v>1500</c:v>
                </c:pt>
                <c:pt idx="397">
                  <c:v>1500</c:v>
                </c:pt>
                <c:pt idx="398">
                  <c:v>1500</c:v>
                </c:pt>
                <c:pt idx="399">
                  <c:v>1500</c:v>
                </c:pt>
                <c:pt idx="400">
                  <c:v>1500</c:v>
                </c:pt>
                <c:pt idx="401">
                  <c:v>1500</c:v>
                </c:pt>
                <c:pt idx="402">
                  <c:v>1000</c:v>
                </c:pt>
                <c:pt idx="403">
                  <c:v>1500</c:v>
                </c:pt>
                <c:pt idx="404">
                  <c:v>1500</c:v>
                </c:pt>
                <c:pt idx="405">
                  <c:v>1500</c:v>
                </c:pt>
                <c:pt idx="406">
                  <c:v>1500</c:v>
                </c:pt>
                <c:pt idx="407">
                  <c:v>1500</c:v>
                </c:pt>
                <c:pt idx="408">
                  <c:v>1500</c:v>
                </c:pt>
                <c:pt idx="409">
                  <c:v>1500</c:v>
                </c:pt>
                <c:pt idx="410">
                  <c:v>1500</c:v>
                </c:pt>
                <c:pt idx="411">
                  <c:v>1000</c:v>
                </c:pt>
                <c:pt idx="412">
                  <c:v>1000</c:v>
                </c:pt>
                <c:pt idx="413">
                  <c:v>1500</c:v>
                </c:pt>
                <c:pt idx="414">
                  <c:v>1500</c:v>
                </c:pt>
                <c:pt idx="415">
                  <c:v>1000</c:v>
                </c:pt>
                <c:pt idx="416">
                  <c:v>1500</c:v>
                </c:pt>
                <c:pt idx="417">
                  <c:v>1000</c:v>
                </c:pt>
                <c:pt idx="418">
                  <c:v>1000</c:v>
                </c:pt>
                <c:pt idx="419">
                  <c:v>1000</c:v>
                </c:pt>
                <c:pt idx="420">
                  <c:v>1000</c:v>
                </c:pt>
                <c:pt idx="421">
                  <c:v>1500</c:v>
                </c:pt>
                <c:pt idx="422">
                  <c:v>1500</c:v>
                </c:pt>
                <c:pt idx="423">
                  <c:v>1000</c:v>
                </c:pt>
                <c:pt idx="424">
                  <c:v>1000</c:v>
                </c:pt>
                <c:pt idx="425">
                  <c:v>1000</c:v>
                </c:pt>
                <c:pt idx="426">
                  <c:v>1000</c:v>
                </c:pt>
                <c:pt idx="427">
                  <c:v>1000</c:v>
                </c:pt>
                <c:pt idx="428">
                  <c:v>1000</c:v>
                </c:pt>
                <c:pt idx="429">
                  <c:v>1000</c:v>
                </c:pt>
                <c:pt idx="430">
                  <c:v>1000</c:v>
                </c:pt>
                <c:pt idx="431">
                  <c:v>1000</c:v>
                </c:pt>
                <c:pt idx="432">
                  <c:v>1000</c:v>
                </c:pt>
                <c:pt idx="433">
                  <c:v>1000</c:v>
                </c:pt>
                <c:pt idx="434">
                  <c:v>1000</c:v>
                </c:pt>
                <c:pt idx="435">
                  <c:v>1000</c:v>
                </c:pt>
                <c:pt idx="436">
                  <c:v>1000</c:v>
                </c:pt>
                <c:pt idx="437">
                  <c:v>1000</c:v>
                </c:pt>
                <c:pt idx="438">
                  <c:v>1000</c:v>
                </c:pt>
                <c:pt idx="439">
                  <c:v>1000</c:v>
                </c:pt>
                <c:pt idx="440">
                  <c:v>1000</c:v>
                </c:pt>
                <c:pt idx="441">
                  <c:v>1000</c:v>
                </c:pt>
                <c:pt idx="442">
                  <c:v>1000</c:v>
                </c:pt>
                <c:pt idx="443">
                  <c:v>1000</c:v>
                </c:pt>
                <c:pt idx="444">
                  <c:v>1500</c:v>
                </c:pt>
                <c:pt idx="445">
                  <c:v>1500</c:v>
                </c:pt>
                <c:pt idx="446">
                  <c:v>1500</c:v>
                </c:pt>
                <c:pt idx="447">
                  <c:v>1500</c:v>
                </c:pt>
                <c:pt idx="448">
                  <c:v>1000</c:v>
                </c:pt>
                <c:pt idx="449">
                  <c:v>1000</c:v>
                </c:pt>
                <c:pt idx="450">
                  <c:v>1000</c:v>
                </c:pt>
                <c:pt idx="451">
                  <c:v>1500</c:v>
                </c:pt>
                <c:pt idx="452">
                  <c:v>1500</c:v>
                </c:pt>
                <c:pt idx="453">
                  <c:v>1500</c:v>
                </c:pt>
                <c:pt idx="454">
                  <c:v>1000</c:v>
                </c:pt>
                <c:pt idx="455">
                  <c:v>1500</c:v>
                </c:pt>
                <c:pt idx="456">
                  <c:v>1000</c:v>
                </c:pt>
                <c:pt idx="457">
                  <c:v>1500</c:v>
                </c:pt>
                <c:pt idx="458">
                  <c:v>1500</c:v>
                </c:pt>
                <c:pt idx="459">
                  <c:v>1500</c:v>
                </c:pt>
                <c:pt idx="460">
                  <c:v>1000</c:v>
                </c:pt>
                <c:pt idx="461">
                  <c:v>1500</c:v>
                </c:pt>
                <c:pt idx="462">
                  <c:v>1000</c:v>
                </c:pt>
                <c:pt idx="463">
                  <c:v>1500</c:v>
                </c:pt>
                <c:pt idx="464">
                  <c:v>1500</c:v>
                </c:pt>
                <c:pt idx="465">
                  <c:v>1500</c:v>
                </c:pt>
                <c:pt idx="466">
                  <c:v>1500</c:v>
                </c:pt>
                <c:pt idx="467">
                  <c:v>1500</c:v>
                </c:pt>
                <c:pt idx="468">
                  <c:v>1000</c:v>
                </c:pt>
                <c:pt idx="469">
                  <c:v>1500</c:v>
                </c:pt>
                <c:pt idx="470">
                  <c:v>1500</c:v>
                </c:pt>
                <c:pt idx="471">
                  <c:v>1500</c:v>
                </c:pt>
                <c:pt idx="472">
                  <c:v>1500</c:v>
                </c:pt>
                <c:pt idx="473">
                  <c:v>1500</c:v>
                </c:pt>
                <c:pt idx="474">
                  <c:v>1500</c:v>
                </c:pt>
                <c:pt idx="475">
                  <c:v>1500</c:v>
                </c:pt>
                <c:pt idx="476">
                  <c:v>1000</c:v>
                </c:pt>
                <c:pt idx="477">
                  <c:v>1500</c:v>
                </c:pt>
                <c:pt idx="478">
                  <c:v>1500</c:v>
                </c:pt>
                <c:pt idx="479">
                  <c:v>1500</c:v>
                </c:pt>
                <c:pt idx="480">
                  <c:v>1500</c:v>
                </c:pt>
                <c:pt idx="481">
                  <c:v>1000</c:v>
                </c:pt>
                <c:pt idx="482">
                  <c:v>1000</c:v>
                </c:pt>
                <c:pt idx="483">
                  <c:v>1000</c:v>
                </c:pt>
                <c:pt idx="484">
                  <c:v>1000</c:v>
                </c:pt>
                <c:pt idx="485">
                  <c:v>1000</c:v>
                </c:pt>
                <c:pt idx="486">
                  <c:v>1000</c:v>
                </c:pt>
                <c:pt idx="487">
                  <c:v>1000</c:v>
                </c:pt>
                <c:pt idx="488">
                  <c:v>1000</c:v>
                </c:pt>
                <c:pt idx="489">
                  <c:v>1000</c:v>
                </c:pt>
                <c:pt idx="490">
                  <c:v>1000</c:v>
                </c:pt>
                <c:pt idx="491">
                  <c:v>1000</c:v>
                </c:pt>
                <c:pt idx="492">
                  <c:v>1000</c:v>
                </c:pt>
                <c:pt idx="493">
                  <c:v>1000</c:v>
                </c:pt>
                <c:pt idx="494">
                  <c:v>600</c:v>
                </c:pt>
                <c:pt idx="495">
                  <c:v>1000</c:v>
                </c:pt>
                <c:pt idx="496">
                  <c:v>1000</c:v>
                </c:pt>
                <c:pt idx="497">
                  <c:v>1000</c:v>
                </c:pt>
                <c:pt idx="498">
                  <c:v>1000</c:v>
                </c:pt>
                <c:pt idx="499">
                  <c:v>1000</c:v>
                </c:pt>
                <c:pt idx="500">
                  <c:v>1000</c:v>
                </c:pt>
                <c:pt idx="501">
                  <c:v>1000</c:v>
                </c:pt>
                <c:pt idx="502">
                  <c:v>1000</c:v>
                </c:pt>
                <c:pt idx="503">
                  <c:v>1000</c:v>
                </c:pt>
                <c:pt idx="504">
                  <c:v>1000</c:v>
                </c:pt>
                <c:pt idx="505">
                  <c:v>1000</c:v>
                </c:pt>
                <c:pt idx="506">
                  <c:v>1000</c:v>
                </c:pt>
                <c:pt idx="507">
                  <c:v>1500</c:v>
                </c:pt>
                <c:pt idx="508">
                  <c:v>1000</c:v>
                </c:pt>
                <c:pt idx="509">
                  <c:v>1000</c:v>
                </c:pt>
                <c:pt idx="510">
                  <c:v>1000</c:v>
                </c:pt>
                <c:pt idx="511">
                  <c:v>1000</c:v>
                </c:pt>
                <c:pt idx="512">
                  <c:v>1000</c:v>
                </c:pt>
                <c:pt idx="513">
                  <c:v>1500</c:v>
                </c:pt>
                <c:pt idx="514">
                  <c:v>1500</c:v>
                </c:pt>
                <c:pt idx="515">
                  <c:v>1000</c:v>
                </c:pt>
                <c:pt idx="516">
                  <c:v>1000</c:v>
                </c:pt>
                <c:pt idx="517">
                  <c:v>1500</c:v>
                </c:pt>
                <c:pt idx="518">
                  <c:v>1500</c:v>
                </c:pt>
                <c:pt idx="519">
                  <c:v>1500</c:v>
                </c:pt>
                <c:pt idx="520">
                  <c:v>1500</c:v>
                </c:pt>
                <c:pt idx="521">
                  <c:v>1000</c:v>
                </c:pt>
                <c:pt idx="522">
                  <c:v>1500</c:v>
                </c:pt>
                <c:pt idx="523">
                  <c:v>1000</c:v>
                </c:pt>
                <c:pt idx="524">
                  <c:v>1500</c:v>
                </c:pt>
                <c:pt idx="525">
                  <c:v>1500</c:v>
                </c:pt>
                <c:pt idx="526">
                  <c:v>1000</c:v>
                </c:pt>
                <c:pt idx="527">
                  <c:v>1500</c:v>
                </c:pt>
                <c:pt idx="528">
                  <c:v>1500</c:v>
                </c:pt>
                <c:pt idx="529">
                  <c:v>1500</c:v>
                </c:pt>
                <c:pt idx="530">
                  <c:v>1500</c:v>
                </c:pt>
                <c:pt idx="531">
                  <c:v>1000</c:v>
                </c:pt>
                <c:pt idx="532">
                  <c:v>1500</c:v>
                </c:pt>
                <c:pt idx="533">
                  <c:v>1000</c:v>
                </c:pt>
                <c:pt idx="534">
                  <c:v>1000</c:v>
                </c:pt>
                <c:pt idx="535">
                  <c:v>1500</c:v>
                </c:pt>
                <c:pt idx="536">
                  <c:v>1500</c:v>
                </c:pt>
                <c:pt idx="537">
                  <c:v>1500</c:v>
                </c:pt>
                <c:pt idx="538">
                  <c:v>1500</c:v>
                </c:pt>
                <c:pt idx="539">
                  <c:v>1500</c:v>
                </c:pt>
                <c:pt idx="540">
                  <c:v>1000</c:v>
                </c:pt>
                <c:pt idx="541">
                  <c:v>1500</c:v>
                </c:pt>
                <c:pt idx="542">
                  <c:v>1500</c:v>
                </c:pt>
                <c:pt idx="543">
                  <c:v>1000</c:v>
                </c:pt>
                <c:pt idx="544">
                  <c:v>1000</c:v>
                </c:pt>
                <c:pt idx="545">
                  <c:v>1500</c:v>
                </c:pt>
                <c:pt idx="546">
                  <c:v>1500</c:v>
                </c:pt>
                <c:pt idx="547">
                  <c:v>1500</c:v>
                </c:pt>
                <c:pt idx="548">
                  <c:v>1500</c:v>
                </c:pt>
                <c:pt idx="549">
                  <c:v>1500</c:v>
                </c:pt>
                <c:pt idx="550">
                  <c:v>1500</c:v>
                </c:pt>
                <c:pt idx="551">
                  <c:v>1000</c:v>
                </c:pt>
                <c:pt idx="552">
                  <c:v>1000</c:v>
                </c:pt>
                <c:pt idx="553">
                  <c:v>1500</c:v>
                </c:pt>
                <c:pt idx="554">
                  <c:v>1500</c:v>
                </c:pt>
                <c:pt idx="555">
                  <c:v>1500</c:v>
                </c:pt>
                <c:pt idx="556">
                  <c:v>1500</c:v>
                </c:pt>
                <c:pt idx="557">
                  <c:v>1500</c:v>
                </c:pt>
                <c:pt idx="558">
                  <c:v>1500</c:v>
                </c:pt>
                <c:pt idx="559">
                  <c:v>1500</c:v>
                </c:pt>
                <c:pt idx="560">
                  <c:v>1500</c:v>
                </c:pt>
                <c:pt idx="561">
                  <c:v>1500</c:v>
                </c:pt>
                <c:pt idx="562">
                  <c:v>1500</c:v>
                </c:pt>
                <c:pt idx="563">
                  <c:v>1000</c:v>
                </c:pt>
                <c:pt idx="564">
                  <c:v>1500</c:v>
                </c:pt>
                <c:pt idx="565">
                  <c:v>1500</c:v>
                </c:pt>
                <c:pt idx="566">
                  <c:v>1500</c:v>
                </c:pt>
                <c:pt idx="567">
                  <c:v>1500</c:v>
                </c:pt>
                <c:pt idx="568">
                  <c:v>1500</c:v>
                </c:pt>
                <c:pt idx="569">
                  <c:v>1500</c:v>
                </c:pt>
                <c:pt idx="570">
                  <c:v>1500</c:v>
                </c:pt>
                <c:pt idx="571">
                  <c:v>1500</c:v>
                </c:pt>
                <c:pt idx="572">
                  <c:v>1500</c:v>
                </c:pt>
                <c:pt idx="573">
                  <c:v>1000</c:v>
                </c:pt>
                <c:pt idx="574">
                  <c:v>1500</c:v>
                </c:pt>
                <c:pt idx="575">
                  <c:v>1500</c:v>
                </c:pt>
                <c:pt idx="576">
                  <c:v>1500</c:v>
                </c:pt>
                <c:pt idx="577">
                  <c:v>1500</c:v>
                </c:pt>
                <c:pt idx="578">
                  <c:v>1500</c:v>
                </c:pt>
                <c:pt idx="579">
                  <c:v>1500</c:v>
                </c:pt>
                <c:pt idx="580">
                  <c:v>1000</c:v>
                </c:pt>
                <c:pt idx="581">
                  <c:v>1500</c:v>
                </c:pt>
                <c:pt idx="582">
                  <c:v>1000</c:v>
                </c:pt>
                <c:pt idx="583">
                  <c:v>1500</c:v>
                </c:pt>
                <c:pt idx="584">
                  <c:v>1500</c:v>
                </c:pt>
                <c:pt idx="585">
                  <c:v>1500</c:v>
                </c:pt>
                <c:pt idx="586">
                  <c:v>1500</c:v>
                </c:pt>
                <c:pt idx="587">
                  <c:v>1500</c:v>
                </c:pt>
                <c:pt idx="588">
                  <c:v>1500</c:v>
                </c:pt>
                <c:pt idx="589">
                  <c:v>1500</c:v>
                </c:pt>
                <c:pt idx="590">
                  <c:v>1000</c:v>
                </c:pt>
                <c:pt idx="591">
                  <c:v>1500</c:v>
                </c:pt>
                <c:pt idx="592">
                  <c:v>1500</c:v>
                </c:pt>
                <c:pt idx="593">
                  <c:v>1000</c:v>
                </c:pt>
                <c:pt idx="594">
                  <c:v>1500</c:v>
                </c:pt>
                <c:pt idx="595">
                  <c:v>1500</c:v>
                </c:pt>
                <c:pt idx="596">
                  <c:v>1500</c:v>
                </c:pt>
                <c:pt idx="597">
                  <c:v>1500</c:v>
                </c:pt>
                <c:pt idx="598">
                  <c:v>1500</c:v>
                </c:pt>
                <c:pt idx="599">
                  <c:v>1500</c:v>
                </c:pt>
                <c:pt idx="600">
                  <c:v>1000</c:v>
                </c:pt>
                <c:pt idx="601">
                  <c:v>1500</c:v>
                </c:pt>
                <c:pt idx="602">
                  <c:v>1000</c:v>
                </c:pt>
                <c:pt idx="603">
                  <c:v>1500</c:v>
                </c:pt>
                <c:pt idx="604">
                  <c:v>1000</c:v>
                </c:pt>
                <c:pt idx="605">
                  <c:v>1500</c:v>
                </c:pt>
                <c:pt idx="606">
                  <c:v>1500</c:v>
                </c:pt>
                <c:pt idx="607">
                  <c:v>1000</c:v>
                </c:pt>
                <c:pt idx="608">
                  <c:v>1000</c:v>
                </c:pt>
                <c:pt idx="609">
                  <c:v>1500</c:v>
                </c:pt>
                <c:pt idx="610">
                  <c:v>1500</c:v>
                </c:pt>
                <c:pt idx="611">
                  <c:v>1500</c:v>
                </c:pt>
                <c:pt idx="612">
                  <c:v>1000</c:v>
                </c:pt>
                <c:pt idx="613">
                  <c:v>1500</c:v>
                </c:pt>
                <c:pt idx="614">
                  <c:v>1500</c:v>
                </c:pt>
                <c:pt idx="615">
                  <c:v>1000</c:v>
                </c:pt>
                <c:pt idx="616">
                  <c:v>1500</c:v>
                </c:pt>
                <c:pt idx="617">
                  <c:v>1000</c:v>
                </c:pt>
                <c:pt idx="618">
                  <c:v>1500</c:v>
                </c:pt>
                <c:pt idx="619">
                  <c:v>1500</c:v>
                </c:pt>
                <c:pt idx="620">
                  <c:v>1000</c:v>
                </c:pt>
                <c:pt idx="621">
                  <c:v>1000</c:v>
                </c:pt>
                <c:pt idx="622">
                  <c:v>1000</c:v>
                </c:pt>
                <c:pt idx="623">
                  <c:v>1000</c:v>
                </c:pt>
                <c:pt idx="624">
                  <c:v>1500</c:v>
                </c:pt>
                <c:pt idx="625">
                  <c:v>1000</c:v>
                </c:pt>
                <c:pt idx="626">
                  <c:v>1000</c:v>
                </c:pt>
                <c:pt idx="627">
                  <c:v>1000</c:v>
                </c:pt>
                <c:pt idx="628">
                  <c:v>1000</c:v>
                </c:pt>
                <c:pt idx="629">
                  <c:v>1000</c:v>
                </c:pt>
                <c:pt idx="630">
                  <c:v>1000</c:v>
                </c:pt>
                <c:pt idx="631">
                  <c:v>1000</c:v>
                </c:pt>
                <c:pt idx="632">
                  <c:v>1000</c:v>
                </c:pt>
                <c:pt idx="633">
                  <c:v>1000</c:v>
                </c:pt>
                <c:pt idx="634">
                  <c:v>1000</c:v>
                </c:pt>
                <c:pt idx="635">
                  <c:v>1000</c:v>
                </c:pt>
                <c:pt idx="636">
                  <c:v>1000</c:v>
                </c:pt>
                <c:pt idx="637">
                  <c:v>1000</c:v>
                </c:pt>
                <c:pt idx="638">
                  <c:v>1000</c:v>
                </c:pt>
                <c:pt idx="639">
                  <c:v>1000</c:v>
                </c:pt>
                <c:pt idx="640">
                  <c:v>1000</c:v>
                </c:pt>
                <c:pt idx="641">
                  <c:v>1000</c:v>
                </c:pt>
                <c:pt idx="642">
                  <c:v>1000</c:v>
                </c:pt>
                <c:pt idx="643">
                  <c:v>1000</c:v>
                </c:pt>
                <c:pt idx="644">
                  <c:v>1000</c:v>
                </c:pt>
                <c:pt idx="645">
                  <c:v>1000</c:v>
                </c:pt>
                <c:pt idx="646">
                  <c:v>1000</c:v>
                </c:pt>
                <c:pt idx="647">
                  <c:v>600</c:v>
                </c:pt>
                <c:pt idx="648">
                  <c:v>1000</c:v>
                </c:pt>
                <c:pt idx="649">
                  <c:v>1000</c:v>
                </c:pt>
                <c:pt idx="650">
                  <c:v>1000</c:v>
                </c:pt>
                <c:pt idx="651">
                  <c:v>1000</c:v>
                </c:pt>
                <c:pt idx="652">
                  <c:v>1000</c:v>
                </c:pt>
                <c:pt idx="653">
                  <c:v>1000</c:v>
                </c:pt>
                <c:pt idx="654">
                  <c:v>1000</c:v>
                </c:pt>
                <c:pt idx="655">
                  <c:v>1000</c:v>
                </c:pt>
                <c:pt idx="656">
                  <c:v>1000</c:v>
                </c:pt>
                <c:pt idx="657">
                  <c:v>1000</c:v>
                </c:pt>
                <c:pt idx="658">
                  <c:v>1500</c:v>
                </c:pt>
                <c:pt idx="659">
                  <c:v>1000</c:v>
                </c:pt>
                <c:pt idx="660">
                  <c:v>1000</c:v>
                </c:pt>
                <c:pt idx="661">
                  <c:v>1000</c:v>
                </c:pt>
                <c:pt idx="662">
                  <c:v>1000</c:v>
                </c:pt>
                <c:pt idx="663">
                  <c:v>1000</c:v>
                </c:pt>
                <c:pt idx="664">
                  <c:v>1000</c:v>
                </c:pt>
                <c:pt idx="665">
                  <c:v>1000</c:v>
                </c:pt>
                <c:pt idx="666">
                  <c:v>1000</c:v>
                </c:pt>
                <c:pt idx="667">
                  <c:v>600</c:v>
                </c:pt>
                <c:pt idx="668">
                  <c:v>1000</c:v>
                </c:pt>
                <c:pt idx="669">
                  <c:v>1000</c:v>
                </c:pt>
                <c:pt idx="670">
                  <c:v>1000</c:v>
                </c:pt>
                <c:pt idx="671">
                  <c:v>1000</c:v>
                </c:pt>
                <c:pt idx="672">
                  <c:v>1000</c:v>
                </c:pt>
                <c:pt idx="673">
                  <c:v>1000</c:v>
                </c:pt>
                <c:pt idx="674">
                  <c:v>1000</c:v>
                </c:pt>
                <c:pt idx="675">
                  <c:v>1000</c:v>
                </c:pt>
                <c:pt idx="676">
                  <c:v>1000</c:v>
                </c:pt>
                <c:pt idx="677">
                  <c:v>1000</c:v>
                </c:pt>
                <c:pt idx="678">
                  <c:v>600</c:v>
                </c:pt>
                <c:pt idx="679">
                  <c:v>1000</c:v>
                </c:pt>
                <c:pt idx="680">
                  <c:v>600</c:v>
                </c:pt>
                <c:pt idx="681">
                  <c:v>1000</c:v>
                </c:pt>
                <c:pt idx="682">
                  <c:v>1000</c:v>
                </c:pt>
                <c:pt idx="683">
                  <c:v>600</c:v>
                </c:pt>
                <c:pt idx="684">
                  <c:v>1000</c:v>
                </c:pt>
                <c:pt idx="685">
                  <c:v>1000</c:v>
                </c:pt>
                <c:pt idx="686">
                  <c:v>1000</c:v>
                </c:pt>
                <c:pt idx="687">
                  <c:v>1000</c:v>
                </c:pt>
                <c:pt idx="688">
                  <c:v>1000</c:v>
                </c:pt>
                <c:pt idx="689">
                  <c:v>1000</c:v>
                </c:pt>
                <c:pt idx="690">
                  <c:v>1000</c:v>
                </c:pt>
                <c:pt idx="691">
                  <c:v>1000</c:v>
                </c:pt>
                <c:pt idx="692">
                  <c:v>600</c:v>
                </c:pt>
                <c:pt idx="693">
                  <c:v>1000</c:v>
                </c:pt>
                <c:pt idx="694">
                  <c:v>1000</c:v>
                </c:pt>
                <c:pt idx="695">
                  <c:v>1000</c:v>
                </c:pt>
                <c:pt idx="696">
                  <c:v>600</c:v>
                </c:pt>
                <c:pt idx="697">
                  <c:v>600</c:v>
                </c:pt>
                <c:pt idx="698">
                  <c:v>1000</c:v>
                </c:pt>
                <c:pt idx="699">
                  <c:v>1000</c:v>
                </c:pt>
                <c:pt idx="700">
                  <c:v>1000</c:v>
                </c:pt>
                <c:pt idx="701">
                  <c:v>1000</c:v>
                </c:pt>
                <c:pt idx="702">
                  <c:v>1000</c:v>
                </c:pt>
                <c:pt idx="703">
                  <c:v>1000</c:v>
                </c:pt>
                <c:pt idx="704">
                  <c:v>1000</c:v>
                </c:pt>
                <c:pt idx="705">
                  <c:v>1000</c:v>
                </c:pt>
                <c:pt idx="706">
                  <c:v>1000</c:v>
                </c:pt>
                <c:pt idx="707">
                  <c:v>1000</c:v>
                </c:pt>
                <c:pt idx="708">
                  <c:v>1000</c:v>
                </c:pt>
                <c:pt idx="709">
                  <c:v>1000</c:v>
                </c:pt>
                <c:pt idx="710">
                  <c:v>1000</c:v>
                </c:pt>
                <c:pt idx="711">
                  <c:v>1000</c:v>
                </c:pt>
                <c:pt idx="712">
                  <c:v>1000</c:v>
                </c:pt>
                <c:pt idx="713">
                  <c:v>1000</c:v>
                </c:pt>
                <c:pt idx="714">
                  <c:v>1000</c:v>
                </c:pt>
                <c:pt idx="715">
                  <c:v>600</c:v>
                </c:pt>
                <c:pt idx="716">
                  <c:v>1000</c:v>
                </c:pt>
                <c:pt idx="717">
                  <c:v>1000</c:v>
                </c:pt>
                <c:pt idx="718">
                  <c:v>1000</c:v>
                </c:pt>
                <c:pt idx="719">
                  <c:v>600</c:v>
                </c:pt>
                <c:pt idx="720">
                  <c:v>1000</c:v>
                </c:pt>
                <c:pt idx="721">
                  <c:v>600</c:v>
                </c:pt>
                <c:pt idx="722">
                  <c:v>1000</c:v>
                </c:pt>
                <c:pt idx="723">
                  <c:v>1000</c:v>
                </c:pt>
                <c:pt idx="724">
                  <c:v>600</c:v>
                </c:pt>
                <c:pt idx="725">
                  <c:v>1000</c:v>
                </c:pt>
                <c:pt idx="726">
                  <c:v>1000</c:v>
                </c:pt>
                <c:pt idx="727">
                  <c:v>1000</c:v>
                </c:pt>
                <c:pt idx="728">
                  <c:v>1000</c:v>
                </c:pt>
                <c:pt idx="729">
                  <c:v>1000</c:v>
                </c:pt>
                <c:pt idx="730">
                  <c:v>1000</c:v>
                </c:pt>
                <c:pt idx="731">
                  <c:v>1000</c:v>
                </c:pt>
                <c:pt idx="732">
                  <c:v>600</c:v>
                </c:pt>
                <c:pt idx="733">
                  <c:v>1000</c:v>
                </c:pt>
                <c:pt idx="734">
                  <c:v>1000</c:v>
                </c:pt>
                <c:pt idx="735">
                  <c:v>600</c:v>
                </c:pt>
                <c:pt idx="736">
                  <c:v>1000</c:v>
                </c:pt>
                <c:pt idx="737">
                  <c:v>600</c:v>
                </c:pt>
                <c:pt idx="738">
                  <c:v>1000</c:v>
                </c:pt>
                <c:pt idx="739">
                  <c:v>1000</c:v>
                </c:pt>
                <c:pt idx="740">
                  <c:v>600</c:v>
                </c:pt>
                <c:pt idx="741">
                  <c:v>1000</c:v>
                </c:pt>
                <c:pt idx="742">
                  <c:v>600</c:v>
                </c:pt>
                <c:pt idx="743">
                  <c:v>1000</c:v>
                </c:pt>
                <c:pt idx="744">
                  <c:v>600</c:v>
                </c:pt>
                <c:pt idx="745">
                  <c:v>600</c:v>
                </c:pt>
                <c:pt idx="746">
                  <c:v>600</c:v>
                </c:pt>
                <c:pt idx="747">
                  <c:v>1000</c:v>
                </c:pt>
                <c:pt idx="748">
                  <c:v>1000</c:v>
                </c:pt>
                <c:pt idx="749">
                  <c:v>600</c:v>
                </c:pt>
                <c:pt idx="750">
                  <c:v>600</c:v>
                </c:pt>
                <c:pt idx="751">
                  <c:v>600</c:v>
                </c:pt>
                <c:pt idx="752">
                  <c:v>1000</c:v>
                </c:pt>
                <c:pt idx="753">
                  <c:v>1000</c:v>
                </c:pt>
                <c:pt idx="754">
                  <c:v>1000</c:v>
                </c:pt>
                <c:pt idx="755">
                  <c:v>1000</c:v>
                </c:pt>
                <c:pt idx="756">
                  <c:v>600</c:v>
                </c:pt>
                <c:pt idx="757">
                  <c:v>1000</c:v>
                </c:pt>
                <c:pt idx="758">
                  <c:v>600</c:v>
                </c:pt>
                <c:pt idx="759">
                  <c:v>600</c:v>
                </c:pt>
                <c:pt idx="760">
                  <c:v>600</c:v>
                </c:pt>
                <c:pt idx="761">
                  <c:v>600</c:v>
                </c:pt>
                <c:pt idx="762">
                  <c:v>1000</c:v>
                </c:pt>
                <c:pt idx="763">
                  <c:v>1000</c:v>
                </c:pt>
                <c:pt idx="764">
                  <c:v>1000</c:v>
                </c:pt>
                <c:pt idx="765">
                  <c:v>1000</c:v>
                </c:pt>
                <c:pt idx="766">
                  <c:v>1000</c:v>
                </c:pt>
                <c:pt idx="767">
                  <c:v>1000</c:v>
                </c:pt>
                <c:pt idx="768">
                  <c:v>1000</c:v>
                </c:pt>
                <c:pt idx="769">
                  <c:v>1000</c:v>
                </c:pt>
                <c:pt idx="770">
                  <c:v>1000</c:v>
                </c:pt>
                <c:pt idx="771">
                  <c:v>1000</c:v>
                </c:pt>
                <c:pt idx="772">
                  <c:v>1000</c:v>
                </c:pt>
                <c:pt idx="773">
                  <c:v>1000</c:v>
                </c:pt>
                <c:pt idx="774">
                  <c:v>1000</c:v>
                </c:pt>
                <c:pt idx="775">
                  <c:v>1000</c:v>
                </c:pt>
                <c:pt idx="776">
                  <c:v>1000</c:v>
                </c:pt>
                <c:pt idx="777">
                  <c:v>1000</c:v>
                </c:pt>
                <c:pt idx="778">
                  <c:v>1000</c:v>
                </c:pt>
                <c:pt idx="779">
                  <c:v>1000</c:v>
                </c:pt>
                <c:pt idx="780">
                  <c:v>1000</c:v>
                </c:pt>
                <c:pt idx="781">
                  <c:v>1000</c:v>
                </c:pt>
                <c:pt idx="782">
                  <c:v>1500</c:v>
                </c:pt>
                <c:pt idx="783">
                  <c:v>1500</c:v>
                </c:pt>
                <c:pt idx="784">
                  <c:v>1000</c:v>
                </c:pt>
                <c:pt idx="785">
                  <c:v>1500</c:v>
                </c:pt>
                <c:pt idx="786">
                  <c:v>1500</c:v>
                </c:pt>
                <c:pt idx="787">
                  <c:v>1000</c:v>
                </c:pt>
                <c:pt idx="788">
                  <c:v>1000</c:v>
                </c:pt>
                <c:pt idx="789">
                  <c:v>1000</c:v>
                </c:pt>
                <c:pt idx="790">
                  <c:v>1000</c:v>
                </c:pt>
                <c:pt idx="791">
                  <c:v>1000</c:v>
                </c:pt>
                <c:pt idx="792">
                  <c:v>1000</c:v>
                </c:pt>
                <c:pt idx="793">
                  <c:v>1500</c:v>
                </c:pt>
                <c:pt idx="794">
                  <c:v>1000</c:v>
                </c:pt>
                <c:pt idx="795">
                  <c:v>1000</c:v>
                </c:pt>
                <c:pt idx="796">
                  <c:v>1000</c:v>
                </c:pt>
                <c:pt idx="797">
                  <c:v>1000</c:v>
                </c:pt>
                <c:pt idx="798">
                  <c:v>1500</c:v>
                </c:pt>
                <c:pt idx="799">
                  <c:v>1500</c:v>
                </c:pt>
                <c:pt idx="800">
                  <c:v>1000</c:v>
                </c:pt>
                <c:pt idx="801">
                  <c:v>1000</c:v>
                </c:pt>
                <c:pt idx="802">
                  <c:v>1000</c:v>
                </c:pt>
                <c:pt idx="803">
                  <c:v>600</c:v>
                </c:pt>
                <c:pt idx="804">
                  <c:v>600</c:v>
                </c:pt>
                <c:pt idx="805">
                  <c:v>600</c:v>
                </c:pt>
                <c:pt idx="806">
                  <c:v>1000</c:v>
                </c:pt>
                <c:pt idx="807">
                  <c:v>1000</c:v>
                </c:pt>
                <c:pt idx="808">
                  <c:v>600</c:v>
                </c:pt>
                <c:pt idx="809">
                  <c:v>1000</c:v>
                </c:pt>
                <c:pt idx="810">
                  <c:v>1000</c:v>
                </c:pt>
                <c:pt idx="811">
                  <c:v>1000</c:v>
                </c:pt>
                <c:pt idx="812">
                  <c:v>1000</c:v>
                </c:pt>
                <c:pt idx="813">
                  <c:v>1000</c:v>
                </c:pt>
                <c:pt idx="814">
                  <c:v>600</c:v>
                </c:pt>
                <c:pt idx="815">
                  <c:v>1000</c:v>
                </c:pt>
                <c:pt idx="816">
                  <c:v>600</c:v>
                </c:pt>
                <c:pt idx="817">
                  <c:v>1000</c:v>
                </c:pt>
                <c:pt idx="818">
                  <c:v>1000</c:v>
                </c:pt>
                <c:pt idx="819">
                  <c:v>1000</c:v>
                </c:pt>
                <c:pt idx="820">
                  <c:v>1000</c:v>
                </c:pt>
                <c:pt idx="821">
                  <c:v>1000</c:v>
                </c:pt>
                <c:pt idx="822">
                  <c:v>1000</c:v>
                </c:pt>
                <c:pt idx="823">
                  <c:v>600</c:v>
                </c:pt>
                <c:pt idx="824">
                  <c:v>1000</c:v>
                </c:pt>
                <c:pt idx="825">
                  <c:v>1000</c:v>
                </c:pt>
                <c:pt idx="826">
                  <c:v>1000</c:v>
                </c:pt>
                <c:pt idx="827">
                  <c:v>1000</c:v>
                </c:pt>
                <c:pt idx="828">
                  <c:v>1000</c:v>
                </c:pt>
                <c:pt idx="829">
                  <c:v>1000</c:v>
                </c:pt>
                <c:pt idx="830">
                  <c:v>1000</c:v>
                </c:pt>
                <c:pt idx="831">
                  <c:v>1000</c:v>
                </c:pt>
                <c:pt idx="832">
                  <c:v>600</c:v>
                </c:pt>
                <c:pt idx="833">
                  <c:v>600</c:v>
                </c:pt>
                <c:pt idx="834">
                  <c:v>1000</c:v>
                </c:pt>
                <c:pt idx="835">
                  <c:v>1000</c:v>
                </c:pt>
                <c:pt idx="836">
                  <c:v>1000</c:v>
                </c:pt>
                <c:pt idx="837">
                  <c:v>1000</c:v>
                </c:pt>
                <c:pt idx="838">
                  <c:v>1000</c:v>
                </c:pt>
                <c:pt idx="839">
                  <c:v>600</c:v>
                </c:pt>
                <c:pt idx="840">
                  <c:v>600</c:v>
                </c:pt>
                <c:pt idx="841">
                  <c:v>1000</c:v>
                </c:pt>
                <c:pt idx="842">
                  <c:v>600</c:v>
                </c:pt>
                <c:pt idx="843">
                  <c:v>600</c:v>
                </c:pt>
                <c:pt idx="844">
                  <c:v>600</c:v>
                </c:pt>
                <c:pt idx="845">
                  <c:v>1000</c:v>
                </c:pt>
                <c:pt idx="846">
                  <c:v>1000</c:v>
                </c:pt>
                <c:pt idx="847">
                  <c:v>1000</c:v>
                </c:pt>
                <c:pt idx="848">
                  <c:v>1000</c:v>
                </c:pt>
                <c:pt idx="849">
                  <c:v>1000</c:v>
                </c:pt>
                <c:pt idx="850">
                  <c:v>600</c:v>
                </c:pt>
                <c:pt idx="851">
                  <c:v>1000</c:v>
                </c:pt>
                <c:pt idx="852">
                  <c:v>1000</c:v>
                </c:pt>
                <c:pt idx="853">
                  <c:v>1000</c:v>
                </c:pt>
                <c:pt idx="854">
                  <c:v>1000</c:v>
                </c:pt>
                <c:pt idx="855">
                  <c:v>1000</c:v>
                </c:pt>
                <c:pt idx="856">
                  <c:v>1000</c:v>
                </c:pt>
                <c:pt idx="857">
                  <c:v>1000</c:v>
                </c:pt>
                <c:pt idx="858">
                  <c:v>1000</c:v>
                </c:pt>
                <c:pt idx="859">
                  <c:v>1000</c:v>
                </c:pt>
                <c:pt idx="860">
                  <c:v>1000</c:v>
                </c:pt>
                <c:pt idx="861">
                  <c:v>1000</c:v>
                </c:pt>
                <c:pt idx="862">
                  <c:v>1000</c:v>
                </c:pt>
                <c:pt idx="863">
                  <c:v>1500</c:v>
                </c:pt>
                <c:pt idx="864">
                  <c:v>1000</c:v>
                </c:pt>
                <c:pt idx="865">
                  <c:v>1000</c:v>
                </c:pt>
                <c:pt idx="866">
                  <c:v>1000</c:v>
                </c:pt>
                <c:pt idx="867">
                  <c:v>1000</c:v>
                </c:pt>
                <c:pt idx="868">
                  <c:v>1000</c:v>
                </c:pt>
                <c:pt idx="869">
                  <c:v>1000</c:v>
                </c:pt>
                <c:pt idx="870">
                  <c:v>1000</c:v>
                </c:pt>
                <c:pt idx="871">
                  <c:v>1000</c:v>
                </c:pt>
                <c:pt idx="872">
                  <c:v>1000</c:v>
                </c:pt>
                <c:pt idx="873">
                  <c:v>1000</c:v>
                </c:pt>
                <c:pt idx="874">
                  <c:v>1000</c:v>
                </c:pt>
                <c:pt idx="875">
                  <c:v>1000</c:v>
                </c:pt>
                <c:pt idx="876">
                  <c:v>1000</c:v>
                </c:pt>
                <c:pt idx="877">
                  <c:v>600</c:v>
                </c:pt>
                <c:pt idx="878">
                  <c:v>1000</c:v>
                </c:pt>
                <c:pt idx="879">
                  <c:v>1000</c:v>
                </c:pt>
                <c:pt idx="880">
                  <c:v>600</c:v>
                </c:pt>
                <c:pt idx="881">
                  <c:v>600</c:v>
                </c:pt>
                <c:pt idx="882">
                  <c:v>600</c:v>
                </c:pt>
                <c:pt idx="883">
                  <c:v>1000</c:v>
                </c:pt>
                <c:pt idx="884">
                  <c:v>600</c:v>
                </c:pt>
                <c:pt idx="885">
                  <c:v>1000</c:v>
                </c:pt>
                <c:pt idx="886">
                  <c:v>1000</c:v>
                </c:pt>
                <c:pt idx="887">
                  <c:v>600</c:v>
                </c:pt>
                <c:pt idx="888">
                  <c:v>1000</c:v>
                </c:pt>
                <c:pt idx="889">
                  <c:v>1000</c:v>
                </c:pt>
                <c:pt idx="890">
                  <c:v>1000</c:v>
                </c:pt>
                <c:pt idx="891">
                  <c:v>1000</c:v>
                </c:pt>
                <c:pt idx="892">
                  <c:v>600</c:v>
                </c:pt>
                <c:pt idx="893">
                  <c:v>1000</c:v>
                </c:pt>
                <c:pt idx="894">
                  <c:v>600</c:v>
                </c:pt>
                <c:pt idx="895">
                  <c:v>1000</c:v>
                </c:pt>
                <c:pt idx="896">
                  <c:v>1000</c:v>
                </c:pt>
                <c:pt idx="897">
                  <c:v>600</c:v>
                </c:pt>
                <c:pt idx="898">
                  <c:v>600</c:v>
                </c:pt>
                <c:pt idx="899">
                  <c:v>1000</c:v>
                </c:pt>
                <c:pt idx="900">
                  <c:v>1000</c:v>
                </c:pt>
                <c:pt idx="901">
                  <c:v>1000</c:v>
                </c:pt>
                <c:pt idx="902">
                  <c:v>600</c:v>
                </c:pt>
                <c:pt idx="903">
                  <c:v>600</c:v>
                </c:pt>
                <c:pt idx="904">
                  <c:v>1000</c:v>
                </c:pt>
                <c:pt idx="905">
                  <c:v>600</c:v>
                </c:pt>
                <c:pt idx="906">
                  <c:v>600</c:v>
                </c:pt>
                <c:pt idx="907">
                  <c:v>1000</c:v>
                </c:pt>
                <c:pt idx="908">
                  <c:v>1000</c:v>
                </c:pt>
                <c:pt idx="909">
                  <c:v>1000</c:v>
                </c:pt>
                <c:pt idx="910">
                  <c:v>600</c:v>
                </c:pt>
                <c:pt idx="911">
                  <c:v>1000</c:v>
                </c:pt>
                <c:pt idx="912">
                  <c:v>1000</c:v>
                </c:pt>
                <c:pt idx="913">
                  <c:v>1000</c:v>
                </c:pt>
                <c:pt idx="914">
                  <c:v>600</c:v>
                </c:pt>
                <c:pt idx="915">
                  <c:v>1000</c:v>
                </c:pt>
                <c:pt idx="916">
                  <c:v>1000</c:v>
                </c:pt>
                <c:pt idx="917">
                  <c:v>600</c:v>
                </c:pt>
                <c:pt idx="918">
                  <c:v>600</c:v>
                </c:pt>
                <c:pt idx="919">
                  <c:v>600</c:v>
                </c:pt>
                <c:pt idx="920">
                  <c:v>600</c:v>
                </c:pt>
                <c:pt idx="921">
                  <c:v>600</c:v>
                </c:pt>
                <c:pt idx="922">
                  <c:v>1000</c:v>
                </c:pt>
                <c:pt idx="923">
                  <c:v>600</c:v>
                </c:pt>
                <c:pt idx="924">
                  <c:v>600</c:v>
                </c:pt>
                <c:pt idx="925">
                  <c:v>600</c:v>
                </c:pt>
                <c:pt idx="926">
                  <c:v>600</c:v>
                </c:pt>
                <c:pt idx="927">
                  <c:v>1000</c:v>
                </c:pt>
                <c:pt idx="928">
                  <c:v>600</c:v>
                </c:pt>
                <c:pt idx="929">
                  <c:v>1000</c:v>
                </c:pt>
                <c:pt idx="930">
                  <c:v>600</c:v>
                </c:pt>
                <c:pt idx="931">
                  <c:v>600</c:v>
                </c:pt>
                <c:pt idx="932">
                  <c:v>1000</c:v>
                </c:pt>
                <c:pt idx="933">
                  <c:v>600</c:v>
                </c:pt>
                <c:pt idx="934">
                  <c:v>1000</c:v>
                </c:pt>
                <c:pt idx="935">
                  <c:v>1000</c:v>
                </c:pt>
                <c:pt idx="936">
                  <c:v>1000</c:v>
                </c:pt>
                <c:pt idx="937">
                  <c:v>1000</c:v>
                </c:pt>
                <c:pt idx="938">
                  <c:v>1000</c:v>
                </c:pt>
                <c:pt idx="939">
                  <c:v>1000</c:v>
                </c:pt>
                <c:pt idx="940">
                  <c:v>1000</c:v>
                </c:pt>
                <c:pt idx="941">
                  <c:v>1000</c:v>
                </c:pt>
                <c:pt idx="942">
                  <c:v>1000</c:v>
                </c:pt>
                <c:pt idx="943">
                  <c:v>1000</c:v>
                </c:pt>
                <c:pt idx="944">
                  <c:v>1000</c:v>
                </c:pt>
                <c:pt idx="945">
                  <c:v>1000</c:v>
                </c:pt>
                <c:pt idx="946">
                  <c:v>1000</c:v>
                </c:pt>
                <c:pt idx="947">
                  <c:v>1000</c:v>
                </c:pt>
                <c:pt idx="948">
                  <c:v>1000</c:v>
                </c:pt>
                <c:pt idx="949">
                  <c:v>1000</c:v>
                </c:pt>
                <c:pt idx="950">
                  <c:v>1000</c:v>
                </c:pt>
                <c:pt idx="951">
                  <c:v>1000</c:v>
                </c:pt>
                <c:pt idx="952">
                  <c:v>1000</c:v>
                </c:pt>
                <c:pt idx="953">
                  <c:v>1000</c:v>
                </c:pt>
                <c:pt idx="954">
                  <c:v>1000</c:v>
                </c:pt>
                <c:pt idx="955">
                  <c:v>1000</c:v>
                </c:pt>
                <c:pt idx="956">
                  <c:v>1000</c:v>
                </c:pt>
                <c:pt idx="957">
                  <c:v>1500</c:v>
                </c:pt>
                <c:pt idx="958">
                  <c:v>1000</c:v>
                </c:pt>
                <c:pt idx="959">
                  <c:v>1500</c:v>
                </c:pt>
                <c:pt idx="960">
                  <c:v>1000</c:v>
                </c:pt>
                <c:pt idx="961">
                  <c:v>1000</c:v>
                </c:pt>
                <c:pt idx="962">
                  <c:v>1000</c:v>
                </c:pt>
                <c:pt idx="963">
                  <c:v>1000</c:v>
                </c:pt>
                <c:pt idx="964">
                  <c:v>1000</c:v>
                </c:pt>
                <c:pt idx="965">
                  <c:v>1500</c:v>
                </c:pt>
                <c:pt idx="966">
                  <c:v>1500</c:v>
                </c:pt>
                <c:pt idx="967">
                  <c:v>1000</c:v>
                </c:pt>
                <c:pt idx="968">
                  <c:v>1000</c:v>
                </c:pt>
                <c:pt idx="969">
                  <c:v>1000</c:v>
                </c:pt>
                <c:pt idx="970">
                  <c:v>1500</c:v>
                </c:pt>
                <c:pt idx="971">
                  <c:v>1000</c:v>
                </c:pt>
                <c:pt idx="972">
                  <c:v>1500</c:v>
                </c:pt>
                <c:pt idx="973">
                  <c:v>1000</c:v>
                </c:pt>
                <c:pt idx="974">
                  <c:v>1000</c:v>
                </c:pt>
                <c:pt idx="975">
                  <c:v>1000</c:v>
                </c:pt>
                <c:pt idx="976">
                  <c:v>1000</c:v>
                </c:pt>
                <c:pt idx="977">
                  <c:v>1000</c:v>
                </c:pt>
                <c:pt idx="978">
                  <c:v>1000</c:v>
                </c:pt>
                <c:pt idx="979">
                  <c:v>1000</c:v>
                </c:pt>
                <c:pt idx="980">
                  <c:v>1000</c:v>
                </c:pt>
                <c:pt idx="981">
                  <c:v>1000</c:v>
                </c:pt>
                <c:pt idx="982">
                  <c:v>1000</c:v>
                </c:pt>
                <c:pt idx="983">
                  <c:v>1000</c:v>
                </c:pt>
                <c:pt idx="984">
                  <c:v>600</c:v>
                </c:pt>
                <c:pt idx="985">
                  <c:v>600</c:v>
                </c:pt>
                <c:pt idx="986">
                  <c:v>600</c:v>
                </c:pt>
                <c:pt idx="987">
                  <c:v>1000</c:v>
                </c:pt>
                <c:pt idx="988">
                  <c:v>1000</c:v>
                </c:pt>
                <c:pt idx="989">
                  <c:v>1000</c:v>
                </c:pt>
                <c:pt idx="990">
                  <c:v>600</c:v>
                </c:pt>
                <c:pt idx="991">
                  <c:v>1000</c:v>
                </c:pt>
                <c:pt idx="992">
                  <c:v>1000</c:v>
                </c:pt>
                <c:pt idx="993">
                  <c:v>1000</c:v>
                </c:pt>
                <c:pt idx="994">
                  <c:v>600</c:v>
                </c:pt>
                <c:pt idx="995">
                  <c:v>1000</c:v>
                </c:pt>
                <c:pt idx="996">
                  <c:v>1000</c:v>
                </c:pt>
                <c:pt idx="997">
                  <c:v>600</c:v>
                </c:pt>
                <c:pt idx="998">
                  <c:v>1000</c:v>
                </c:pt>
                <c:pt idx="999">
                  <c:v>600</c:v>
                </c:pt>
                <c:pt idx="1000">
                  <c:v>600</c:v>
                </c:pt>
                <c:pt idx="1001">
                  <c:v>1000</c:v>
                </c:pt>
                <c:pt idx="1002">
                  <c:v>1000</c:v>
                </c:pt>
                <c:pt idx="1003">
                  <c:v>600</c:v>
                </c:pt>
                <c:pt idx="1004">
                  <c:v>600</c:v>
                </c:pt>
                <c:pt idx="1005">
                  <c:v>600</c:v>
                </c:pt>
                <c:pt idx="1006">
                  <c:v>1000</c:v>
                </c:pt>
                <c:pt idx="1007">
                  <c:v>600</c:v>
                </c:pt>
                <c:pt idx="1008">
                  <c:v>1000</c:v>
                </c:pt>
                <c:pt idx="1009">
                  <c:v>600</c:v>
                </c:pt>
                <c:pt idx="1010">
                  <c:v>1000</c:v>
                </c:pt>
                <c:pt idx="1011">
                  <c:v>600</c:v>
                </c:pt>
                <c:pt idx="1012">
                  <c:v>1000</c:v>
                </c:pt>
                <c:pt idx="1013">
                  <c:v>600</c:v>
                </c:pt>
                <c:pt idx="1014">
                  <c:v>1000</c:v>
                </c:pt>
                <c:pt idx="1015">
                  <c:v>1000</c:v>
                </c:pt>
                <c:pt idx="1016">
                  <c:v>1000</c:v>
                </c:pt>
                <c:pt idx="1017">
                  <c:v>600</c:v>
                </c:pt>
                <c:pt idx="1018">
                  <c:v>1000</c:v>
                </c:pt>
                <c:pt idx="1019">
                  <c:v>1000</c:v>
                </c:pt>
                <c:pt idx="1020">
                  <c:v>1000</c:v>
                </c:pt>
                <c:pt idx="1021">
                  <c:v>1000</c:v>
                </c:pt>
                <c:pt idx="1022">
                  <c:v>1000</c:v>
                </c:pt>
                <c:pt idx="1023">
                  <c:v>1000</c:v>
                </c:pt>
                <c:pt idx="1024">
                  <c:v>1000</c:v>
                </c:pt>
                <c:pt idx="1025">
                  <c:v>1000</c:v>
                </c:pt>
                <c:pt idx="1026">
                  <c:v>1000</c:v>
                </c:pt>
                <c:pt idx="1027">
                  <c:v>1000</c:v>
                </c:pt>
                <c:pt idx="1028">
                  <c:v>1000</c:v>
                </c:pt>
                <c:pt idx="1029">
                  <c:v>1000</c:v>
                </c:pt>
                <c:pt idx="1030">
                  <c:v>1000</c:v>
                </c:pt>
                <c:pt idx="1031">
                  <c:v>1000</c:v>
                </c:pt>
                <c:pt idx="1032">
                  <c:v>1000</c:v>
                </c:pt>
                <c:pt idx="1033">
                  <c:v>1000</c:v>
                </c:pt>
                <c:pt idx="1034">
                  <c:v>1000</c:v>
                </c:pt>
                <c:pt idx="1035">
                  <c:v>1000</c:v>
                </c:pt>
                <c:pt idx="1036">
                  <c:v>1000</c:v>
                </c:pt>
                <c:pt idx="1037">
                  <c:v>1000</c:v>
                </c:pt>
                <c:pt idx="1038">
                  <c:v>1500</c:v>
                </c:pt>
                <c:pt idx="1039">
                  <c:v>1000</c:v>
                </c:pt>
                <c:pt idx="1040">
                  <c:v>1000</c:v>
                </c:pt>
                <c:pt idx="1041">
                  <c:v>1000</c:v>
                </c:pt>
                <c:pt idx="1042">
                  <c:v>1000</c:v>
                </c:pt>
                <c:pt idx="1043">
                  <c:v>1000</c:v>
                </c:pt>
                <c:pt idx="1044">
                  <c:v>1500</c:v>
                </c:pt>
                <c:pt idx="1045">
                  <c:v>1000</c:v>
                </c:pt>
                <c:pt idx="1046">
                  <c:v>1000</c:v>
                </c:pt>
                <c:pt idx="1047">
                  <c:v>1000</c:v>
                </c:pt>
                <c:pt idx="1048">
                  <c:v>1000</c:v>
                </c:pt>
                <c:pt idx="1049">
                  <c:v>1500</c:v>
                </c:pt>
                <c:pt idx="1050">
                  <c:v>1000</c:v>
                </c:pt>
                <c:pt idx="1051">
                  <c:v>1500</c:v>
                </c:pt>
                <c:pt idx="1052">
                  <c:v>1000</c:v>
                </c:pt>
                <c:pt idx="1053">
                  <c:v>1000</c:v>
                </c:pt>
                <c:pt idx="1054">
                  <c:v>1000</c:v>
                </c:pt>
                <c:pt idx="1055">
                  <c:v>1000</c:v>
                </c:pt>
                <c:pt idx="1056">
                  <c:v>1000</c:v>
                </c:pt>
                <c:pt idx="1057">
                  <c:v>1000</c:v>
                </c:pt>
                <c:pt idx="1058">
                  <c:v>1000</c:v>
                </c:pt>
                <c:pt idx="1059">
                  <c:v>1000</c:v>
                </c:pt>
                <c:pt idx="1060">
                  <c:v>600</c:v>
                </c:pt>
                <c:pt idx="1061">
                  <c:v>1000</c:v>
                </c:pt>
                <c:pt idx="1062">
                  <c:v>1000</c:v>
                </c:pt>
                <c:pt idx="1063">
                  <c:v>1000</c:v>
                </c:pt>
                <c:pt idx="1064">
                  <c:v>1000</c:v>
                </c:pt>
                <c:pt idx="1065">
                  <c:v>1000</c:v>
                </c:pt>
                <c:pt idx="1066">
                  <c:v>1000</c:v>
                </c:pt>
                <c:pt idx="1067">
                  <c:v>600</c:v>
                </c:pt>
                <c:pt idx="1068">
                  <c:v>600</c:v>
                </c:pt>
                <c:pt idx="1069">
                  <c:v>1000</c:v>
                </c:pt>
                <c:pt idx="1070">
                  <c:v>1000</c:v>
                </c:pt>
                <c:pt idx="1071">
                  <c:v>1000</c:v>
                </c:pt>
                <c:pt idx="1072">
                  <c:v>1000</c:v>
                </c:pt>
                <c:pt idx="1073">
                  <c:v>1000</c:v>
                </c:pt>
                <c:pt idx="1074">
                  <c:v>1000</c:v>
                </c:pt>
                <c:pt idx="1075">
                  <c:v>1000</c:v>
                </c:pt>
                <c:pt idx="1076">
                  <c:v>1000</c:v>
                </c:pt>
                <c:pt idx="1077">
                  <c:v>1000</c:v>
                </c:pt>
                <c:pt idx="1078">
                  <c:v>1000</c:v>
                </c:pt>
                <c:pt idx="1079">
                  <c:v>1000</c:v>
                </c:pt>
                <c:pt idx="1080">
                  <c:v>1000</c:v>
                </c:pt>
                <c:pt idx="1081">
                  <c:v>600</c:v>
                </c:pt>
                <c:pt idx="1082">
                  <c:v>1000</c:v>
                </c:pt>
                <c:pt idx="1083">
                  <c:v>1000</c:v>
                </c:pt>
                <c:pt idx="1084">
                  <c:v>600</c:v>
                </c:pt>
                <c:pt idx="1085">
                  <c:v>1000</c:v>
                </c:pt>
                <c:pt idx="1086">
                  <c:v>1000</c:v>
                </c:pt>
                <c:pt idx="1087">
                  <c:v>1000</c:v>
                </c:pt>
                <c:pt idx="1088">
                  <c:v>1000</c:v>
                </c:pt>
                <c:pt idx="1089">
                  <c:v>1000</c:v>
                </c:pt>
                <c:pt idx="1090">
                  <c:v>1000</c:v>
                </c:pt>
                <c:pt idx="1091">
                  <c:v>1000</c:v>
                </c:pt>
                <c:pt idx="1092">
                  <c:v>1000</c:v>
                </c:pt>
                <c:pt idx="1093">
                  <c:v>1000</c:v>
                </c:pt>
                <c:pt idx="1094">
                  <c:v>1000</c:v>
                </c:pt>
                <c:pt idx="1095">
                  <c:v>1000</c:v>
                </c:pt>
                <c:pt idx="1096">
                  <c:v>1000</c:v>
                </c:pt>
                <c:pt idx="1097">
                  <c:v>1000</c:v>
                </c:pt>
                <c:pt idx="1098">
                  <c:v>1000</c:v>
                </c:pt>
                <c:pt idx="1099">
                  <c:v>1500</c:v>
                </c:pt>
                <c:pt idx="1100">
                  <c:v>1500</c:v>
                </c:pt>
                <c:pt idx="1101">
                  <c:v>1000</c:v>
                </c:pt>
                <c:pt idx="1102">
                  <c:v>1000</c:v>
                </c:pt>
                <c:pt idx="1103">
                  <c:v>1000</c:v>
                </c:pt>
                <c:pt idx="1104">
                  <c:v>1000</c:v>
                </c:pt>
                <c:pt idx="1105">
                  <c:v>1000</c:v>
                </c:pt>
                <c:pt idx="1106">
                  <c:v>1000</c:v>
                </c:pt>
                <c:pt idx="1107">
                  <c:v>1000</c:v>
                </c:pt>
                <c:pt idx="1108">
                  <c:v>1000</c:v>
                </c:pt>
                <c:pt idx="1109">
                  <c:v>1000</c:v>
                </c:pt>
                <c:pt idx="1110">
                  <c:v>1000</c:v>
                </c:pt>
                <c:pt idx="1111">
                  <c:v>1000</c:v>
                </c:pt>
                <c:pt idx="1112">
                  <c:v>1500</c:v>
                </c:pt>
                <c:pt idx="1113">
                  <c:v>1000</c:v>
                </c:pt>
                <c:pt idx="1114">
                  <c:v>1500</c:v>
                </c:pt>
                <c:pt idx="1115">
                  <c:v>1500</c:v>
                </c:pt>
                <c:pt idx="1116">
                  <c:v>1000</c:v>
                </c:pt>
                <c:pt idx="1117">
                  <c:v>1000</c:v>
                </c:pt>
                <c:pt idx="1118">
                  <c:v>1000</c:v>
                </c:pt>
                <c:pt idx="1119">
                  <c:v>1000</c:v>
                </c:pt>
                <c:pt idx="1120">
                  <c:v>1000</c:v>
                </c:pt>
                <c:pt idx="1121">
                  <c:v>1500</c:v>
                </c:pt>
                <c:pt idx="1122">
                  <c:v>1000</c:v>
                </c:pt>
                <c:pt idx="1123">
                  <c:v>1000</c:v>
                </c:pt>
                <c:pt idx="1124">
                  <c:v>1000</c:v>
                </c:pt>
                <c:pt idx="1125">
                  <c:v>1500</c:v>
                </c:pt>
                <c:pt idx="1126">
                  <c:v>1000</c:v>
                </c:pt>
                <c:pt idx="1127">
                  <c:v>1500</c:v>
                </c:pt>
                <c:pt idx="1128">
                  <c:v>1500</c:v>
                </c:pt>
                <c:pt idx="1129">
                  <c:v>1500</c:v>
                </c:pt>
                <c:pt idx="1130">
                  <c:v>1000</c:v>
                </c:pt>
                <c:pt idx="1131">
                  <c:v>1500</c:v>
                </c:pt>
                <c:pt idx="1132">
                  <c:v>1000</c:v>
                </c:pt>
                <c:pt idx="1133">
                  <c:v>1500</c:v>
                </c:pt>
                <c:pt idx="1134">
                  <c:v>1000</c:v>
                </c:pt>
                <c:pt idx="1135">
                  <c:v>1000</c:v>
                </c:pt>
                <c:pt idx="1136">
                  <c:v>1500</c:v>
                </c:pt>
                <c:pt idx="1137">
                  <c:v>1000</c:v>
                </c:pt>
                <c:pt idx="1138">
                  <c:v>1000</c:v>
                </c:pt>
                <c:pt idx="1139">
                  <c:v>1500</c:v>
                </c:pt>
                <c:pt idx="1140">
                  <c:v>1000</c:v>
                </c:pt>
                <c:pt idx="1141">
                  <c:v>1000</c:v>
                </c:pt>
                <c:pt idx="1142">
                  <c:v>600</c:v>
                </c:pt>
                <c:pt idx="1143">
                  <c:v>1000</c:v>
                </c:pt>
                <c:pt idx="1144">
                  <c:v>1000</c:v>
                </c:pt>
                <c:pt idx="1145">
                  <c:v>1000</c:v>
                </c:pt>
                <c:pt idx="1146">
                  <c:v>1000</c:v>
                </c:pt>
                <c:pt idx="1147">
                  <c:v>600</c:v>
                </c:pt>
                <c:pt idx="1148">
                  <c:v>1000</c:v>
                </c:pt>
                <c:pt idx="1149">
                  <c:v>600</c:v>
                </c:pt>
                <c:pt idx="1150">
                  <c:v>600</c:v>
                </c:pt>
                <c:pt idx="1151">
                  <c:v>600</c:v>
                </c:pt>
                <c:pt idx="1152">
                  <c:v>600</c:v>
                </c:pt>
                <c:pt idx="1153">
                  <c:v>1000</c:v>
                </c:pt>
                <c:pt idx="1154">
                  <c:v>600</c:v>
                </c:pt>
                <c:pt idx="1155">
                  <c:v>1000</c:v>
                </c:pt>
                <c:pt idx="1156">
                  <c:v>1000</c:v>
                </c:pt>
                <c:pt idx="1157">
                  <c:v>600</c:v>
                </c:pt>
                <c:pt idx="1158">
                  <c:v>1000</c:v>
                </c:pt>
                <c:pt idx="1159">
                  <c:v>1000</c:v>
                </c:pt>
                <c:pt idx="1160">
                  <c:v>1000</c:v>
                </c:pt>
                <c:pt idx="1161">
                  <c:v>1000</c:v>
                </c:pt>
                <c:pt idx="1162">
                  <c:v>1000</c:v>
                </c:pt>
                <c:pt idx="1163">
                  <c:v>1000</c:v>
                </c:pt>
                <c:pt idx="1164">
                  <c:v>600</c:v>
                </c:pt>
                <c:pt idx="1165">
                  <c:v>600</c:v>
                </c:pt>
                <c:pt idx="1166">
                  <c:v>1000</c:v>
                </c:pt>
                <c:pt idx="1167">
                  <c:v>1000</c:v>
                </c:pt>
                <c:pt idx="1168">
                  <c:v>1000</c:v>
                </c:pt>
                <c:pt idx="1169">
                  <c:v>600</c:v>
                </c:pt>
                <c:pt idx="1170">
                  <c:v>1000</c:v>
                </c:pt>
                <c:pt idx="1171">
                  <c:v>1000</c:v>
                </c:pt>
                <c:pt idx="1172">
                  <c:v>1000</c:v>
                </c:pt>
                <c:pt idx="1173">
                  <c:v>1000</c:v>
                </c:pt>
                <c:pt idx="1174">
                  <c:v>600</c:v>
                </c:pt>
                <c:pt idx="1175">
                  <c:v>600</c:v>
                </c:pt>
                <c:pt idx="1176">
                  <c:v>600</c:v>
                </c:pt>
                <c:pt idx="1177">
                  <c:v>600</c:v>
                </c:pt>
                <c:pt idx="1178">
                  <c:v>600</c:v>
                </c:pt>
                <c:pt idx="1179">
                  <c:v>1000</c:v>
                </c:pt>
                <c:pt idx="1180">
                  <c:v>600</c:v>
                </c:pt>
                <c:pt idx="1181">
                  <c:v>600</c:v>
                </c:pt>
                <c:pt idx="1182">
                  <c:v>1000</c:v>
                </c:pt>
                <c:pt idx="1183">
                  <c:v>1000</c:v>
                </c:pt>
                <c:pt idx="1184">
                  <c:v>600</c:v>
                </c:pt>
                <c:pt idx="1185">
                  <c:v>600</c:v>
                </c:pt>
                <c:pt idx="1186">
                  <c:v>1000</c:v>
                </c:pt>
                <c:pt idx="1187">
                  <c:v>1000</c:v>
                </c:pt>
                <c:pt idx="1188">
                  <c:v>600</c:v>
                </c:pt>
                <c:pt idx="1189">
                  <c:v>1000</c:v>
                </c:pt>
                <c:pt idx="1190">
                  <c:v>600</c:v>
                </c:pt>
                <c:pt idx="1191">
                  <c:v>600</c:v>
                </c:pt>
                <c:pt idx="1192">
                  <c:v>1000</c:v>
                </c:pt>
                <c:pt idx="1193">
                  <c:v>600</c:v>
                </c:pt>
                <c:pt idx="1194">
                  <c:v>600</c:v>
                </c:pt>
                <c:pt idx="1195">
                  <c:v>600</c:v>
                </c:pt>
                <c:pt idx="1196">
                  <c:v>600</c:v>
                </c:pt>
                <c:pt idx="1197">
                  <c:v>1000</c:v>
                </c:pt>
                <c:pt idx="1198">
                  <c:v>600</c:v>
                </c:pt>
                <c:pt idx="1199">
                  <c:v>1000</c:v>
                </c:pt>
                <c:pt idx="1200">
                  <c:v>1000</c:v>
                </c:pt>
                <c:pt idx="1201">
                  <c:v>600</c:v>
                </c:pt>
                <c:pt idx="1202">
                  <c:v>600</c:v>
                </c:pt>
                <c:pt idx="1203">
                  <c:v>1000</c:v>
                </c:pt>
                <c:pt idx="1204">
                  <c:v>1000</c:v>
                </c:pt>
                <c:pt idx="1205">
                  <c:v>600</c:v>
                </c:pt>
                <c:pt idx="1206">
                  <c:v>1000</c:v>
                </c:pt>
                <c:pt idx="1207">
                  <c:v>1000</c:v>
                </c:pt>
                <c:pt idx="1208">
                  <c:v>600</c:v>
                </c:pt>
                <c:pt idx="1209">
                  <c:v>600</c:v>
                </c:pt>
                <c:pt idx="1210">
                  <c:v>1000</c:v>
                </c:pt>
                <c:pt idx="1211">
                  <c:v>600</c:v>
                </c:pt>
                <c:pt idx="1212">
                  <c:v>600</c:v>
                </c:pt>
                <c:pt idx="1213">
                  <c:v>1000</c:v>
                </c:pt>
                <c:pt idx="1214">
                  <c:v>600</c:v>
                </c:pt>
                <c:pt idx="1215">
                  <c:v>1000</c:v>
                </c:pt>
                <c:pt idx="1216">
                  <c:v>600</c:v>
                </c:pt>
                <c:pt idx="1217">
                  <c:v>1000</c:v>
                </c:pt>
                <c:pt idx="1218">
                  <c:v>1000</c:v>
                </c:pt>
                <c:pt idx="1219">
                  <c:v>1000</c:v>
                </c:pt>
                <c:pt idx="1220">
                  <c:v>1000</c:v>
                </c:pt>
                <c:pt idx="1221">
                  <c:v>1000</c:v>
                </c:pt>
                <c:pt idx="1222">
                  <c:v>1000</c:v>
                </c:pt>
                <c:pt idx="1223">
                  <c:v>1000</c:v>
                </c:pt>
                <c:pt idx="1224">
                  <c:v>1000</c:v>
                </c:pt>
                <c:pt idx="1225">
                  <c:v>1000</c:v>
                </c:pt>
                <c:pt idx="1226">
                  <c:v>1000</c:v>
                </c:pt>
                <c:pt idx="1227">
                  <c:v>1000</c:v>
                </c:pt>
                <c:pt idx="1228">
                  <c:v>1000</c:v>
                </c:pt>
                <c:pt idx="1229">
                  <c:v>1000</c:v>
                </c:pt>
                <c:pt idx="1230">
                  <c:v>1000</c:v>
                </c:pt>
                <c:pt idx="1231">
                  <c:v>1000</c:v>
                </c:pt>
                <c:pt idx="1232">
                  <c:v>1000</c:v>
                </c:pt>
                <c:pt idx="1233">
                  <c:v>1000</c:v>
                </c:pt>
                <c:pt idx="1234">
                  <c:v>1000</c:v>
                </c:pt>
                <c:pt idx="1235">
                  <c:v>1000</c:v>
                </c:pt>
                <c:pt idx="1236">
                  <c:v>1000</c:v>
                </c:pt>
                <c:pt idx="1237">
                  <c:v>1000</c:v>
                </c:pt>
                <c:pt idx="1238">
                  <c:v>1000</c:v>
                </c:pt>
                <c:pt idx="1239">
                  <c:v>1000</c:v>
                </c:pt>
                <c:pt idx="1240">
                  <c:v>1000</c:v>
                </c:pt>
                <c:pt idx="1241">
                  <c:v>1000</c:v>
                </c:pt>
                <c:pt idx="1242">
                  <c:v>1000</c:v>
                </c:pt>
                <c:pt idx="1243">
                  <c:v>1000</c:v>
                </c:pt>
                <c:pt idx="1244">
                  <c:v>1000</c:v>
                </c:pt>
                <c:pt idx="1245">
                  <c:v>1000</c:v>
                </c:pt>
                <c:pt idx="1246">
                  <c:v>1000</c:v>
                </c:pt>
                <c:pt idx="1247">
                  <c:v>1000</c:v>
                </c:pt>
                <c:pt idx="1248">
                  <c:v>1000</c:v>
                </c:pt>
                <c:pt idx="1249">
                  <c:v>1000</c:v>
                </c:pt>
                <c:pt idx="1250">
                  <c:v>1000</c:v>
                </c:pt>
                <c:pt idx="1251">
                  <c:v>1500</c:v>
                </c:pt>
                <c:pt idx="1252">
                  <c:v>1000</c:v>
                </c:pt>
                <c:pt idx="1253">
                  <c:v>1000</c:v>
                </c:pt>
                <c:pt idx="1254">
                  <c:v>1000</c:v>
                </c:pt>
                <c:pt idx="1255">
                  <c:v>1000</c:v>
                </c:pt>
                <c:pt idx="1256">
                  <c:v>1000</c:v>
                </c:pt>
                <c:pt idx="1257">
                  <c:v>1000</c:v>
                </c:pt>
                <c:pt idx="1258">
                  <c:v>1000</c:v>
                </c:pt>
                <c:pt idx="1259">
                  <c:v>1000</c:v>
                </c:pt>
                <c:pt idx="1260">
                  <c:v>1000</c:v>
                </c:pt>
                <c:pt idx="1261">
                  <c:v>1000</c:v>
                </c:pt>
                <c:pt idx="1262">
                  <c:v>1000</c:v>
                </c:pt>
                <c:pt idx="1263">
                  <c:v>1000</c:v>
                </c:pt>
                <c:pt idx="1264">
                  <c:v>1000</c:v>
                </c:pt>
                <c:pt idx="1265">
                  <c:v>1000</c:v>
                </c:pt>
                <c:pt idx="1266">
                  <c:v>1000</c:v>
                </c:pt>
                <c:pt idx="1267">
                  <c:v>1500</c:v>
                </c:pt>
                <c:pt idx="1268">
                  <c:v>1000</c:v>
                </c:pt>
                <c:pt idx="1269">
                  <c:v>1000</c:v>
                </c:pt>
                <c:pt idx="1270">
                  <c:v>1000</c:v>
                </c:pt>
                <c:pt idx="1271">
                  <c:v>1500</c:v>
                </c:pt>
                <c:pt idx="1272">
                  <c:v>1000</c:v>
                </c:pt>
                <c:pt idx="1273">
                  <c:v>1000</c:v>
                </c:pt>
                <c:pt idx="1274">
                  <c:v>1000</c:v>
                </c:pt>
                <c:pt idx="1275">
                  <c:v>1000</c:v>
                </c:pt>
                <c:pt idx="1276">
                  <c:v>1000</c:v>
                </c:pt>
                <c:pt idx="1277">
                  <c:v>1500</c:v>
                </c:pt>
                <c:pt idx="1278">
                  <c:v>1000</c:v>
                </c:pt>
                <c:pt idx="1279">
                  <c:v>1000</c:v>
                </c:pt>
                <c:pt idx="1280">
                  <c:v>1500</c:v>
                </c:pt>
                <c:pt idx="1281">
                  <c:v>1500</c:v>
                </c:pt>
                <c:pt idx="1282">
                  <c:v>1000</c:v>
                </c:pt>
                <c:pt idx="1283">
                  <c:v>1000</c:v>
                </c:pt>
                <c:pt idx="1284">
                  <c:v>1000</c:v>
                </c:pt>
                <c:pt idx="1285">
                  <c:v>1000</c:v>
                </c:pt>
                <c:pt idx="1286">
                  <c:v>1500</c:v>
                </c:pt>
                <c:pt idx="1287">
                  <c:v>1000</c:v>
                </c:pt>
                <c:pt idx="1288">
                  <c:v>1000</c:v>
                </c:pt>
                <c:pt idx="1289">
                  <c:v>1000</c:v>
                </c:pt>
                <c:pt idx="1290">
                  <c:v>1000</c:v>
                </c:pt>
                <c:pt idx="1291">
                  <c:v>1500</c:v>
                </c:pt>
                <c:pt idx="1292">
                  <c:v>1000</c:v>
                </c:pt>
                <c:pt idx="1293">
                  <c:v>1000</c:v>
                </c:pt>
                <c:pt idx="1294">
                  <c:v>1000</c:v>
                </c:pt>
                <c:pt idx="1295">
                  <c:v>1000</c:v>
                </c:pt>
                <c:pt idx="1296">
                  <c:v>1000</c:v>
                </c:pt>
                <c:pt idx="1297">
                  <c:v>1000</c:v>
                </c:pt>
                <c:pt idx="1298">
                  <c:v>1000</c:v>
                </c:pt>
                <c:pt idx="1299">
                  <c:v>1000</c:v>
                </c:pt>
                <c:pt idx="1300">
                  <c:v>1500</c:v>
                </c:pt>
                <c:pt idx="1301">
                  <c:v>1500</c:v>
                </c:pt>
                <c:pt idx="1302">
                  <c:v>1000</c:v>
                </c:pt>
                <c:pt idx="1303">
                  <c:v>1500</c:v>
                </c:pt>
                <c:pt idx="1304">
                  <c:v>1000</c:v>
                </c:pt>
                <c:pt idx="1305">
                  <c:v>1000</c:v>
                </c:pt>
                <c:pt idx="1306">
                  <c:v>1000</c:v>
                </c:pt>
                <c:pt idx="1307">
                  <c:v>1000</c:v>
                </c:pt>
                <c:pt idx="1308">
                  <c:v>1000</c:v>
                </c:pt>
                <c:pt idx="1309">
                  <c:v>1000</c:v>
                </c:pt>
                <c:pt idx="1310">
                  <c:v>1500</c:v>
                </c:pt>
                <c:pt idx="1311">
                  <c:v>1000</c:v>
                </c:pt>
                <c:pt idx="1312">
                  <c:v>1000</c:v>
                </c:pt>
                <c:pt idx="1313">
                  <c:v>1000</c:v>
                </c:pt>
                <c:pt idx="1314">
                  <c:v>1500</c:v>
                </c:pt>
                <c:pt idx="1315">
                  <c:v>1000</c:v>
                </c:pt>
                <c:pt idx="1316">
                  <c:v>1000</c:v>
                </c:pt>
                <c:pt idx="1317">
                  <c:v>1500</c:v>
                </c:pt>
                <c:pt idx="1318">
                  <c:v>1500</c:v>
                </c:pt>
                <c:pt idx="1319">
                  <c:v>1000</c:v>
                </c:pt>
                <c:pt idx="1320">
                  <c:v>1000</c:v>
                </c:pt>
                <c:pt idx="1321">
                  <c:v>1000</c:v>
                </c:pt>
                <c:pt idx="1322">
                  <c:v>1000</c:v>
                </c:pt>
                <c:pt idx="1323">
                  <c:v>1000</c:v>
                </c:pt>
                <c:pt idx="1324">
                  <c:v>1000</c:v>
                </c:pt>
                <c:pt idx="1325">
                  <c:v>1000</c:v>
                </c:pt>
                <c:pt idx="1326">
                  <c:v>1000</c:v>
                </c:pt>
                <c:pt idx="1327">
                  <c:v>1000</c:v>
                </c:pt>
                <c:pt idx="1328">
                  <c:v>600</c:v>
                </c:pt>
                <c:pt idx="1329">
                  <c:v>600</c:v>
                </c:pt>
                <c:pt idx="1330">
                  <c:v>600</c:v>
                </c:pt>
                <c:pt idx="1331">
                  <c:v>1000</c:v>
                </c:pt>
                <c:pt idx="1332">
                  <c:v>1000</c:v>
                </c:pt>
                <c:pt idx="1333">
                  <c:v>1000</c:v>
                </c:pt>
                <c:pt idx="1334">
                  <c:v>1000</c:v>
                </c:pt>
                <c:pt idx="1335">
                  <c:v>1000</c:v>
                </c:pt>
                <c:pt idx="1336">
                  <c:v>600</c:v>
                </c:pt>
                <c:pt idx="1337">
                  <c:v>600</c:v>
                </c:pt>
                <c:pt idx="1338">
                  <c:v>600</c:v>
                </c:pt>
                <c:pt idx="1339">
                  <c:v>1000</c:v>
                </c:pt>
                <c:pt idx="1340">
                  <c:v>600</c:v>
                </c:pt>
                <c:pt idx="1341">
                  <c:v>1000</c:v>
                </c:pt>
                <c:pt idx="1342">
                  <c:v>1000</c:v>
                </c:pt>
                <c:pt idx="1343">
                  <c:v>600</c:v>
                </c:pt>
                <c:pt idx="1344">
                  <c:v>600</c:v>
                </c:pt>
                <c:pt idx="1345">
                  <c:v>600</c:v>
                </c:pt>
                <c:pt idx="1346">
                  <c:v>1000</c:v>
                </c:pt>
                <c:pt idx="1347">
                  <c:v>1000</c:v>
                </c:pt>
                <c:pt idx="1348">
                  <c:v>600</c:v>
                </c:pt>
                <c:pt idx="1349">
                  <c:v>1000</c:v>
                </c:pt>
                <c:pt idx="1350">
                  <c:v>1000</c:v>
                </c:pt>
                <c:pt idx="1351">
                  <c:v>600</c:v>
                </c:pt>
                <c:pt idx="1352">
                  <c:v>600</c:v>
                </c:pt>
                <c:pt idx="1353">
                  <c:v>600</c:v>
                </c:pt>
                <c:pt idx="1354">
                  <c:v>600</c:v>
                </c:pt>
                <c:pt idx="1355">
                  <c:v>1000</c:v>
                </c:pt>
                <c:pt idx="1356">
                  <c:v>600</c:v>
                </c:pt>
                <c:pt idx="1357">
                  <c:v>600</c:v>
                </c:pt>
                <c:pt idx="1358">
                  <c:v>600</c:v>
                </c:pt>
                <c:pt idx="1359">
                  <c:v>600</c:v>
                </c:pt>
                <c:pt idx="1360">
                  <c:v>1000</c:v>
                </c:pt>
                <c:pt idx="1361">
                  <c:v>600</c:v>
                </c:pt>
                <c:pt idx="1362">
                  <c:v>1000</c:v>
                </c:pt>
                <c:pt idx="1363">
                  <c:v>600</c:v>
                </c:pt>
                <c:pt idx="1364">
                  <c:v>600</c:v>
                </c:pt>
                <c:pt idx="1365">
                  <c:v>1000</c:v>
                </c:pt>
                <c:pt idx="1366">
                  <c:v>600</c:v>
                </c:pt>
                <c:pt idx="1367">
                  <c:v>1000</c:v>
                </c:pt>
                <c:pt idx="1368">
                  <c:v>1000</c:v>
                </c:pt>
                <c:pt idx="1369">
                  <c:v>600</c:v>
                </c:pt>
                <c:pt idx="1370">
                  <c:v>600</c:v>
                </c:pt>
                <c:pt idx="1371">
                  <c:v>1000</c:v>
                </c:pt>
                <c:pt idx="1372">
                  <c:v>1000</c:v>
                </c:pt>
                <c:pt idx="1373">
                  <c:v>1000</c:v>
                </c:pt>
                <c:pt idx="1374">
                  <c:v>1000</c:v>
                </c:pt>
                <c:pt idx="1375">
                  <c:v>600</c:v>
                </c:pt>
                <c:pt idx="1376">
                  <c:v>600</c:v>
                </c:pt>
                <c:pt idx="1377">
                  <c:v>600</c:v>
                </c:pt>
                <c:pt idx="1378">
                  <c:v>1000</c:v>
                </c:pt>
                <c:pt idx="1379">
                  <c:v>1000</c:v>
                </c:pt>
                <c:pt idx="1380">
                  <c:v>600</c:v>
                </c:pt>
                <c:pt idx="1381">
                  <c:v>600</c:v>
                </c:pt>
                <c:pt idx="1382">
                  <c:v>600</c:v>
                </c:pt>
                <c:pt idx="1383">
                  <c:v>600</c:v>
                </c:pt>
                <c:pt idx="1384">
                  <c:v>1000</c:v>
                </c:pt>
                <c:pt idx="1385">
                  <c:v>1000</c:v>
                </c:pt>
                <c:pt idx="1386">
                  <c:v>1000</c:v>
                </c:pt>
                <c:pt idx="1387">
                  <c:v>1000</c:v>
                </c:pt>
                <c:pt idx="1388">
                  <c:v>1000</c:v>
                </c:pt>
                <c:pt idx="1389">
                  <c:v>1000</c:v>
                </c:pt>
                <c:pt idx="1390">
                  <c:v>1000</c:v>
                </c:pt>
                <c:pt idx="1391">
                  <c:v>1000</c:v>
                </c:pt>
                <c:pt idx="1392">
                  <c:v>1000</c:v>
                </c:pt>
                <c:pt idx="1393">
                  <c:v>1000</c:v>
                </c:pt>
                <c:pt idx="1394">
                  <c:v>1000</c:v>
                </c:pt>
                <c:pt idx="1395">
                  <c:v>1000</c:v>
                </c:pt>
                <c:pt idx="1396">
                  <c:v>1000</c:v>
                </c:pt>
                <c:pt idx="1397">
                  <c:v>1000</c:v>
                </c:pt>
                <c:pt idx="1398">
                  <c:v>1000</c:v>
                </c:pt>
                <c:pt idx="1399">
                  <c:v>1000</c:v>
                </c:pt>
                <c:pt idx="1400">
                  <c:v>1000</c:v>
                </c:pt>
                <c:pt idx="1401">
                  <c:v>1000</c:v>
                </c:pt>
                <c:pt idx="1402">
                  <c:v>1000</c:v>
                </c:pt>
                <c:pt idx="1403">
                  <c:v>1000</c:v>
                </c:pt>
                <c:pt idx="1404">
                  <c:v>1000</c:v>
                </c:pt>
                <c:pt idx="1405">
                  <c:v>1000</c:v>
                </c:pt>
                <c:pt idx="1406">
                  <c:v>1000</c:v>
                </c:pt>
                <c:pt idx="1407">
                  <c:v>1000</c:v>
                </c:pt>
                <c:pt idx="1408">
                  <c:v>1000</c:v>
                </c:pt>
                <c:pt idx="1409">
                  <c:v>1000</c:v>
                </c:pt>
                <c:pt idx="1410">
                  <c:v>1000</c:v>
                </c:pt>
                <c:pt idx="1411">
                  <c:v>1000</c:v>
                </c:pt>
                <c:pt idx="1412">
                  <c:v>1000</c:v>
                </c:pt>
                <c:pt idx="1413">
                  <c:v>1000</c:v>
                </c:pt>
                <c:pt idx="1414">
                  <c:v>1500</c:v>
                </c:pt>
                <c:pt idx="1415">
                  <c:v>1000</c:v>
                </c:pt>
                <c:pt idx="1416">
                  <c:v>1000</c:v>
                </c:pt>
                <c:pt idx="1417">
                  <c:v>1000</c:v>
                </c:pt>
                <c:pt idx="1418">
                  <c:v>1000</c:v>
                </c:pt>
                <c:pt idx="1419">
                  <c:v>1000</c:v>
                </c:pt>
                <c:pt idx="1420">
                  <c:v>1000</c:v>
                </c:pt>
                <c:pt idx="1421">
                  <c:v>1000</c:v>
                </c:pt>
                <c:pt idx="1422">
                  <c:v>1000</c:v>
                </c:pt>
                <c:pt idx="1423">
                  <c:v>1500</c:v>
                </c:pt>
                <c:pt idx="1424">
                  <c:v>1000</c:v>
                </c:pt>
                <c:pt idx="1425">
                  <c:v>1000</c:v>
                </c:pt>
                <c:pt idx="1426">
                  <c:v>1000</c:v>
                </c:pt>
                <c:pt idx="1427">
                  <c:v>1500</c:v>
                </c:pt>
                <c:pt idx="1428">
                  <c:v>1000</c:v>
                </c:pt>
                <c:pt idx="1429">
                  <c:v>1000</c:v>
                </c:pt>
                <c:pt idx="1430">
                  <c:v>1500</c:v>
                </c:pt>
                <c:pt idx="1431">
                  <c:v>1500</c:v>
                </c:pt>
                <c:pt idx="1432">
                  <c:v>1000</c:v>
                </c:pt>
                <c:pt idx="1433">
                  <c:v>1500</c:v>
                </c:pt>
                <c:pt idx="1434">
                  <c:v>1000</c:v>
                </c:pt>
                <c:pt idx="1435">
                  <c:v>1000</c:v>
                </c:pt>
                <c:pt idx="1436">
                  <c:v>1000</c:v>
                </c:pt>
                <c:pt idx="1437">
                  <c:v>1500</c:v>
                </c:pt>
                <c:pt idx="1438">
                  <c:v>1500</c:v>
                </c:pt>
                <c:pt idx="1439">
                  <c:v>1500</c:v>
                </c:pt>
                <c:pt idx="1440">
                  <c:v>1500</c:v>
                </c:pt>
                <c:pt idx="1441">
                  <c:v>1000</c:v>
                </c:pt>
                <c:pt idx="1442">
                  <c:v>1000</c:v>
                </c:pt>
                <c:pt idx="1443">
                  <c:v>1500</c:v>
                </c:pt>
                <c:pt idx="1444">
                  <c:v>1000</c:v>
                </c:pt>
                <c:pt idx="1445">
                  <c:v>1000</c:v>
                </c:pt>
                <c:pt idx="1446">
                  <c:v>1500</c:v>
                </c:pt>
                <c:pt idx="1447">
                  <c:v>1500</c:v>
                </c:pt>
                <c:pt idx="1448">
                  <c:v>1000</c:v>
                </c:pt>
                <c:pt idx="1449">
                  <c:v>1000</c:v>
                </c:pt>
                <c:pt idx="1450">
                  <c:v>1000</c:v>
                </c:pt>
                <c:pt idx="1451">
                  <c:v>1500</c:v>
                </c:pt>
                <c:pt idx="1452">
                  <c:v>1000</c:v>
                </c:pt>
                <c:pt idx="1453">
                  <c:v>1500</c:v>
                </c:pt>
                <c:pt idx="1454">
                  <c:v>1000</c:v>
                </c:pt>
                <c:pt idx="1455">
                  <c:v>1000</c:v>
                </c:pt>
                <c:pt idx="1456">
                  <c:v>1500</c:v>
                </c:pt>
                <c:pt idx="1457">
                  <c:v>1000</c:v>
                </c:pt>
                <c:pt idx="1458">
                  <c:v>1000</c:v>
                </c:pt>
                <c:pt idx="1459">
                  <c:v>1500</c:v>
                </c:pt>
                <c:pt idx="1460">
                  <c:v>1000</c:v>
                </c:pt>
                <c:pt idx="1461">
                  <c:v>1500</c:v>
                </c:pt>
                <c:pt idx="1462">
                  <c:v>1000</c:v>
                </c:pt>
                <c:pt idx="1463">
                  <c:v>1000</c:v>
                </c:pt>
                <c:pt idx="1464">
                  <c:v>1000</c:v>
                </c:pt>
                <c:pt idx="1465">
                  <c:v>1000</c:v>
                </c:pt>
                <c:pt idx="1466">
                  <c:v>1500</c:v>
                </c:pt>
                <c:pt idx="1467">
                  <c:v>1000</c:v>
                </c:pt>
                <c:pt idx="1468">
                  <c:v>1500</c:v>
                </c:pt>
                <c:pt idx="1469">
                  <c:v>1000</c:v>
                </c:pt>
                <c:pt idx="1470">
                  <c:v>1000</c:v>
                </c:pt>
                <c:pt idx="1471">
                  <c:v>1000</c:v>
                </c:pt>
                <c:pt idx="1472">
                  <c:v>1000</c:v>
                </c:pt>
                <c:pt idx="1473">
                  <c:v>1000</c:v>
                </c:pt>
                <c:pt idx="1474">
                  <c:v>1000</c:v>
                </c:pt>
                <c:pt idx="1475">
                  <c:v>1000</c:v>
                </c:pt>
                <c:pt idx="1476">
                  <c:v>1000</c:v>
                </c:pt>
                <c:pt idx="1477">
                  <c:v>1000</c:v>
                </c:pt>
                <c:pt idx="1478">
                  <c:v>1000</c:v>
                </c:pt>
                <c:pt idx="1479">
                  <c:v>1000</c:v>
                </c:pt>
                <c:pt idx="1480">
                  <c:v>1000</c:v>
                </c:pt>
                <c:pt idx="1481">
                  <c:v>1000</c:v>
                </c:pt>
                <c:pt idx="1482">
                  <c:v>1500</c:v>
                </c:pt>
                <c:pt idx="1483">
                  <c:v>1000</c:v>
                </c:pt>
                <c:pt idx="1484">
                  <c:v>1500</c:v>
                </c:pt>
                <c:pt idx="1485">
                  <c:v>1000</c:v>
                </c:pt>
                <c:pt idx="1486">
                  <c:v>1000</c:v>
                </c:pt>
                <c:pt idx="1487">
                  <c:v>1000</c:v>
                </c:pt>
                <c:pt idx="1488">
                  <c:v>1000</c:v>
                </c:pt>
                <c:pt idx="1489">
                  <c:v>1500</c:v>
                </c:pt>
                <c:pt idx="1490">
                  <c:v>1000</c:v>
                </c:pt>
                <c:pt idx="1491">
                  <c:v>1500</c:v>
                </c:pt>
                <c:pt idx="1492">
                  <c:v>1500</c:v>
                </c:pt>
                <c:pt idx="1493">
                  <c:v>1500</c:v>
                </c:pt>
                <c:pt idx="1494">
                  <c:v>1000</c:v>
                </c:pt>
                <c:pt idx="1495">
                  <c:v>1000</c:v>
                </c:pt>
                <c:pt idx="1496">
                  <c:v>1000</c:v>
                </c:pt>
                <c:pt idx="1497">
                  <c:v>1500</c:v>
                </c:pt>
                <c:pt idx="1498">
                  <c:v>1000</c:v>
                </c:pt>
                <c:pt idx="1499">
                  <c:v>1500</c:v>
                </c:pt>
                <c:pt idx="1500">
                  <c:v>1500</c:v>
                </c:pt>
                <c:pt idx="1501">
                  <c:v>1000</c:v>
                </c:pt>
                <c:pt idx="1502">
                  <c:v>1000</c:v>
                </c:pt>
                <c:pt idx="1503">
                  <c:v>1500</c:v>
                </c:pt>
                <c:pt idx="1504">
                  <c:v>1000</c:v>
                </c:pt>
                <c:pt idx="1505">
                  <c:v>1500</c:v>
                </c:pt>
                <c:pt idx="1506">
                  <c:v>1000</c:v>
                </c:pt>
                <c:pt idx="1507">
                  <c:v>1000</c:v>
                </c:pt>
                <c:pt idx="1508">
                  <c:v>1500</c:v>
                </c:pt>
                <c:pt idx="1509">
                  <c:v>1000</c:v>
                </c:pt>
                <c:pt idx="1510">
                  <c:v>1500</c:v>
                </c:pt>
                <c:pt idx="1511">
                  <c:v>1000</c:v>
                </c:pt>
                <c:pt idx="1512">
                  <c:v>1000</c:v>
                </c:pt>
                <c:pt idx="1513">
                  <c:v>1500</c:v>
                </c:pt>
                <c:pt idx="1514">
                  <c:v>1000</c:v>
                </c:pt>
                <c:pt idx="1515">
                  <c:v>1500</c:v>
                </c:pt>
                <c:pt idx="1516">
                  <c:v>1500</c:v>
                </c:pt>
                <c:pt idx="1517">
                  <c:v>1500</c:v>
                </c:pt>
                <c:pt idx="1518">
                  <c:v>1500</c:v>
                </c:pt>
                <c:pt idx="1519">
                  <c:v>1500</c:v>
                </c:pt>
                <c:pt idx="1520">
                  <c:v>1000</c:v>
                </c:pt>
                <c:pt idx="1521">
                  <c:v>1500</c:v>
                </c:pt>
                <c:pt idx="1522">
                  <c:v>1500</c:v>
                </c:pt>
                <c:pt idx="1523">
                  <c:v>1500</c:v>
                </c:pt>
                <c:pt idx="1524">
                  <c:v>1000</c:v>
                </c:pt>
                <c:pt idx="1525">
                  <c:v>1000</c:v>
                </c:pt>
                <c:pt idx="1526">
                  <c:v>1000</c:v>
                </c:pt>
                <c:pt idx="1527">
                  <c:v>1500</c:v>
                </c:pt>
                <c:pt idx="1528">
                  <c:v>1500</c:v>
                </c:pt>
                <c:pt idx="1529">
                  <c:v>1500</c:v>
                </c:pt>
                <c:pt idx="1530">
                  <c:v>1500</c:v>
                </c:pt>
                <c:pt idx="1531">
                  <c:v>1500</c:v>
                </c:pt>
                <c:pt idx="1532">
                  <c:v>1500</c:v>
                </c:pt>
                <c:pt idx="1533">
                  <c:v>1500</c:v>
                </c:pt>
                <c:pt idx="1534">
                  <c:v>1500</c:v>
                </c:pt>
                <c:pt idx="1535">
                  <c:v>1500</c:v>
                </c:pt>
                <c:pt idx="1536">
                  <c:v>1000</c:v>
                </c:pt>
                <c:pt idx="1537">
                  <c:v>1000</c:v>
                </c:pt>
                <c:pt idx="1538">
                  <c:v>1000</c:v>
                </c:pt>
                <c:pt idx="1539">
                  <c:v>1500</c:v>
                </c:pt>
                <c:pt idx="1540">
                  <c:v>1000</c:v>
                </c:pt>
                <c:pt idx="1541">
                  <c:v>1000</c:v>
                </c:pt>
                <c:pt idx="1542">
                  <c:v>1500</c:v>
                </c:pt>
                <c:pt idx="1543">
                  <c:v>1000</c:v>
                </c:pt>
                <c:pt idx="1544">
                  <c:v>1500</c:v>
                </c:pt>
                <c:pt idx="1545">
                  <c:v>1500</c:v>
                </c:pt>
                <c:pt idx="1546">
                  <c:v>1500</c:v>
                </c:pt>
                <c:pt idx="1547">
                  <c:v>1500</c:v>
                </c:pt>
                <c:pt idx="1548">
                  <c:v>1500</c:v>
                </c:pt>
                <c:pt idx="1549">
                  <c:v>1500</c:v>
                </c:pt>
                <c:pt idx="1550">
                  <c:v>1500</c:v>
                </c:pt>
                <c:pt idx="1551">
                  <c:v>1500</c:v>
                </c:pt>
                <c:pt idx="1552">
                  <c:v>1500</c:v>
                </c:pt>
                <c:pt idx="1553">
                  <c:v>1500</c:v>
                </c:pt>
                <c:pt idx="1554">
                  <c:v>1000</c:v>
                </c:pt>
                <c:pt idx="1555">
                  <c:v>1000</c:v>
                </c:pt>
                <c:pt idx="1556">
                  <c:v>1500</c:v>
                </c:pt>
                <c:pt idx="1557">
                  <c:v>1000</c:v>
                </c:pt>
                <c:pt idx="1558">
                  <c:v>1500</c:v>
                </c:pt>
                <c:pt idx="1559">
                  <c:v>1000</c:v>
                </c:pt>
                <c:pt idx="1560">
                  <c:v>1500</c:v>
                </c:pt>
                <c:pt idx="1561">
                  <c:v>1500</c:v>
                </c:pt>
                <c:pt idx="1562">
                  <c:v>1500</c:v>
                </c:pt>
                <c:pt idx="1563">
                  <c:v>1000</c:v>
                </c:pt>
                <c:pt idx="1564">
                  <c:v>1500</c:v>
                </c:pt>
                <c:pt idx="1565">
                  <c:v>1500</c:v>
                </c:pt>
                <c:pt idx="1566">
                  <c:v>1500</c:v>
                </c:pt>
                <c:pt idx="1567">
                  <c:v>1000</c:v>
                </c:pt>
                <c:pt idx="1568">
                  <c:v>1500</c:v>
                </c:pt>
                <c:pt idx="1569">
                  <c:v>1500</c:v>
                </c:pt>
                <c:pt idx="1570">
                  <c:v>1500</c:v>
                </c:pt>
                <c:pt idx="1571">
                  <c:v>1500</c:v>
                </c:pt>
                <c:pt idx="1572">
                  <c:v>1500</c:v>
                </c:pt>
                <c:pt idx="1573">
                  <c:v>1500</c:v>
                </c:pt>
                <c:pt idx="1574">
                  <c:v>1000</c:v>
                </c:pt>
                <c:pt idx="1575">
                  <c:v>1000</c:v>
                </c:pt>
                <c:pt idx="1576">
                  <c:v>1500</c:v>
                </c:pt>
                <c:pt idx="1577">
                  <c:v>1500</c:v>
                </c:pt>
                <c:pt idx="1578">
                  <c:v>1500</c:v>
                </c:pt>
                <c:pt idx="1579">
                  <c:v>1000</c:v>
                </c:pt>
                <c:pt idx="1580">
                  <c:v>1500</c:v>
                </c:pt>
                <c:pt idx="1581">
                  <c:v>1000</c:v>
                </c:pt>
                <c:pt idx="1582">
                  <c:v>1500</c:v>
                </c:pt>
                <c:pt idx="1583">
                  <c:v>1500</c:v>
                </c:pt>
                <c:pt idx="1584">
                  <c:v>1500</c:v>
                </c:pt>
                <c:pt idx="1585">
                  <c:v>1500</c:v>
                </c:pt>
                <c:pt idx="1586">
                  <c:v>1500</c:v>
                </c:pt>
                <c:pt idx="1587">
                  <c:v>1000</c:v>
                </c:pt>
                <c:pt idx="1588">
                  <c:v>1500</c:v>
                </c:pt>
                <c:pt idx="1589">
                  <c:v>1000</c:v>
                </c:pt>
                <c:pt idx="1590">
                  <c:v>1500</c:v>
                </c:pt>
                <c:pt idx="1591">
                  <c:v>1000</c:v>
                </c:pt>
                <c:pt idx="1592">
                  <c:v>1500</c:v>
                </c:pt>
                <c:pt idx="1593">
                  <c:v>1500</c:v>
                </c:pt>
                <c:pt idx="1594">
                  <c:v>1500</c:v>
                </c:pt>
                <c:pt idx="1595">
                  <c:v>1000</c:v>
                </c:pt>
                <c:pt idx="1596">
                  <c:v>1000</c:v>
                </c:pt>
                <c:pt idx="1597">
                  <c:v>1000</c:v>
                </c:pt>
                <c:pt idx="1598">
                  <c:v>1500</c:v>
                </c:pt>
                <c:pt idx="1599">
                  <c:v>1000</c:v>
                </c:pt>
                <c:pt idx="1600">
                  <c:v>1500</c:v>
                </c:pt>
                <c:pt idx="1601">
                  <c:v>1000</c:v>
                </c:pt>
                <c:pt idx="1602">
                  <c:v>1500</c:v>
                </c:pt>
                <c:pt idx="1603">
                  <c:v>1000</c:v>
                </c:pt>
                <c:pt idx="1604">
                  <c:v>1500</c:v>
                </c:pt>
                <c:pt idx="1605">
                  <c:v>1000</c:v>
                </c:pt>
                <c:pt idx="1606">
                  <c:v>1500</c:v>
                </c:pt>
                <c:pt idx="1607">
                  <c:v>1500</c:v>
                </c:pt>
                <c:pt idx="1608">
                  <c:v>1500</c:v>
                </c:pt>
                <c:pt idx="1609">
                  <c:v>1000</c:v>
                </c:pt>
                <c:pt idx="1610">
                  <c:v>1000</c:v>
                </c:pt>
                <c:pt idx="1611">
                  <c:v>1500</c:v>
                </c:pt>
                <c:pt idx="1612">
                  <c:v>1500</c:v>
                </c:pt>
                <c:pt idx="1613">
                  <c:v>1000</c:v>
                </c:pt>
                <c:pt idx="1614">
                  <c:v>1500</c:v>
                </c:pt>
                <c:pt idx="1615">
                  <c:v>1500</c:v>
                </c:pt>
                <c:pt idx="1616">
                  <c:v>1500</c:v>
                </c:pt>
                <c:pt idx="1617">
                  <c:v>1000</c:v>
                </c:pt>
                <c:pt idx="1618">
                  <c:v>1500</c:v>
                </c:pt>
                <c:pt idx="1619">
                  <c:v>1500</c:v>
                </c:pt>
                <c:pt idx="1620">
                  <c:v>1000</c:v>
                </c:pt>
                <c:pt idx="1621">
                  <c:v>1500</c:v>
                </c:pt>
                <c:pt idx="1622">
                  <c:v>1500</c:v>
                </c:pt>
                <c:pt idx="1623">
                  <c:v>1500</c:v>
                </c:pt>
                <c:pt idx="1624">
                  <c:v>1000</c:v>
                </c:pt>
                <c:pt idx="1625">
                  <c:v>1500</c:v>
                </c:pt>
                <c:pt idx="1626">
                  <c:v>1000</c:v>
                </c:pt>
                <c:pt idx="1627">
                  <c:v>1000</c:v>
                </c:pt>
                <c:pt idx="1628">
                  <c:v>1000</c:v>
                </c:pt>
                <c:pt idx="1629">
                  <c:v>1000</c:v>
                </c:pt>
                <c:pt idx="1630">
                  <c:v>1500</c:v>
                </c:pt>
                <c:pt idx="1631">
                  <c:v>1000</c:v>
                </c:pt>
                <c:pt idx="1632">
                  <c:v>1000</c:v>
                </c:pt>
                <c:pt idx="1633">
                  <c:v>1500</c:v>
                </c:pt>
                <c:pt idx="1634">
                  <c:v>1500</c:v>
                </c:pt>
                <c:pt idx="1635">
                  <c:v>1000</c:v>
                </c:pt>
                <c:pt idx="1636">
                  <c:v>1000</c:v>
                </c:pt>
                <c:pt idx="1637">
                  <c:v>1500</c:v>
                </c:pt>
                <c:pt idx="1638">
                  <c:v>1000</c:v>
                </c:pt>
                <c:pt idx="1639">
                  <c:v>1500</c:v>
                </c:pt>
                <c:pt idx="1640">
                  <c:v>1500</c:v>
                </c:pt>
                <c:pt idx="1641">
                  <c:v>1000</c:v>
                </c:pt>
                <c:pt idx="1642">
                  <c:v>1000</c:v>
                </c:pt>
                <c:pt idx="1643">
                  <c:v>1000</c:v>
                </c:pt>
                <c:pt idx="1644">
                  <c:v>1000</c:v>
                </c:pt>
                <c:pt idx="1645">
                  <c:v>1000</c:v>
                </c:pt>
                <c:pt idx="1646">
                  <c:v>1500</c:v>
                </c:pt>
                <c:pt idx="1647">
                  <c:v>1000</c:v>
                </c:pt>
                <c:pt idx="1648">
                  <c:v>1500</c:v>
                </c:pt>
                <c:pt idx="1649">
                  <c:v>1500</c:v>
                </c:pt>
                <c:pt idx="1650">
                  <c:v>1500</c:v>
                </c:pt>
                <c:pt idx="1651">
                  <c:v>1000</c:v>
                </c:pt>
                <c:pt idx="1652">
                  <c:v>1500</c:v>
                </c:pt>
                <c:pt idx="1653">
                  <c:v>1500</c:v>
                </c:pt>
                <c:pt idx="1654">
                  <c:v>1000</c:v>
                </c:pt>
                <c:pt idx="1655">
                  <c:v>1500</c:v>
                </c:pt>
                <c:pt idx="1656">
                  <c:v>1500</c:v>
                </c:pt>
                <c:pt idx="1657">
                  <c:v>1000</c:v>
                </c:pt>
                <c:pt idx="1658">
                  <c:v>1500</c:v>
                </c:pt>
                <c:pt idx="1659">
                  <c:v>1000</c:v>
                </c:pt>
                <c:pt idx="1660">
                  <c:v>1500</c:v>
                </c:pt>
                <c:pt idx="1661">
                  <c:v>1000</c:v>
                </c:pt>
                <c:pt idx="1662">
                  <c:v>1500</c:v>
                </c:pt>
                <c:pt idx="1663">
                  <c:v>1000</c:v>
                </c:pt>
                <c:pt idx="1664">
                  <c:v>1500</c:v>
                </c:pt>
                <c:pt idx="1665">
                  <c:v>1500</c:v>
                </c:pt>
                <c:pt idx="1666">
                  <c:v>1500</c:v>
                </c:pt>
                <c:pt idx="1667">
                  <c:v>1000</c:v>
                </c:pt>
                <c:pt idx="1668">
                  <c:v>1000</c:v>
                </c:pt>
                <c:pt idx="1669">
                  <c:v>1500</c:v>
                </c:pt>
                <c:pt idx="1670">
                  <c:v>1000</c:v>
                </c:pt>
                <c:pt idx="1671">
                  <c:v>1000</c:v>
                </c:pt>
                <c:pt idx="1672">
                  <c:v>1500</c:v>
                </c:pt>
                <c:pt idx="1673">
                  <c:v>1500</c:v>
                </c:pt>
                <c:pt idx="1674">
                  <c:v>1500</c:v>
                </c:pt>
                <c:pt idx="1675">
                  <c:v>1500</c:v>
                </c:pt>
                <c:pt idx="1676">
                  <c:v>1000</c:v>
                </c:pt>
                <c:pt idx="1677">
                  <c:v>1000</c:v>
                </c:pt>
                <c:pt idx="1678">
                  <c:v>1000</c:v>
                </c:pt>
                <c:pt idx="1679">
                  <c:v>1000</c:v>
                </c:pt>
                <c:pt idx="1680">
                  <c:v>1500</c:v>
                </c:pt>
                <c:pt idx="1681">
                  <c:v>1000</c:v>
                </c:pt>
                <c:pt idx="1682">
                  <c:v>1000</c:v>
                </c:pt>
                <c:pt idx="1683">
                  <c:v>1000</c:v>
                </c:pt>
                <c:pt idx="1684">
                  <c:v>1000</c:v>
                </c:pt>
                <c:pt idx="1685">
                  <c:v>1000</c:v>
                </c:pt>
                <c:pt idx="1686">
                  <c:v>1500</c:v>
                </c:pt>
                <c:pt idx="1687">
                  <c:v>1000</c:v>
                </c:pt>
                <c:pt idx="1688">
                  <c:v>1000</c:v>
                </c:pt>
                <c:pt idx="1689">
                  <c:v>1500</c:v>
                </c:pt>
                <c:pt idx="1690">
                  <c:v>1500</c:v>
                </c:pt>
                <c:pt idx="1691">
                  <c:v>1000</c:v>
                </c:pt>
                <c:pt idx="1692">
                  <c:v>1000</c:v>
                </c:pt>
                <c:pt idx="1693">
                  <c:v>1000</c:v>
                </c:pt>
                <c:pt idx="1694">
                  <c:v>1500</c:v>
                </c:pt>
                <c:pt idx="1695">
                  <c:v>1000</c:v>
                </c:pt>
                <c:pt idx="1696">
                  <c:v>1000</c:v>
                </c:pt>
                <c:pt idx="1697">
                  <c:v>1000</c:v>
                </c:pt>
                <c:pt idx="1698">
                  <c:v>1500</c:v>
                </c:pt>
                <c:pt idx="1699">
                  <c:v>1500</c:v>
                </c:pt>
                <c:pt idx="1700">
                  <c:v>1000</c:v>
                </c:pt>
                <c:pt idx="1701">
                  <c:v>1500</c:v>
                </c:pt>
                <c:pt idx="1702">
                  <c:v>1500</c:v>
                </c:pt>
                <c:pt idx="1703">
                  <c:v>1500</c:v>
                </c:pt>
                <c:pt idx="1704">
                  <c:v>1500</c:v>
                </c:pt>
                <c:pt idx="1705">
                  <c:v>1000</c:v>
                </c:pt>
                <c:pt idx="1706">
                  <c:v>1000</c:v>
                </c:pt>
                <c:pt idx="1707">
                  <c:v>1000</c:v>
                </c:pt>
                <c:pt idx="1708">
                  <c:v>1000</c:v>
                </c:pt>
                <c:pt idx="1709">
                  <c:v>1000</c:v>
                </c:pt>
                <c:pt idx="1710">
                  <c:v>1000</c:v>
                </c:pt>
                <c:pt idx="1711">
                  <c:v>1000</c:v>
                </c:pt>
                <c:pt idx="1712">
                  <c:v>1000</c:v>
                </c:pt>
                <c:pt idx="1713">
                  <c:v>1500</c:v>
                </c:pt>
                <c:pt idx="1714">
                  <c:v>1500</c:v>
                </c:pt>
                <c:pt idx="1715">
                  <c:v>1000</c:v>
                </c:pt>
                <c:pt idx="1716">
                  <c:v>1500</c:v>
                </c:pt>
                <c:pt idx="1717">
                  <c:v>1500</c:v>
                </c:pt>
                <c:pt idx="1718">
                  <c:v>1000</c:v>
                </c:pt>
                <c:pt idx="1719">
                  <c:v>1000</c:v>
                </c:pt>
                <c:pt idx="1720">
                  <c:v>1500</c:v>
                </c:pt>
                <c:pt idx="1721">
                  <c:v>1500</c:v>
                </c:pt>
                <c:pt idx="1722">
                  <c:v>1500</c:v>
                </c:pt>
                <c:pt idx="1723">
                  <c:v>1000</c:v>
                </c:pt>
                <c:pt idx="1724">
                  <c:v>1000</c:v>
                </c:pt>
                <c:pt idx="1725">
                  <c:v>1500</c:v>
                </c:pt>
                <c:pt idx="1726">
                  <c:v>1500</c:v>
                </c:pt>
                <c:pt idx="1727">
                  <c:v>1000</c:v>
                </c:pt>
                <c:pt idx="1728">
                  <c:v>1500</c:v>
                </c:pt>
                <c:pt idx="1729">
                  <c:v>1500</c:v>
                </c:pt>
                <c:pt idx="1730">
                  <c:v>1500</c:v>
                </c:pt>
                <c:pt idx="1731">
                  <c:v>1000</c:v>
                </c:pt>
                <c:pt idx="1732">
                  <c:v>1500</c:v>
                </c:pt>
                <c:pt idx="1733">
                  <c:v>1500</c:v>
                </c:pt>
                <c:pt idx="1734">
                  <c:v>1500</c:v>
                </c:pt>
                <c:pt idx="1735">
                  <c:v>1000</c:v>
                </c:pt>
                <c:pt idx="1736">
                  <c:v>1500</c:v>
                </c:pt>
                <c:pt idx="1737">
                  <c:v>1000</c:v>
                </c:pt>
                <c:pt idx="1738">
                  <c:v>1000</c:v>
                </c:pt>
                <c:pt idx="1739">
                  <c:v>1500</c:v>
                </c:pt>
                <c:pt idx="1740">
                  <c:v>1500</c:v>
                </c:pt>
                <c:pt idx="1741">
                  <c:v>1500</c:v>
                </c:pt>
                <c:pt idx="1742">
                  <c:v>1500</c:v>
                </c:pt>
                <c:pt idx="1743">
                  <c:v>1000</c:v>
                </c:pt>
                <c:pt idx="1744">
                  <c:v>1500</c:v>
                </c:pt>
                <c:pt idx="1745">
                  <c:v>1500</c:v>
                </c:pt>
                <c:pt idx="1746">
                  <c:v>1000</c:v>
                </c:pt>
                <c:pt idx="1747">
                  <c:v>1500</c:v>
                </c:pt>
                <c:pt idx="1748">
                  <c:v>1500</c:v>
                </c:pt>
                <c:pt idx="1749">
                  <c:v>1500</c:v>
                </c:pt>
                <c:pt idx="1750">
                  <c:v>1000</c:v>
                </c:pt>
                <c:pt idx="1751">
                  <c:v>1500</c:v>
                </c:pt>
                <c:pt idx="1752">
                  <c:v>1000</c:v>
                </c:pt>
                <c:pt idx="1753">
                  <c:v>1500</c:v>
                </c:pt>
                <c:pt idx="1754">
                  <c:v>1500</c:v>
                </c:pt>
                <c:pt idx="1755">
                  <c:v>1500</c:v>
                </c:pt>
                <c:pt idx="1756">
                  <c:v>1500</c:v>
                </c:pt>
                <c:pt idx="1757">
                  <c:v>1500</c:v>
                </c:pt>
                <c:pt idx="1758">
                  <c:v>1500</c:v>
                </c:pt>
                <c:pt idx="1759">
                  <c:v>1500</c:v>
                </c:pt>
                <c:pt idx="1760">
                  <c:v>1500</c:v>
                </c:pt>
                <c:pt idx="1761">
                  <c:v>1500</c:v>
                </c:pt>
                <c:pt idx="1762">
                  <c:v>1500</c:v>
                </c:pt>
                <c:pt idx="1763">
                  <c:v>1000</c:v>
                </c:pt>
                <c:pt idx="1764">
                  <c:v>1000</c:v>
                </c:pt>
                <c:pt idx="1765">
                  <c:v>1000</c:v>
                </c:pt>
                <c:pt idx="1766">
                  <c:v>1000</c:v>
                </c:pt>
                <c:pt idx="1767">
                  <c:v>1500</c:v>
                </c:pt>
                <c:pt idx="1768">
                  <c:v>1500</c:v>
                </c:pt>
                <c:pt idx="1769">
                  <c:v>1000</c:v>
                </c:pt>
                <c:pt idx="1770">
                  <c:v>1500</c:v>
                </c:pt>
                <c:pt idx="1771">
                  <c:v>1000</c:v>
                </c:pt>
                <c:pt idx="1772">
                  <c:v>1000</c:v>
                </c:pt>
                <c:pt idx="1773">
                  <c:v>1000</c:v>
                </c:pt>
                <c:pt idx="1774">
                  <c:v>1500</c:v>
                </c:pt>
                <c:pt idx="1775">
                  <c:v>1500</c:v>
                </c:pt>
                <c:pt idx="1776">
                  <c:v>1500</c:v>
                </c:pt>
                <c:pt idx="1777">
                  <c:v>1500</c:v>
                </c:pt>
                <c:pt idx="1778">
                  <c:v>1500</c:v>
                </c:pt>
                <c:pt idx="1779">
                  <c:v>1000</c:v>
                </c:pt>
                <c:pt idx="1780">
                  <c:v>1500</c:v>
                </c:pt>
                <c:pt idx="1781">
                  <c:v>1500</c:v>
                </c:pt>
                <c:pt idx="1782">
                  <c:v>1500</c:v>
                </c:pt>
                <c:pt idx="1783">
                  <c:v>1500</c:v>
                </c:pt>
                <c:pt idx="1784">
                  <c:v>1000</c:v>
                </c:pt>
                <c:pt idx="1785">
                  <c:v>1000</c:v>
                </c:pt>
                <c:pt idx="1786">
                  <c:v>1500</c:v>
                </c:pt>
                <c:pt idx="1787">
                  <c:v>1500</c:v>
                </c:pt>
                <c:pt idx="1788">
                  <c:v>1500</c:v>
                </c:pt>
                <c:pt idx="1789">
                  <c:v>1000</c:v>
                </c:pt>
                <c:pt idx="1790">
                  <c:v>1500</c:v>
                </c:pt>
                <c:pt idx="1791">
                  <c:v>1000</c:v>
                </c:pt>
                <c:pt idx="1792">
                  <c:v>1500</c:v>
                </c:pt>
                <c:pt idx="1793">
                  <c:v>1500</c:v>
                </c:pt>
                <c:pt idx="1794">
                  <c:v>1500</c:v>
                </c:pt>
                <c:pt idx="1795">
                  <c:v>1500</c:v>
                </c:pt>
                <c:pt idx="1796">
                  <c:v>1500</c:v>
                </c:pt>
                <c:pt idx="1797">
                  <c:v>1500</c:v>
                </c:pt>
                <c:pt idx="1798">
                  <c:v>1500</c:v>
                </c:pt>
                <c:pt idx="1799">
                  <c:v>1500</c:v>
                </c:pt>
                <c:pt idx="1800">
                  <c:v>1500</c:v>
                </c:pt>
                <c:pt idx="1801">
                  <c:v>1500</c:v>
                </c:pt>
                <c:pt idx="1802">
                  <c:v>1500</c:v>
                </c:pt>
                <c:pt idx="1803">
                  <c:v>1000</c:v>
                </c:pt>
                <c:pt idx="1804">
                  <c:v>1500</c:v>
                </c:pt>
                <c:pt idx="1805">
                  <c:v>1500</c:v>
                </c:pt>
                <c:pt idx="1806">
                  <c:v>1500</c:v>
                </c:pt>
                <c:pt idx="1807">
                  <c:v>1000</c:v>
                </c:pt>
                <c:pt idx="1808">
                  <c:v>1500</c:v>
                </c:pt>
                <c:pt idx="1809">
                  <c:v>1500</c:v>
                </c:pt>
                <c:pt idx="1810">
                  <c:v>1000</c:v>
                </c:pt>
                <c:pt idx="1811">
                  <c:v>1000</c:v>
                </c:pt>
                <c:pt idx="1812">
                  <c:v>1500</c:v>
                </c:pt>
                <c:pt idx="1813">
                  <c:v>1000</c:v>
                </c:pt>
                <c:pt idx="1814">
                  <c:v>1500</c:v>
                </c:pt>
                <c:pt idx="1815">
                  <c:v>1500</c:v>
                </c:pt>
                <c:pt idx="1816">
                  <c:v>1500</c:v>
                </c:pt>
                <c:pt idx="1817">
                  <c:v>1000</c:v>
                </c:pt>
                <c:pt idx="1818">
                  <c:v>1000</c:v>
                </c:pt>
                <c:pt idx="1819">
                  <c:v>1500</c:v>
                </c:pt>
                <c:pt idx="1820">
                  <c:v>1500</c:v>
                </c:pt>
                <c:pt idx="1821">
                  <c:v>1000</c:v>
                </c:pt>
                <c:pt idx="1822">
                  <c:v>1000</c:v>
                </c:pt>
                <c:pt idx="1823">
                  <c:v>1500</c:v>
                </c:pt>
                <c:pt idx="1824">
                  <c:v>1000</c:v>
                </c:pt>
                <c:pt idx="1825">
                  <c:v>1500</c:v>
                </c:pt>
                <c:pt idx="1826">
                  <c:v>1500</c:v>
                </c:pt>
                <c:pt idx="1827">
                  <c:v>1500</c:v>
                </c:pt>
                <c:pt idx="1828">
                  <c:v>1000</c:v>
                </c:pt>
                <c:pt idx="1829">
                  <c:v>1000</c:v>
                </c:pt>
                <c:pt idx="1830">
                  <c:v>1000</c:v>
                </c:pt>
                <c:pt idx="1831">
                  <c:v>1500</c:v>
                </c:pt>
                <c:pt idx="1832">
                  <c:v>1000</c:v>
                </c:pt>
                <c:pt idx="1833">
                  <c:v>1500</c:v>
                </c:pt>
                <c:pt idx="1834">
                  <c:v>1500</c:v>
                </c:pt>
                <c:pt idx="1835">
                  <c:v>1000</c:v>
                </c:pt>
                <c:pt idx="1836">
                  <c:v>1500</c:v>
                </c:pt>
                <c:pt idx="1837">
                  <c:v>1500</c:v>
                </c:pt>
                <c:pt idx="1838">
                  <c:v>1500</c:v>
                </c:pt>
                <c:pt idx="1839">
                  <c:v>1500</c:v>
                </c:pt>
                <c:pt idx="1840">
                  <c:v>1500</c:v>
                </c:pt>
                <c:pt idx="1841">
                  <c:v>1500</c:v>
                </c:pt>
                <c:pt idx="1842">
                  <c:v>1500</c:v>
                </c:pt>
                <c:pt idx="1843">
                  <c:v>1500</c:v>
                </c:pt>
                <c:pt idx="1844">
                  <c:v>1500</c:v>
                </c:pt>
                <c:pt idx="1845">
                  <c:v>1500</c:v>
                </c:pt>
                <c:pt idx="1846">
                  <c:v>1500</c:v>
                </c:pt>
                <c:pt idx="1847">
                  <c:v>1500</c:v>
                </c:pt>
                <c:pt idx="1848">
                  <c:v>1500</c:v>
                </c:pt>
                <c:pt idx="1849">
                  <c:v>1000</c:v>
                </c:pt>
                <c:pt idx="1850">
                  <c:v>1500</c:v>
                </c:pt>
                <c:pt idx="1851">
                  <c:v>1500</c:v>
                </c:pt>
                <c:pt idx="1852">
                  <c:v>1500</c:v>
                </c:pt>
                <c:pt idx="1853">
                  <c:v>1000</c:v>
                </c:pt>
                <c:pt idx="1854">
                  <c:v>1500</c:v>
                </c:pt>
                <c:pt idx="1855">
                  <c:v>1500</c:v>
                </c:pt>
                <c:pt idx="1856">
                  <c:v>1500</c:v>
                </c:pt>
                <c:pt idx="1857">
                  <c:v>1000</c:v>
                </c:pt>
                <c:pt idx="1858">
                  <c:v>1500</c:v>
                </c:pt>
                <c:pt idx="1859">
                  <c:v>1000</c:v>
                </c:pt>
                <c:pt idx="1860">
                  <c:v>1000</c:v>
                </c:pt>
                <c:pt idx="1861">
                  <c:v>1500</c:v>
                </c:pt>
                <c:pt idx="1862">
                  <c:v>1500</c:v>
                </c:pt>
                <c:pt idx="1863">
                  <c:v>1000</c:v>
                </c:pt>
                <c:pt idx="1864">
                  <c:v>1500</c:v>
                </c:pt>
                <c:pt idx="1865">
                  <c:v>1500</c:v>
                </c:pt>
                <c:pt idx="1866">
                  <c:v>1500</c:v>
                </c:pt>
                <c:pt idx="1867">
                  <c:v>1000</c:v>
                </c:pt>
                <c:pt idx="1868">
                  <c:v>1500</c:v>
                </c:pt>
                <c:pt idx="1869">
                  <c:v>1500</c:v>
                </c:pt>
                <c:pt idx="1870">
                  <c:v>1000</c:v>
                </c:pt>
                <c:pt idx="1871">
                  <c:v>1000</c:v>
                </c:pt>
                <c:pt idx="1872">
                  <c:v>1500</c:v>
                </c:pt>
                <c:pt idx="1873">
                  <c:v>1000</c:v>
                </c:pt>
                <c:pt idx="1874">
                  <c:v>1500</c:v>
                </c:pt>
                <c:pt idx="1875">
                  <c:v>1500</c:v>
                </c:pt>
                <c:pt idx="1876">
                  <c:v>1500</c:v>
                </c:pt>
                <c:pt idx="1877">
                  <c:v>1500</c:v>
                </c:pt>
                <c:pt idx="1878">
                  <c:v>1000</c:v>
                </c:pt>
                <c:pt idx="1879">
                  <c:v>1000</c:v>
                </c:pt>
                <c:pt idx="1880">
                  <c:v>1500</c:v>
                </c:pt>
                <c:pt idx="1881">
                  <c:v>1500</c:v>
                </c:pt>
                <c:pt idx="1882">
                  <c:v>1500</c:v>
                </c:pt>
                <c:pt idx="1883">
                  <c:v>1500</c:v>
                </c:pt>
                <c:pt idx="1884">
                  <c:v>1500</c:v>
                </c:pt>
                <c:pt idx="1885">
                  <c:v>1000</c:v>
                </c:pt>
                <c:pt idx="1886">
                  <c:v>1500</c:v>
                </c:pt>
                <c:pt idx="1887">
                  <c:v>1000</c:v>
                </c:pt>
                <c:pt idx="1888">
                  <c:v>1000</c:v>
                </c:pt>
                <c:pt idx="1889">
                  <c:v>1500</c:v>
                </c:pt>
                <c:pt idx="1890">
                  <c:v>1500</c:v>
                </c:pt>
                <c:pt idx="1891">
                  <c:v>1500</c:v>
                </c:pt>
                <c:pt idx="1892">
                  <c:v>1000</c:v>
                </c:pt>
                <c:pt idx="1893">
                  <c:v>1500</c:v>
                </c:pt>
                <c:pt idx="1894">
                  <c:v>1000</c:v>
                </c:pt>
                <c:pt idx="1895">
                  <c:v>1500</c:v>
                </c:pt>
                <c:pt idx="1896">
                  <c:v>1500</c:v>
                </c:pt>
                <c:pt idx="1897">
                  <c:v>1500</c:v>
                </c:pt>
                <c:pt idx="1898">
                  <c:v>1500</c:v>
                </c:pt>
                <c:pt idx="1899">
                  <c:v>1500</c:v>
                </c:pt>
                <c:pt idx="1900">
                  <c:v>1500</c:v>
                </c:pt>
                <c:pt idx="1901">
                  <c:v>1500</c:v>
                </c:pt>
                <c:pt idx="1902">
                  <c:v>1500</c:v>
                </c:pt>
                <c:pt idx="1903">
                  <c:v>1000</c:v>
                </c:pt>
                <c:pt idx="1904">
                  <c:v>1000</c:v>
                </c:pt>
                <c:pt idx="1905">
                  <c:v>1500</c:v>
                </c:pt>
                <c:pt idx="1906">
                  <c:v>1500</c:v>
                </c:pt>
                <c:pt idx="1907">
                  <c:v>1000</c:v>
                </c:pt>
                <c:pt idx="1908">
                  <c:v>1500</c:v>
                </c:pt>
                <c:pt idx="1909">
                  <c:v>1500</c:v>
                </c:pt>
                <c:pt idx="1910">
                  <c:v>1500</c:v>
                </c:pt>
                <c:pt idx="1911">
                  <c:v>1500</c:v>
                </c:pt>
                <c:pt idx="1912">
                  <c:v>1500</c:v>
                </c:pt>
                <c:pt idx="1913">
                  <c:v>1500</c:v>
                </c:pt>
                <c:pt idx="1914">
                  <c:v>1500</c:v>
                </c:pt>
                <c:pt idx="1915">
                  <c:v>1500</c:v>
                </c:pt>
                <c:pt idx="1916">
                  <c:v>1500</c:v>
                </c:pt>
                <c:pt idx="1917">
                  <c:v>1500</c:v>
                </c:pt>
                <c:pt idx="1918">
                  <c:v>1500</c:v>
                </c:pt>
                <c:pt idx="1919">
                  <c:v>1000</c:v>
                </c:pt>
                <c:pt idx="1920">
                  <c:v>1500</c:v>
                </c:pt>
                <c:pt idx="1921">
                  <c:v>1500</c:v>
                </c:pt>
                <c:pt idx="1922">
                  <c:v>1500</c:v>
                </c:pt>
                <c:pt idx="1923">
                  <c:v>1500</c:v>
                </c:pt>
                <c:pt idx="1924">
                  <c:v>1500</c:v>
                </c:pt>
                <c:pt idx="1925">
                  <c:v>1000</c:v>
                </c:pt>
                <c:pt idx="1926">
                  <c:v>1500</c:v>
                </c:pt>
                <c:pt idx="1927">
                  <c:v>1000</c:v>
                </c:pt>
                <c:pt idx="1928">
                  <c:v>1000</c:v>
                </c:pt>
                <c:pt idx="1929">
                  <c:v>1500</c:v>
                </c:pt>
                <c:pt idx="1930">
                  <c:v>1000</c:v>
                </c:pt>
                <c:pt idx="1931">
                  <c:v>1500</c:v>
                </c:pt>
                <c:pt idx="1932">
                  <c:v>1500</c:v>
                </c:pt>
                <c:pt idx="1933">
                  <c:v>1500</c:v>
                </c:pt>
                <c:pt idx="1934">
                  <c:v>1500</c:v>
                </c:pt>
                <c:pt idx="1935">
                  <c:v>1000</c:v>
                </c:pt>
                <c:pt idx="1936">
                  <c:v>1500</c:v>
                </c:pt>
                <c:pt idx="1937">
                  <c:v>1500</c:v>
                </c:pt>
                <c:pt idx="1938">
                  <c:v>1500</c:v>
                </c:pt>
                <c:pt idx="1939">
                  <c:v>1500</c:v>
                </c:pt>
                <c:pt idx="1940">
                  <c:v>1000</c:v>
                </c:pt>
                <c:pt idx="1941">
                  <c:v>1000</c:v>
                </c:pt>
                <c:pt idx="1942">
                  <c:v>1000</c:v>
                </c:pt>
                <c:pt idx="1943">
                  <c:v>1500</c:v>
                </c:pt>
                <c:pt idx="1944">
                  <c:v>1500</c:v>
                </c:pt>
                <c:pt idx="1945">
                  <c:v>1500</c:v>
                </c:pt>
                <c:pt idx="1946">
                  <c:v>1500</c:v>
                </c:pt>
                <c:pt idx="1947">
                  <c:v>1500</c:v>
                </c:pt>
                <c:pt idx="1948">
                  <c:v>1000</c:v>
                </c:pt>
                <c:pt idx="1949">
                  <c:v>1000</c:v>
                </c:pt>
                <c:pt idx="1950">
                  <c:v>1500</c:v>
                </c:pt>
                <c:pt idx="1951">
                  <c:v>1500</c:v>
                </c:pt>
                <c:pt idx="1952">
                  <c:v>1500</c:v>
                </c:pt>
                <c:pt idx="1953">
                  <c:v>1000</c:v>
                </c:pt>
                <c:pt idx="1954">
                  <c:v>1500</c:v>
                </c:pt>
                <c:pt idx="1955">
                  <c:v>1000</c:v>
                </c:pt>
                <c:pt idx="1956">
                  <c:v>1500</c:v>
                </c:pt>
                <c:pt idx="1957">
                  <c:v>1500</c:v>
                </c:pt>
                <c:pt idx="1958">
                  <c:v>1000</c:v>
                </c:pt>
                <c:pt idx="1959">
                  <c:v>1000</c:v>
                </c:pt>
                <c:pt idx="1960">
                  <c:v>1500</c:v>
                </c:pt>
                <c:pt idx="1961">
                  <c:v>1000</c:v>
                </c:pt>
                <c:pt idx="1962">
                  <c:v>1500</c:v>
                </c:pt>
                <c:pt idx="1963">
                  <c:v>1000</c:v>
                </c:pt>
                <c:pt idx="1964">
                  <c:v>1000</c:v>
                </c:pt>
                <c:pt idx="1965">
                  <c:v>1500</c:v>
                </c:pt>
                <c:pt idx="1966">
                  <c:v>1500</c:v>
                </c:pt>
                <c:pt idx="1967">
                  <c:v>1500</c:v>
                </c:pt>
                <c:pt idx="1968">
                  <c:v>1500</c:v>
                </c:pt>
                <c:pt idx="1969">
                  <c:v>1500</c:v>
                </c:pt>
                <c:pt idx="1970">
                  <c:v>1500</c:v>
                </c:pt>
                <c:pt idx="1971">
                  <c:v>1000</c:v>
                </c:pt>
                <c:pt idx="1972">
                  <c:v>1000</c:v>
                </c:pt>
                <c:pt idx="1973">
                  <c:v>1000</c:v>
                </c:pt>
                <c:pt idx="1974">
                  <c:v>1000</c:v>
                </c:pt>
                <c:pt idx="1975">
                  <c:v>1000</c:v>
                </c:pt>
                <c:pt idx="1976">
                  <c:v>1500</c:v>
                </c:pt>
                <c:pt idx="1977">
                  <c:v>1500</c:v>
                </c:pt>
                <c:pt idx="1978">
                  <c:v>1000</c:v>
                </c:pt>
                <c:pt idx="1979">
                  <c:v>1500</c:v>
                </c:pt>
                <c:pt idx="1980">
                  <c:v>1500</c:v>
                </c:pt>
                <c:pt idx="1981">
                  <c:v>1500</c:v>
                </c:pt>
                <c:pt idx="1982">
                  <c:v>1500</c:v>
                </c:pt>
                <c:pt idx="1983">
                  <c:v>1500</c:v>
                </c:pt>
                <c:pt idx="1984">
                  <c:v>1500</c:v>
                </c:pt>
                <c:pt idx="1985">
                  <c:v>1000</c:v>
                </c:pt>
                <c:pt idx="1986">
                  <c:v>1500</c:v>
                </c:pt>
                <c:pt idx="1987">
                  <c:v>1500</c:v>
                </c:pt>
                <c:pt idx="1988">
                  <c:v>1500</c:v>
                </c:pt>
                <c:pt idx="1989">
                  <c:v>1000</c:v>
                </c:pt>
                <c:pt idx="1990">
                  <c:v>1500</c:v>
                </c:pt>
                <c:pt idx="1991">
                  <c:v>1500</c:v>
                </c:pt>
                <c:pt idx="1992">
                  <c:v>1500</c:v>
                </c:pt>
                <c:pt idx="1993">
                  <c:v>1500</c:v>
                </c:pt>
                <c:pt idx="1994">
                  <c:v>1500</c:v>
                </c:pt>
                <c:pt idx="1995">
                  <c:v>1000</c:v>
                </c:pt>
                <c:pt idx="1996">
                  <c:v>1000</c:v>
                </c:pt>
                <c:pt idx="1997">
                  <c:v>1500</c:v>
                </c:pt>
                <c:pt idx="1998">
                  <c:v>1500</c:v>
                </c:pt>
                <c:pt idx="1999">
                  <c:v>1500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6AC-4903-AAD9-BBB8FB2D08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5060127"/>
        <c:axId val="1555560767"/>
      </c:scatterChart>
      <c:valAx>
        <c:axId val="582183983"/>
        <c:scaling>
          <c:orientation val="minMax"/>
          <c:max val="40000"/>
          <c:min val="300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  <a:effectLst/>
                  </a:rPr>
                  <a:t>Time index (s) </a:t>
                </a:r>
                <a:endParaRPr lang="en-US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199423"/>
        <c:crossesAt val="0"/>
        <c:crossBetween val="midCat"/>
      </c:valAx>
      <c:valAx>
        <c:axId val="582199423"/>
        <c:scaling>
          <c:orientation val="minMax"/>
          <c:max val="100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  <a:effectLst/>
                  </a:rPr>
                  <a:t>Temperature (</a:t>
                </a:r>
                <a:r>
                  <a:rPr lang="en-US" sz="1200" b="0" i="0" u="none" strike="noStrike" baseline="0" dirty="0">
                    <a:effectLst/>
                  </a:rPr>
                  <a:t>°C)</a:t>
                </a:r>
                <a:endParaRPr lang="en-US" sz="12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2034589720828636E-2"/>
              <c:y val="0.260841434447887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2183983"/>
        <c:crosses val="autoZero"/>
        <c:crossBetween val="midCat"/>
      </c:valAx>
      <c:valAx>
        <c:axId val="1555560767"/>
        <c:scaling>
          <c:orientation val="minMax"/>
          <c:max val="2000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tx1"/>
                    </a:solidFill>
                  </a:rPr>
                  <a:t>Frequency (MHz)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5060127"/>
        <c:crosses val="max"/>
        <c:crossBetween val="midCat"/>
      </c:valAx>
      <c:valAx>
        <c:axId val="155506012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5556076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19637288173954812"/>
          <c:y val="0.69491385711478382"/>
          <c:w val="0.58976671314883811"/>
          <c:h val="7.1200600396037261E-2"/>
        </c:manualLayout>
      </c:layout>
      <c:overlay val="0"/>
      <c:spPr>
        <a:solidFill>
          <a:schemeClr val="bg1"/>
        </a:solidFill>
        <a:ln w="9525" cap="flat">
          <a:solidFill>
            <a:schemeClr val="tx1"/>
          </a:solidFill>
          <a:round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834C3-E3DC-4BC4-92B1-403F05253887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4A7BC-32D0-4F2C-AB20-A2A947EF2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9D64-902A-4F80-BC34-6B7643AD8B81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69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13C04-B506-4425-B6C2-AA4190AB2984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8D4A-9994-4353-99C1-C7DDF28639C8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25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388" y="34981"/>
            <a:ext cx="7091153" cy="12029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5387" y="1260872"/>
            <a:ext cx="342586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5387" y="1878806"/>
            <a:ext cx="3425867" cy="276344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1953" y="1260872"/>
            <a:ext cx="342586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1953" y="1878806"/>
            <a:ext cx="3425868" cy="2763441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E970-B688-4357-8376-19FAACA2F3BE}" type="datetime1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81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712E2D8-00CB-5140-BB91-9493BB5661E3}"/>
              </a:ext>
            </a:extLst>
          </p:cNvPr>
          <p:cNvSpPr/>
          <p:nvPr userDrawn="1"/>
        </p:nvSpPr>
        <p:spPr>
          <a:xfrm>
            <a:off x="-1" y="0"/>
            <a:ext cx="1110953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60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18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20C4-9180-4E3C-A7EA-3813F38F92DF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5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027B-0566-4EF1-A81A-D614CAEF2269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49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5AF-8B42-4CBB-B304-BF63774E1CA8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0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8AA9B-A4DC-4F96-B1E6-EB2C111704CC}" type="datetime1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3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C230-0B05-4FC8-8626-373E19A58466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8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91E08-4E94-438C-BD38-C754461E333C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96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60913910-AECB-4AAC-9032-102D9109F88E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0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E47A1-6064-42D3-8B95-EA6DDA309679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7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A23F2B32-B314-4A9B-B16B-D1225D958210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8334BF4E-A8F6-9D43-8991-E0753F64AB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90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665" r:id="rId12"/>
    <p:sldLayoutId id="2147483672" r:id="rId13"/>
    <p:sldLayoutId id="2147483673" r:id="rId14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tholme60@students.kennesaw.edu" TargetMode="External"/><Relationship Id="rId2" Type="http://schemas.openxmlformats.org/officeDocument/2006/relationships/hyperlink" Target="mailto:jduchat@students.kennesaw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mailto:yshi5@kennesaw.edu" TargetMode="External"/><Relationship Id="rId4" Type="http://schemas.openxmlformats.org/officeDocument/2006/relationships/hyperlink" Target="mailto:ksuo@kennesaw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2BCB-C041-444D-BD7B-C9C0A2650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An Empirical Study of Thermal Attacks on Edge Platforms</a:t>
            </a:r>
            <a:br>
              <a:rPr lang="en-US" sz="5400" dirty="0"/>
            </a:br>
            <a:r>
              <a:rPr lang="en-US" sz="5400" dirty="0"/>
              <a:t>ACM Southeast 2021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436E9-7C4D-E64E-B98F-03178A182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43395"/>
            <a:ext cx="6858000" cy="1241822"/>
          </a:xfrm>
        </p:spPr>
        <p:txBody>
          <a:bodyPr>
            <a:noAutofit/>
          </a:bodyPr>
          <a:lstStyle/>
          <a:p>
            <a:r>
              <a:rPr lang="en-US" sz="1100" dirty="0"/>
              <a:t>Authors:</a:t>
            </a:r>
          </a:p>
          <a:p>
            <a:r>
              <a:rPr lang="en-US" sz="1100" dirty="0"/>
              <a:t>Justin </a:t>
            </a:r>
            <a:r>
              <a:rPr lang="en-US" sz="1100" dirty="0" err="1"/>
              <a:t>Duchatellier</a:t>
            </a:r>
            <a:r>
              <a:rPr lang="en-US" sz="1100" dirty="0"/>
              <a:t> – JDUCHATE@STUDENTS.KENNESAW.EDU</a:t>
            </a:r>
          </a:p>
          <a:p>
            <a:r>
              <a:rPr lang="en-US" sz="1100" dirty="0">
                <a:solidFill>
                  <a:srgbClr val="0070C0"/>
                </a:solidFill>
              </a:rPr>
              <a:t>Tyler Holmes – THOLME60@STUDENTS.KENNESAW.eDU</a:t>
            </a:r>
          </a:p>
          <a:p>
            <a:r>
              <a:rPr lang="en-US" sz="1100" dirty="0" err="1"/>
              <a:t>Kun</a:t>
            </a:r>
            <a:r>
              <a:rPr lang="en-US" sz="1100" dirty="0"/>
              <a:t> </a:t>
            </a:r>
            <a:r>
              <a:rPr lang="en-US" sz="1100" dirty="0" err="1"/>
              <a:t>SuO</a:t>
            </a:r>
            <a:r>
              <a:rPr lang="en-US" sz="1100" dirty="0"/>
              <a:t> – KSUO@KENNESAW.EDU</a:t>
            </a:r>
          </a:p>
          <a:p>
            <a:r>
              <a:rPr lang="en-US" sz="1100" dirty="0"/>
              <a:t>Yong Shi – YSHI5@KENNESAW.EDU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EE053-5635-49CA-A864-97BD7270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1</a:t>
            </a:fld>
            <a:r>
              <a:rPr lang="en-US" dirty="0"/>
              <a:t>/15</a:t>
            </a:r>
          </a:p>
        </p:txBody>
      </p:sp>
      <p:pic>
        <p:nvPicPr>
          <p:cNvPr id="1026" name="Picture 2" descr="A New KSU Logo - News">
            <a:extLst>
              <a:ext uri="{FF2B5EF4-FFF2-40B4-BE49-F238E27FC236}">
                <a16:creationId xmlns:a16="http://schemas.microsoft.com/office/drawing/2014/main" id="{36E66A98-425C-4A14-BB91-7E0D86B87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994" y="3627016"/>
            <a:ext cx="3659472" cy="94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ssociation of Computing Machinery, BKBIET | LinkedIn">
            <a:extLst>
              <a:ext uri="{FF2B5EF4-FFF2-40B4-BE49-F238E27FC236}">
                <a16:creationId xmlns:a16="http://schemas.microsoft.com/office/drawing/2014/main" id="{744B2291-566F-4F90-A5C8-3A8931E45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683" y="24817"/>
            <a:ext cx="2482783" cy="124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35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EAAE-BF4B-481F-A6AA-20A156E8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Figure 4: CPU Frequency and Temperature with AI Benchmark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ECDC4-2283-4F26-BB3D-4F747129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10/15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4BA2391-2E8B-DB4C-B464-1B53AF9CCB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498181"/>
              </p:ext>
            </p:extLst>
          </p:nvPr>
        </p:nvGraphicFramePr>
        <p:xfrm>
          <a:off x="643689" y="1685392"/>
          <a:ext cx="3795964" cy="2904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0290A22-0C90-B843-A17B-AE8DCD8D75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3089544"/>
              </p:ext>
            </p:extLst>
          </p:nvPr>
        </p:nvGraphicFramePr>
        <p:xfrm>
          <a:off x="4704348" y="1621444"/>
          <a:ext cx="3976435" cy="303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7703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CEA5-523E-4B90-A6BB-3565B472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2EB6C-2553-4C85-8E55-F77A5C47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Edge devices experience the least performance decrease with lowest maximum frequencies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Power consumption and temperatures increase up to 105% and 70% respectively during thermal attacks, and have similar effects with AI workloads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Compute-intensive workloads display a negative correlation between the CPU frequency and the CPU temperature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Thermal attack effects still visible after the experiment, device remained overheated and required 240 seconds to return to normal temperatures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2F23F-A1E9-4619-90DF-04F2B88E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11/15</a:t>
            </a:r>
          </a:p>
        </p:txBody>
      </p:sp>
    </p:spTree>
    <p:extLst>
      <p:ext uri="{BB962C8B-B14F-4D97-AF65-F5344CB8AC3E}">
        <p14:creationId xmlns:p14="http://schemas.microsoft.com/office/powerpoint/2010/main" val="426793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7CAF-ADA6-49FE-97FF-EED58028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12FDF-C503-4E39-833C-1A022F617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Energy Efficient Systems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[1] utilized dynamic voltage and frequency scaling (DVFS) to improve energy efficiency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[2] developed an energy-aware scheduling algorithm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[3] proposed a slacking algorithm for adjusting the CPU’s frequency dynamically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Thermal Attacks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[4] found malicious codes can cause localized hotspots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[5] introduced thermal attack security concept inside data centers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[6] conducted thermal measurements of data centers from attack scenarios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69652-6E2C-4384-B0D0-8D98F292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12/15</a:t>
            </a:r>
          </a:p>
        </p:txBody>
      </p:sp>
    </p:spTree>
    <p:extLst>
      <p:ext uri="{BB962C8B-B14F-4D97-AF65-F5344CB8AC3E}">
        <p14:creationId xmlns:p14="http://schemas.microsoft.com/office/powerpoint/2010/main" val="395192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D05F-037A-4F6F-AAE0-13E9F887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and Future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2B769-925C-4C33-909F-0F8FF3B4A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58" y="1384301"/>
            <a:ext cx="7543800" cy="301752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Our research demonstrates how edge devices perform under thermal attacks and throttling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Necessary security and cooling systems need to be implemented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Future uses as guidance for best practices of hardware security at edge platforms or IoT devices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9C758-3F60-446D-9B85-E370C64E1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13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623193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5F92-EB0E-4186-BB1C-F8DC883A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BAE6D-8A56-4716-9655-31EAB7D9F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100" dirty="0"/>
              <a:t>[1] </a:t>
            </a:r>
            <a:r>
              <a:rPr lang="en-US" sz="1100" b="0" i="0" dirty="0">
                <a:effectLst/>
              </a:rPr>
              <a:t>J. Gong, J. Thompson, S. Zhou, and Z. </a:t>
            </a:r>
            <a:r>
              <a:rPr lang="en-US" sz="1100" b="0" i="0" dirty="0" err="1">
                <a:effectLst/>
              </a:rPr>
              <a:t>Niu</a:t>
            </a:r>
            <a:r>
              <a:rPr lang="en-US" sz="1100" b="0" i="0" dirty="0">
                <a:effectLst/>
              </a:rPr>
              <a:t>. 2014. Base Station Sleeping </a:t>
            </a:r>
            <a:r>
              <a:rPr lang="en-US" sz="1100" b="0" i="0" dirty="0" err="1">
                <a:effectLst/>
              </a:rPr>
              <a:t>andResource</a:t>
            </a:r>
            <a:r>
              <a:rPr lang="en-US" sz="1100" b="0" i="0" dirty="0">
                <a:effectLst/>
              </a:rPr>
              <a:t> Allocation in Renewable Energy Powered Cellular </a:t>
            </a:r>
            <a:r>
              <a:rPr lang="en-US" sz="1100" b="0" i="0" dirty="0" err="1">
                <a:effectLst/>
              </a:rPr>
              <a:t>Networks.IEEETransactions</a:t>
            </a:r>
            <a:r>
              <a:rPr lang="en-US" sz="1100" b="0" i="0" dirty="0">
                <a:effectLst/>
              </a:rPr>
              <a:t> on Communications (TC)(2014).</a:t>
            </a:r>
          </a:p>
          <a:p>
            <a:r>
              <a:rPr lang="en-US" sz="1100" dirty="0"/>
              <a:t>[2] </a:t>
            </a:r>
            <a:r>
              <a:rPr lang="en-US" sz="1100" b="0" i="0" dirty="0">
                <a:effectLst/>
              </a:rPr>
              <a:t>Z. Tang, L. Qi, Z. Cheng, K. Li, S. Khan, and K. Li. 2016. An Energy-efficient </a:t>
            </a:r>
            <a:r>
              <a:rPr lang="en-US" sz="1100" b="0" i="0" dirty="0" err="1">
                <a:effectLst/>
              </a:rPr>
              <a:t>TaskScheduling</a:t>
            </a:r>
            <a:r>
              <a:rPr lang="en-US" sz="1100" b="0" i="0" dirty="0">
                <a:effectLst/>
              </a:rPr>
              <a:t> Algorithm in DVFS-enabled Cloud Environment. Journal of </a:t>
            </a:r>
            <a:r>
              <a:rPr lang="en-US" sz="1100" b="0" i="0" dirty="0" err="1">
                <a:effectLst/>
              </a:rPr>
              <a:t>GridComputing</a:t>
            </a:r>
            <a:r>
              <a:rPr lang="en-US" sz="1100" b="0" i="0" dirty="0">
                <a:effectLst/>
              </a:rPr>
              <a:t>(2016).</a:t>
            </a:r>
          </a:p>
          <a:p>
            <a:r>
              <a:rPr lang="en-US" sz="1100" dirty="0"/>
              <a:t>[3] </a:t>
            </a:r>
            <a:r>
              <a:rPr lang="en-US" sz="1100" b="0" i="0" dirty="0">
                <a:effectLst/>
              </a:rPr>
              <a:t>H. Kimura, M. Sato, Y. </a:t>
            </a:r>
            <a:r>
              <a:rPr lang="en-US" sz="1100" b="0" i="0" dirty="0" err="1">
                <a:effectLst/>
              </a:rPr>
              <a:t>Hotta</a:t>
            </a:r>
            <a:r>
              <a:rPr lang="en-US" sz="1100" b="0" i="0" dirty="0">
                <a:effectLst/>
              </a:rPr>
              <a:t>, T. </a:t>
            </a:r>
            <a:r>
              <a:rPr lang="en-US" sz="1100" b="0" i="0" dirty="0" err="1">
                <a:effectLst/>
              </a:rPr>
              <a:t>Boku</a:t>
            </a:r>
            <a:r>
              <a:rPr lang="en-US" sz="1100" b="0" i="0" dirty="0">
                <a:effectLst/>
              </a:rPr>
              <a:t>, and D. Takahashi. 2006. </a:t>
            </a:r>
            <a:r>
              <a:rPr lang="en-US" sz="1100" b="0" i="0" dirty="0" err="1">
                <a:effectLst/>
              </a:rPr>
              <a:t>Emprical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Studyon</a:t>
            </a:r>
            <a:r>
              <a:rPr lang="en-US" sz="1100" b="0" i="0" dirty="0">
                <a:effectLst/>
              </a:rPr>
              <a:t> Reducing Energy of Parallel Programs Using Slack Reclamation by DVFs in </a:t>
            </a:r>
            <a:r>
              <a:rPr lang="en-US" sz="1100" b="0" i="0" dirty="0" err="1">
                <a:effectLst/>
              </a:rPr>
              <a:t>aPower</a:t>
            </a:r>
            <a:r>
              <a:rPr lang="en-US" sz="1100" b="0" i="0" dirty="0">
                <a:effectLst/>
              </a:rPr>
              <a:t>-scalable High Performance Cluster. </a:t>
            </a:r>
            <a:r>
              <a:rPr lang="en-US" sz="1100" b="0" i="0" dirty="0" err="1">
                <a:effectLst/>
              </a:rPr>
              <a:t>InProceedings</a:t>
            </a:r>
            <a:r>
              <a:rPr lang="en-US" sz="1100" b="0" i="0" dirty="0">
                <a:effectLst/>
              </a:rPr>
              <a:t> of IEEE </a:t>
            </a:r>
            <a:r>
              <a:rPr lang="en-US" sz="1100" b="0" i="0" dirty="0" err="1">
                <a:effectLst/>
              </a:rPr>
              <a:t>internationalconference</a:t>
            </a:r>
            <a:r>
              <a:rPr lang="en-US" sz="1100" b="0" i="0" dirty="0">
                <a:effectLst/>
              </a:rPr>
              <a:t> on cluster computing (Cluster). Barcelona, Spain.</a:t>
            </a:r>
          </a:p>
          <a:p>
            <a:r>
              <a:rPr lang="en-US" sz="1100" dirty="0"/>
              <a:t>[4] </a:t>
            </a:r>
            <a:r>
              <a:rPr lang="en-US" sz="1100" b="0" i="0" dirty="0">
                <a:effectLst/>
              </a:rPr>
              <a:t>J. Kong, J. John, E. Chung, S. Chung, and J. Hu. 2010. On the Thermal </a:t>
            </a:r>
            <a:r>
              <a:rPr lang="en-US" sz="1100" b="0" i="0" dirty="0" err="1">
                <a:effectLst/>
              </a:rPr>
              <a:t>Attackin</a:t>
            </a:r>
            <a:r>
              <a:rPr lang="en-US" sz="1100" b="0" i="0" dirty="0">
                <a:effectLst/>
              </a:rPr>
              <a:t> Instruction </a:t>
            </a:r>
            <a:r>
              <a:rPr lang="en-US" sz="1100" b="0" i="0" dirty="0" err="1">
                <a:effectLst/>
              </a:rPr>
              <a:t>Caches.IEEE</a:t>
            </a:r>
            <a:r>
              <a:rPr lang="en-US" sz="1100" b="0" i="0" dirty="0">
                <a:effectLst/>
              </a:rPr>
              <a:t> Transactions on Dependable and Secure Computing(2010)</a:t>
            </a:r>
            <a:r>
              <a:rPr lang="en-US" sz="1100" dirty="0"/>
              <a:t>.</a:t>
            </a:r>
          </a:p>
          <a:p>
            <a:r>
              <a:rPr lang="en-US" sz="1100" dirty="0"/>
              <a:t>[5] </a:t>
            </a:r>
            <a:r>
              <a:rPr lang="en-US" sz="1100" b="0" i="0" dirty="0">
                <a:effectLst/>
              </a:rPr>
              <a:t>R. </a:t>
            </a:r>
            <a:r>
              <a:rPr lang="en-US" sz="1100" b="0" i="0" dirty="0" err="1">
                <a:effectLst/>
              </a:rPr>
              <a:t>Masti</a:t>
            </a:r>
            <a:r>
              <a:rPr lang="en-US" sz="1100" b="0" i="0" dirty="0">
                <a:effectLst/>
              </a:rPr>
              <a:t>, D. Rai, A. Ranganathan, C. Müller, L. Thiele, and S. </a:t>
            </a:r>
            <a:r>
              <a:rPr lang="en-US" sz="1100" b="0" i="0" dirty="0" err="1">
                <a:effectLst/>
              </a:rPr>
              <a:t>Capkun</a:t>
            </a:r>
            <a:r>
              <a:rPr lang="en-US" sz="1100" b="0" i="0" dirty="0">
                <a:effectLst/>
              </a:rPr>
              <a:t>. 2015.Thermal Covert Channels on Multi-core Platforms. </a:t>
            </a:r>
            <a:r>
              <a:rPr lang="en-US" sz="1100" b="0" i="0" dirty="0" err="1">
                <a:effectLst/>
              </a:rPr>
              <a:t>InProceedings</a:t>
            </a:r>
            <a:r>
              <a:rPr lang="en-US" sz="1100" b="0" i="0" dirty="0">
                <a:effectLst/>
              </a:rPr>
              <a:t> of </a:t>
            </a:r>
            <a:r>
              <a:rPr lang="en-US" sz="1100" b="0" i="0" dirty="0" err="1">
                <a:effectLst/>
              </a:rPr>
              <a:t>USENIXSecurity</a:t>
            </a:r>
            <a:r>
              <a:rPr lang="en-US" sz="1100" b="0" i="0" dirty="0">
                <a:effectLst/>
              </a:rPr>
              <a:t> Symposium (USENIX Security). Washington, D.C., USA.</a:t>
            </a:r>
          </a:p>
          <a:p>
            <a:r>
              <a:rPr lang="en-US" sz="1100" dirty="0"/>
              <a:t>[6] </a:t>
            </a:r>
            <a:r>
              <a:rPr lang="en-US" sz="1100" b="0" i="0" dirty="0">
                <a:effectLst/>
              </a:rPr>
              <a:t>X. Gao, Z. Xu, H. Wang, L. Li, and X. Wang. 2017. Why "Some" Like It Hot </a:t>
            </a:r>
            <a:r>
              <a:rPr lang="en-US" sz="1100" b="0" i="0" dirty="0" err="1">
                <a:effectLst/>
              </a:rPr>
              <a:t>Too:Thermal</a:t>
            </a:r>
            <a:r>
              <a:rPr lang="en-US" sz="1100" b="0" i="0" dirty="0">
                <a:effectLst/>
              </a:rPr>
              <a:t> Attack on Data </a:t>
            </a:r>
            <a:r>
              <a:rPr lang="en-US" sz="1100" b="0" i="0" dirty="0" err="1">
                <a:effectLst/>
              </a:rPr>
              <a:t>Centers.SIGMETRICS</a:t>
            </a:r>
            <a:r>
              <a:rPr lang="en-US" sz="1100" b="0" i="0" dirty="0">
                <a:effectLst/>
              </a:rPr>
              <a:t> Perform. Eval. Rev.(2017).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2282A-977D-46E7-B435-C515B406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14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09490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0B90-BB0C-4E0D-8F62-94CCD878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for attending,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7959F-7B60-4B9D-84BE-BE173DDD5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further contact: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Justin Duchatellier (</a:t>
            </a:r>
            <a:r>
              <a:rPr lang="en-US" dirty="0">
                <a:hlinkClick r:id="rId2"/>
              </a:rPr>
              <a:t>jduchat@students.kennesaw.edu</a:t>
            </a:r>
            <a:r>
              <a:rPr lang="en-US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Tyler Holmes (</a:t>
            </a:r>
            <a:r>
              <a:rPr lang="en-US" dirty="0">
                <a:hlinkClick r:id="rId3"/>
              </a:rPr>
              <a:t>tholme60@students.kennesaw.edu</a:t>
            </a:r>
            <a:r>
              <a:rPr lang="en-US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Kun</a:t>
            </a:r>
            <a:r>
              <a:rPr lang="en-US" dirty="0"/>
              <a:t> Suo (</a:t>
            </a:r>
            <a:r>
              <a:rPr lang="en-US" dirty="0">
                <a:hlinkClick r:id="rId4"/>
              </a:rPr>
              <a:t>ksuo@kennesaw.edu</a:t>
            </a:r>
            <a:r>
              <a:rPr lang="en-US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Yong Shi (</a:t>
            </a:r>
            <a:r>
              <a:rPr lang="en-US" dirty="0">
                <a:hlinkClick r:id="rId5"/>
              </a:rPr>
              <a:t>yshi5@kennesaw.edu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B91CF-B8D0-42A2-9A6E-0E97A2B02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15</a:t>
            </a:fld>
            <a:r>
              <a:rPr lang="en-US" dirty="0"/>
              <a:t>/15</a:t>
            </a:r>
          </a:p>
        </p:txBody>
      </p:sp>
      <p:pic>
        <p:nvPicPr>
          <p:cNvPr id="2052" name="Picture 4" descr="The 4 critical questions to ask remote employees - Know Your Team | Blog">
            <a:extLst>
              <a:ext uri="{FF2B5EF4-FFF2-40B4-BE49-F238E27FC236}">
                <a16:creationId xmlns:a16="http://schemas.microsoft.com/office/drawing/2014/main" id="{519C57E8-AE42-4FE5-85F8-621C609A3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807" y="2571750"/>
            <a:ext cx="4066953" cy="170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36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19C7-A003-49FC-BB2D-0BCDD9C4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556C-358D-4ED6-8B0F-5857EDA5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Edge computers are some of the newest additions to the set of hardware that uses artificial intelligence (AI)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Current research is limited on the performance of edge devices</a:t>
            </a:r>
          </a:p>
          <a:p>
            <a:r>
              <a:rPr lang="en-US" sz="1600" dirty="0"/>
              <a:t>High performance computing converts power to heat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Excessive heat damages hardware components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Thermal attacks can cause increased cooling costs, decreased performance, and reliability issues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Undetected thermal attacks have high security risks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Edge computing performs computations on the edge devices closer to the user rather than centralized servers used in cloud computing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/>
              <a:t>Provides many advantages over cloud computing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9253D-EF18-4038-809F-C72A0110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2/15</a:t>
            </a:r>
          </a:p>
        </p:txBody>
      </p:sp>
    </p:spTree>
    <p:extLst>
      <p:ext uri="{BB962C8B-B14F-4D97-AF65-F5344CB8AC3E}">
        <p14:creationId xmlns:p14="http://schemas.microsoft.com/office/powerpoint/2010/main" val="376399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9B4F-C3EF-4C43-9C3F-514732FE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AB8BD-A2FD-4832-ABEC-24C6D0C79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How well do edge devices perform when they experience excessive temperatures?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9ADC7-237A-4375-B9BE-3C20EF28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3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99145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F285-5162-4EC4-BFF1-2C8C3151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Research -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B3C70-74FF-48F8-B794-6F6883EF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Raspberry Pi 4 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USB Voltage Tester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Stress-ng (stress test)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AI-Benchmark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CPU cooling fan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Raspberry Pi heat sinks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Google Coral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NVIDIA Jetson TX2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0041E-598B-4A88-8069-DDA68438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4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221756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A281-2333-4AB5-A617-94269CF9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Research -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40330-A5A1-4712-A48F-6BD96B431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All experiments</a:t>
            </a:r>
          </a:p>
          <a:p>
            <a:pPr lvl="1"/>
            <a:r>
              <a:rPr lang="en-US" sz="1600" dirty="0"/>
              <a:t>Execute stress test on edge device and record resource consumption during, before, and after the stress test runs</a:t>
            </a:r>
          </a:p>
          <a:p>
            <a:r>
              <a:rPr lang="en-US" sz="1800" dirty="0"/>
              <a:t>Experiments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600" dirty="0"/>
              <a:t>Temperatures during throttling at various maximum frequencies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600" dirty="0"/>
              <a:t>Comparison of cooling configurations (only CPU temperatures)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600" dirty="0"/>
              <a:t>Power consumption and temperatures with thermal attack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600" dirty="0"/>
              <a:t>CPU frequency and temperature with AI Benchmark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81BFF-F7F9-476D-A3E0-3BE832E7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5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415886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78C50E-C895-4790-B919-99E5C9D8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Figure 1: Raspberry Pi 4 CPU Throttled Temperatures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5DACF-70BE-4E3D-83F9-8427F2A1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8334BF4E-A8F6-9D43-8991-E0753F64AB1E}" type="slidenum">
              <a:rPr lang="en-US" smtClean="0"/>
              <a:pPr/>
              <a:t>6</a:t>
            </a:fld>
            <a:r>
              <a:rPr lang="en-US" dirty="0"/>
              <a:t>/15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9E72963-204A-844B-80E3-BC70DE4C36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875119"/>
              </p:ext>
            </p:extLst>
          </p:nvPr>
        </p:nvGraphicFramePr>
        <p:xfrm>
          <a:off x="1979918" y="997417"/>
          <a:ext cx="5184163" cy="3790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566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79F7-C497-416F-9B1F-3DD9A017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Figure 2: Cooling Strategies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235FE-3F28-4280-B102-A3761F7B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8334BF4E-A8F6-9D43-8991-E0753F64AB1E}" type="slidenum">
              <a:rPr lang="en-US" smtClean="0"/>
              <a:pPr/>
              <a:t>7</a:t>
            </a:fld>
            <a:r>
              <a:rPr lang="en-US" dirty="0"/>
              <a:t>/15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9E72963-204A-844B-80E3-BC70DE4C36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151056"/>
              </p:ext>
            </p:extLst>
          </p:nvPr>
        </p:nvGraphicFramePr>
        <p:xfrm>
          <a:off x="1979918" y="907181"/>
          <a:ext cx="5184163" cy="3790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079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D7F3-0CF8-45A3-A0CE-F4C7AE6B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Figure 3: Power and Temperature Trace During Thermal Attack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660C31-DF16-4480-BEE2-77BD4A17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4839"/>
            <a:ext cx="984019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8334BF4E-A8F6-9D43-8991-E0753F64AB1E}" type="slidenum">
              <a:rPr lang="en-US" smtClean="0"/>
              <a:pPr/>
              <a:t>8</a:t>
            </a:fld>
            <a:r>
              <a:rPr lang="en-US" dirty="0"/>
              <a:t>/15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EEBF3AE1-E56A-1448-B302-54E6F2E99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433510"/>
              </p:ext>
            </p:extLst>
          </p:nvPr>
        </p:nvGraphicFramePr>
        <p:xfrm>
          <a:off x="-25474" y="1022684"/>
          <a:ext cx="4386216" cy="3746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9C095E3-BD3C-7046-93ED-07891C891F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684968"/>
              </p:ext>
            </p:extLst>
          </p:nvPr>
        </p:nvGraphicFramePr>
        <p:xfrm>
          <a:off x="4572000" y="1022684"/>
          <a:ext cx="4463715" cy="3746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959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83B8-0E80-4B2F-BA5B-1A99B6FF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Figure 4: CPU Frequency and Temperature with AI Benchmark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9CA65-0BD8-4710-8C51-96A01965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BF4E-A8F6-9D43-8991-E0753F64AB1E}" type="slidenum">
              <a:rPr lang="en-US" smtClean="0"/>
              <a:t>9</a:t>
            </a:fld>
            <a:r>
              <a:rPr lang="en-US" dirty="0"/>
              <a:t>/15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F4713DD-411D-1243-BEF7-2A131C733C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779663"/>
              </p:ext>
            </p:extLst>
          </p:nvPr>
        </p:nvGraphicFramePr>
        <p:xfrm>
          <a:off x="697577" y="1630278"/>
          <a:ext cx="3851564" cy="2744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5E7030A-AFCB-C542-BC0B-8B7F220582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553814"/>
              </p:ext>
            </p:extLst>
          </p:nvPr>
        </p:nvGraphicFramePr>
        <p:xfrm>
          <a:off x="4594860" y="1630279"/>
          <a:ext cx="4317076" cy="2744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243817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</TotalTime>
  <Words>999</Words>
  <Application>Microsoft Office PowerPoint</Application>
  <PresentationFormat>On-screen Show (16:9)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Courier New</vt:lpstr>
      <vt:lpstr>Retrospect</vt:lpstr>
      <vt:lpstr>An Empirical Study of Thermal Attacks on Edge Platforms ACM Southeast 2021</vt:lpstr>
      <vt:lpstr>Introduction</vt:lpstr>
      <vt:lpstr>Research Question</vt:lpstr>
      <vt:lpstr>Our Research - Tools</vt:lpstr>
      <vt:lpstr>Our Research - Experiments</vt:lpstr>
      <vt:lpstr>Figure 1: Raspberry Pi 4 CPU Throttled Temperatures</vt:lpstr>
      <vt:lpstr>Figure 2: Cooling Strategies Comparison</vt:lpstr>
      <vt:lpstr>Figure 3: Power and Temperature Trace During Thermal Attack</vt:lpstr>
      <vt:lpstr>Figure 4: CPU Frequency and Temperature with AI Benchmark</vt:lpstr>
      <vt:lpstr>Figure 4: CPU Frequency and Temperature with AI Benchmark</vt:lpstr>
      <vt:lpstr>Results and Analysis</vt:lpstr>
      <vt:lpstr>Related Works</vt:lpstr>
      <vt:lpstr>Conclusion and Future Uses</vt:lpstr>
      <vt:lpstr>References</vt:lpstr>
      <vt:lpstr>Thank you for attending,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Lucy Kimundi</dc:creator>
  <cp:lastModifiedBy>Tyler Holmes</cp:lastModifiedBy>
  <cp:revision>38</cp:revision>
  <dcterms:created xsi:type="dcterms:W3CDTF">2019-08-16T16:35:49Z</dcterms:created>
  <dcterms:modified xsi:type="dcterms:W3CDTF">2021-04-14T06:22:59Z</dcterms:modified>
</cp:coreProperties>
</file>