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DCE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5"/>
    <p:restoredTop sz="94662"/>
  </p:normalViewPr>
  <p:slideViewPr>
    <p:cSldViewPr snapToGrid="0">
      <p:cViewPr>
        <p:scale>
          <a:sx n="88" d="100"/>
          <a:sy n="88" d="100"/>
        </p:scale>
        <p:origin x="16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C775-0BD2-56E0-B92B-CCEBC5007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6BD6A-F967-C8EC-4157-AB5E338E1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BF68F-EADF-8954-9ECD-9A10A07F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446-01A0-B1F9-CA13-25726B16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9D927-55B4-5923-1275-F42E2AF4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0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3D76-815A-1E19-8E14-1DEA2FE9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2BEA6-ACE8-FE38-31CD-B4FF9A4A0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A50E5-4363-0417-F8FC-9FCC090B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9B3B8-755E-382B-A5D4-CCC996EC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88FF8-0305-279F-DC83-046B160B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83471-7C9A-3159-D27B-25F4E0F31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536FF-2467-E8BB-E642-B7A34697C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DC328-BB5D-4D4F-1F51-D8CE3017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F062D-F3A6-D816-086B-4F0372DC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BE6C-66B2-5FB8-64A2-73D13497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9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03B7-DF49-18CD-E7F3-1EBFF4F6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972B-54DC-0D51-D0AF-B5ABC5112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156D4-B935-B943-3833-6C59FB4B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5D28-12E5-7247-1250-C54F8201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24DD7-8476-79F6-CE14-8CC3C8D2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2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9A38-17B1-2ED9-7163-0D565B2D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88F9A-97FB-9437-0431-B95C0BBA2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0B00A-26B8-6EAE-8632-7F67BFB5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EFF59-5FEB-E548-D6AA-7B3ECB2D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9C0D1-4AE6-5FDD-57EA-7F8F86DC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3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4391-66BB-4B9D-A162-AB8C10A9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2EEAA-339B-3557-D550-F968672AF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773F6-0761-2E38-C108-602CE789F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03E8D-702E-D198-720D-FCD03D45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5630C-94FC-CDAB-F32F-5717E09B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162FC-8EE3-1CB3-1E18-EEACFE45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9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CC0E-6C25-0F5E-5B2C-D11B4D1F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0B71D-3EDF-D21B-07E1-17DD645A9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B651E-9CF3-FBB7-7122-51C4087A5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D5AF6-9A9B-CE05-32E8-CFEB4878D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BEC64-AA24-1CFB-7DD8-0E470D1A5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A8CA3-33C3-9616-1E31-81567EBD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0C7A1-780D-EF81-289E-3EBCFC18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2FAFF-A143-33D8-BD0A-19F4C034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5F9D-139E-7BCB-7040-B4E61DDE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1FCC4-E483-BC57-4EC3-2EE65269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B1CBF-8F0C-7EAA-8ECD-1A520033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60635-2363-0CEA-7252-B14C28EE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9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AFBB2-E8FE-BB77-2E83-4B4ED0F7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9CB3B-A509-37F2-5314-9FFF0D1B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5B61E-0FEC-63AE-468B-861A3A00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462E-8F37-2FB6-3EE8-EB93B8F2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288D5-60E6-44F0-8F5F-3450FAF2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8D427-1863-3A29-59AB-8004FAE61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A2EEE-B4DB-0614-7D04-177D3357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9D5F7-5DFF-E2AE-81A0-1AD9E95F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90DDF-4D7F-CF77-56F1-B6DC86D9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0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62FE-80A8-BDFA-392C-A113756AD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0F313-FCA8-6F4B-EA15-A3B2A242F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81B40-6EB2-72FF-44F3-0EAFF1A6E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A5AFA-686F-30C0-BD96-A674775D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E011-59A2-2443-B602-F5DCFD880E0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76365-CB9C-6A66-B92B-27366651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228DB-F101-4B38-D335-D96C0174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7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58F67-07A8-574E-E237-829F587C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F2216-FC1A-95CA-A3B3-776CA1A79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EEF10-4924-1FA1-A1C0-C05E500D7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8E011-59A2-2443-B602-F5DCFD880E00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21012-1976-26B7-D8A4-0F4F2EFCE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4242C-5B3E-D9BC-8E5B-D7E08ACF3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86D43-A636-2D46-932C-A54E8270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3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47442CA-7F9E-28BF-007C-D66D101B9D55}"/>
              </a:ext>
            </a:extLst>
          </p:cNvPr>
          <p:cNvSpPr/>
          <p:nvPr/>
        </p:nvSpPr>
        <p:spPr>
          <a:xfrm>
            <a:off x="517570" y="5120492"/>
            <a:ext cx="4651513" cy="6559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Hardware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A4DA4F6-4001-710B-47A5-5DBB99A9E336}"/>
              </a:ext>
            </a:extLst>
          </p:cNvPr>
          <p:cNvSpPr/>
          <p:nvPr/>
        </p:nvSpPr>
        <p:spPr>
          <a:xfrm>
            <a:off x="517569" y="4298857"/>
            <a:ext cx="4651513" cy="6559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HostOS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3B52EC-E32C-FEAF-EA68-504AD88569D9}"/>
              </a:ext>
            </a:extLst>
          </p:cNvPr>
          <p:cNvSpPr/>
          <p:nvPr/>
        </p:nvSpPr>
        <p:spPr>
          <a:xfrm>
            <a:off x="2607305" y="2488345"/>
            <a:ext cx="2561778" cy="1630016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967EB-7F21-69E9-6634-6C6895C095A2}"/>
              </a:ext>
            </a:extLst>
          </p:cNvPr>
          <p:cNvSpPr txBox="1"/>
          <p:nvPr/>
        </p:nvSpPr>
        <p:spPr>
          <a:xfrm>
            <a:off x="2769978" y="2555604"/>
            <a:ext cx="74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F8523D-C26B-DB79-0D0C-E5118EC65FFA}"/>
              </a:ext>
            </a:extLst>
          </p:cNvPr>
          <p:cNvSpPr/>
          <p:nvPr/>
        </p:nvSpPr>
        <p:spPr>
          <a:xfrm>
            <a:off x="517569" y="282388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C3884BA-3118-85BF-A4AD-ACB71927B148}"/>
              </a:ext>
            </a:extLst>
          </p:cNvPr>
          <p:cNvSpPr/>
          <p:nvPr/>
        </p:nvSpPr>
        <p:spPr>
          <a:xfrm>
            <a:off x="1021363" y="350734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8FF0986-4BE7-32E2-8F12-719D13A8EA1F}"/>
              </a:ext>
            </a:extLst>
          </p:cNvPr>
          <p:cNvSpPr/>
          <p:nvPr/>
        </p:nvSpPr>
        <p:spPr>
          <a:xfrm>
            <a:off x="1554177" y="282388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EDA8D95-3668-C7B7-E440-F11A33E63478}"/>
              </a:ext>
            </a:extLst>
          </p:cNvPr>
          <p:cNvSpPr/>
          <p:nvPr/>
        </p:nvSpPr>
        <p:spPr>
          <a:xfrm>
            <a:off x="2769978" y="2993169"/>
            <a:ext cx="2233285" cy="933898"/>
          </a:xfrm>
          <a:prstGeom prst="roundRect">
            <a:avLst>
              <a:gd name="adj" fmla="val 924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EB3B1-30ED-D5A1-0A5F-D76698C983EA}"/>
              </a:ext>
            </a:extLst>
          </p:cNvPr>
          <p:cNvSpPr txBox="1"/>
          <p:nvPr/>
        </p:nvSpPr>
        <p:spPr>
          <a:xfrm>
            <a:off x="2845888" y="3136952"/>
            <a:ext cx="740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GuestOS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7538A71-BB88-C111-8D4B-043D688190DD}"/>
              </a:ext>
            </a:extLst>
          </p:cNvPr>
          <p:cNvSpPr/>
          <p:nvPr/>
        </p:nvSpPr>
        <p:spPr>
          <a:xfrm>
            <a:off x="3643913" y="3160078"/>
            <a:ext cx="1211409" cy="637714"/>
          </a:xfrm>
          <a:prstGeom prst="roundRect">
            <a:avLst>
              <a:gd name="adj" fmla="val 9241"/>
            </a:avLst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6BF5F6-7EC1-F05F-1667-B9EB2AE9C8E0}"/>
              </a:ext>
            </a:extLst>
          </p:cNvPr>
          <p:cNvSpPr txBox="1"/>
          <p:nvPr/>
        </p:nvSpPr>
        <p:spPr>
          <a:xfrm>
            <a:off x="3805629" y="3172136"/>
            <a:ext cx="928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Kernel 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C3A6910-B198-42A2-69E1-E35FF8EB5A25}"/>
              </a:ext>
            </a:extLst>
          </p:cNvPr>
          <p:cNvSpPr/>
          <p:nvPr/>
        </p:nvSpPr>
        <p:spPr>
          <a:xfrm>
            <a:off x="7096266" y="5120492"/>
            <a:ext cx="4651513" cy="6559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Hardware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A82ED59-7855-59EF-10E5-C3906635C2EC}"/>
              </a:ext>
            </a:extLst>
          </p:cNvPr>
          <p:cNvSpPr/>
          <p:nvPr/>
        </p:nvSpPr>
        <p:spPr>
          <a:xfrm>
            <a:off x="7096265" y="4298857"/>
            <a:ext cx="4651513" cy="6559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HostOS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6BF6B96-E9FA-563C-BED1-F8BCA5FA37E7}"/>
              </a:ext>
            </a:extLst>
          </p:cNvPr>
          <p:cNvSpPr/>
          <p:nvPr/>
        </p:nvSpPr>
        <p:spPr>
          <a:xfrm>
            <a:off x="9186001" y="2488345"/>
            <a:ext cx="2561778" cy="1630016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2BC3F3-B378-3FAC-7FE5-35499FE65F83}"/>
              </a:ext>
            </a:extLst>
          </p:cNvPr>
          <p:cNvSpPr txBox="1"/>
          <p:nvPr/>
        </p:nvSpPr>
        <p:spPr>
          <a:xfrm>
            <a:off x="9348674" y="2555604"/>
            <a:ext cx="74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VM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205525-BB4C-6861-C2B3-7B39B168D14D}"/>
              </a:ext>
            </a:extLst>
          </p:cNvPr>
          <p:cNvSpPr/>
          <p:nvPr/>
        </p:nvSpPr>
        <p:spPr>
          <a:xfrm>
            <a:off x="7096265" y="282388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728BEF2-680E-FB61-8968-B75053BD2FEA}"/>
              </a:ext>
            </a:extLst>
          </p:cNvPr>
          <p:cNvSpPr/>
          <p:nvPr/>
        </p:nvSpPr>
        <p:spPr>
          <a:xfrm>
            <a:off x="7600059" y="350734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0D1E3E3-58E4-92CB-B8C6-6CC014CAEF0A}"/>
              </a:ext>
            </a:extLst>
          </p:cNvPr>
          <p:cNvSpPr/>
          <p:nvPr/>
        </p:nvSpPr>
        <p:spPr>
          <a:xfrm>
            <a:off x="8132873" y="2823880"/>
            <a:ext cx="770221" cy="540149"/>
          </a:xfrm>
          <a:prstGeom prst="roundRect">
            <a:avLst>
              <a:gd name="adj" fmla="val 9241"/>
            </a:avLst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App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7F47E92-2C5B-83AF-F588-B4F1E5B049B5}"/>
              </a:ext>
            </a:extLst>
          </p:cNvPr>
          <p:cNvSpPr/>
          <p:nvPr/>
        </p:nvSpPr>
        <p:spPr>
          <a:xfrm>
            <a:off x="9348674" y="2993169"/>
            <a:ext cx="2233285" cy="933898"/>
          </a:xfrm>
          <a:prstGeom prst="roundRect">
            <a:avLst>
              <a:gd name="adj" fmla="val 924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194168-B870-AF00-4219-7FF949C768C9}"/>
              </a:ext>
            </a:extLst>
          </p:cNvPr>
          <p:cNvSpPr txBox="1"/>
          <p:nvPr/>
        </p:nvSpPr>
        <p:spPr>
          <a:xfrm>
            <a:off x="9424584" y="3136952"/>
            <a:ext cx="740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GuestOS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00BDFC-2A63-6CBD-BEC8-0070BEB67670}"/>
              </a:ext>
            </a:extLst>
          </p:cNvPr>
          <p:cNvSpPr/>
          <p:nvPr/>
        </p:nvSpPr>
        <p:spPr>
          <a:xfrm>
            <a:off x="10222609" y="3160078"/>
            <a:ext cx="1211409" cy="637714"/>
          </a:xfrm>
          <a:prstGeom prst="roundRect">
            <a:avLst>
              <a:gd name="adj" fmla="val 9241"/>
            </a:avLst>
          </a:prstGeom>
          <a:solidFill>
            <a:srgbClr val="FF7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6B6F68-8DEE-D787-E623-E80549587C62}"/>
              </a:ext>
            </a:extLst>
          </p:cNvPr>
          <p:cNvSpPr txBox="1"/>
          <p:nvPr/>
        </p:nvSpPr>
        <p:spPr>
          <a:xfrm>
            <a:off x="10384325" y="3172136"/>
            <a:ext cx="928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Kernel 2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437F006-4111-D44D-0AA7-867ABC42C03C}"/>
              </a:ext>
            </a:extLst>
          </p:cNvPr>
          <p:cNvSpPr/>
          <p:nvPr/>
        </p:nvSpPr>
        <p:spPr>
          <a:xfrm>
            <a:off x="5790939" y="3818467"/>
            <a:ext cx="897466" cy="635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6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843879-ED39-11DC-F634-D5E7E5C52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49288"/>
            <a:ext cx="7772400" cy="41594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338785-8798-E8FD-0276-FFEAD9AD103C}"/>
              </a:ext>
            </a:extLst>
          </p:cNvPr>
          <p:cNvSpPr/>
          <p:nvPr/>
        </p:nvSpPr>
        <p:spPr>
          <a:xfrm>
            <a:off x="8616677" y="4409315"/>
            <a:ext cx="1082695" cy="690008"/>
          </a:xfrm>
          <a:prstGeom prst="rect">
            <a:avLst/>
          </a:prstGeom>
          <a:solidFill>
            <a:srgbClr val="EFCD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77B0C5-03B8-7901-C1B7-7F8C96B38D0C}"/>
              </a:ext>
            </a:extLst>
          </p:cNvPr>
          <p:cNvSpPr txBox="1"/>
          <p:nvPr/>
        </p:nvSpPr>
        <p:spPr>
          <a:xfrm>
            <a:off x="8569464" y="4569653"/>
            <a:ext cx="11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helloworld</a:t>
            </a:r>
          </a:p>
        </p:txBody>
      </p:sp>
    </p:spTree>
    <p:extLst>
      <p:ext uri="{BB962C8B-B14F-4D97-AF65-F5344CB8AC3E}">
        <p14:creationId xmlns:p14="http://schemas.microsoft.com/office/powerpoint/2010/main" val="3519647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 Suo</dc:creator>
  <cp:lastModifiedBy>Kun Suo</cp:lastModifiedBy>
  <cp:revision>2</cp:revision>
  <dcterms:created xsi:type="dcterms:W3CDTF">2023-08-25T01:50:10Z</dcterms:created>
  <dcterms:modified xsi:type="dcterms:W3CDTF">2023-08-25T02:04:40Z</dcterms:modified>
</cp:coreProperties>
</file>