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Palatino Linotyp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bold.fntdata"/><Relationship Id="rId30" Type="http://schemas.openxmlformats.org/officeDocument/2006/relationships/font" Target="fonts/PalatinoLinotype-regular.fntdata"/><Relationship Id="rId11" Type="http://schemas.openxmlformats.org/officeDocument/2006/relationships/slide" Target="slides/slide6.xml"/><Relationship Id="rId33" Type="http://schemas.openxmlformats.org/officeDocument/2006/relationships/font" Target="fonts/PalatinoLinotype-boldItalic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48402d0ff_0_2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48402d0ff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8402d0ff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48402d0ff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8402d0ff_0_2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8402d0ff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8402d0ff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8402d0ff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8402d0ff_0_2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8402d0ff_0_2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48402d0ff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48402d0ff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48402d0ff_0_2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48402d0ff_0_2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8402d0ff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48402d0ff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8402d0f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8402d0f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8402d0ff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8402d0f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8402d0ff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48402d0ff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48402d0ff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48402d0ff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8402d0ff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48402d0ff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48402d0f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48402d0f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48402d0ff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48402d0ff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8700" y="643250"/>
            <a:ext cx="5970000" cy="116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/>
              <a:t>Analyse des interfaces graphiques lourdes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78100" y="2667900"/>
            <a:ext cx="5507700" cy="22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latin typeface="Calibri"/>
                <a:ea typeface="Calibri"/>
                <a:cs typeface="Calibri"/>
                <a:sym typeface="Calibri"/>
              </a:rPr>
              <a:t>Présenté</a:t>
            </a:r>
            <a:r>
              <a:rPr lang="fr" sz="1750">
                <a:latin typeface="Calibri"/>
                <a:ea typeface="Calibri"/>
                <a:cs typeface="Calibri"/>
                <a:sym typeface="Calibri"/>
              </a:rPr>
              <a:t> par :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latin typeface="Calibri"/>
                <a:ea typeface="Calibri"/>
                <a:cs typeface="Calibri"/>
                <a:sym typeface="Calibri"/>
              </a:rPr>
              <a:t>  Niko Rakotoarivelo ETU 1271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latin typeface="Calibri"/>
                <a:ea typeface="Calibri"/>
                <a:cs typeface="Calibri"/>
                <a:sym typeface="Calibri"/>
              </a:rPr>
              <a:t>  Razafimaharo Kevin ETU 1199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latin typeface="Calibri"/>
                <a:ea typeface="Calibri"/>
                <a:cs typeface="Calibri"/>
                <a:sym typeface="Calibri"/>
              </a:rPr>
              <a:t>  Rakotoniana Iharinavalona ETU-1282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492800" y="3679825"/>
            <a:ext cx="567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043925" y="393750"/>
            <a:ext cx="5692500" cy="75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latino Linotype"/>
                <a:ea typeface="Palatino Linotype"/>
                <a:cs typeface="Palatino Linotype"/>
                <a:sym typeface="Palatino Linotype"/>
              </a:rPr>
              <a:t>Richesse visuelle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Design Visuel : Interfaces lourdes offrent un design graphique détaillé, avec des animations et des effets visuels sophistiqués.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Graphiques et Animations : Utilisation de graphiques haute résolution et d’animations fluides pour améliorer l’expérience utilisateur</a:t>
            </a:r>
            <a:r>
              <a:rPr lang="fr"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0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538300" y="374475"/>
            <a:ext cx="7038900" cy="73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latino Linotype"/>
                <a:ea typeface="Palatino Linotype"/>
                <a:cs typeface="Palatino Linotype"/>
                <a:sym typeface="Palatino Linotype"/>
              </a:rPr>
              <a:t>Modularité et intégration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2000">
                <a:latin typeface="Palatino Linotype"/>
                <a:ea typeface="Palatino Linotype"/>
                <a:cs typeface="Palatino Linotype"/>
                <a:sym typeface="Palatino Linotype"/>
              </a:rPr>
              <a:t>Modularité : Interfaces lourdes peuvent être modifiées et étendues avec des plugins ou des modules complémentaires.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2000">
                <a:latin typeface="Palatino Linotype"/>
                <a:ea typeface="Palatino Linotype"/>
                <a:cs typeface="Palatino Linotype"/>
                <a:sym typeface="Palatino Linotype"/>
              </a:rPr>
              <a:t>Intégration : Possibilité d’intégrer des outils et des fonctionnalités supplémentaires selon les besoins de l’utilisateur.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650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latin typeface="Palatino Linotype"/>
                <a:ea typeface="Palatino Linotype"/>
                <a:cs typeface="Palatino Linotype"/>
                <a:sym typeface="Palatino Linotype"/>
              </a:rPr>
              <a:t>Avantages pour l’utilisateur</a:t>
            </a:r>
            <a:endParaRPr sz="3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Expérience Immersive : Interfaces lourdes offrent une expérience utilisateur riche et immersive.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Capacités Étendues : Permettent une personnalisation et une interaction approfondies avec l’application.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84125"/>
            <a:ext cx="7038900" cy="765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 spécifiques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2000">
                <a:latin typeface="Palatino Linotype"/>
                <a:ea typeface="Palatino Linotype"/>
                <a:cs typeface="Palatino Linotype"/>
                <a:sym typeface="Palatino Linotype"/>
              </a:rPr>
              <a:t>Conception Assistée par Ordinateur (CAO) : Logiciels comme AutoCAD, nécessitant une interface graphique complexe.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2000">
                <a:latin typeface="Palatino Linotype"/>
                <a:ea typeface="Palatino Linotype"/>
                <a:cs typeface="Palatino Linotype"/>
                <a:sym typeface="Palatino Linotype"/>
              </a:rPr>
              <a:t>Jeux Vidéo : Interfaces graphiques riches pour des expériences immersives et interactives.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650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Exigences du marché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Solutions Graphiques Puissantes : Les besoins du marché en matière de logiciels graphiques avancés augmentent.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Visualisations Avancées : Demande croissante pour des outils offrant des capacités graphiques et fonctionnelles étendues.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795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 des points Abordés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Résumé : Récapitulatif des principales caractéristiques et avantages des interfaces lourdes.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Points Clés : Importance des interfaces lourdes dans les applications modernes, leurs avantages, et les défis associés.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688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 des points Abordés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Évaluation des Avantages : Récapitulatif des bénéfices des interfaces lourdes.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Réflexion : Discussion sur les tendances futures et l’évolution potentielle des interfaces graphiques lourdes.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63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et importance du sujet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15700"/>
            <a:ext cx="73809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</a:t>
            </a:r>
            <a:endParaRPr/>
          </a:p>
          <a:p>
            <a:pPr indent="-347875" lvl="0" marL="46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Calibri"/>
              <a:buChar char="●"/>
            </a:pPr>
            <a:r>
              <a:rPr lang="fr" sz="1850">
                <a:latin typeface="Calibri"/>
                <a:ea typeface="Calibri"/>
                <a:cs typeface="Calibri"/>
                <a:sym typeface="Calibri"/>
              </a:rPr>
              <a:t>Importance des interfaces graphiques :   Les interfaces graphiques sont essentielles car elles permettent aux utilisateurs d'interagir intuitivement avec les logiciels et les systèmes informatiques.</a:t>
            </a:r>
            <a:endParaRPr sz="18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850">
                <a:latin typeface="Calibri"/>
                <a:ea typeface="Calibri"/>
                <a:cs typeface="Calibri"/>
                <a:sym typeface="Calibri"/>
              </a:rPr>
              <a:t>Rôle dans les logiciels modernes :  Elles facilitent l'accès aux fonctionnalités complexes de manière visuelle et interactive.</a:t>
            </a:r>
            <a:endParaRPr sz="18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57800" y="475875"/>
            <a:ext cx="7840500" cy="55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Palatino Linotype"/>
              <a:buNone/>
            </a:pPr>
            <a:r>
              <a:rPr lang="fr"/>
              <a:t>Evolution historique des interfaces graphiques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93825" y="1487175"/>
            <a:ext cx="70389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Origines : Débuts avec les interfaces en ligne de commande (CLI).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Développements clés 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Xerox Alto (1973) : Première interface graphique avec fenêtres, icônes, et souris.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Apple Macintosh (1984) : Introduction d’une interface graphique commerciale.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Windows : Évolution vers des interfaces graphiques plus sophistiquées et accessibles.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517700" cy="64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 Linotype"/>
              <a:buNone/>
            </a:pPr>
            <a:r>
              <a:rPr lang="fr"/>
              <a:t>Introduction à l'interface graphique lourde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Définition : Une interface graphique lourde est une interface qui nécessite des ressources importantes pour fonctionner en raison de sa richesse fonctionnelle et visuelle.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Caractéristiques : Traitement des données localement, fonctionnalités étendues, et interaction utilisateur avancée.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58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alatino Linotype"/>
              <a:buNone/>
            </a:pPr>
            <a:r>
              <a:rPr lang="fr"/>
              <a:t>Concept de l'interface graphique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Définition : Une interface graphique permet une interaction visuelle avec le logiciel, utilisant des éléments graphiques tels que les fenêtres, les icônes, les boutons, et les menus.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Objectif : Faciliter l'interaction utilisateur et rendre les logiciels plus accessibles.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536900" cy="688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Distinction entre interfaces légères et lourdes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Définition : Une interface graphique lourde est une interface qui nécessite des ressources importantes pour fonctionner en raison de sa richesse fonctionnelle et visuelle.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Caractéristiques : Traitement des données localement, fonctionnalités étendues, et interaction utilisateur avancée.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745325" y="480450"/>
            <a:ext cx="5798400" cy="56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graphique lourde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Applications : Logiciels nécessitant une grande puissance graphique, par exemple des applications de conception 3D ou des jeux vidéo.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Caractéristiques : Interface très détaillée, fonctionnalités avancées, souvent personnalisables par l'utilisateur.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73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Complexité fonctionnelle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Fonctionnalités étendues : Les interfaces lourdes offrent une vaste gamme de fonctionnalités, souvent regroupées dans des menus complexes.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Interactions : Permettent des interactions riches et variées, comme des outils de dessin ou des éditeurs vidéo.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644250" y="393750"/>
            <a:ext cx="6651000" cy="73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Consommation des ressources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Impact sur les Performances : Les interfaces lourdes peuvent consommer beaucoup de ressources processeur et mémoire.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Consommation Élevée : Peut affecter la performance du système, nécessitant souvent un matériel plus puissant.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