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80" r:id="rId17"/>
    <p:sldId id="270" r:id="rId18"/>
    <p:sldId id="281" r:id="rId19"/>
    <p:sldId id="283" r:id="rId20"/>
    <p:sldId id="277" r:id="rId21"/>
    <p:sldId id="284" r:id="rId22"/>
    <p:sldId id="274" r:id="rId23"/>
  </p:sldIdLst>
  <p:sldSz cx="9144000" cy="5143500" type="screen16x9"/>
  <p:notesSz cx="6858000" cy="9144000"/>
  <p:embeddedFontLs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0/lWEPtSgMplV0WRs6AAFvgmR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03C"/>
    <a:srgbClr val="74D6AE"/>
    <a:srgbClr val="84E084"/>
    <a:srgbClr val="6AA84F"/>
    <a:srgbClr val="F89E9E"/>
    <a:srgbClr val="E89CD4"/>
    <a:srgbClr val="D4D076"/>
    <a:srgbClr val="D7A573"/>
    <a:srgbClr val="D2C03A"/>
    <a:srgbClr val="6CC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16C94-FEF8-4E7E-902D-B03A55779388}" v="4" dt="2021-09-17T03:59:27.978"/>
  </p1510:revLst>
</p1510:revInfo>
</file>

<file path=ppt/tableStyles.xml><?xml version="1.0" encoding="utf-8"?>
<a:tblStyleLst xmlns:a="http://schemas.openxmlformats.org/drawingml/2006/main" def="{B7013952-E663-47B2-A108-D1AD35B6FF2B}">
  <a:tblStyle styleId="{B7013952-E663-47B2-A108-D1AD35B6FF2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D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00" autoAdjust="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Wong Chong Jun" userId="607431ae352453d6" providerId="LiveId" clId="{02A6D1EA-7E4B-49FD-A919-13B4E797D019}"/>
    <pc:docChg chg="undo custSel modSld">
      <pc:chgData name="Brian Wong Chong Jun" userId="607431ae352453d6" providerId="LiveId" clId="{02A6D1EA-7E4B-49FD-A919-13B4E797D019}" dt="2021-03-31T08:33:51.908" v="868" actId="20577"/>
      <pc:docMkLst>
        <pc:docMk/>
      </pc:docMkLst>
      <pc:sldChg chg="modSp mod">
        <pc:chgData name="Brian Wong Chong Jun" userId="607431ae352453d6" providerId="LiveId" clId="{02A6D1EA-7E4B-49FD-A919-13B4E797D019}" dt="2021-03-29T17:32:20.410" v="6" actId="20577"/>
        <pc:sldMkLst>
          <pc:docMk/>
          <pc:sldMk cId="0" sldId="259"/>
        </pc:sldMkLst>
        <pc:spChg chg="mod">
          <ac:chgData name="Brian Wong Chong Jun" userId="607431ae352453d6" providerId="LiveId" clId="{02A6D1EA-7E4B-49FD-A919-13B4E797D019}" dt="2021-03-29T17:32:20.410" v="6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mod">
        <pc:chgData name="Brian Wong Chong Jun" userId="607431ae352453d6" providerId="LiveId" clId="{02A6D1EA-7E4B-49FD-A919-13B4E797D019}" dt="2021-03-30T09:10:34.582" v="723" actId="20577"/>
        <pc:sldMkLst>
          <pc:docMk/>
          <pc:sldMk cId="0" sldId="261"/>
        </pc:sldMkLst>
        <pc:spChg chg="mod">
          <ac:chgData name="Brian Wong Chong Jun" userId="607431ae352453d6" providerId="LiveId" clId="{02A6D1EA-7E4B-49FD-A919-13B4E797D019}" dt="2021-03-30T09:06:05.649" v="461" actId="1076"/>
          <ac:spMkLst>
            <pc:docMk/>
            <pc:sldMk cId="0" sldId="261"/>
            <ac:spMk id="14" creationId="{60FA6DF8-0D86-43DC-9C5F-4BC769DB9D15}"/>
          </ac:spMkLst>
        </pc:spChg>
        <pc:spChg chg="mod">
          <ac:chgData name="Brian Wong Chong Jun" userId="607431ae352453d6" providerId="LiveId" clId="{02A6D1EA-7E4B-49FD-A919-13B4E797D019}" dt="2021-03-30T09:06:05.649" v="461" actId="1076"/>
          <ac:spMkLst>
            <pc:docMk/>
            <pc:sldMk cId="0" sldId="261"/>
            <ac:spMk id="15" creationId="{1E6BAB15-EA5B-4CC4-A1FF-9AF4DBFD5ED0}"/>
          </ac:spMkLst>
        </pc:spChg>
        <pc:spChg chg="add mod">
          <ac:chgData name="Brian Wong Chong Jun" userId="607431ae352453d6" providerId="LiveId" clId="{02A6D1EA-7E4B-49FD-A919-13B4E797D019}" dt="2021-03-30T09:06:05.649" v="461" actId="1076"/>
          <ac:spMkLst>
            <pc:docMk/>
            <pc:sldMk cId="0" sldId="261"/>
            <ac:spMk id="16" creationId="{2956C023-D37F-410E-B001-787E132C6809}"/>
          </ac:spMkLst>
        </pc:spChg>
        <pc:spChg chg="add mod">
          <ac:chgData name="Brian Wong Chong Jun" userId="607431ae352453d6" providerId="LiveId" clId="{02A6D1EA-7E4B-49FD-A919-13B4E797D019}" dt="2021-03-30T09:07:05.114" v="507" actId="115"/>
          <ac:spMkLst>
            <pc:docMk/>
            <pc:sldMk cId="0" sldId="261"/>
            <ac:spMk id="17" creationId="{554D95B0-D10A-499E-B3CA-4B136DD3343B}"/>
          </ac:spMkLst>
        </pc:spChg>
        <pc:spChg chg="mod">
          <ac:chgData name="Brian Wong Chong Jun" userId="607431ae352453d6" providerId="LiveId" clId="{02A6D1EA-7E4B-49FD-A919-13B4E797D019}" dt="2021-03-30T09:06:05.649" v="461" actId="1076"/>
          <ac:spMkLst>
            <pc:docMk/>
            <pc:sldMk cId="0" sldId="261"/>
            <ac:spMk id="24" creationId="{9717F583-685E-4610-8733-69E03769C506}"/>
          </ac:spMkLst>
        </pc:spChg>
        <pc:spChg chg="mod">
          <ac:chgData name="Brian Wong Chong Jun" userId="607431ae352453d6" providerId="LiveId" clId="{02A6D1EA-7E4B-49FD-A919-13B4E797D019}" dt="2021-03-30T09:06:05.649" v="461" actId="1076"/>
          <ac:spMkLst>
            <pc:docMk/>
            <pc:sldMk cId="0" sldId="261"/>
            <ac:spMk id="25" creationId="{677FCB70-3BE0-408C-8EF3-ABBD2C572B96}"/>
          </ac:spMkLst>
        </pc:spChg>
        <pc:spChg chg="mod">
          <ac:chgData name="Brian Wong Chong Jun" userId="607431ae352453d6" providerId="LiveId" clId="{02A6D1EA-7E4B-49FD-A919-13B4E797D019}" dt="2021-03-30T09:06:05.649" v="461" actId="1076"/>
          <ac:spMkLst>
            <pc:docMk/>
            <pc:sldMk cId="0" sldId="261"/>
            <ac:spMk id="28" creationId="{2BC967C1-F204-4553-8D40-5A46FE243242}"/>
          </ac:spMkLst>
        </pc:spChg>
        <pc:spChg chg="mod">
          <ac:chgData name="Brian Wong Chong Jun" userId="607431ae352453d6" providerId="LiveId" clId="{02A6D1EA-7E4B-49FD-A919-13B4E797D019}" dt="2021-03-30T09:06:05.649" v="461" actId="1076"/>
          <ac:spMkLst>
            <pc:docMk/>
            <pc:sldMk cId="0" sldId="261"/>
            <ac:spMk id="29" creationId="{2FA60377-0AED-47E7-8A10-1684A6306778}"/>
          </ac:spMkLst>
        </pc:spChg>
        <pc:spChg chg="mod">
          <ac:chgData name="Brian Wong Chong Jun" userId="607431ae352453d6" providerId="LiveId" clId="{02A6D1EA-7E4B-49FD-A919-13B4E797D019}" dt="2021-03-30T09:10:34.582" v="723" actId="20577"/>
          <ac:spMkLst>
            <pc:docMk/>
            <pc:sldMk cId="0" sldId="261"/>
            <ac:spMk id="93" creationId="{00000000-0000-0000-0000-000000000000}"/>
          </ac:spMkLst>
        </pc:spChg>
        <pc:grpChg chg="add del mod">
          <ac:chgData name="Brian Wong Chong Jun" userId="607431ae352453d6" providerId="LiveId" clId="{02A6D1EA-7E4B-49FD-A919-13B4E797D019}" dt="2021-03-30T09:06:37.568" v="479" actId="165"/>
          <ac:grpSpMkLst>
            <pc:docMk/>
            <pc:sldMk cId="0" sldId="261"/>
            <ac:grpSpMk id="7" creationId="{566CB8C6-9D75-4613-AE40-C251389B0E06}"/>
          </ac:grpSpMkLst>
        </pc:grpChg>
        <pc:cxnChg chg="del">
          <ac:chgData name="Brian Wong Chong Jun" userId="607431ae352453d6" providerId="LiveId" clId="{02A6D1EA-7E4B-49FD-A919-13B4E797D019}" dt="2021-03-30T09:05:04.212" v="428" actId="478"/>
          <ac:cxnSpMkLst>
            <pc:docMk/>
            <pc:sldMk cId="0" sldId="261"/>
            <ac:cxnSpMk id="13" creationId="{12446302-D679-404B-AEA2-1E1B00E25111}"/>
          </ac:cxnSpMkLst>
        </pc:cxnChg>
        <pc:cxnChg chg="add mod ord">
          <ac:chgData name="Brian Wong Chong Jun" userId="607431ae352453d6" providerId="LiveId" clId="{02A6D1EA-7E4B-49FD-A919-13B4E797D019}" dt="2021-03-30T09:06:28.434" v="475" actId="171"/>
          <ac:cxnSpMkLst>
            <pc:docMk/>
            <pc:sldMk cId="0" sldId="261"/>
            <ac:cxnSpMk id="19" creationId="{5450AA4A-73B3-4A84-93BF-B067457F8528}"/>
          </ac:cxnSpMkLst>
        </pc:cxnChg>
        <pc:cxnChg chg="mod">
          <ac:chgData name="Brian Wong Chong Jun" userId="607431ae352453d6" providerId="LiveId" clId="{02A6D1EA-7E4B-49FD-A919-13B4E797D019}" dt="2021-03-30T09:06:15.089" v="464" actId="14100"/>
          <ac:cxnSpMkLst>
            <pc:docMk/>
            <pc:sldMk cId="0" sldId="261"/>
            <ac:cxnSpMk id="21" creationId="{2DD11A36-18E8-452E-AD74-637C59B99CAE}"/>
          </ac:cxnSpMkLst>
        </pc:cxnChg>
        <pc:cxnChg chg="del">
          <ac:chgData name="Brian Wong Chong Jun" userId="607431ae352453d6" providerId="LiveId" clId="{02A6D1EA-7E4B-49FD-A919-13B4E797D019}" dt="2021-03-30T09:06:40.913" v="480" actId="478"/>
          <ac:cxnSpMkLst>
            <pc:docMk/>
            <pc:sldMk cId="0" sldId="261"/>
            <ac:cxnSpMk id="22" creationId="{64EE0CC2-E8CD-4625-8E5F-241150090716}"/>
          </ac:cxnSpMkLst>
        </pc:cxnChg>
        <pc:cxnChg chg="add mod ord topLvl">
          <ac:chgData name="Brian Wong Chong Jun" userId="607431ae352453d6" providerId="LiveId" clId="{02A6D1EA-7E4B-49FD-A919-13B4E797D019}" dt="2021-03-30T09:06:49.189" v="491" actId="171"/>
          <ac:cxnSpMkLst>
            <pc:docMk/>
            <pc:sldMk cId="0" sldId="261"/>
            <ac:cxnSpMk id="26" creationId="{2B40EC72-CC51-4CFD-BE5A-550123FB6B36}"/>
          </ac:cxnSpMkLst>
        </pc:cxnChg>
        <pc:cxnChg chg="add mod ord topLvl">
          <ac:chgData name="Brian Wong Chong Jun" userId="607431ae352453d6" providerId="LiveId" clId="{02A6D1EA-7E4B-49FD-A919-13B4E797D019}" dt="2021-03-30T09:06:49.189" v="491" actId="171"/>
          <ac:cxnSpMkLst>
            <pc:docMk/>
            <pc:sldMk cId="0" sldId="261"/>
            <ac:cxnSpMk id="27" creationId="{3677A249-A638-44B9-9E51-6DECCF3375F8}"/>
          </ac:cxnSpMkLst>
        </pc:cxnChg>
      </pc:sldChg>
      <pc:sldChg chg="modSp mod">
        <pc:chgData name="Brian Wong Chong Jun" userId="607431ae352453d6" providerId="LiveId" clId="{02A6D1EA-7E4B-49FD-A919-13B4E797D019}" dt="2021-03-29T17:34:49.747" v="89" actId="1076"/>
        <pc:sldMkLst>
          <pc:docMk/>
          <pc:sldMk cId="0" sldId="265"/>
        </pc:sldMkLst>
        <pc:spChg chg="mod">
          <ac:chgData name="Brian Wong Chong Jun" userId="607431ae352453d6" providerId="LiveId" clId="{02A6D1EA-7E4B-49FD-A919-13B4E797D019}" dt="2021-03-29T17:34:39.755" v="87" actId="1076"/>
          <ac:spMkLst>
            <pc:docMk/>
            <pc:sldMk cId="0" sldId="265"/>
            <ac:spMk id="8" creationId="{462C722E-B33F-4A88-9501-25907168159B}"/>
          </ac:spMkLst>
        </pc:spChg>
        <pc:spChg chg="mod">
          <ac:chgData name="Brian Wong Chong Jun" userId="607431ae352453d6" providerId="LiveId" clId="{02A6D1EA-7E4B-49FD-A919-13B4E797D019}" dt="2021-03-29T17:34:39.755" v="87" actId="1076"/>
          <ac:spMkLst>
            <pc:docMk/>
            <pc:sldMk cId="0" sldId="265"/>
            <ac:spMk id="9" creationId="{DF411C47-9939-42C2-A1CE-4D228AEC983E}"/>
          </ac:spMkLst>
        </pc:spChg>
        <pc:spChg chg="mod">
          <ac:chgData name="Brian Wong Chong Jun" userId="607431ae352453d6" providerId="LiveId" clId="{02A6D1EA-7E4B-49FD-A919-13B4E797D019}" dt="2021-03-29T17:34:49.747" v="89" actId="1076"/>
          <ac:spMkLst>
            <pc:docMk/>
            <pc:sldMk cId="0" sldId="265"/>
            <ac:spMk id="10" creationId="{86595FF9-0668-483F-8D8E-582C83D7C6BF}"/>
          </ac:spMkLst>
        </pc:spChg>
        <pc:spChg chg="mod">
          <ac:chgData name="Brian Wong Chong Jun" userId="607431ae352453d6" providerId="LiveId" clId="{02A6D1EA-7E4B-49FD-A919-13B4E797D019}" dt="2021-03-29T17:34:49.747" v="89" actId="1076"/>
          <ac:spMkLst>
            <pc:docMk/>
            <pc:sldMk cId="0" sldId="265"/>
            <ac:spMk id="11" creationId="{3778554D-B410-4035-886B-F9D186997395}"/>
          </ac:spMkLst>
        </pc:spChg>
        <pc:spChg chg="mod">
          <ac:chgData name="Brian Wong Chong Jun" userId="607431ae352453d6" providerId="LiveId" clId="{02A6D1EA-7E4B-49FD-A919-13B4E797D019}" dt="2021-03-29T17:34:46.347" v="88" actId="1076"/>
          <ac:spMkLst>
            <pc:docMk/>
            <pc:sldMk cId="0" sldId="265"/>
            <ac:spMk id="12" creationId="{CDE0E1A4-9016-4F99-BF50-E17F1013AAF0}"/>
          </ac:spMkLst>
        </pc:spChg>
        <pc:spChg chg="mod">
          <ac:chgData name="Brian Wong Chong Jun" userId="607431ae352453d6" providerId="LiveId" clId="{02A6D1EA-7E4B-49FD-A919-13B4E797D019}" dt="2021-03-29T17:34:46.347" v="88" actId="1076"/>
          <ac:spMkLst>
            <pc:docMk/>
            <pc:sldMk cId="0" sldId="265"/>
            <ac:spMk id="13" creationId="{89A1EDA9-6D66-4FFF-BD09-0BC13D1964AE}"/>
          </ac:spMkLst>
        </pc:spChg>
      </pc:sldChg>
      <pc:sldChg chg="addSp delSp modSp mod">
        <pc:chgData name="Brian Wong Chong Jun" userId="607431ae352453d6" providerId="LiveId" clId="{02A6D1EA-7E4B-49FD-A919-13B4E797D019}" dt="2021-03-30T09:09:09.132" v="609" actId="14100"/>
        <pc:sldMkLst>
          <pc:docMk/>
          <pc:sldMk cId="0" sldId="267"/>
        </pc:sldMkLst>
        <pc:spChg chg="add del mod">
          <ac:chgData name="Brian Wong Chong Jun" userId="607431ae352453d6" providerId="LiveId" clId="{02A6D1EA-7E4B-49FD-A919-13B4E797D019}" dt="2021-03-30T09:07:27.077" v="511"/>
          <ac:spMkLst>
            <pc:docMk/>
            <pc:sldMk cId="0" sldId="267"/>
            <ac:spMk id="103" creationId="{445DB5CA-DE7E-4B8B-AAEE-C89A6B08185E}"/>
          </ac:spMkLst>
        </pc:spChg>
        <pc:spChg chg="add del mod">
          <ac:chgData name="Brian Wong Chong Jun" userId="607431ae352453d6" providerId="LiveId" clId="{02A6D1EA-7E4B-49FD-A919-13B4E797D019}" dt="2021-03-30T09:07:27.077" v="511"/>
          <ac:spMkLst>
            <pc:docMk/>
            <pc:sldMk cId="0" sldId="267"/>
            <ac:spMk id="108" creationId="{3259AFE7-394C-49C3-9A54-6923839A296D}"/>
          </ac:spMkLst>
        </pc:spChg>
        <pc:spChg chg="del">
          <ac:chgData name="Brian Wong Chong Jun" userId="607431ae352453d6" providerId="LiveId" clId="{02A6D1EA-7E4B-49FD-A919-13B4E797D019}" dt="2021-03-30T09:07:21.931" v="508" actId="478"/>
          <ac:spMkLst>
            <pc:docMk/>
            <pc:sldMk cId="0" sldId="267"/>
            <ac:spMk id="109" creationId="{FE9DF387-8F4B-4803-8D78-11FEA3519811}"/>
          </ac:spMkLst>
        </pc:spChg>
        <pc:spChg chg="add del mod">
          <ac:chgData name="Brian Wong Chong Jun" userId="607431ae352453d6" providerId="LiveId" clId="{02A6D1EA-7E4B-49FD-A919-13B4E797D019}" dt="2021-03-30T09:07:27.077" v="511"/>
          <ac:spMkLst>
            <pc:docMk/>
            <pc:sldMk cId="0" sldId="267"/>
            <ac:spMk id="110" creationId="{76FA08BC-EBD1-42D9-B742-D2021F5A624B}"/>
          </ac:spMkLst>
        </pc:spChg>
        <pc:spChg chg="del">
          <ac:chgData name="Brian Wong Chong Jun" userId="607431ae352453d6" providerId="LiveId" clId="{02A6D1EA-7E4B-49FD-A919-13B4E797D019}" dt="2021-03-30T09:07:21.931" v="508" actId="478"/>
          <ac:spMkLst>
            <pc:docMk/>
            <pc:sldMk cId="0" sldId="267"/>
            <ac:spMk id="111" creationId="{8BA33587-4A9C-4734-A1B5-DB8CE8246E2C}"/>
          </ac:spMkLst>
        </pc:spChg>
        <pc:spChg chg="del">
          <ac:chgData name="Brian Wong Chong Jun" userId="607431ae352453d6" providerId="LiveId" clId="{02A6D1EA-7E4B-49FD-A919-13B4E797D019}" dt="2021-03-30T09:07:21.931" v="508" actId="478"/>
          <ac:spMkLst>
            <pc:docMk/>
            <pc:sldMk cId="0" sldId="267"/>
            <ac:spMk id="112" creationId="{8A0C8AF7-3515-494B-8022-F890250F862C}"/>
          </ac:spMkLst>
        </pc:spChg>
        <pc:spChg chg="del">
          <ac:chgData name="Brian Wong Chong Jun" userId="607431ae352453d6" providerId="LiveId" clId="{02A6D1EA-7E4B-49FD-A919-13B4E797D019}" dt="2021-03-30T09:07:21.931" v="508" actId="478"/>
          <ac:spMkLst>
            <pc:docMk/>
            <pc:sldMk cId="0" sldId="267"/>
            <ac:spMk id="113" creationId="{44575BA3-EFCF-4DA3-B363-560BC50805A0}"/>
          </ac:spMkLst>
        </pc:spChg>
        <pc:spChg chg="add del mod">
          <ac:chgData name="Brian Wong Chong Jun" userId="607431ae352453d6" providerId="LiveId" clId="{02A6D1EA-7E4B-49FD-A919-13B4E797D019}" dt="2021-03-30T09:07:27.077" v="511"/>
          <ac:spMkLst>
            <pc:docMk/>
            <pc:sldMk cId="0" sldId="267"/>
            <ac:spMk id="114" creationId="{2F65C401-3C2C-4D03-B8C1-7E873B765748}"/>
          </ac:spMkLst>
        </pc:spChg>
        <pc:spChg chg="add del mod">
          <ac:chgData name="Brian Wong Chong Jun" userId="607431ae352453d6" providerId="LiveId" clId="{02A6D1EA-7E4B-49FD-A919-13B4E797D019}" dt="2021-03-30T09:07:27.077" v="511"/>
          <ac:spMkLst>
            <pc:docMk/>
            <pc:sldMk cId="0" sldId="267"/>
            <ac:spMk id="115" creationId="{B5801715-5C89-456B-BFE7-777DB3EFEE13}"/>
          </ac:spMkLst>
        </pc:spChg>
        <pc:spChg chg="add del mod">
          <ac:chgData name="Brian Wong Chong Jun" userId="607431ae352453d6" providerId="LiveId" clId="{02A6D1EA-7E4B-49FD-A919-13B4E797D019}" dt="2021-03-30T09:07:27.077" v="511"/>
          <ac:spMkLst>
            <pc:docMk/>
            <pc:sldMk cId="0" sldId="267"/>
            <ac:spMk id="116" creationId="{094C57EC-BB53-4A86-9B2C-F5EB3901D7F1}"/>
          </ac:spMkLst>
        </pc:spChg>
        <pc:spChg chg="add del mod">
          <ac:chgData name="Brian Wong Chong Jun" userId="607431ae352453d6" providerId="LiveId" clId="{02A6D1EA-7E4B-49FD-A919-13B4E797D019}" dt="2021-03-30T09:07:27.077" v="511"/>
          <ac:spMkLst>
            <pc:docMk/>
            <pc:sldMk cId="0" sldId="267"/>
            <ac:spMk id="117" creationId="{235D7E90-5F55-4B00-896C-6957DD5E3969}"/>
          </ac:spMkLst>
        </pc:spChg>
        <pc:spChg chg="add mod">
          <ac:chgData name="Brian Wong Chong Jun" userId="607431ae352453d6" providerId="LiveId" clId="{02A6D1EA-7E4B-49FD-A919-13B4E797D019}" dt="2021-03-30T09:08:07.006" v="593" actId="1035"/>
          <ac:spMkLst>
            <pc:docMk/>
            <pc:sldMk cId="0" sldId="267"/>
            <ac:spMk id="123" creationId="{A28D3833-A1AA-4C83-BEBC-27F84507BA59}"/>
          </ac:spMkLst>
        </pc:spChg>
        <pc:spChg chg="add mod">
          <ac:chgData name="Brian Wong Chong Jun" userId="607431ae352453d6" providerId="LiveId" clId="{02A6D1EA-7E4B-49FD-A919-13B4E797D019}" dt="2021-03-30T09:08:07.006" v="593" actId="1035"/>
          <ac:spMkLst>
            <pc:docMk/>
            <pc:sldMk cId="0" sldId="267"/>
            <ac:spMk id="125" creationId="{2A6ED1C5-8E7B-4FB6-9529-19F46D6560E9}"/>
          </ac:spMkLst>
        </pc:spChg>
        <pc:spChg chg="add mod">
          <ac:chgData name="Brian Wong Chong Jun" userId="607431ae352453d6" providerId="LiveId" clId="{02A6D1EA-7E4B-49FD-A919-13B4E797D019}" dt="2021-03-30T09:08:07.006" v="593" actId="1035"/>
          <ac:spMkLst>
            <pc:docMk/>
            <pc:sldMk cId="0" sldId="267"/>
            <ac:spMk id="126" creationId="{2148C914-10C9-4488-9FCE-9E23A27D4C16}"/>
          </ac:spMkLst>
        </pc:spChg>
        <pc:spChg chg="add del mod">
          <ac:chgData name="Brian Wong Chong Jun" userId="607431ae352453d6" providerId="LiveId" clId="{02A6D1EA-7E4B-49FD-A919-13B4E797D019}" dt="2021-03-30T09:07:39.171" v="514" actId="478"/>
          <ac:spMkLst>
            <pc:docMk/>
            <pc:sldMk cId="0" sldId="267"/>
            <ac:spMk id="127" creationId="{56136294-B4DC-42E1-897D-CF52132F3808}"/>
          </ac:spMkLst>
        </pc:spChg>
        <pc:spChg chg="add mod">
          <ac:chgData name="Brian Wong Chong Jun" userId="607431ae352453d6" providerId="LiveId" clId="{02A6D1EA-7E4B-49FD-A919-13B4E797D019}" dt="2021-03-30T09:08:07.006" v="593" actId="1035"/>
          <ac:spMkLst>
            <pc:docMk/>
            <pc:sldMk cId="0" sldId="267"/>
            <ac:spMk id="129" creationId="{AEFBE3AF-E026-4CDF-B783-9165EDED4F8A}"/>
          </ac:spMkLst>
        </pc:spChg>
        <pc:spChg chg="add mod">
          <ac:chgData name="Brian Wong Chong Jun" userId="607431ae352453d6" providerId="LiveId" clId="{02A6D1EA-7E4B-49FD-A919-13B4E797D019}" dt="2021-03-30T09:08:07.006" v="593" actId="1035"/>
          <ac:spMkLst>
            <pc:docMk/>
            <pc:sldMk cId="0" sldId="267"/>
            <ac:spMk id="131" creationId="{E2173624-2F61-40A3-B7D2-3792AE76A305}"/>
          </ac:spMkLst>
        </pc:spChg>
        <pc:spChg chg="add mod">
          <ac:chgData name="Brian Wong Chong Jun" userId="607431ae352453d6" providerId="LiveId" clId="{02A6D1EA-7E4B-49FD-A919-13B4E797D019}" dt="2021-03-30T09:08:07.006" v="593" actId="1035"/>
          <ac:spMkLst>
            <pc:docMk/>
            <pc:sldMk cId="0" sldId="267"/>
            <ac:spMk id="133" creationId="{990F0F09-0A04-4ABA-90CF-BFE4A5BDDEA6}"/>
          </ac:spMkLst>
        </pc:spChg>
        <pc:spChg chg="add mod">
          <ac:chgData name="Brian Wong Chong Jun" userId="607431ae352453d6" providerId="LiveId" clId="{02A6D1EA-7E4B-49FD-A919-13B4E797D019}" dt="2021-03-30T09:08:07.006" v="593" actId="1035"/>
          <ac:spMkLst>
            <pc:docMk/>
            <pc:sldMk cId="0" sldId="267"/>
            <ac:spMk id="134" creationId="{847898C8-F287-4A4C-B9CF-01BAA53774A2}"/>
          </ac:spMkLst>
        </pc:spChg>
        <pc:spChg chg="add mod">
          <ac:chgData name="Brian Wong Chong Jun" userId="607431ae352453d6" providerId="LiveId" clId="{02A6D1EA-7E4B-49FD-A919-13B4E797D019}" dt="2021-03-30T09:08:07.006" v="593" actId="1035"/>
          <ac:spMkLst>
            <pc:docMk/>
            <pc:sldMk cId="0" sldId="267"/>
            <ac:spMk id="135" creationId="{0F946290-1301-4F3A-A411-9AD14F17D365}"/>
          </ac:spMkLst>
        </pc:spChg>
        <pc:spChg chg="del">
          <ac:chgData name="Brian Wong Chong Jun" userId="607431ae352453d6" providerId="LiveId" clId="{02A6D1EA-7E4B-49FD-A919-13B4E797D019}" dt="2021-03-30T09:07:21.931" v="508" actId="478"/>
          <ac:spMkLst>
            <pc:docMk/>
            <pc:sldMk cId="0" sldId="267"/>
            <ac:spMk id="200" creationId="{EDDE0B3D-B203-4C0B-9AAB-3C2B12675491}"/>
          </ac:spMkLst>
        </pc:spChg>
        <pc:spChg chg="del">
          <ac:chgData name="Brian Wong Chong Jun" userId="607431ae352453d6" providerId="LiveId" clId="{02A6D1EA-7E4B-49FD-A919-13B4E797D019}" dt="2021-03-30T09:07:21.931" v="508" actId="478"/>
          <ac:spMkLst>
            <pc:docMk/>
            <pc:sldMk cId="0" sldId="267"/>
            <ac:spMk id="201" creationId="{D5403C86-FF00-434B-B22E-E3B863F3E5C3}"/>
          </ac:spMkLst>
        </pc:spChg>
        <pc:grpChg chg="add del mod">
          <ac:chgData name="Brian Wong Chong Jun" userId="607431ae352453d6" providerId="LiveId" clId="{02A6D1EA-7E4B-49FD-A919-13B4E797D019}" dt="2021-03-30T09:08:39.012" v="601" actId="165"/>
          <ac:grpSpMkLst>
            <pc:docMk/>
            <pc:sldMk cId="0" sldId="267"/>
            <ac:grpSpMk id="7" creationId="{8E3CD669-14DC-4846-BBCA-F6B5E658CF79}"/>
          </ac:grpSpMkLst>
        </pc:grpChg>
        <pc:cxnChg chg="add del mod">
          <ac:chgData name="Brian Wong Chong Jun" userId="607431ae352453d6" providerId="LiveId" clId="{02A6D1EA-7E4B-49FD-A919-13B4E797D019}" dt="2021-03-30T09:08:00.103" v="577" actId="478"/>
          <ac:cxnSpMkLst>
            <pc:docMk/>
            <pc:sldMk cId="0" sldId="267"/>
            <ac:cxnSpMk id="118" creationId="{76ABCF06-E9E6-4735-8599-64CF4FC3DB75}"/>
          </ac:cxnSpMkLst>
        </pc:cxnChg>
        <pc:cxnChg chg="add mod ord">
          <ac:chgData name="Brian Wong Chong Jun" userId="607431ae352453d6" providerId="LiveId" clId="{02A6D1EA-7E4B-49FD-A919-13B4E797D019}" dt="2021-03-30T09:08:57.471" v="606" actId="167"/>
          <ac:cxnSpMkLst>
            <pc:docMk/>
            <pc:sldMk cId="0" sldId="267"/>
            <ac:cxnSpMk id="119" creationId="{84AE59AD-4707-4D7E-9BBE-FCCFE2B82AF1}"/>
          </ac:cxnSpMkLst>
        </pc:cxnChg>
        <pc:cxnChg chg="add mod ord">
          <ac:chgData name="Brian Wong Chong Jun" userId="607431ae352453d6" providerId="LiveId" clId="{02A6D1EA-7E4B-49FD-A919-13B4E797D019}" dt="2021-03-30T09:08:57.471" v="606" actId="167"/>
          <ac:cxnSpMkLst>
            <pc:docMk/>
            <pc:sldMk cId="0" sldId="267"/>
            <ac:cxnSpMk id="122" creationId="{A53F7C82-2CA8-421E-849A-9E97C42F38EF}"/>
          </ac:cxnSpMkLst>
        </pc:cxnChg>
        <pc:cxnChg chg="add del mod">
          <ac:chgData name="Brian Wong Chong Jun" userId="607431ae352453d6" providerId="LiveId" clId="{02A6D1EA-7E4B-49FD-A919-13B4E797D019}" dt="2021-03-30T09:07:56.086" v="575" actId="478"/>
          <ac:cxnSpMkLst>
            <pc:docMk/>
            <pc:sldMk cId="0" sldId="267"/>
            <ac:cxnSpMk id="124" creationId="{2859752C-D62A-42CA-90B4-CC6F9BA19796}"/>
          </ac:cxnSpMkLst>
        </pc:cxnChg>
        <pc:cxnChg chg="add mod ord topLvl">
          <ac:chgData name="Brian Wong Chong Jun" userId="607431ae352453d6" providerId="LiveId" clId="{02A6D1EA-7E4B-49FD-A919-13B4E797D019}" dt="2021-03-30T09:09:09.132" v="609" actId="14100"/>
          <ac:cxnSpMkLst>
            <pc:docMk/>
            <pc:sldMk cId="0" sldId="267"/>
            <ac:cxnSpMk id="136" creationId="{D492EB3E-0EF3-42D1-BF1A-B6B946324605}"/>
          </ac:cxnSpMkLst>
        </pc:cxnChg>
        <pc:cxnChg chg="add mod ord topLvl">
          <ac:chgData name="Brian Wong Chong Jun" userId="607431ae352453d6" providerId="LiveId" clId="{02A6D1EA-7E4B-49FD-A919-13B4E797D019}" dt="2021-03-30T09:08:57.471" v="606" actId="167"/>
          <ac:cxnSpMkLst>
            <pc:docMk/>
            <pc:sldMk cId="0" sldId="267"/>
            <ac:cxnSpMk id="137" creationId="{AC49451A-A5A7-4F8D-80AF-21FB9C90453F}"/>
          </ac:cxnSpMkLst>
        </pc:cxnChg>
        <pc:cxnChg chg="del">
          <ac:chgData name="Brian Wong Chong Jun" userId="607431ae352453d6" providerId="LiveId" clId="{02A6D1EA-7E4B-49FD-A919-13B4E797D019}" dt="2021-03-30T09:07:24.823" v="509" actId="478"/>
          <ac:cxnSpMkLst>
            <pc:docMk/>
            <pc:sldMk cId="0" sldId="267"/>
            <ac:cxnSpMk id="178" creationId="{A1B6DA1A-5F55-4EEC-B27E-85A561C0A5F7}"/>
          </ac:cxnSpMkLst>
        </pc:cxnChg>
        <pc:cxnChg chg="del">
          <ac:chgData name="Brian Wong Chong Jun" userId="607431ae352453d6" providerId="LiveId" clId="{02A6D1EA-7E4B-49FD-A919-13B4E797D019}" dt="2021-03-30T09:07:24.823" v="509" actId="478"/>
          <ac:cxnSpMkLst>
            <pc:docMk/>
            <pc:sldMk cId="0" sldId="267"/>
            <ac:cxnSpMk id="198" creationId="{DD9239C7-A1AB-4D8E-A672-5EC27763145A}"/>
          </ac:cxnSpMkLst>
        </pc:cxnChg>
        <pc:cxnChg chg="del">
          <ac:chgData name="Brian Wong Chong Jun" userId="607431ae352453d6" providerId="LiveId" clId="{02A6D1EA-7E4B-49FD-A919-13B4E797D019}" dt="2021-03-30T09:07:24.823" v="509" actId="478"/>
          <ac:cxnSpMkLst>
            <pc:docMk/>
            <pc:sldMk cId="0" sldId="267"/>
            <ac:cxnSpMk id="199" creationId="{3A82E1DC-B1D8-44A7-A6B0-C817185A4B43}"/>
          </ac:cxnSpMkLst>
        </pc:cxnChg>
      </pc:sldChg>
      <pc:sldChg chg="modSp mod">
        <pc:chgData name="Brian Wong Chong Jun" userId="607431ae352453d6" providerId="LiveId" clId="{02A6D1EA-7E4B-49FD-A919-13B4E797D019}" dt="2021-03-30T09:11:35.093" v="796" actId="20577"/>
        <pc:sldMkLst>
          <pc:docMk/>
          <pc:sldMk cId="0" sldId="270"/>
        </pc:sldMkLst>
        <pc:spChg chg="mod">
          <ac:chgData name="Brian Wong Chong Jun" userId="607431ae352453d6" providerId="LiveId" clId="{02A6D1EA-7E4B-49FD-A919-13B4E797D019}" dt="2021-03-30T09:11:35.093" v="796" actId="20577"/>
          <ac:spMkLst>
            <pc:docMk/>
            <pc:sldMk cId="0" sldId="270"/>
            <ac:spMk id="165" creationId="{00000000-0000-0000-0000-000000000000}"/>
          </ac:spMkLst>
        </pc:spChg>
      </pc:sldChg>
      <pc:sldChg chg="modSp mod">
        <pc:chgData name="Brian Wong Chong Jun" userId="607431ae352453d6" providerId="LiveId" clId="{02A6D1EA-7E4B-49FD-A919-13B4E797D019}" dt="2021-03-30T09:11:41.072" v="809" actId="20577"/>
        <pc:sldMkLst>
          <pc:docMk/>
          <pc:sldMk cId="0" sldId="271"/>
        </pc:sldMkLst>
        <pc:spChg chg="mod">
          <ac:chgData name="Brian Wong Chong Jun" userId="607431ae352453d6" providerId="LiveId" clId="{02A6D1EA-7E4B-49FD-A919-13B4E797D019}" dt="2021-03-30T09:11:41.072" v="809" actId="20577"/>
          <ac:spMkLst>
            <pc:docMk/>
            <pc:sldMk cId="0" sldId="271"/>
            <ac:spMk id="170" creationId="{00000000-0000-0000-0000-000000000000}"/>
          </ac:spMkLst>
        </pc:spChg>
      </pc:sldChg>
      <pc:sldChg chg="modSp mod">
        <pc:chgData name="Brian Wong Chong Jun" userId="607431ae352453d6" providerId="LiveId" clId="{02A6D1EA-7E4B-49FD-A919-13B4E797D019}" dt="2021-03-31T08:33:51.908" v="868" actId="20577"/>
        <pc:sldMkLst>
          <pc:docMk/>
          <pc:sldMk cId="0" sldId="272"/>
        </pc:sldMkLst>
        <pc:spChg chg="mod">
          <ac:chgData name="Brian Wong Chong Jun" userId="607431ae352453d6" providerId="LiveId" clId="{02A6D1EA-7E4B-49FD-A919-13B4E797D019}" dt="2021-03-31T08:33:51.908" v="868" actId="20577"/>
          <ac:spMkLst>
            <pc:docMk/>
            <pc:sldMk cId="0" sldId="272"/>
            <ac:spMk id="175" creationId="{00000000-0000-0000-0000-000000000000}"/>
          </ac:spMkLst>
        </pc:spChg>
      </pc:sldChg>
      <pc:sldChg chg="modSp mod">
        <pc:chgData name="Brian Wong Chong Jun" userId="607431ae352453d6" providerId="LiveId" clId="{02A6D1EA-7E4B-49FD-A919-13B4E797D019}" dt="2021-03-31T08:33:36.563" v="864" actId="20577"/>
        <pc:sldMkLst>
          <pc:docMk/>
          <pc:sldMk cId="0" sldId="273"/>
        </pc:sldMkLst>
        <pc:graphicFrameChg chg="modGraphic">
          <ac:chgData name="Brian Wong Chong Jun" userId="607431ae352453d6" providerId="LiveId" clId="{02A6D1EA-7E4B-49FD-A919-13B4E797D019}" dt="2021-03-31T08:33:36.563" v="864" actId="20577"/>
          <ac:graphicFrameMkLst>
            <pc:docMk/>
            <pc:sldMk cId="0" sldId="273"/>
            <ac:graphicFrameMk id="180" creationId="{00000000-0000-0000-0000-000000000000}"/>
          </ac:graphicFrameMkLst>
        </pc:graphicFrameChg>
      </pc:sldChg>
      <pc:sldChg chg="addSp delSp modSp mod">
        <pc:chgData name="Brian Wong Chong Jun" userId="607431ae352453d6" providerId="LiveId" clId="{02A6D1EA-7E4B-49FD-A919-13B4E797D019}" dt="2021-03-30T09:04:44.716" v="426" actId="1076"/>
        <pc:sldMkLst>
          <pc:docMk/>
          <pc:sldMk cId="0" sldId="274"/>
        </pc:sldMkLst>
        <pc:spChg chg="add del mod">
          <ac:chgData name="Brian Wong Chong Jun" userId="607431ae352453d6" providerId="LiveId" clId="{02A6D1EA-7E4B-49FD-A919-13B4E797D019}" dt="2021-03-30T08:29:06.274" v="272" actId="478"/>
          <ac:spMkLst>
            <pc:docMk/>
            <pc:sldMk cId="0" sldId="274"/>
            <ac:spMk id="2" creationId="{1D08F1CA-1D12-418E-84C8-A9613D0628B0}"/>
          </ac:spMkLst>
        </pc:spChg>
        <pc:spChg chg="add del mod">
          <ac:chgData name="Brian Wong Chong Jun" userId="607431ae352453d6" providerId="LiveId" clId="{02A6D1EA-7E4B-49FD-A919-13B4E797D019}" dt="2021-03-30T08:29:06.274" v="272" actId="478"/>
          <ac:spMkLst>
            <pc:docMk/>
            <pc:sldMk cId="0" sldId="274"/>
            <ac:spMk id="7" creationId="{4C9BC217-C388-47C1-829C-B1B4B4769978}"/>
          </ac:spMkLst>
        </pc:spChg>
        <pc:spChg chg="mod">
          <ac:chgData name="Brian Wong Chong Jun" userId="607431ae352453d6" providerId="LiveId" clId="{02A6D1EA-7E4B-49FD-A919-13B4E797D019}" dt="2021-03-30T09:04:44.716" v="426" actId="1076"/>
          <ac:spMkLst>
            <pc:docMk/>
            <pc:sldMk cId="0" sldId="274"/>
            <ac:spMk id="188" creationId="{00000000-0000-0000-0000-000000000000}"/>
          </ac:spMkLst>
        </pc:spChg>
      </pc:sldChg>
      <pc:sldChg chg="modSp mod">
        <pc:chgData name="Brian Wong Chong Jun" userId="607431ae352453d6" providerId="LiveId" clId="{02A6D1EA-7E4B-49FD-A919-13B4E797D019}" dt="2021-03-30T09:11:11.304" v="783" actId="1035"/>
        <pc:sldMkLst>
          <pc:docMk/>
          <pc:sldMk cId="427872914" sldId="275"/>
        </pc:sldMkLst>
        <pc:spChg chg="mod">
          <ac:chgData name="Brian Wong Chong Jun" userId="607431ae352453d6" providerId="LiveId" clId="{02A6D1EA-7E4B-49FD-A919-13B4E797D019}" dt="2021-03-30T09:11:11.304" v="783" actId="1035"/>
          <ac:spMkLst>
            <pc:docMk/>
            <pc:sldMk cId="427872914" sldId="275"/>
            <ac:spMk id="155" creationId="{00000000-0000-0000-0000-000000000000}"/>
          </ac:spMkLst>
        </pc:spChg>
        <pc:spChg chg="mod">
          <ac:chgData name="Brian Wong Chong Jun" userId="607431ae352453d6" providerId="LiveId" clId="{02A6D1EA-7E4B-49FD-A919-13B4E797D019}" dt="2021-03-30T09:11:11.304" v="783" actId="1035"/>
          <ac:spMkLst>
            <pc:docMk/>
            <pc:sldMk cId="427872914" sldId="275"/>
            <ac:spMk id="158" creationId="{00000000-0000-0000-0000-000000000000}"/>
          </ac:spMkLst>
        </pc:spChg>
        <pc:spChg chg="mod">
          <ac:chgData name="Brian Wong Chong Jun" userId="607431ae352453d6" providerId="LiveId" clId="{02A6D1EA-7E4B-49FD-A919-13B4E797D019}" dt="2021-03-30T09:11:07.498" v="772" actId="1036"/>
          <ac:spMkLst>
            <pc:docMk/>
            <pc:sldMk cId="427872914" sldId="275"/>
            <ac:spMk id="159" creationId="{00000000-0000-0000-0000-000000000000}"/>
          </ac:spMkLst>
        </pc:spChg>
        <pc:spChg chg="mod">
          <ac:chgData name="Brian Wong Chong Jun" userId="607431ae352453d6" providerId="LiveId" clId="{02A6D1EA-7E4B-49FD-A919-13B4E797D019}" dt="2021-03-30T07:39:21.519" v="176" actId="1036"/>
          <ac:spMkLst>
            <pc:docMk/>
            <pc:sldMk cId="427872914" sldId="275"/>
            <ac:spMk id="160" creationId="{00000000-0000-0000-0000-000000000000}"/>
          </ac:spMkLst>
        </pc:spChg>
      </pc:sldChg>
      <pc:sldChg chg="addSp delSp modSp mod">
        <pc:chgData name="Brian Wong Chong Jun" userId="607431ae352453d6" providerId="LiveId" clId="{02A6D1EA-7E4B-49FD-A919-13B4E797D019}" dt="2021-03-30T07:45:53.356" v="186" actId="478"/>
        <pc:sldMkLst>
          <pc:docMk/>
          <pc:sldMk cId="2475875003" sldId="276"/>
        </pc:sldMkLst>
        <pc:spChg chg="add del mod">
          <ac:chgData name="Brian Wong Chong Jun" userId="607431ae352453d6" providerId="LiveId" clId="{02A6D1EA-7E4B-49FD-A919-13B4E797D019}" dt="2021-03-30T07:45:45.393" v="184" actId="478"/>
          <ac:spMkLst>
            <pc:docMk/>
            <pc:sldMk cId="2475875003" sldId="276"/>
            <ac:spMk id="3" creationId="{1A7AC16E-D413-4D4D-85D2-BB2385B8C286}"/>
          </ac:spMkLst>
        </pc:spChg>
        <pc:spChg chg="add del mod">
          <ac:chgData name="Brian Wong Chong Jun" userId="607431ae352453d6" providerId="LiveId" clId="{02A6D1EA-7E4B-49FD-A919-13B4E797D019}" dt="2021-03-30T07:45:53.356" v="186" actId="478"/>
          <ac:spMkLst>
            <pc:docMk/>
            <pc:sldMk cId="2475875003" sldId="276"/>
            <ac:spMk id="5" creationId="{0DAD1EC7-5E7B-4A37-914F-CA9A56989124}"/>
          </ac:spMkLst>
        </pc:spChg>
        <pc:spChg chg="mod">
          <ac:chgData name="Brian Wong Chong Jun" userId="607431ae352453d6" providerId="LiveId" clId="{02A6D1EA-7E4B-49FD-A919-13B4E797D019}" dt="2021-03-30T07:44:16.336" v="180" actId="115"/>
          <ac:spMkLst>
            <pc:docMk/>
            <pc:sldMk cId="2475875003" sldId="276"/>
            <ac:spMk id="158" creationId="{00000000-0000-0000-0000-000000000000}"/>
          </ac:spMkLst>
        </pc:spChg>
        <pc:spChg chg="add del">
          <ac:chgData name="Brian Wong Chong Jun" userId="607431ae352453d6" providerId="LiveId" clId="{02A6D1EA-7E4B-49FD-A919-13B4E797D019}" dt="2021-03-30T07:45:51.034" v="185" actId="478"/>
          <ac:spMkLst>
            <pc:docMk/>
            <pc:sldMk cId="2475875003" sldId="276"/>
            <ac:spMk id="159" creationId="{00000000-0000-0000-0000-000000000000}"/>
          </ac:spMkLst>
        </pc:spChg>
        <pc:spChg chg="add del mod">
          <ac:chgData name="Brian Wong Chong Jun" userId="607431ae352453d6" providerId="LiveId" clId="{02A6D1EA-7E4B-49FD-A919-13B4E797D019}" dt="2021-03-30T07:45:51.034" v="185" actId="478"/>
          <ac:spMkLst>
            <pc:docMk/>
            <pc:sldMk cId="2475875003" sldId="276"/>
            <ac:spMk id="160" creationId="{00000000-0000-0000-0000-000000000000}"/>
          </ac:spMkLst>
        </pc:spChg>
      </pc:sldChg>
      <pc:sldChg chg="modSp mod">
        <pc:chgData name="Brian Wong Chong Jun" userId="607431ae352453d6" providerId="LiveId" clId="{02A6D1EA-7E4B-49FD-A919-13B4E797D019}" dt="2021-03-31T08:33:44.795" v="867" actId="20577"/>
        <pc:sldMkLst>
          <pc:docMk/>
          <pc:sldMk cId="2432461012" sldId="277"/>
        </pc:sldMkLst>
        <pc:spChg chg="mod">
          <ac:chgData name="Brian Wong Chong Jun" userId="607431ae352453d6" providerId="LiveId" clId="{02A6D1EA-7E4B-49FD-A919-13B4E797D019}" dt="2021-03-29T17:36:40.951" v="151" actId="1037"/>
          <ac:spMkLst>
            <pc:docMk/>
            <pc:sldMk cId="2432461012" sldId="277"/>
            <ac:spMk id="4" creationId="{F625A65F-D684-43D3-B97B-7484D54DD45E}"/>
          </ac:spMkLst>
        </pc:spChg>
        <pc:spChg chg="mod">
          <ac:chgData name="Brian Wong Chong Jun" userId="607431ae352453d6" providerId="LiveId" clId="{02A6D1EA-7E4B-49FD-A919-13B4E797D019}" dt="2021-03-29T17:36:40.951" v="151" actId="1037"/>
          <ac:spMkLst>
            <pc:docMk/>
            <pc:sldMk cId="2432461012" sldId="277"/>
            <ac:spMk id="5" creationId="{2024E3E9-46B5-47A9-936A-A00934010F5B}"/>
          </ac:spMkLst>
        </pc:spChg>
        <pc:spChg chg="mod">
          <ac:chgData name="Brian Wong Chong Jun" userId="607431ae352453d6" providerId="LiveId" clId="{02A6D1EA-7E4B-49FD-A919-13B4E797D019}" dt="2021-03-31T08:33:44.795" v="867" actId="20577"/>
          <ac:spMkLst>
            <pc:docMk/>
            <pc:sldMk cId="2432461012" sldId="277"/>
            <ac:spMk id="175" creationId="{00000000-0000-0000-0000-000000000000}"/>
          </ac:spMkLst>
        </pc:spChg>
      </pc:sldChg>
    </pc:docChg>
  </pc:docChgLst>
  <pc:docChgLst>
    <pc:chgData name="Brian Wong Chong Jun" userId="607431ae352453d6" providerId="LiveId" clId="{57816C94-FEF8-4E7E-902D-B03A55779388}"/>
    <pc:docChg chg="modSld">
      <pc:chgData name="Brian Wong Chong Jun" userId="607431ae352453d6" providerId="LiveId" clId="{57816C94-FEF8-4E7E-902D-B03A55779388}" dt="2021-09-17T03:59:37.341" v="18" actId="1036"/>
      <pc:docMkLst>
        <pc:docMk/>
      </pc:docMkLst>
      <pc:sldChg chg="addSp modSp mod">
        <pc:chgData name="Brian Wong Chong Jun" userId="607431ae352453d6" providerId="LiveId" clId="{57816C94-FEF8-4E7E-902D-B03A55779388}" dt="2021-09-17T03:59:37.341" v="18" actId="1036"/>
        <pc:sldMkLst>
          <pc:docMk/>
          <pc:sldMk cId="0" sldId="265"/>
        </pc:sldMkLst>
        <pc:spChg chg="add mod">
          <ac:chgData name="Brian Wong Chong Jun" userId="607431ae352453d6" providerId="LiveId" clId="{57816C94-FEF8-4E7E-902D-B03A55779388}" dt="2021-09-17T03:59:27.590" v="13" actId="1076"/>
          <ac:spMkLst>
            <pc:docMk/>
            <pc:sldMk cId="0" sldId="265"/>
            <ac:spMk id="14" creationId="{DF7249AF-D32A-4F8E-A8EF-18830802E2CE}"/>
          </ac:spMkLst>
        </pc:spChg>
        <pc:spChg chg="add mod">
          <ac:chgData name="Brian Wong Chong Jun" userId="607431ae352453d6" providerId="LiveId" clId="{57816C94-FEF8-4E7E-902D-B03A55779388}" dt="2021-09-17T03:59:37.341" v="18" actId="1036"/>
          <ac:spMkLst>
            <pc:docMk/>
            <pc:sldMk cId="0" sldId="265"/>
            <ac:spMk id="15" creationId="{F7F5CDC1-448C-4656-B1ED-D724355A248D}"/>
          </ac:spMkLst>
        </pc:spChg>
      </pc:sldChg>
      <pc:sldChg chg="addSp modSp mod">
        <pc:chgData name="Brian Wong Chong Jun" userId="607431ae352453d6" providerId="LiveId" clId="{57816C94-FEF8-4E7E-902D-B03A55779388}" dt="2021-09-17T03:59:18.294" v="11" actId="1038"/>
        <pc:sldMkLst>
          <pc:docMk/>
          <pc:sldMk cId="0" sldId="267"/>
        </pc:sldMkLst>
        <pc:spChg chg="mod">
          <ac:chgData name="Brian Wong Chong Jun" userId="607431ae352453d6" providerId="LiveId" clId="{57816C94-FEF8-4E7E-902D-B03A55779388}" dt="2021-09-17T03:58:59.142" v="5" actId="1076"/>
          <ac:spMkLst>
            <pc:docMk/>
            <pc:sldMk cId="0" sldId="267"/>
            <ac:spMk id="56" creationId="{5923656C-A290-42B3-B2C1-5F75F6662BBB}"/>
          </ac:spMkLst>
        </pc:spChg>
        <pc:spChg chg="add mod">
          <ac:chgData name="Brian Wong Chong Jun" userId="607431ae352453d6" providerId="LiveId" clId="{57816C94-FEF8-4E7E-902D-B03A55779388}" dt="2021-09-17T03:59:10.214" v="8" actId="14100"/>
          <ac:spMkLst>
            <pc:docMk/>
            <pc:sldMk cId="0" sldId="267"/>
            <ac:spMk id="103" creationId="{829ADD77-AA4C-45D9-9DF3-5EEFA7A28F0C}"/>
          </ac:spMkLst>
        </pc:spChg>
        <pc:spChg chg="add mod">
          <ac:chgData name="Brian Wong Chong Jun" userId="607431ae352453d6" providerId="LiveId" clId="{57816C94-FEF8-4E7E-902D-B03A55779388}" dt="2021-09-17T03:59:18.294" v="11" actId="1038"/>
          <ac:spMkLst>
            <pc:docMk/>
            <pc:sldMk cId="0" sldId="267"/>
            <ac:spMk id="108" creationId="{105B0776-570C-476E-BAF5-06F91C91ADFE}"/>
          </ac:spMkLst>
        </pc:spChg>
      </pc:sldChg>
    </pc:docChg>
  </pc:docChgLst>
  <pc:docChgLst>
    <pc:chgData name="Brian Wong Chong Jun" userId="607431ae352453d6" providerId="LiveId" clId="{D382CD66-16FF-4BF6-AD87-91AFEC71DEF3}"/>
    <pc:docChg chg="undo custSel addSld delSld modSld sldOrd">
      <pc:chgData name="Brian Wong Chong Jun" userId="607431ae352453d6" providerId="LiveId" clId="{D382CD66-16FF-4BF6-AD87-91AFEC71DEF3}" dt="2021-03-31T15:35:38.940" v="2286" actId="20577"/>
      <pc:docMkLst>
        <pc:docMk/>
      </pc:docMkLst>
      <pc:sldChg chg="modSp mod">
        <pc:chgData name="Brian Wong Chong Jun" userId="607431ae352453d6" providerId="LiveId" clId="{D382CD66-16FF-4BF6-AD87-91AFEC71DEF3}" dt="2021-03-31T14:08:39.582" v="2168" actId="1036"/>
        <pc:sldMkLst>
          <pc:docMk/>
          <pc:sldMk cId="0" sldId="257"/>
        </pc:sldMkLst>
        <pc:spChg chg="mod">
          <ac:chgData name="Brian Wong Chong Jun" userId="607431ae352453d6" providerId="LiveId" clId="{D382CD66-16FF-4BF6-AD87-91AFEC71DEF3}" dt="2021-03-31T14:08:39.582" v="2168" actId="1036"/>
          <ac:spMkLst>
            <pc:docMk/>
            <pc:sldMk cId="0" sldId="257"/>
            <ac:spMk id="63" creationId="{00000000-0000-0000-0000-000000000000}"/>
          </ac:spMkLst>
        </pc:spChg>
      </pc:sldChg>
      <pc:sldChg chg="modSp mod">
        <pc:chgData name="Brian Wong Chong Jun" userId="607431ae352453d6" providerId="LiveId" clId="{D382CD66-16FF-4BF6-AD87-91AFEC71DEF3}" dt="2021-03-31T14:11:56.896" v="2188" actId="14100"/>
        <pc:sldMkLst>
          <pc:docMk/>
          <pc:sldMk cId="0" sldId="259"/>
        </pc:sldMkLst>
        <pc:spChg chg="mod">
          <ac:chgData name="Brian Wong Chong Jun" userId="607431ae352453d6" providerId="LiveId" clId="{D382CD66-16FF-4BF6-AD87-91AFEC71DEF3}" dt="2021-03-31T14:11:56.896" v="2188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 mod">
        <pc:chgData name="Brian Wong Chong Jun" userId="607431ae352453d6" providerId="LiveId" clId="{D382CD66-16FF-4BF6-AD87-91AFEC71DEF3}" dt="2021-03-31T15:35:38.940" v="2286" actId="20577"/>
        <pc:sldMkLst>
          <pc:docMk/>
          <pc:sldMk cId="0" sldId="260"/>
        </pc:sldMkLst>
        <pc:spChg chg="mod">
          <ac:chgData name="Brian Wong Chong Jun" userId="607431ae352453d6" providerId="LiveId" clId="{D382CD66-16FF-4BF6-AD87-91AFEC71DEF3}" dt="2021-03-31T15:35:38.940" v="2286" actId="20577"/>
          <ac:spMkLst>
            <pc:docMk/>
            <pc:sldMk cId="0" sldId="260"/>
            <ac:spMk id="85" creationId="{00000000-0000-0000-0000-000000000000}"/>
          </ac:spMkLst>
        </pc:spChg>
      </pc:sldChg>
      <pc:sldChg chg="modSp mod">
        <pc:chgData name="Brian Wong Chong Jun" userId="607431ae352453d6" providerId="LiveId" clId="{D382CD66-16FF-4BF6-AD87-91AFEC71DEF3}" dt="2021-03-31T14:13:18.053" v="2213" actId="20577"/>
        <pc:sldMkLst>
          <pc:docMk/>
          <pc:sldMk cId="0" sldId="261"/>
        </pc:sldMkLst>
        <pc:spChg chg="mod">
          <ac:chgData name="Brian Wong Chong Jun" userId="607431ae352453d6" providerId="LiveId" clId="{D382CD66-16FF-4BF6-AD87-91AFEC71DEF3}" dt="2021-03-31T12:40:24.883" v="7" actId="20577"/>
          <ac:spMkLst>
            <pc:docMk/>
            <pc:sldMk cId="0" sldId="261"/>
            <ac:spMk id="29" creationId="{2FA60377-0AED-47E7-8A10-1684A6306778}"/>
          </ac:spMkLst>
        </pc:spChg>
        <pc:spChg chg="mod">
          <ac:chgData name="Brian Wong Chong Jun" userId="607431ae352453d6" providerId="LiveId" clId="{D382CD66-16FF-4BF6-AD87-91AFEC71DEF3}" dt="2021-03-31T14:13:18.053" v="2213" actId="20577"/>
          <ac:spMkLst>
            <pc:docMk/>
            <pc:sldMk cId="0" sldId="261"/>
            <ac:spMk id="93" creationId="{00000000-0000-0000-0000-000000000000}"/>
          </ac:spMkLst>
        </pc:spChg>
      </pc:sldChg>
      <pc:sldChg chg="modSp mod">
        <pc:chgData name="Brian Wong Chong Jun" userId="607431ae352453d6" providerId="LiveId" clId="{D382CD66-16FF-4BF6-AD87-91AFEC71DEF3}" dt="2021-03-31T14:15:50.483" v="2251" actId="20577"/>
        <pc:sldMkLst>
          <pc:docMk/>
          <pc:sldMk cId="0" sldId="265"/>
        </pc:sldMkLst>
        <pc:spChg chg="mod">
          <ac:chgData name="Brian Wong Chong Jun" userId="607431ae352453d6" providerId="LiveId" clId="{D382CD66-16FF-4BF6-AD87-91AFEC71DEF3}" dt="2021-03-31T14:15:50.483" v="2251" actId="20577"/>
          <ac:spMkLst>
            <pc:docMk/>
            <pc:sldMk cId="0" sldId="265"/>
            <ac:spMk id="125" creationId="{00000000-0000-0000-0000-000000000000}"/>
          </ac:spMkLst>
        </pc:spChg>
      </pc:sldChg>
      <pc:sldChg chg="modSp mod">
        <pc:chgData name="Brian Wong Chong Jun" userId="607431ae352453d6" providerId="LiveId" clId="{D382CD66-16FF-4BF6-AD87-91AFEC71DEF3}" dt="2021-03-31T12:40:10.763" v="4" actId="20577"/>
        <pc:sldMkLst>
          <pc:docMk/>
          <pc:sldMk cId="0" sldId="267"/>
        </pc:sldMkLst>
        <pc:spChg chg="mod">
          <ac:chgData name="Brian Wong Chong Jun" userId="607431ae352453d6" providerId="LiveId" clId="{D382CD66-16FF-4BF6-AD87-91AFEC71DEF3}" dt="2021-03-31T12:40:10.763" v="4" actId="20577"/>
          <ac:spMkLst>
            <pc:docMk/>
            <pc:sldMk cId="0" sldId="267"/>
            <ac:spMk id="133" creationId="{990F0F09-0A04-4ABA-90CF-BFE4A5BDDEA6}"/>
          </ac:spMkLst>
        </pc:spChg>
      </pc:sldChg>
      <pc:sldChg chg="modSp mod">
        <pc:chgData name="Brian Wong Chong Jun" userId="607431ae352453d6" providerId="LiveId" clId="{D382CD66-16FF-4BF6-AD87-91AFEC71DEF3}" dt="2021-03-31T13:06:45.261" v="96" actId="20577"/>
        <pc:sldMkLst>
          <pc:docMk/>
          <pc:sldMk cId="0" sldId="268"/>
        </pc:sldMkLst>
        <pc:spChg chg="mod">
          <ac:chgData name="Brian Wong Chong Jun" userId="607431ae352453d6" providerId="LiveId" clId="{D382CD66-16FF-4BF6-AD87-91AFEC71DEF3}" dt="2021-03-31T13:06:45.261" v="96" actId="20577"/>
          <ac:spMkLst>
            <pc:docMk/>
            <pc:sldMk cId="0" sldId="268"/>
            <ac:spMk id="147" creationId="{00000000-0000-0000-0000-000000000000}"/>
          </ac:spMkLst>
        </pc:spChg>
      </pc:sldChg>
      <pc:sldChg chg="addSp modSp mod">
        <pc:chgData name="Brian Wong Chong Jun" userId="607431ae352453d6" providerId="LiveId" clId="{D382CD66-16FF-4BF6-AD87-91AFEC71DEF3}" dt="2021-03-31T14:35:13.049" v="2280" actId="20577"/>
        <pc:sldMkLst>
          <pc:docMk/>
          <pc:sldMk cId="0" sldId="270"/>
        </pc:sldMkLst>
        <pc:spChg chg="add mod">
          <ac:chgData name="Brian Wong Chong Jun" userId="607431ae352453d6" providerId="LiveId" clId="{D382CD66-16FF-4BF6-AD87-91AFEC71DEF3}" dt="2021-03-31T12:58:41.134" v="92"/>
          <ac:spMkLst>
            <pc:docMk/>
            <pc:sldMk cId="0" sldId="270"/>
            <ac:spMk id="3" creationId="{96877DF4-796A-4F5F-BC50-9A67E3F675E7}"/>
          </ac:spMkLst>
        </pc:spChg>
        <pc:spChg chg="mod">
          <ac:chgData name="Brian Wong Chong Jun" userId="607431ae352453d6" providerId="LiveId" clId="{D382CD66-16FF-4BF6-AD87-91AFEC71DEF3}" dt="2021-03-31T14:35:13.049" v="2280" actId="20577"/>
          <ac:spMkLst>
            <pc:docMk/>
            <pc:sldMk cId="0" sldId="270"/>
            <ac:spMk id="165" creationId="{00000000-0000-0000-0000-000000000000}"/>
          </ac:spMkLst>
        </pc:spChg>
      </pc:sldChg>
      <pc:sldChg chg="addSp modSp del mod">
        <pc:chgData name="Brian Wong Chong Jun" userId="607431ae352453d6" providerId="LiveId" clId="{D382CD66-16FF-4BF6-AD87-91AFEC71DEF3}" dt="2021-03-31T13:53:24.487" v="1690" actId="47"/>
        <pc:sldMkLst>
          <pc:docMk/>
          <pc:sldMk cId="0" sldId="271"/>
        </pc:sldMkLst>
        <pc:spChg chg="add mod">
          <ac:chgData name="Brian Wong Chong Jun" userId="607431ae352453d6" providerId="LiveId" clId="{D382CD66-16FF-4BF6-AD87-91AFEC71DEF3}" dt="2021-03-31T12:58:42.256" v="93"/>
          <ac:spMkLst>
            <pc:docMk/>
            <pc:sldMk cId="0" sldId="271"/>
            <ac:spMk id="3" creationId="{9CD1FAAD-9EE6-4184-BBBF-369E0B55E26B}"/>
          </ac:spMkLst>
        </pc:spChg>
        <pc:spChg chg="mod">
          <ac:chgData name="Brian Wong Chong Jun" userId="607431ae352453d6" providerId="LiveId" clId="{D382CD66-16FF-4BF6-AD87-91AFEC71DEF3}" dt="2021-03-31T13:28:39.222" v="1132" actId="20577"/>
          <ac:spMkLst>
            <pc:docMk/>
            <pc:sldMk cId="0" sldId="271"/>
            <ac:spMk id="170" creationId="{00000000-0000-0000-0000-000000000000}"/>
          </ac:spMkLst>
        </pc:spChg>
      </pc:sldChg>
      <pc:sldChg chg="addSp modSp del mod">
        <pc:chgData name="Brian Wong Chong Jun" userId="607431ae352453d6" providerId="LiveId" clId="{D382CD66-16FF-4BF6-AD87-91AFEC71DEF3}" dt="2021-03-31T13:53:24.487" v="1690" actId="47"/>
        <pc:sldMkLst>
          <pc:docMk/>
          <pc:sldMk cId="0" sldId="272"/>
        </pc:sldMkLst>
        <pc:spChg chg="add mod">
          <ac:chgData name="Brian Wong Chong Jun" userId="607431ae352453d6" providerId="LiveId" clId="{D382CD66-16FF-4BF6-AD87-91AFEC71DEF3}" dt="2021-03-31T12:58:43.299" v="94"/>
          <ac:spMkLst>
            <pc:docMk/>
            <pc:sldMk cId="0" sldId="272"/>
            <ac:spMk id="3" creationId="{6D3EF7A9-62C6-4A26-8B78-877846860F94}"/>
          </ac:spMkLst>
        </pc:spChg>
        <pc:spChg chg="mod">
          <ac:chgData name="Brian Wong Chong Jun" userId="607431ae352453d6" providerId="LiveId" clId="{D382CD66-16FF-4BF6-AD87-91AFEC71DEF3}" dt="2021-03-31T13:28:49.835" v="1135" actId="20577"/>
          <ac:spMkLst>
            <pc:docMk/>
            <pc:sldMk cId="0" sldId="272"/>
            <ac:spMk id="175" creationId="{00000000-0000-0000-0000-000000000000}"/>
          </ac:spMkLst>
        </pc:spChg>
      </pc:sldChg>
      <pc:sldChg chg="modSp del mod">
        <pc:chgData name="Brian Wong Chong Jun" userId="607431ae352453d6" providerId="LiveId" clId="{D382CD66-16FF-4BF6-AD87-91AFEC71DEF3}" dt="2021-03-31T14:06:31.376" v="2113" actId="2696"/>
        <pc:sldMkLst>
          <pc:docMk/>
          <pc:sldMk cId="0" sldId="273"/>
        </pc:sldMkLst>
        <pc:graphicFrameChg chg="modGraphic">
          <ac:chgData name="Brian Wong Chong Jun" userId="607431ae352453d6" providerId="LiveId" clId="{D382CD66-16FF-4BF6-AD87-91AFEC71DEF3}" dt="2021-03-31T14:01:59.776" v="2002" actId="2711"/>
          <ac:graphicFrameMkLst>
            <pc:docMk/>
            <pc:sldMk cId="0" sldId="273"/>
            <ac:graphicFrameMk id="180" creationId="{00000000-0000-0000-0000-000000000000}"/>
          </ac:graphicFrameMkLst>
        </pc:graphicFrameChg>
      </pc:sldChg>
      <pc:sldChg chg="modSp del mod">
        <pc:chgData name="Brian Wong Chong Jun" userId="607431ae352453d6" providerId="LiveId" clId="{D382CD66-16FF-4BF6-AD87-91AFEC71DEF3}" dt="2021-03-31T13:17:13.502" v="611" actId="2696"/>
        <pc:sldMkLst>
          <pc:docMk/>
          <pc:sldMk cId="427872914" sldId="275"/>
        </pc:sldMkLst>
        <pc:spChg chg="mod">
          <ac:chgData name="Brian Wong Chong Jun" userId="607431ae352453d6" providerId="LiveId" clId="{D382CD66-16FF-4BF6-AD87-91AFEC71DEF3}" dt="2021-03-31T13:06:56.756" v="135" actId="20577"/>
          <ac:spMkLst>
            <pc:docMk/>
            <pc:sldMk cId="427872914" sldId="275"/>
            <ac:spMk id="8" creationId="{13512817-703B-489A-B377-F77FEF97054C}"/>
          </ac:spMkLst>
        </pc:spChg>
        <pc:spChg chg="mod">
          <ac:chgData name="Brian Wong Chong Jun" userId="607431ae352453d6" providerId="LiveId" clId="{D382CD66-16FF-4BF6-AD87-91AFEC71DEF3}" dt="2021-03-31T13:11:39.365" v="478" actId="20577"/>
          <ac:spMkLst>
            <pc:docMk/>
            <pc:sldMk cId="427872914" sldId="275"/>
            <ac:spMk id="155" creationId="{00000000-0000-0000-0000-000000000000}"/>
          </ac:spMkLst>
        </pc:spChg>
        <pc:spChg chg="mod">
          <ac:chgData name="Brian Wong Chong Jun" userId="607431ae352453d6" providerId="LiveId" clId="{D382CD66-16FF-4BF6-AD87-91AFEC71DEF3}" dt="2021-03-31T13:10:20.625" v="356" actId="14100"/>
          <ac:spMkLst>
            <pc:docMk/>
            <pc:sldMk cId="427872914" sldId="275"/>
            <ac:spMk id="158" creationId="{00000000-0000-0000-0000-000000000000}"/>
          </ac:spMkLst>
        </pc:spChg>
        <pc:spChg chg="mod">
          <ac:chgData name="Brian Wong Chong Jun" userId="607431ae352453d6" providerId="LiveId" clId="{D382CD66-16FF-4BF6-AD87-91AFEC71DEF3}" dt="2021-03-31T13:09:07.664" v="275" actId="1036"/>
          <ac:spMkLst>
            <pc:docMk/>
            <pc:sldMk cId="427872914" sldId="275"/>
            <ac:spMk id="159" creationId="{00000000-0000-0000-0000-000000000000}"/>
          </ac:spMkLst>
        </pc:spChg>
        <pc:spChg chg="mod">
          <ac:chgData name="Brian Wong Chong Jun" userId="607431ae352453d6" providerId="LiveId" clId="{D382CD66-16FF-4BF6-AD87-91AFEC71DEF3}" dt="2021-03-31T13:09:07.664" v="275" actId="1036"/>
          <ac:spMkLst>
            <pc:docMk/>
            <pc:sldMk cId="427872914" sldId="275"/>
            <ac:spMk id="160" creationId="{00000000-0000-0000-0000-000000000000}"/>
          </ac:spMkLst>
        </pc:spChg>
      </pc:sldChg>
      <pc:sldChg chg="del">
        <pc:chgData name="Brian Wong Chong Jun" userId="607431ae352453d6" providerId="LiveId" clId="{D382CD66-16FF-4BF6-AD87-91AFEC71DEF3}" dt="2021-03-31T13:23:26.354" v="876" actId="2696"/>
        <pc:sldMkLst>
          <pc:docMk/>
          <pc:sldMk cId="2475875003" sldId="276"/>
        </pc:sldMkLst>
      </pc:sldChg>
      <pc:sldChg chg="addSp delSp modSp mod">
        <pc:chgData name="Brian Wong Chong Jun" userId="607431ae352453d6" providerId="LiveId" clId="{D382CD66-16FF-4BF6-AD87-91AFEC71DEF3}" dt="2021-03-31T14:03:17.254" v="2052" actId="1076"/>
        <pc:sldMkLst>
          <pc:docMk/>
          <pc:sldMk cId="2432461012" sldId="277"/>
        </pc:sldMkLst>
        <pc:spChg chg="del mod">
          <ac:chgData name="Brian Wong Chong Jun" userId="607431ae352453d6" providerId="LiveId" clId="{D382CD66-16FF-4BF6-AD87-91AFEC71DEF3}" dt="2021-03-31T14:02:43.442" v="2022" actId="478"/>
          <ac:spMkLst>
            <pc:docMk/>
            <pc:sldMk cId="2432461012" sldId="277"/>
            <ac:spMk id="4" creationId="{F625A65F-D684-43D3-B97B-7484D54DD45E}"/>
          </ac:spMkLst>
        </pc:spChg>
        <pc:spChg chg="del mod">
          <ac:chgData name="Brian Wong Chong Jun" userId="607431ae352453d6" providerId="LiveId" clId="{D382CD66-16FF-4BF6-AD87-91AFEC71DEF3}" dt="2021-03-31T14:02:43.442" v="2022" actId="478"/>
          <ac:spMkLst>
            <pc:docMk/>
            <pc:sldMk cId="2432461012" sldId="277"/>
            <ac:spMk id="5" creationId="{2024E3E9-46B5-47A9-936A-A00934010F5B}"/>
          </ac:spMkLst>
        </pc:spChg>
        <pc:spChg chg="add mod">
          <ac:chgData name="Brian Wong Chong Jun" userId="607431ae352453d6" providerId="LiveId" clId="{D382CD66-16FF-4BF6-AD87-91AFEC71DEF3}" dt="2021-03-31T12:58:45.847" v="95"/>
          <ac:spMkLst>
            <pc:docMk/>
            <pc:sldMk cId="2432461012" sldId="277"/>
            <ac:spMk id="6" creationId="{4E3C39B9-BC49-4173-863A-0C268017622B}"/>
          </ac:spMkLst>
        </pc:spChg>
        <pc:spChg chg="add mod">
          <ac:chgData name="Brian Wong Chong Jun" userId="607431ae352453d6" providerId="LiveId" clId="{D382CD66-16FF-4BF6-AD87-91AFEC71DEF3}" dt="2021-03-31T14:03:17.254" v="2052" actId="1076"/>
          <ac:spMkLst>
            <pc:docMk/>
            <pc:sldMk cId="2432461012" sldId="277"/>
            <ac:spMk id="7" creationId="{40DDF998-AE3F-45E5-A35A-38838E242732}"/>
          </ac:spMkLst>
        </pc:spChg>
        <pc:spChg chg="mod">
          <ac:chgData name="Brian Wong Chong Jun" userId="607431ae352453d6" providerId="LiveId" clId="{D382CD66-16FF-4BF6-AD87-91AFEC71DEF3}" dt="2021-03-31T14:03:01.970" v="2046" actId="20577"/>
          <ac:spMkLst>
            <pc:docMk/>
            <pc:sldMk cId="2432461012" sldId="277"/>
            <ac:spMk id="175" creationId="{00000000-0000-0000-0000-000000000000}"/>
          </ac:spMkLst>
        </pc:spChg>
      </pc:sldChg>
      <pc:sldChg chg="addSp delSp modSp add mod ord">
        <pc:chgData name="Brian Wong Chong Jun" userId="607431ae352453d6" providerId="LiveId" clId="{D382CD66-16FF-4BF6-AD87-91AFEC71DEF3}" dt="2021-03-31T13:22:57.948" v="871" actId="113"/>
        <pc:sldMkLst>
          <pc:docMk/>
          <pc:sldMk cId="3913702093" sldId="278"/>
        </pc:sldMkLst>
        <pc:spChg chg="add del mod">
          <ac:chgData name="Brian Wong Chong Jun" userId="607431ae352453d6" providerId="LiveId" clId="{D382CD66-16FF-4BF6-AD87-91AFEC71DEF3}" dt="2021-03-31T13:14:08.828" v="497" actId="478"/>
          <ac:spMkLst>
            <pc:docMk/>
            <pc:sldMk cId="3913702093" sldId="278"/>
            <ac:spMk id="3" creationId="{720FABE7-2646-438C-938E-1943B7FCC1F4}"/>
          </ac:spMkLst>
        </pc:spChg>
        <pc:spChg chg="mod">
          <ac:chgData name="Brian Wong Chong Jun" userId="607431ae352453d6" providerId="LiveId" clId="{D382CD66-16FF-4BF6-AD87-91AFEC71DEF3}" dt="2021-03-31T13:14:32.813" v="527" actId="1035"/>
          <ac:spMkLst>
            <pc:docMk/>
            <pc:sldMk cId="3913702093" sldId="278"/>
            <ac:spMk id="155" creationId="{00000000-0000-0000-0000-000000000000}"/>
          </ac:spMkLst>
        </pc:spChg>
        <pc:spChg chg="mod">
          <ac:chgData name="Brian Wong Chong Jun" userId="607431ae352453d6" providerId="LiveId" clId="{D382CD66-16FF-4BF6-AD87-91AFEC71DEF3}" dt="2021-03-31T13:22:57.948" v="871" actId="113"/>
          <ac:spMkLst>
            <pc:docMk/>
            <pc:sldMk cId="3913702093" sldId="278"/>
            <ac:spMk id="158" creationId="{00000000-0000-0000-0000-000000000000}"/>
          </ac:spMkLst>
        </pc:spChg>
        <pc:spChg chg="del">
          <ac:chgData name="Brian Wong Chong Jun" userId="607431ae352453d6" providerId="LiveId" clId="{D382CD66-16FF-4BF6-AD87-91AFEC71DEF3}" dt="2021-03-31T13:14:05.537" v="496" actId="478"/>
          <ac:spMkLst>
            <pc:docMk/>
            <pc:sldMk cId="3913702093" sldId="278"/>
            <ac:spMk id="159" creationId="{00000000-0000-0000-0000-000000000000}"/>
          </ac:spMkLst>
        </pc:spChg>
        <pc:spChg chg="del">
          <ac:chgData name="Brian Wong Chong Jun" userId="607431ae352453d6" providerId="LiveId" clId="{D382CD66-16FF-4BF6-AD87-91AFEC71DEF3}" dt="2021-03-31T13:14:05.537" v="496" actId="478"/>
          <ac:spMkLst>
            <pc:docMk/>
            <pc:sldMk cId="3913702093" sldId="278"/>
            <ac:spMk id="160" creationId="{00000000-0000-0000-0000-000000000000}"/>
          </ac:spMkLst>
        </pc:spChg>
      </pc:sldChg>
      <pc:sldChg chg="addSp modSp add mod">
        <pc:chgData name="Brian Wong Chong Jun" userId="607431ae352453d6" providerId="LiveId" clId="{D382CD66-16FF-4BF6-AD87-91AFEC71DEF3}" dt="2021-03-31T14:17:15.430" v="2258" actId="20577"/>
        <pc:sldMkLst>
          <pc:docMk/>
          <pc:sldMk cId="1241771338" sldId="279"/>
        </pc:sldMkLst>
        <pc:spChg chg="add mod">
          <ac:chgData name="Brian Wong Chong Jun" userId="607431ae352453d6" providerId="LiveId" clId="{D382CD66-16FF-4BF6-AD87-91AFEC71DEF3}" dt="2021-03-31T14:17:15.430" v="2258" actId="20577"/>
          <ac:spMkLst>
            <pc:docMk/>
            <pc:sldMk cId="1241771338" sldId="279"/>
            <ac:spMk id="9" creationId="{3C7B157D-43AB-43C8-8F78-5FB0AA1DC39F}"/>
          </ac:spMkLst>
        </pc:spChg>
        <pc:spChg chg="mod">
          <ac:chgData name="Brian Wong Chong Jun" userId="607431ae352453d6" providerId="LiveId" clId="{D382CD66-16FF-4BF6-AD87-91AFEC71DEF3}" dt="2021-03-31T13:21:22.897" v="846" actId="14100"/>
          <ac:spMkLst>
            <pc:docMk/>
            <pc:sldMk cId="1241771338" sldId="279"/>
            <ac:spMk id="155" creationId="{00000000-0000-0000-0000-000000000000}"/>
          </ac:spMkLst>
        </pc:spChg>
        <pc:spChg chg="mod">
          <ac:chgData name="Brian Wong Chong Jun" userId="607431ae352453d6" providerId="LiveId" clId="{D382CD66-16FF-4BF6-AD87-91AFEC71DEF3}" dt="2021-03-31T13:23:03.109" v="872" actId="113"/>
          <ac:spMkLst>
            <pc:docMk/>
            <pc:sldMk cId="1241771338" sldId="279"/>
            <ac:spMk id="158" creationId="{00000000-0000-0000-0000-000000000000}"/>
          </ac:spMkLst>
        </pc:spChg>
      </pc:sldChg>
      <pc:sldChg chg="addSp modSp add mod">
        <pc:chgData name="Brian Wong Chong Jun" userId="607431ae352453d6" providerId="LiveId" clId="{D382CD66-16FF-4BF6-AD87-91AFEC71DEF3}" dt="2021-03-31T14:33:47.005" v="2276" actId="20577"/>
        <pc:sldMkLst>
          <pc:docMk/>
          <pc:sldMk cId="2259839758" sldId="280"/>
        </pc:sldMkLst>
        <pc:spChg chg="mod">
          <ac:chgData name="Brian Wong Chong Jun" userId="607431ae352453d6" providerId="LiveId" clId="{D382CD66-16FF-4BF6-AD87-91AFEC71DEF3}" dt="2021-03-31T13:17:57.643" v="666" actId="20577"/>
          <ac:spMkLst>
            <pc:docMk/>
            <pc:sldMk cId="2259839758" sldId="280"/>
            <ac:spMk id="8" creationId="{13512817-703B-489A-B377-F77FEF97054C}"/>
          </ac:spMkLst>
        </pc:spChg>
        <pc:spChg chg="add mod">
          <ac:chgData name="Brian Wong Chong Jun" userId="607431ae352453d6" providerId="LiveId" clId="{D382CD66-16FF-4BF6-AD87-91AFEC71DEF3}" dt="2021-03-31T13:21:13.109" v="843" actId="1038"/>
          <ac:spMkLst>
            <pc:docMk/>
            <pc:sldMk cId="2259839758" sldId="280"/>
            <ac:spMk id="9" creationId="{E12E395B-5C1D-4464-9B3C-0FCDEF2D4018}"/>
          </ac:spMkLst>
        </pc:spChg>
        <pc:spChg chg="add mod">
          <ac:chgData name="Brian Wong Chong Jun" userId="607431ae352453d6" providerId="LiveId" clId="{D382CD66-16FF-4BF6-AD87-91AFEC71DEF3}" dt="2021-03-31T13:31:57.098" v="1199" actId="20577"/>
          <ac:spMkLst>
            <pc:docMk/>
            <pc:sldMk cId="2259839758" sldId="280"/>
            <ac:spMk id="12" creationId="{7517CF2C-E34F-4B2D-9EC8-2F02DD4E2393}"/>
          </ac:spMkLst>
        </pc:spChg>
        <pc:spChg chg="mod">
          <ac:chgData name="Brian Wong Chong Jun" userId="607431ae352453d6" providerId="LiveId" clId="{D382CD66-16FF-4BF6-AD87-91AFEC71DEF3}" dt="2021-03-31T13:21:19.382" v="845" actId="14100"/>
          <ac:spMkLst>
            <pc:docMk/>
            <pc:sldMk cId="2259839758" sldId="280"/>
            <ac:spMk id="155" creationId="{00000000-0000-0000-0000-000000000000}"/>
          </ac:spMkLst>
        </pc:spChg>
        <pc:spChg chg="mod">
          <ac:chgData name="Brian Wong Chong Jun" userId="607431ae352453d6" providerId="LiveId" clId="{D382CD66-16FF-4BF6-AD87-91AFEC71DEF3}" dt="2021-03-31T14:33:47.005" v="2276" actId="20577"/>
          <ac:spMkLst>
            <pc:docMk/>
            <pc:sldMk cId="2259839758" sldId="280"/>
            <ac:spMk id="158" creationId="{00000000-0000-0000-0000-000000000000}"/>
          </ac:spMkLst>
        </pc:spChg>
        <pc:cxnChg chg="add mod">
          <ac:chgData name="Brian Wong Chong Jun" userId="607431ae352453d6" providerId="LiveId" clId="{D382CD66-16FF-4BF6-AD87-91AFEC71DEF3}" dt="2021-03-31T13:31:51.737" v="1192" actId="1036"/>
          <ac:cxnSpMkLst>
            <pc:docMk/>
            <pc:sldMk cId="2259839758" sldId="280"/>
            <ac:cxnSpMk id="4" creationId="{36823D43-38CF-4090-B422-7F0EA065C5FD}"/>
          </ac:cxnSpMkLst>
        </pc:cxnChg>
      </pc:sldChg>
      <pc:sldChg chg="addSp delSp modSp add mod">
        <pc:chgData name="Brian Wong Chong Jun" userId="607431ae352453d6" providerId="LiveId" clId="{D382CD66-16FF-4BF6-AD87-91AFEC71DEF3}" dt="2021-03-31T14:35:26.713" v="2284" actId="20577"/>
        <pc:sldMkLst>
          <pc:docMk/>
          <pc:sldMk cId="1178312138" sldId="281"/>
        </pc:sldMkLst>
        <pc:spChg chg="add del mod">
          <ac:chgData name="Brian Wong Chong Jun" userId="607431ae352453d6" providerId="LiveId" clId="{D382CD66-16FF-4BF6-AD87-91AFEC71DEF3}" dt="2021-03-31T13:47:12.618" v="1450" actId="22"/>
          <ac:spMkLst>
            <pc:docMk/>
            <pc:sldMk cId="1178312138" sldId="281"/>
            <ac:spMk id="5" creationId="{ED84E11C-0800-4C49-869A-CAE7E4922C19}"/>
          </ac:spMkLst>
        </pc:spChg>
        <pc:spChg chg="add mod">
          <ac:chgData name="Brian Wong Chong Jun" userId="607431ae352453d6" providerId="LiveId" clId="{D382CD66-16FF-4BF6-AD87-91AFEC71DEF3}" dt="2021-03-31T13:52:20.931" v="1682" actId="20577"/>
          <ac:spMkLst>
            <pc:docMk/>
            <pc:sldMk cId="1178312138" sldId="281"/>
            <ac:spMk id="9" creationId="{790CE8A1-7C86-4AA6-BB13-65D0F7CF0A10}"/>
          </ac:spMkLst>
        </pc:spChg>
        <pc:spChg chg="add mod">
          <ac:chgData name="Brian Wong Chong Jun" userId="607431ae352453d6" providerId="LiveId" clId="{D382CD66-16FF-4BF6-AD87-91AFEC71DEF3}" dt="2021-03-31T14:10:27.077" v="2186" actId="14100"/>
          <ac:spMkLst>
            <pc:docMk/>
            <pc:sldMk cId="1178312138" sldId="281"/>
            <ac:spMk id="11" creationId="{785051AA-EAF1-4666-A135-91D5DF840F69}"/>
          </ac:spMkLst>
        </pc:spChg>
        <pc:spChg chg="add mod">
          <ac:chgData name="Brian Wong Chong Jun" userId="607431ae352453d6" providerId="LiveId" clId="{D382CD66-16FF-4BF6-AD87-91AFEC71DEF3}" dt="2021-03-31T13:52:28.346" v="1688" actId="1037"/>
          <ac:spMkLst>
            <pc:docMk/>
            <pc:sldMk cId="1178312138" sldId="281"/>
            <ac:spMk id="13" creationId="{94DBB67F-0ED0-4E03-8970-0121451B1C3E}"/>
          </ac:spMkLst>
        </pc:spChg>
        <pc:spChg chg="mod">
          <ac:chgData name="Brian Wong Chong Jun" userId="607431ae352453d6" providerId="LiveId" clId="{D382CD66-16FF-4BF6-AD87-91AFEC71DEF3}" dt="2021-03-31T14:35:26.713" v="2284" actId="20577"/>
          <ac:spMkLst>
            <pc:docMk/>
            <pc:sldMk cId="1178312138" sldId="281"/>
            <ac:spMk id="165" creationId="{00000000-0000-0000-0000-000000000000}"/>
          </ac:spMkLst>
        </pc:spChg>
        <pc:cxnChg chg="add mod">
          <ac:chgData name="Brian Wong Chong Jun" userId="607431ae352453d6" providerId="LiveId" clId="{D382CD66-16FF-4BF6-AD87-91AFEC71DEF3}" dt="2021-03-31T13:52:13.353" v="1681" actId="208"/>
          <ac:cxnSpMkLst>
            <pc:docMk/>
            <pc:sldMk cId="1178312138" sldId="281"/>
            <ac:cxnSpMk id="6" creationId="{423C96EB-150E-4415-840E-3D56CE1195A5}"/>
          </ac:cxnSpMkLst>
        </pc:cxnChg>
        <pc:cxnChg chg="add mod">
          <ac:chgData name="Brian Wong Chong Jun" userId="607431ae352453d6" providerId="LiveId" clId="{D382CD66-16FF-4BF6-AD87-91AFEC71DEF3}" dt="2021-03-31T13:52:13.353" v="1681" actId="208"/>
          <ac:cxnSpMkLst>
            <pc:docMk/>
            <pc:sldMk cId="1178312138" sldId="281"/>
            <ac:cxnSpMk id="10" creationId="{BD9BB33E-5762-4F56-8107-38E545D456B3}"/>
          </ac:cxnSpMkLst>
        </pc:cxnChg>
        <pc:cxnChg chg="add mod">
          <ac:chgData name="Brian Wong Chong Jun" userId="607431ae352453d6" providerId="LiveId" clId="{D382CD66-16FF-4BF6-AD87-91AFEC71DEF3}" dt="2021-03-31T13:52:13.353" v="1681" actId="208"/>
          <ac:cxnSpMkLst>
            <pc:docMk/>
            <pc:sldMk cId="1178312138" sldId="281"/>
            <ac:cxnSpMk id="12" creationId="{0790A3C1-3CFE-485A-89E8-949CE243DA7D}"/>
          </ac:cxnSpMkLst>
        </pc:cxnChg>
      </pc:sldChg>
      <pc:sldChg chg="modSp add del mod">
        <pc:chgData name="Brian Wong Chong Jun" userId="607431ae352453d6" providerId="LiveId" clId="{D382CD66-16FF-4BF6-AD87-91AFEC71DEF3}" dt="2021-03-31T14:09:16.726" v="2171" actId="47"/>
        <pc:sldMkLst>
          <pc:docMk/>
          <pc:sldMk cId="3875462692" sldId="282"/>
        </pc:sldMkLst>
        <pc:spChg chg="mod">
          <ac:chgData name="Brian Wong Chong Jun" userId="607431ae352453d6" providerId="LiveId" clId="{D382CD66-16FF-4BF6-AD87-91AFEC71DEF3}" dt="2021-03-31T13:42:03.974" v="1355" actId="20577"/>
          <ac:spMkLst>
            <pc:docMk/>
            <pc:sldMk cId="3875462692" sldId="282"/>
            <ac:spMk id="165" creationId="{00000000-0000-0000-0000-000000000000}"/>
          </ac:spMkLst>
        </pc:spChg>
      </pc:sldChg>
      <pc:sldChg chg="addSp delSp modSp add mod">
        <pc:chgData name="Brian Wong Chong Jun" userId="607431ae352453d6" providerId="LiveId" clId="{D382CD66-16FF-4BF6-AD87-91AFEC71DEF3}" dt="2021-03-31T14:18:57.116" v="2259" actId="20577"/>
        <pc:sldMkLst>
          <pc:docMk/>
          <pc:sldMk cId="2736366353" sldId="283"/>
        </pc:sldMkLst>
        <pc:spChg chg="del">
          <ac:chgData name="Brian Wong Chong Jun" userId="607431ae352453d6" providerId="LiveId" clId="{D382CD66-16FF-4BF6-AD87-91AFEC71DEF3}" dt="2021-03-31T13:53:52.175" v="1703" actId="478"/>
          <ac:spMkLst>
            <pc:docMk/>
            <pc:sldMk cId="2736366353" sldId="283"/>
            <ac:spMk id="9" creationId="{790CE8A1-7C86-4AA6-BB13-65D0F7CF0A10}"/>
          </ac:spMkLst>
        </pc:spChg>
        <pc:spChg chg="del">
          <ac:chgData name="Brian Wong Chong Jun" userId="607431ae352453d6" providerId="LiveId" clId="{D382CD66-16FF-4BF6-AD87-91AFEC71DEF3}" dt="2021-03-31T13:53:52.175" v="1703" actId="478"/>
          <ac:spMkLst>
            <pc:docMk/>
            <pc:sldMk cId="2736366353" sldId="283"/>
            <ac:spMk id="11" creationId="{785051AA-EAF1-4666-A135-91D5DF840F69}"/>
          </ac:spMkLst>
        </pc:spChg>
        <pc:spChg chg="del">
          <ac:chgData name="Brian Wong Chong Jun" userId="607431ae352453d6" providerId="LiveId" clId="{D382CD66-16FF-4BF6-AD87-91AFEC71DEF3}" dt="2021-03-31T13:53:52.175" v="1703" actId="478"/>
          <ac:spMkLst>
            <pc:docMk/>
            <pc:sldMk cId="2736366353" sldId="283"/>
            <ac:spMk id="13" creationId="{94DBB67F-0ED0-4E03-8970-0121451B1C3E}"/>
          </ac:spMkLst>
        </pc:spChg>
        <pc:spChg chg="add mod">
          <ac:chgData name="Brian Wong Chong Jun" userId="607431ae352453d6" providerId="LiveId" clId="{D382CD66-16FF-4BF6-AD87-91AFEC71DEF3}" dt="2021-03-31T14:18:57.116" v="2259" actId="20577"/>
          <ac:spMkLst>
            <pc:docMk/>
            <pc:sldMk cId="2736366353" sldId="283"/>
            <ac:spMk id="14" creationId="{050C89E3-BB83-4E98-A6F7-79C8E452FD53}"/>
          </ac:spMkLst>
        </pc:spChg>
        <pc:spChg chg="add mod">
          <ac:chgData name="Brian Wong Chong Jun" userId="607431ae352453d6" providerId="LiveId" clId="{D382CD66-16FF-4BF6-AD87-91AFEC71DEF3}" dt="2021-03-31T13:56:53.056" v="1880" actId="20577"/>
          <ac:spMkLst>
            <pc:docMk/>
            <pc:sldMk cId="2736366353" sldId="283"/>
            <ac:spMk id="15" creationId="{5FDD7BE4-9734-4E78-B521-6E07F94A2750}"/>
          </ac:spMkLst>
        </pc:spChg>
        <pc:spChg chg="add mod">
          <ac:chgData name="Brian Wong Chong Jun" userId="607431ae352453d6" providerId="LiveId" clId="{D382CD66-16FF-4BF6-AD87-91AFEC71DEF3}" dt="2021-03-31T13:58:28.226" v="1912" actId="14100"/>
          <ac:spMkLst>
            <pc:docMk/>
            <pc:sldMk cId="2736366353" sldId="283"/>
            <ac:spMk id="18" creationId="{607C3988-4A04-4AE2-9560-229DA7EB0F55}"/>
          </ac:spMkLst>
        </pc:spChg>
        <pc:spChg chg="add mod">
          <ac:chgData name="Brian Wong Chong Jun" userId="607431ae352453d6" providerId="LiveId" clId="{D382CD66-16FF-4BF6-AD87-91AFEC71DEF3}" dt="2021-03-31T13:58:28.226" v="1912" actId="14100"/>
          <ac:spMkLst>
            <pc:docMk/>
            <pc:sldMk cId="2736366353" sldId="283"/>
            <ac:spMk id="19" creationId="{4C113831-67C5-46A8-9008-8702D0368F09}"/>
          </ac:spMkLst>
        </pc:spChg>
        <pc:spChg chg="add mod">
          <ac:chgData name="Brian Wong Chong Jun" userId="607431ae352453d6" providerId="LiveId" clId="{D382CD66-16FF-4BF6-AD87-91AFEC71DEF3}" dt="2021-03-31T13:58:50.884" v="1942" actId="1076"/>
          <ac:spMkLst>
            <pc:docMk/>
            <pc:sldMk cId="2736366353" sldId="283"/>
            <ac:spMk id="20" creationId="{1AE644B9-171F-4247-85B9-E7C446ABEE5F}"/>
          </ac:spMkLst>
        </pc:spChg>
        <pc:spChg chg="mod">
          <ac:chgData name="Brian Wong Chong Jun" userId="607431ae352453d6" providerId="LiveId" clId="{D382CD66-16FF-4BF6-AD87-91AFEC71DEF3}" dt="2021-03-31T13:56:28.374" v="1861" actId="400"/>
          <ac:spMkLst>
            <pc:docMk/>
            <pc:sldMk cId="2736366353" sldId="283"/>
            <ac:spMk id="165" creationId="{00000000-0000-0000-0000-000000000000}"/>
          </ac:spMkLst>
        </pc:spChg>
        <pc:cxnChg chg="del">
          <ac:chgData name="Brian Wong Chong Jun" userId="607431ae352453d6" providerId="LiveId" clId="{D382CD66-16FF-4BF6-AD87-91AFEC71DEF3}" dt="2021-03-31T13:53:52.175" v="1703" actId="478"/>
          <ac:cxnSpMkLst>
            <pc:docMk/>
            <pc:sldMk cId="2736366353" sldId="283"/>
            <ac:cxnSpMk id="6" creationId="{423C96EB-150E-4415-840E-3D56CE1195A5}"/>
          </ac:cxnSpMkLst>
        </pc:cxnChg>
        <pc:cxnChg chg="del">
          <ac:chgData name="Brian Wong Chong Jun" userId="607431ae352453d6" providerId="LiveId" clId="{D382CD66-16FF-4BF6-AD87-91AFEC71DEF3}" dt="2021-03-31T13:53:52.175" v="1703" actId="478"/>
          <ac:cxnSpMkLst>
            <pc:docMk/>
            <pc:sldMk cId="2736366353" sldId="283"/>
            <ac:cxnSpMk id="10" creationId="{BD9BB33E-5762-4F56-8107-38E545D456B3}"/>
          </ac:cxnSpMkLst>
        </pc:cxnChg>
        <pc:cxnChg chg="del">
          <ac:chgData name="Brian Wong Chong Jun" userId="607431ae352453d6" providerId="LiveId" clId="{D382CD66-16FF-4BF6-AD87-91AFEC71DEF3}" dt="2021-03-31T13:53:52.175" v="1703" actId="478"/>
          <ac:cxnSpMkLst>
            <pc:docMk/>
            <pc:sldMk cId="2736366353" sldId="283"/>
            <ac:cxnSpMk id="12" creationId="{0790A3C1-3CFE-485A-89E8-949CE243DA7D}"/>
          </ac:cxnSpMkLst>
        </pc:cxnChg>
        <pc:cxnChg chg="add mod">
          <ac:chgData name="Brian Wong Chong Jun" userId="607431ae352453d6" providerId="LiveId" clId="{D382CD66-16FF-4BF6-AD87-91AFEC71DEF3}" dt="2021-03-31T13:57:08.371" v="1885" actId="1076"/>
          <ac:cxnSpMkLst>
            <pc:docMk/>
            <pc:sldMk cId="2736366353" sldId="283"/>
            <ac:cxnSpMk id="16" creationId="{AE03E1CB-1384-49CF-A8A9-4F8E94BECD59}"/>
          </ac:cxnSpMkLst>
        </pc:cxnChg>
        <pc:cxnChg chg="add mod">
          <ac:chgData name="Brian Wong Chong Jun" userId="607431ae352453d6" providerId="LiveId" clId="{D382CD66-16FF-4BF6-AD87-91AFEC71DEF3}" dt="2021-03-31T13:57:11.577" v="1887" actId="1038"/>
          <ac:cxnSpMkLst>
            <pc:docMk/>
            <pc:sldMk cId="2736366353" sldId="283"/>
            <ac:cxnSpMk id="17" creationId="{159E4682-0861-4AD7-961F-32EFC8855FBA}"/>
          </ac:cxnSpMkLst>
        </pc:cxnChg>
      </pc:sldChg>
      <pc:sldChg chg="addSp delSp modSp add mod">
        <pc:chgData name="Brian Wong Chong Jun" userId="607431ae352453d6" providerId="LiveId" clId="{D382CD66-16FF-4BF6-AD87-91AFEC71DEF3}" dt="2021-03-31T14:20:50.192" v="2271" actId="20577"/>
        <pc:sldMkLst>
          <pc:docMk/>
          <pc:sldMk cId="3496663521" sldId="284"/>
        </pc:sldMkLst>
        <pc:spChg chg="del">
          <ac:chgData name="Brian Wong Chong Jun" userId="607431ae352453d6" providerId="LiveId" clId="{D382CD66-16FF-4BF6-AD87-91AFEC71DEF3}" dt="2021-03-31T14:01:54.687" v="2001" actId="478"/>
          <ac:spMkLst>
            <pc:docMk/>
            <pc:sldMk cId="3496663521" sldId="284"/>
            <ac:spMk id="4" creationId="{F625A65F-D684-43D3-B97B-7484D54DD45E}"/>
          </ac:spMkLst>
        </pc:spChg>
        <pc:spChg chg="del">
          <ac:chgData name="Brian Wong Chong Jun" userId="607431ae352453d6" providerId="LiveId" clId="{D382CD66-16FF-4BF6-AD87-91AFEC71DEF3}" dt="2021-03-31T14:01:54.687" v="2001" actId="478"/>
          <ac:spMkLst>
            <pc:docMk/>
            <pc:sldMk cId="3496663521" sldId="284"/>
            <ac:spMk id="5" creationId="{2024E3E9-46B5-47A9-936A-A00934010F5B}"/>
          </ac:spMkLst>
        </pc:spChg>
        <pc:spChg chg="mod ord">
          <ac:chgData name="Brian Wong Chong Jun" userId="607431ae352453d6" providerId="LiveId" clId="{D382CD66-16FF-4BF6-AD87-91AFEC71DEF3}" dt="2021-03-31T14:04:33.020" v="2065" actId="166"/>
          <ac:spMkLst>
            <pc:docMk/>
            <pc:sldMk cId="3496663521" sldId="284"/>
            <ac:spMk id="6" creationId="{4E3C39B9-BC49-4173-863A-0C268017622B}"/>
          </ac:spMkLst>
        </pc:spChg>
        <pc:spChg chg="del">
          <ac:chgData name="Brian Wong Chong Jun" userId="607431ae352453d6" providerId="LiveId" clId="{D382CD66-16FF-4BF6-AD87-91AFEC71DEF3}" dt="2021-03-31T14:01:54.687" v="2001" actId="478"/>
          <ac:spMkLst>
            <pc:docMk/>
            <pc:sldMk cId="3496663521" sldId="284"/>
            <ac:spMk id="175" creationId="{00000000-0000-0000-0000-000000000000}"/>
          </ac:spMkLst>
        </pc:spChg>
        <pc:graphicFrameChg chg="add mod modGraphic">
          <ac:chgData name="Brian Wong Chong Jun" userId="607431ae352453d6" providerId="LiveId" clId="{D382CD66-16FF-4BF6-AD87-91AFEC71DEF3}" dt="2021-03-31T14:20:50.192" v="2271" actId="20577"/>
          <ac:graphicFrameMkLst>
            <pc:docMk/>
            <pc:sldMk cId="3496663521" sldId="284"/>
            <ac:graphicFrameMk id="7" creationId="{0336CEC7-6A89-4C03-8B94-82269297AC0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628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971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86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564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8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a972b25b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ca972b25b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98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a972b25b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ca972b25b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41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a972b25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ca972b25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RED- ATTRIBUTES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GREEN- ENTITY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RED- ATTRIBUTES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GREEN- ENTITY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RED- ATTRIBUTES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GREEN- ENTITY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RED- ATTRIBUTES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GREEN- ENTITY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52" name="Google Shape;52;p3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14" name="Google Shape;14;p2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SG" sz="1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685800" y="2571750"/>
            <a:ext cx="5695950" cy="19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SG" dirty="0"/>
              <a:t>BT2102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</a:pPr>
            <a:r>
              <a:rPr lang="en-SG" sz="5000" dirty="0">
                <a:solidFill>
                  <a:srgbClr val="434343"/>
                </a:solidFill>
              </a:rPr>
              <a:t>Assignment 1</a:t>
            </a:r>
            <a:r>
              <a:rPr lang="en-SG" sz="5000" dirty="0"/>
              <a:t> </a:t>
            </a:r>
            <a:endParaRPr dirty="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7118" y="42818"/>
            <a:ext cx="1257550" cy="1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7;p1">
            <a:extLst>
              <a:ext uri="{FF2B5EF4-FFF2-40B4-BE49-F238E27FC236}">
                <a16:creationId xmlns:a16="http://schemas.microsoft.com/office/drawing/2014/main" id="{D3118B75-5586-4A86-8407-B2D8DD761F60}"/>
              </a:ext>
            </a:extLst>
          </p:cNvPr>
          <p:cNvSpPr txBox="1">
            <a:spLocks/>
          </p:cNvSpPr>
          <p:nvPr/>
        </p:nvSpPr>
        <p:spPr>
          <a:xfrm>
            <a:off x="5629276" y="2652712"/>
            <a:ext cx="2914649" cy="180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  <a:defRPr sz="6000" b="0" i="0" u="none" strike="noStrike" cap="non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  <a:defRPr sz="6000" b="0" i="0" u="none" strike="noStrike" cap="non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  <a:defRPr sz="6000" b="0" i="0" u="none" strike="noStrike" cap="non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  <a:defRPr sz="6000" b="0" i="0" u="none" strike="noStrike" cap="non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  <a:defRPr sz="6000" b="0" i="0" u="none" strike="noStrike" cap="non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  <a:defRPr sz="6000" b="0" i="0" u="none" strike="noStrike" cap="non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  <a:defRPr sz="6000" b="0" i="0" u="none" strike="noStrike" cap="non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  <a:defRPr sz="6000" b="0" i="0" u="none" strike="noStrike" cap="non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  <a:defRPr sz="6000" b="0" i="0" u="none" strike="noStrike" cap="non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r"/>
            <a:r>
              <a:rPr lang="en-SG" sz="1200" b="1" dirty="0">
                <a:solidFill>
                  <a:schemeClr val="accent2">
                    <a:lumMod val="50000"/>
                  </a:schemeClr>
                </a:solidFill>
              </a:rPr>
              <a:t>Group 18</a:t>
            </a:r>
            <a:endParaRPr lang="en-SG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en-SG" sz="1200" dirty="0" err="1">
                <a:solidFill>
                  <a:schemeClr val="accent2">
                    <a:lumMod val="50000"/>
                  </a:schemeClr>
                </a:solidFill>
              </a:rPr>
              <a:t>Su</a:t>
            </a:r>
            <a:r>
              <a:rPr lang="en-SG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SG" sz="1200" dirty="0" err="1">
                <a:solidFill>
                  <a:schemeClr val="accent2">
                    <a:lumMod val="50000"/>
                  </a:schemeClr>
                </a:solidFill>
              </a:rPr>
              <a:t>Zifeng</a:t>
            </a:r>
            <a:r>
              <a:rPr lang="en-SG" sz="1200" dirty="0">
                <a:solidFill>
                  <a:schemeClr val="accent2">
                    <a:lumMod val="50000"/>
                  </a:schemeClr>
                </a:solidFill>
              </a:rPr>
              <a:t> A0222369A</a:t>
            </a:r>
            <a:br>
              <a:rPr lang="en-SG" sz="1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SG" sz="1200" dirty="0" err="1">
                <a:solidFill>
                  <a:schemeClr val="accent2">
                    <a:lumMod val="50000"/>
                  </a:schemeClr>
                </a:solidFill>
              </a:rPr>
              <a:t>Kok</a:t>
            </a:r>
            <a:r>
              <a:rPr lang="en-SG" sz="1200" dirty="0">
                <a:solidFill>
                  <a:schemeClr val="accent2">
                    <a:lumMod val="50000"/>
                  </a:schemeClr>
                </a:solidFill>
              </a:rPr>
              <a:t> Yu Xian A0217968L</a:t>
            </a:r>
            <a:br>
              <a:rPr lang="en-SG" sz="1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SG" sz="1200" dirty="0">
                <a:solidFill>
                  <a:schemeClr val="accent2">
                    <a:lumMod val="50000"/>
                  </a:schemeClr>
                </a:solidFill>
              </a:rPr>
              <a:t>Chu Jia Ming A0226563A </a:t>
            </a:r>
            <a:br>
              <a:rPr lang="en-SG" sz="1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SG" sz="1200" dirty="0" err="1">
                <a:solidFill>
                  <a:schemeClr val="accent2">
                    <a:lumMod val="50000"/>
                  </a:schemeClr>
                </a:solidFill>
              </a:rPr>
              <a:t>Toh</a:t>
            </a:r>
            <a:r>
              <a:rPr lang="en-SG" sz="1200" dirty="0">
                <a:solidFill>
                  <a:schemeClr val="accent2">
                    <a:lumMod val="50000"/>
                  </a:schemeClr>
                </a:solidFill>
              </a:rPr>
              <a:t> Yi Liang, Joel A0218183E</a:t>
            </a:r>
            <a:br>
              <a:rPr lang="en-SG" sz="1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SG" sz="1200" dirty="0">
                <a:solidFill>
                  <a:schemeClr val="accent2">
                    <a:lumMod val="50000"/>
                  </a:schemeClr>
                </a:solidFill>
              </a:rPr>
              <a:t>Kevin Tan </a:t>
            </a:r>
            <a:r>
              <a:rPr lang="en-SG" sz="1200" dirty="0" err="1">
                <a:solidFill>
                  <a:schemeClr val="accent2">
                    <a:lumMod val="50000"/>
                  </a:schemeClr>
                </a:solidFill>
              </a:rPr>
              <a:t>Yuejun</a:t>
            </a:r>
            <a:r>
              <a:rPr lang="en-SG" sz="1200" dirty="0">
                <a:solidFill>
                  <a:schemeClr val="accent2">
                    <a:lumMod val="50000"/>
                  </a:schemeClr>
                </a:solidFill>
              </a:rPr>
              <a:t> A0218074H</a:t>
            </a:r>
            <a:br>
              <a:rPr lang="en-SG" sz="1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SG" sz="1200" dirty="0">
                <a:solidFill>
                  <a:schemeClr val="accent2">
                    <a:lumMod val="50000"/>
                  </a:schemeClr>
                </a:solidFill>
              </a:rPr>
              <a:t>Brian Wong Chong Jun A0214272N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10</a:t>
            </a:fld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52525" y="1159480"/>
            <a:ext cx="7326600" cy="3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8895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+mj-lt"/>
              <a:buAutoNum type="arabicPeriod" startAt="3"/>
            </a:pPr>
            <a:r>
              <a:rPr lang="en-SG" sz="1500" b="1" i="0" u="none" strike="noStrike" cap="none" dirty="0">
                <a:solidFill>
                  <a:srgbClr val="F89E9E"/>
                </a:solidFill>
                <a:latin typeface="Raleway Thin"/>
                <a:ea typeface="Raleway Thin"/>
                <a:cs typeface="Raleway Thin"/>
                <a:sym typeface="Raleway Thin"/>
              </a:rPr>
              <a:t>Incurs</a:t>
            </a:r>
            <a:r>
              <a:rPr lang="en-US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relationship </a:t>
            </a: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leway"/>
              <a:buChar char="○"/>
            </a:pPr>
            <a:r>
              <a:rPr lang="en-US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For each day a book isn’t returned by its due date, a fine of </a:t>
            </a:r>
            <a:br>
              <a:rPr lang="en-US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$1 per book per day past its due date will be charged to the user.</a:t>
            </a:r>
            <a:endParaRPr lang="en-US" sz="1500" dirty="0">
              <a:solidFill>
                <a:schemeClr val="dk1"/>
              </a:solidFill>
            </a:endParaRPr>
          </a:p>
          <a:p>
            <a:pPr marL="60325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</a:pPr>
            <a:endParaRPr lang="en-SG" sz="1500" b="1" i="0" u="none" strike="noStrike" cap="none" dirty="0">
              <a:solidFill>
                <a:srgbClr val="DFA2A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Thin"/>
              <a:buAutoNum type="arabicPeriod" startAt="3"/>
            </a:pPr>
            <a:r>
              <a:rPr lang="en-US" sz="1500" b="1" i="0" u="none" strike="noStrike" cap="none" dirty="0">
                <a:solidFill>
                  <a:srgbClr val="D4D076"/>
                </a:solidFill>
                <a:latin typeface="Raleway Thin"/>
                <a:ea typeface="Raleway Thin"/>
                <a:cs typeface="Raleway Thin"/>
                <a:sym typeface="Raleway Thin"/>
              </a:rPr>
              <a:t>Pays</a:t>
            </a:r>
            <a:r>
              <a:rPr lang="en-SG" sz="1500" b="0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relationship</a:t>
            </a:r>
            <a:endParaRPr sz="1500" b="0" i="0" u="none" strike="noStrike" cap="none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>
              <a:lnSpc>
                <a:spcPct val="115000"/>
              </a:lnSpc>
              <a:buClr>
                <a:srgbClr val="434343"/>
              </a:buClr>
              <a:buSzPts val="1400"/>
              <a:buFont typeface="Raleway"/>
              <a:buChar char="○"/>
            </a:pPr>
            <a:r>
              <a:rPr lang="en-US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Users can pay a stipulated amount for charges under their own account.</a:t>
            </a:r>
            <a:endParaRPr lang="en-US" sz="1500" dirty="0">
              <a:solidFill>
                <a:schemeClr val="dk1"/>
              </a:solidFill>
            </a:endParaRPr>
          </a:p>
          <a:p>
            <a:pPr marL="596900"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</a:pPr>
            <a:endParaRPr sz="1500"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Thin"/>
              <a:buAutoNum type="arabicPeriod" startAt="3"/>
            </a:pPr>
            <a:r>
              <a:rPr lang="en-SG" sz="1500" b="1" i="0" u="none" strike="noStrike" cap="none" dirty="0">
                <a:solidFill>
                  <a:srgbClr val="74D6AE"/>
                </a:solidFill>
                <a:latin typeface="Raleway Thin"/>
                <a:ea typeface="Raleway Thin"/>
                <a:cs typeface="Raleway Thin"/>
                <a:sym typeface="Raleway Thin"/>
              </a:rPr>
              <a:t>Covers</a:t>
            </a:r>
            <a:r>
              <a:rPr lang="en-SG" sz="1500" b="1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SG" sz="1500" b="0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relationship</a:t>
            </a:r>
            <a:endParaRPr sz="15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</a:pPr>
            <a:r>
              <a:rPr lang="en-SG" sz="1500" b="0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Once a fine is paid, it will be removed from a user’s outstanding fines and will be added to their payments history.</a:t>
            </a:r>
            <a:endParaRPr sz="1500" b="0" i="0" u="none" strike="noStrike" cap="none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32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728725" y="601850"/>
            <a:ext cx="7326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2: Identify relationships</a:t>
            </a: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2C722E-B33F-4A88-9501-25907168159B}"/>
              </a:ext>
            </a:extLst>
          </p:cNvPr>
          <p:cNvSpPr/>
          <p:nvPr/>
        </p:nvSpPr>
        <p:spPr>
          <a:xfrm>
            <a:off x="7749531" y="1678508"/>
            <a:ext cx="1322104" cy="671982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11C47-9939-42C2-A1CE-4D228AEC983E}"/>
              </a:ext>
            </a:extLst>
          </p:cNvPr>
          <p:cNvSpPr txBox="1"/>
          <p:nvPr/>
        </p:nvSpPr>
        <p:spPr>
          <a:xfrm>
            <a:off x="7508803" y="1902661"/>
            <a:ext cx="1803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incurs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6595FF9-0668-483F-8D8E-582C83D7C6BF}"/>
              </a:ext>
            </a:extLst>
          </p:cNvPr>
          <p:cNvSpPr/>
          <p:nvPr/>
        </p:nvSpPr>
        <p:spPr>
          <a:xfrm>
            <a:off x="7749531" y="2736604"/>
            <a:ext cx="1322104" cy="671982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8554D-B410-4035-886B-F9D186997395}"/>
              </a:ext>
            </a:extLst>
          </p:cNvPr>
          <p:cNvSpPr txBox="1"/>
          <p:nvPr/>
        </p:nvSpPr>
        <p:spPr>
          <a:xfrm>
            <a:off x="7508803" y="2948626"/>
            <a:ext cx="1803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pays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CDE0E1A4-9016-4F99-BF50-E17F1013AAF0}"/>
              </a:ext>
            </a:extLst>
          </p:cNvPr>
          <p:cNvSpPr/>
          <p:nvPr/>
        </p:nvSpPr>
        <p:spPr>
          <a:xfrm>
            <a:off x="7749531" y="3782535"/>
            <a:ext cx="1322104" cy="671982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1EDA9-6D66-4FFF-BD09-0BC13D1964AE}"/>
              </a:ext>
            </a:extLst>
          </p:cNvPr>
          <p:cNvSpPr txBox="1"/>
          <p:nvPr/>
        </p:nvSpPr>
        <p:spPr>
          <a:xfrm>
            <a:off x="7503548" y="4004684"/>
            <a:ext cx="1803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covers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DF7249AF-D32A-4F8E-A8EF-18830802E2CE}"/>
              </a:ext>
            </a:extLst>
          </p:cNvPr>
          <p:cNvSpPr/>
          <p:nvPr/>
        </p:nvSpPr>
        <p:spPr>
          <a:xfrm>
            <a:off x="7875721" y="1761150"/>
            <a:ext cx="1059212" cy="521598"/>
          </a:xfrm>
          <a:prstGeom prst="flowChartDecisi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F7F5CDC1-448C-4656-B1ED-D724355A248D}"/>
              </a:ext>
            </a:extLst>
          </p:cNvPr>
          <p:cNvSpPr/>
          <p:nvPr/>
        </p:nvSpPr>
        <p:spPr>
          <a:xfrm>
            <a:off x="7885595" y="3857727"/>
            <a:ext cx="1059212" cy="521598"/>
          </a:xfrm>
          <a:prstGeom prst="flowChartDecisi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2">
            <a:extLst>
              <a:ext uri="{FF2B5EF4-FFF2-40B4-BE49-F238E27FC236}">
                <a16:creationId xmlns:a16="http://schemas.microsoft.com/office/drawing/2014/main" id="{9F72F7B4-0967-4812-AEBD-DEAD42FED368}"/>
              </a:ext>
            </a:extLst>
          </p:cNvPr>
          <p:cNvSpPr txBox="1"/>
          <p:nvPr/>
        </p:nvSpPr>
        <p:spPr>
          <a:xfrm>
            <a:off x="908700" y="1210837"/>
            <a:ext cx="7695700" cy="29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SG" sz="1800" b="1" i="0" u="none" strike="noStrike" cap="none" dirty="0">
                <a:solidFill>
                  <a:srgbClr val="FFBD5B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 </a:t>
            </a:r>
            <a:r>
              <a:rPr lang="en-SG" sz="1800" b="1" i="0" u="none" strike="noStrike" cap="none" dirty="0">
                <a:solidFill>
                  <a:srgbClr val="6CCBDE"/>
                </a:solidFill>
                <a:latin typeface="Raleway Thin"/>
                <a:ea typeface="Raleway Thin"/>
                <a:cs typeface="Raleway Thin"/>
                <a:sym typeface="Raleway Thin"/>
              </a:rPr>
              <a:t>borrows/returns/extends borrowing </a:t>
            </a:r>
            <a:r>
              <a:rPr lang="en-SG" sz="1800" b="1" i="0" u="none" strike="noStrike" cap="none" dirty="0">
                <a:solidFill>
                  <a:schemeClr val="bg1">
                    <a:lumMod val="8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of</a:t>
            </a:r>
            <a:r>
              <a:rPr lang="en-SG" sz="1800" b="1" i="0" u="none" strike="noStrike" cap="none" dirty="0">
                <a:solidFill>
                  <a:srgbClr val="6CCBDE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SG" sz="1800" b="1" i="0" u="none" strike="noStrike" cap="none" dirty="0">
                <a:solidFill>
                  <a:srgbClr val="BCABE7"/>
                </a:solidFill>
                <a:latin typeface="Raleway Thin"/>
                <a:ea typeface="Raleway Thin"/>
                <a:cs typeface="Raleway Thin"/>
                <a:sym typeface="Raleway Thin"/>
              </a:rPr>
              <a:t>Book</a:t>
            </a:r>
            <a:r>
              <a:rPr lang="en-SG" sz="18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 (1:N) 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US" sz="1800" b="1" i="0" u="none" strike="noStrike" cap="none" dirty="0">
                <a:solidFill>
                  <a:srgbClr val="FFBD5B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 </a:t>
            </a:r>
            <a:r>
              <a:rPr lang="en-US" sz="1800" b="1" dirty="0">
                <a:solidFill>
                  <a:srgbClr val="92C5DC"/>
                </a:solidFill>
                <a:latin typeface="Raleway Thin"/>
                <a:ea typeface="Raleway Thin"/>
                <a:cs typeface="Raleway Thin"/>
                <a:sym typeface="Raleway Thin"/>
              </a:rPr>
              <a:t>reserves/cancels reservation </a:t>
            </a:r>
            <a:r>
              <a:rPr lang="en-SG" sz="1800" b="1" i="0" u="none" strike="noStrike" cap="none" dirty="0">
                <a:solidFill>
                  <a:schemeClr val="bg1">
                    <a:lumMod val="8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of </a:t>
            </a:r>
            <a:r>
              <a:rPr lang="en-US" sz="1800" b="1" dirty="0">
                <a:solidFill>
                  <a:srgbClr val="BCABE7"/>
                </a:solidFill>
                <a:latin typeface="Raleway Thin"/>
                <a:ea typeface="Raleway Thin"/>
                <a:cs typeface="Raleway Thin"/>
                <a:sym typeface="Raleway Thin"/>
              </a:rPr>
              <a:t>Book</a:t>
            </a:r>
            <a:r>
              <a:rPr lang="en-US" sz="1800" b="1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 (1:N)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SG" sz="1800" b="1" i="0" u="none" strike="noStrike" cap="none" dirty="0">
                <a:solidFill>
                  <a:srgbClr val="FFBD5B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</a:t>
            </a:r>
            <a:r>
              <a:rPr lang="en-SG" sz="1800" b="1" i="0" u="none" strike="noStrike" cap="none" dirty="0">
                <a:solidFill>
                  <a:srgbClr val="D2C03A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SG" sz="1800" b="1" i="0" u="none" strike="noStrike" cap="none" dirty="0">
                <a:solidFill>
                  <a:srgbClr val="F89E9E"/>
                </a:solidFill>
                <a:latin typeface="Raleway Thin"/>
                <a:ea typeface="Raleway Thin"/>
                <a:cs typeface="Raleway Thin"/>
                <a:sym typeface="Raleway Thin"/>
              </a:rPr>
              <a:t>incurs</a:t>
            </a:r>
            <a:r>
              <a:rPr lang="en-SG" sz="1800" b="1" i="0" u="none" strike="noStrike" cap="none" dirty="0">
                <a:solidFill>
                  <a:srgbClr val="D2C03A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1800" b="1" i="0" u="none" strike="noStrike" cap="none" dirty="0">
                <a:solidFill>
                  <a:srgbClr val="E89CD4"/>
                </a:solidFill>
                <a:latin typeface="Raleway Thin"/>
                <a:ea typeface="Raleway Thin"/>
                <a:cs typeface="Raleway Thin"/>
                <a:sym typeface="Raleway Thin"/>
              </a:rPr>
              <a:t>Fine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 (1:1)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US" sz="1800" b="1" i="0" u="none" strike="noStrike" cap="none" dirty="0">
                <a:solidFill>
                  <a:srgbClr val="FFBD5B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 </a:t>
            </a:r>
            <a:r>
              <a:rPr lang="en-US" sz="1800" b="1" i="0" u="none" strike="noStrike" cap="none" dirty="0">
                <a:solidFill>
                  <a:srgbClr val="D4D076"/>
                </a:solidFill>
                <a:latin typeface="Raleway Thin"/>
                <a:ea typeface="Raleway Thin"/>
                <a:cs typeface="Raleway Thin"/>
                <a:sym typeface="Raleway Thin"/>
              </a:rPr>
              <a:t>pays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1800" b="1" i="0" u="none" strike="noStrike" cap="none" dirty="0">
                <a:solidFill>
                  <a:srgbClr val="92D050"/>
                </a:solidFill>
                <a:latin typeface="Raleway Thin"/>
                <a:ea typeface="Raleway Thin"/>
                <a:cs typeface="Raleway Thin"/>
                <a:sym typeface="Raleway Thin"/>
              </a:rPr>
              <a:t>Payment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 (1:N)</a:t>
            </a: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  <a:tabLst/>
              <a:defRPr/>
            </a:pPr>
            <a:r>
              <a:rPr lang="en-SG" sz="1800" b="1" i="0" u="none" strike="noStrike" cap="none" dirty="0">
                <a:solidFill>
                  <a:srgbClr val="92D050"/>
                </a:solidFill>
                <a:latin typeface="Raleway Thin"/>
                <a:ea typeface="Raleway Thin"/>
                <a:cs typeface="Raleway Thin"/>
                <a:sym typeface="Raleway Thin"/>
              </a:rPr>
              <a:t>Payment</a:t>
            </a:r>
            <a:r>
              <a:rPr lang="en-SG" sz="1800" b="1" i="0" u="none" strike="noStrike" cap="none" dirty="0">
                <a:solidFill>
                  <a:srgbClr val="AEE4A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SG" sz="1800" b="1" i="0" u="none" strike="noStrike" cap="none" dirty="0">
                <a:solidFill>
                  <a:srgbClr val="74D6AE"/>
                </a:solidFill>
                <a:latin typeface="Raleway Thin"/>
                <a:ea typeface="Raleway Thin"/>
                <a:cs typeface="Raleway Thin"/>
                <a:sym typeface="Raleway Thin"/>
              </a:rPr>
              <a:t>covers</a:t>
            </a:r>
            <a:r>
              <a:rPr lang="en-SG" sz="1800" b="1" i="0" u="none" strike="noStrike" cap="none" dirty="0">
                <a:solidFill>
                  <a:srgbClr val="AEE4A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89CD4"/>
                </a:solidFill>
                <a:effectLst/>
                <a:uLnTx/>
                <a:uFillTx/>
                <a:latin typeface="Raleway Thin"/>
                <a:ea typeface="Raleway Thin"/>
                <a:cs typeface="Raleway Thin"/>
                <a:sym typeface="Raleway Thin"/>
              </a:rPr>
              <a:t>Fine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Thin"/>
                <a:ea typeface="Raleway Thin"/>
                <a:cs typeface="Raleway Thin"/>
                <a:sym typeface="Raleway Thin"/>
              </a:rPr>
              <a:t> (1:1)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28725" y="601850"/>
            <a:ext cx="7326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3: Determine cardinality of relationships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11</a:t>
            </a:fld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4AE59AD-4707-4D7E-9BBE-FCCFE2B82AF1}"/>
              </a:ext>
            </a:extLst>
          </p:cNvPr>
          <p:cNvCxnSpPr>
            <a:cxnSpLocks/>
          </p:cNvCxnSpPr>
          <p:nvPr/>
        </p:nvCxnSpPr>
        <p:spPr>
          <a:xfrm flipH="1" flipV="1">
            <a:off x="7215133" y="1316318"/>
            <a:ext cx="664057" cy="109012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53F7C82-2CA8-421E-849A-9E97C42F38EF}"/>
              </a:ext>
            </a:extLst>
          </p:cNvPr>
          <p:cNvCxnSpPr>
            <a:cxnSpLocks/>
          </p:cNvCxnSpPr>
          <p:nvPr/>
        </p:nvCxnSpPr>
        <p:spPr>
          <a:xfrm flipH="1" flipV="1">
            <a:off x="6684419" y="1603149"/>
            <a:ext cx="1309555" cy="77716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492EB3E-0EF3-42D1-BF1A-B6B946324605}"/>
              </a:ext>
            </a:extLst>
          </p:cNvPr>
          <p:cNvCxnSpPr>
            <a:cxnSpLocks/>
          </p:cNvCxnSpPr>
          <p:nvPr/>
        </p:nvCxnSpPr>
        <p:spPr>
          <a:xfrm flipV="1">
            <a:off x="7537918" y="1551983"/>
            <a:ext cx="1084204" cy="89096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C49451A-A5A7-4F8D-80AF-21FB9C90453F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7729334" y="1318995"/>
            <a:ext cx="324979" cy="10874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F7988A-7C0E-45D3-8552-89CF26864521}"/>
              </a:ext>
            </a:extLst>
          </p:cNvPr>
          <p:cNvCxnSpPr>
            <a:cxnSpLocks/>
          </p:cNvCxnSpPr>
          <p:nvPr/>
        </p:nvCxnSpPr>
        <p:spPr>
          <a:xfrm>
            <a:off x="781300" y="2684076"/>
            <a:ext cx="698755" cy="52756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2BA70C1-CD38-48B4-A746-63D4C060D5F7}"/>
              </a:ext>
            </a:extLst>
          </p:cNvPr>
          <p:cNvCxnSpPr>
            <a:cxnSpLocks/>
          </p:cNvCxnSpPr>
          <p:nvPr/>
        </p:nvCxnSpPr>
        <p:spPr>
          <a:xfrm flipV="1">
            <a:off x="660037" y="3319267"/>
            <a:ext cx="826242" cy="4194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038AF83-E8E1-4744-B756-DF94BC2EC963}"/>
              </a:ext>
            </a:extLst>
          </p:cNvPr>
          <p:cNvCxnSpPr>
            <a:cxnSpLocks/>
          </p:cNvCxnSpPr>
          <p:nvPr/>
        </p:nvCxnSpPr>
        <p:spPr>
          <a:xfrm flipH="1">
            <a:off x="2733130" y="1881556"/>
            <a:ext cx="523352" cy="5587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AFC3FE1-4246-435C-B2AA-6558C2AF284D}"/>
              </a:ext>
            </a:extLst>
          </p:cNvPr>
          <p:cNvCxnSpPr>
            <a:cxnSpLocks/>
          </p:cNvCxnSpPr>
          <p:nvPr/>
        </p:nvCxnSpPr>
        <p:spPr>
          <a:xfrm flipH="1">
            <a:off x="1280284" y="1735323"/>
            <a:ext cx="907786" cy="131313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9C64CF4-27A2-464A-9538-F3E6CDC7D1C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1279788" y="1990026"/>
            <a:ext cx="174320" cy="105156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507DFC1-EDBE-4ECA-979A-275654C330FF}"/>
              </a:ext>
            </a:extLst>
          </p:cNvPr>
          <p:cNvCxnSpPr>
            <a:cxnSpLocks/>
          </p:cNvCxnSpPr>
          <p:nvPr/>
        </p:nvCxnSpPr>
        <p:spPr>
          <a:xfrm>
            <a:off x="979606" y="2329280"/>
            <a:ext cx="287165" cy="71520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24D4C8-43B8-4A19-B02A-4085011969C2}"/>
              </a:ext>
            </a:extLst>
          </p:cNvPr>
          <p:cNvCxnSpPr>
            <a:cxnSpLocks/>
          </p:cNvCxnSpPr>
          <p:nvPr/>
        </p:nvCxnSpPr>
        <p:spPr>
          <a:xfrm flipH="1" flipV="1">
            <a:off x="1273390" y="3429937"/>
            <a:ext cx="907786" cy="131313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05568C4-D1D8-4291-9852-C7B496B9A4B9}"/>
              </a:ext>
            </a:extLst>
          </p:cNvPr>
          <p:cNvCxnSpPr>
            <a:cxnSpLocks/>
          </p:cNvCxnSpPr>
          <p:nvPr/>
        </p:nvCxnSpPr>
        <p:spPr>
          <a:xfrm flipH="1" flipV="1">
            <a:off x="1272894" y="3436805"/>
            <a:ext cx="174320" cy="105156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AB8F35-26A5-4958-8B47-7354012B478F}"/>
              </a:ext>
            </a:extLst>
          </p:cNvPr>
          <p:cNvCxnSpPr>
            <a:cxnSpLocks/>
          </p:cNvCxnSpPr>
          <p:nvPr/>
        </p:nvCxnSpPr>
        <p:spPr>
          <a:xfrm flipV="1">
            <a:off x="972712" y="3433914"/>
            <a:ext cx="287165" cy="71520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DBEBA1D-F45D-441C-8522-5C3D38A4187B}"/>
              </a:ext>
            </a:extLst>
          </p:cNvPr>
          <p:cNvCxnSpPr>
            <a:cxnSpLocks/>
          </p:cNvCxnSpPr>
          <p:nvPr/>
        </p:nvCxnSpPr>
        <p:spPr>
          <a:xfrm flipV="1">
            <a:off x="4445227" y="3293979"/>
            <a:ext cx="233903" cy="139620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F5E2A1-6B77-426F-A257-B631B726F6C1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3982072" y="3343488"/>
            <a:ext cx="774542" cy="8722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69D618-136D-4580-BEE8-0F9299A6746A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4577292" y="3329032"/>
            <a:ext cx="437830" cy="8712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8D223CA-97F0-488D-83F5-DF410858FD5A}"/>
              </a:ext>
            </a:extLst>
          </p:cNvPr>
          <p:cNvCxnSpPr>
            <a:cxnSpLocks/>
          </p:cNvCxnSpPr>
          <p:nvPr/>
        </p:nvCxnSpPr>
        <p:spPr>
          <a:xfrm flipH="1">
            <a:off x="7815625" y="4207036"/>
            <a:ext cx="9370" cy="5626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B39F0C5-148C-4B08-8C23-EE577557070C}"/>
              </a:ext>
            </a:extLst>
          </p:cNvPr>
          <p:cNvCxnSpPr>
            <a:cxnSpLocks/>
          </p:cNvCxnSpPr>
          <p:nvPr/>
        </p:nvCxnSpPr>
        <p:spPr>
          <a:xfrm>
            <a:off x="3987826" y="1729592"/>
            <a:ext cx="823183" cy="48452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1D542A5-15E7-44DE-9367-7E75C102B993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4654173" y="1389322"/>
            <a:ext cx="7156" cy="93484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DDEBF3F-89A0-4155-95B2-12C685B09D64}"/>
              </a:ext>
            </a:extLst>
          </p:cNvPr>
          <p:cNvCxnSpPr>
            <a:cxnSpLocks/>
          </p:cNvCxnSpPr>
          <p:nvPr/>
        </p:nvCxnSpPr>
        <p:spPr>
          <a:xfrm flipV="1">
            <a:off x="4508737" y="1772333"/>
            <a:ext cx="783151" cy="44178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DF1718-0778-434E-9C2F-AFDFD0AEBF04}"/>
              </a:ext>
            </a:extLst>
          </p:cNvPr>
          <p:cNvCxnSpPr>
            <a:cxnSpLocks/>
          </p:cNvCxnSpPr>
          <p:nvPr/>
        </p:nvCxnSpPr>
        <p:spPr>
          <a:xfrm flipV="1">
            <a:off x="6663290" y="4220950"/>
            <a:ext cx="811769" cy="1947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C7A8F4-FF32-451A-90C2-7488F7BB68AB}"/>
              </a:ext>
            </a:extLst>
          </p:cNvPr>
          <p:cNvCxnSpPr>
            <a:cxnSpLocks/>
          </p:cNvCxnSpPr>
          <p:nvPr/>
        </p:nvCxnSpPr>
        <p:spPr>
          <a:xfrm>
            <a:off x="6740359" y="2104435"/>
            <a:ext cx="797559" cy="2062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A2B811-BECF-48D9-A474-5739B948CB13}"/>
              </a:ext>
            </a:extLst>
          </p:cNvPr>
          <p:cNvCxnSpPr>
            <a:cxnSpLocks/>
          </p:cNvCxnSpPr>
          <p:nvPr/>
        </p:nvCxnSpPr>
        <p:spPr>
          <a:xfrm flipH="1" flipV="1">
            <a:off x="5170660" y="3236652"/>
            <a:ext cx="437877" cy="111074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2EDCFE-5C84-45F2-B8FE-1E6C282656EF}"/>
              </a:ext>
            </a:extLst>
          </p:cNvPr>
          <p:cNvCxnSpPr>
            <a:cxnSpLocks/>
          </p:cNvCxnSpPr>
          <p:nvPr/>
        </p:nvCxnSpPr>
        <p:spPr>
          <a:xfrm>
            <a:off x="7827442" y="2316543"/>
            <a:ext cx="0" cy="18384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381D0-BB7F-42A5-A52F-C5B50E9B8B4F}"/>
              </a:ext>
            </a:extLst>
          </p:cNvPr>
          <p:cNvCxnSpPr>
            <a:cxnSpLocks/>
          </p:cNvCxnSpPr>
          <p:nvPr/>
        </p:nvCxnSpPr>
        <p:spPr>
          <a:xfrm flipH="1">
            <a:off x="5170660" y="2131895"/>
            <a:ext cx="437877" cy="111074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7F3130-D4E1-45B9-887B-1CEB93DE10F9}"/>
              </a:ext>
            </a:extLst>
          </p:cNvPr>
          <p:cNvCxnSpPr>
            <a:cxnSpLocks/>
          </p:cNvCxnSpPr>
          <p:nvPr/>
        </p:nvCxnSpPr>
        <p:spPr>
          <a:xfrm flipH="1" flipV="1">
            <a:off x="1763405" y="3244151"/>
            <a:ext cx="427454" cy="6334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811D1C-035F-4029-9A4F-A7BD49F0C205}"/>
              </a:ext>
            </a:extLst>
          </p:cNvPr>
          <p:cNvCxnSpPr>
            <a:cxnSpLocks/>
          </p:cNvCxnSpPr>
          <p:nvPr/>
        </p:nvCxnSpPr>
        <p:spPr>
          <a:xfrm flipH="1">
            <a:off x="1763407" y="2599064"/>
            <a:ext cx="427454" cy="6450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129723-C877-410D-9646-3D772B30ABF6}"/>
              </a:ext>
            </a:extLst>
          </p:cNvPr>
          <p:cNvCxnSpPr>
            <a:cxnSpLocks/>
          </p:cNvCxnSpPr>
          <p:nvPr/>
        </p:nvCxnSpPr>
        <p:spPr>
          <a:xfrm flipV="1">
            <a:off x="3743068" y="3267782"/>
            <a:ext cx="427454" cy="6089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B4718A-BBE7-4437-B61F-7CFE6E200F84}"/>
              </a:ext>
            </a:extLst>
          </p:cNvPr>
          <p:cNvCxnSpPr>
            <a:cxnSpLocks/>
          </p:cNvCxnSpPr>
          <p:nvPr/>
        </p:nvCxnSpPr>
        <p:spPr>
          <a:xfrm>
            <a:off x="3743068" y="2598246"/>
            <a:ext cx="427454" cy="6695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12</a:t>
            </a:fld>
            <a:endParaRPr dirty="0"/>
          </a:p>
        </p:txBody>
      </p:sp>
      <p:sp>
        <p:nvSpPr>
          <p:cNvPr id="140" name="Google Shape;140;p16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728725" y="491016"/>
            <a:ext cx="7326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Entity-Relationship Diagram</a:t>
            </a: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842A6-30A7-468F-9DCF-71C979F9FDEC}"/>
              </a:ext>
            </a:extLst>
          </p:cNvPr>
          <p:cNvSpPr/>
          <p:nvPr/>
        </p:nvSpPr>
        <p:spPr>
          <a:xfrm>
            <a:off x="4170522" y="3062473"/>
            <a:ext cx="984984" cy="395377"/>
          </a:xfrm>
          <a:prstGeom prst="rect">
            <a:avLst/>
          </a:prstGeom>
          <a:solidFill>
            <a:srgbClr val="FFBD5B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9CF7F-AB99-4B1B-BA0E-9F30369F7115}"/>
              </a:ext>
            </a:extLst>
          </p:cNvPr>
          <p:cNvSpPr/>
          <p:nvPr/>
        </p:nvSpPr>
        <p:spPr>
          <a:xfrm>
            <a:off x="4171505" y="2133725"/>
            <a:ext cx="984984" cy="395377"/>
          </a:xfrm>
          <a:prstGeom prst="rect">
            <a:avLst/>
          </a:prstGeom>
          <a:solidFill>
            <a:srgbClr val="FFBD5B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Admin User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65183-BF73-45E0-8F33-3B58E7120D4F}"/>
              </a:ext>
            </a:extLst>
          </p:cNvPr>
          <p:cNvSpPr/>
          <p:nvPr/>
        </p:nvSpPr>
        <p:spPr>
          <a:xfrm>
            <a:off x="766659" y="3044485"/>
            <a:ext cx="984984" cy="395377"/>
          </a:xfrm>
          <a:prstGeom prst="rect">
            <a:avLst/>
          </a:prstGeom>
          <a:solidFill>
            <a:srgbClr val="BCABE7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Book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EFC02-7642-4E1E-9CAE-F54A767E8582}"/>
              </a:ext>
            </a:extLst>
          </p:cNvPr>
          <p:cNvSpPr/>
          <p:nvPr/>
        </p:nvSpPr>
        <p:spPr>
          <a:xfrm>
            <a:off x="7335464" y="3854341"/>
            <a:ext cx="984984" cy="395377"/>
          </a:xfrm>
          <a:prstGeom prst="rect">
            <a:avLst/>
          </a:prstGeom>
          <a:solidFill>
            <a:srgbClr val="F89E9E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Fine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0A4D6-4A01-462D-B8B1-4DBE7683948B}"/>
              </a:ext>
            </a:extLst>
          </p:cNvPr>
          <p:cNvSpPr/>
          <p:nvPr/>
        </p:nvSpPr>
        <p:spPr>
          <a:xfrm>
            <a:off x="7295216" y="2251236"/>
            <a:ext cx="984984" cy="395377"/>
          </a:xfrm>
          <a:prstGeom prst="rect">
            <a:avLst/>
          </a:prstGeom>
          <a:solidFill>
            <a:srgbClr val="AEE4A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Payment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FE80250E-F196-429E-B5A5-ABF797C563D6}"/>
              </a:ext>
            </a:extLst>
          </p:cNvPr>
          <p:cNvSpPr/>
          <p:nvPr/>
        </p:nvSpPr>
        <p:spPr>
          <a:xfrm>
            <a:off x="2188736" y="2193933"/>
            <a:ext cx="1554008" cy="827486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68D7C-9336-4913-9FA6-C7982D5D8C81}"/>
              </a:ext>
            </a:extLst>
          </p:cNvPr>
          <p:cNvSpPr txBox="1"/>
          <p:nvPr/>
        </p:nvSpPr>
        <p:spPr>
          <a:xfrm>
            <a:off x="2218870" y="2329280"/>
            <a:ext cx="150761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borrows/ returns/extends borrowing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DA94614-EF24-41D3-BC9E-024697DCC83E}"/>
              </a:ext>
            </a:extLst>
          </p:cNvPr>
          <p:cNvSpPr/>
          <p:nvPr/>
        </p:nvSpPr>
        <p:spPr>
          <a:xfrm>
            <a:off x="2182826" y="3453818"/>
            <a:ext cx="1554008" cy="827486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1744A-57E5-4E42-9AF1-B0A7F0C30538}"/>
              </a:ext>
            </a:extLst>
          </p:cNvPr>
          <p:cNvSpPr txBox="1"/>
          <p:nvPr/>
        </p:nvSpPr>
        <p:spPr>
          <a:xfrm>
            <a:off x="2071516" y="3608068"/>
            <a:ext cx="180355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r</a:t>
            </a:r>
            <a: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eserves / </a:t>
            </a:r>
            <a:b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cancels</a:t>
            </a:r>
            <a:b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reservation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3B7941B9-F907-4833-8649-236DF573E0F4}"/>
              </a:ext>
            </a:extLst>
          </p:cNvPr>
          <p:cNvSpPr/>
          <p:nvPr/>
        </p:nvSpPr>
        <p:spPr>
          <a:xfrm>
            <a:off x="5606835" y="4018206"/>
            <a:ext cx="1322104" cy="671982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E045E-A369-41F4-8DB0-B22A3E708EDA}"/>
              </a:ext>
            </a:extLst>
          </p:cNvPr>
          <p:cNvSpPr txBox="1"/>
          <p:nvPr/>
        </p:nvSpPr>
        <p:spPr>
          <a:xfrm>
            <a:off x="5381347" y="4242359"/>
            <a:ext cx="1803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incurs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9D9A4F74-B81A-49CD-B370-1A92245DCBB7}"/>
              </a:ext>
            </a:extLst>
          </p:cNvPr>
          <p:cNvSpPr/>
          <p:nvPr/>
        </p:nvSpPr>
        <p:spPr>
          <a:xfrm>
            <a:off x="5602688" y="1806679"/>
            <a:ext cx="1322104" cy="671982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23DE7-3400-4637-9C39-06FE5C3DD1D2}"/>
              </a:ext>
            </a:extLst>
          </p:cNvPr>
          <p:cNvSpPr txBox="1"/>
          <p:nvPr/>
        </p:nvSpPr>
        <p:spPr>
          <a:xfrm>
            <a:off x="5381347" y="2037152"/>
            <a:ext cx="1803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pays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BAAEE4AE-9FBC-4997-BAAC-9E7C6F2D98B4}"/>
              </a:ext>
            </a:extLst>
          </p:cNvPr>
          <p:cNvSpPr/>
          <p:nvPr/>
        </p:nvSpPr>
        <p:spPr>
          <a:xfrm>
            <a:off x="7164514" y="2938505"/>
            <a:ext cx="1322104" cy="671982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2E1959-BDF8-4FDE-B15C-B3DADD653899}"/>
              </a:ext>
            </a:extLst>
          </p:cNvPr>
          <p:cNvSpPr txBox="1"/>
          <p:nvPr/>
        </p:nvSpPr>
        <p:spPr>
          <a:xfrm>
            <a:off x="6933771" y="3153034"/>
            <a:ext cx="1803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covers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C41630-3262-4EFB-8A52-E8D15990EE58}"/>
              </a:ext>
            </a:extLst>
          </p:cNvPr>
          <p:cNvSpPr txBox="1"/>
          <p:nvPr/>
        </p:nvSpPr>
        <p:spPr>
          <a:xfrm>
            <a:off x="3241427" y="3532109"/>
            <a:ext cx="963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1 </a:t>
            </a:r>
            <a:endParaRPr lang="en-SG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BC22AC-E709-4FF7-8B2B-998836F3101F}"/>
              </a:ext>
            </a:extLst>
          </p:cNvPr>
          <p:cNvSpPr txBox="1"/>
          <p:nvPr/>
        </p:nvSpPr>
        <p:spPr>
          <a:xfrm>
            <a:off x="3251896" y="2624567"/>
            <a:ext cx="96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1 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58497B-F5B3-409F-9C1B-A500BC0C30AA}"/>
              </a:ext>
            </a:extLst>
          </p:cNvPr>
          <p:cNvSpPr txBox="1"/>
          <p:nvPr/>
        </p:nvSpPr>
        <p:spPr>
          <a:xfrm>
            <a:off x="5152019" y="3999189"/>
            <a:ext cx="963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1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F639C8-FA7B-4DF7-8389-3939F86E6E10}"/>
              </a:ext>
            </a:extLst>
          </p:cNvPr>
          <p:cNvSpPr txBox="1"/>
          <p:nvPr/>
        </p:nvSpPr>
        <p:spPr>
          <a:xfrm>
            <a:off x="5154334" y="2170240"/>
            <a:ext cx="963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1 </a:t>
            </a:r>
            <a:endParaRPr lang="en-SG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23656C-A290-42B3-B2C1-5F75F6662BBB}"/>
              </a:ext>
            </a:extLst>
          </p:cNvPr>
          <p:cNvSpPr txBox="1"/>
          <p:nvPr/>
        </p:nvSpPr>
        <p:spPr>
          <a:xfrm>
            <a:off x="6479339" y="4039234"/>
            <a:ext cx="963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1 </a:t>
            </a:r>
            <a:endParaRPr lang="en-SG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0054FC-8C9C-44B4-BCC1-0AA7451E5B90}"/>
              </a:ext>
            </a:extLst>
          </p:cNvPr>
          <p:cNvSpPr txBox="1"/>
          <p:nvPr/>
        </p:nvSpPr>
        <p:spPr>
          <a:xfrm>
            <a:off x="7248970" y="3573986"/>
            <a:ext cx="963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1 </a:t>
            </a:r>
            <a:endParaRPr lang="en-SG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4D32C8-457B-4283-A875-9202538E0ACD}"/>
              </a:ext>
            </a:extLst>
          </p:cNvPr>
          <p:cNvSpPr txBox="1"/>
          <p:nvPr/>
        </p:nvSpPr>
        <p:spPr>
          <a:xfrm>
            <a:off x="7248970" y="2633066"/>
            <a:ext cx="96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1 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6972DC-0C8C-4B77-B5CD-95D116C28C26}"/>
              </a:ext>
            </a:extLst>
          </p:cNvPr>
          <p:cNvSpPr txBox="1"/>
          <p:nvPr/>
        </p:nvSpPr>
        <p:spPr>
          <a:xfrm>
            <a:off x="6463479" y="2174034"/>
            <a:ext cx="9632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N</a:t>
            </a:r>
            <a:endParaRPr lang="en-SG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A8320A-6A65-4641-B891-7C07F931EAEB}"/>
              </a:ext>
            </a:extLst>
          </p:cNvPr>
          <p:cNvSpPr txBox="1"/>
          <p:nvPr/>
        </p:nvSpPr>
        <p:spPr>
          <a:xfrm>
            <a:off x="1712027" y="2678744"/>
            <a:ext cx="9632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N</a:t>
            </a:r>
            <a:endParaRPr lang="en-SG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01E3E6-89EB-4BDD-9727-F74462D03CEB}"/>
              </a:ext>
            </a:extLst>
          </p:cNvPr>
          <p:cNvSpPr txBox="1"/>
          <p:nvPr/>
        </p:nvSpPr>
        <p:spPr>
          <a:xfrm>
            <a:off x="1713094" y="3550496"/>
            <a:ext cx="9632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N</a:t>
            </a:r>
            <a:endParaRPr lang="en-SG" sz="105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7F1621-B68C-47AA-A2E7-9B7402659EFA}"/>
              </a:ext>
            </a:extLst>
          </p:cNvPr>
          <p:cNvSpPr/>
          <p:nvPr/>
        </p:nvSpPr>
        <p:spPr>
          <a:xfrm>
            <a:off x="7386158" y="3892502"/>
            <a:ext cx="888315" cy="311875"/>
          </a:xfrm>
          <a:prstGeom prst="rect">
            <a:avLst/>
          </a:prstGeom>
          <a:solidFill>
            <a:srgbClr val="F89E9E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Fine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B103D5-A5AE-4740-9E81-3C9C3A5E35C5}"/>
              </a:ext>
            </a:extLst>
          </p:cNvPr>
          <p:cNvSpPr/>
          <p:nvPr/>
        </p:nvSpPr>
        <p:spPr>
          <a:xfrm>
            <a:off x="1760570" y="1432462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E11488-6EEA-4242-9710-258A5B259635}"/>
              </a:ext>
            </a:extLst>
          </p:cNvPr>
          <p:cNvSpPr txBox="1"/>
          <p:nvPr/>
        </p:nvSpPr>
        <p:spPr>
          <a:xfrm>
            <a:off x="1278670" y="1519879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u="sng" dirty="0" err="1">
                <a:solidFill>
                  <a:schemeClr val="tx1"/>
                </a:solidFill>
                <a:latin typeface="Raleway Thin"/>
                <a:sym typeface="Raleway Thin"/>
              </a:rPr>
              <a:t>BookID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F0E821-A3F7-4383-9F83-97BA11036EF0}"/>
              </a:ext>
            </a:extLst>
          </p:cNvPr>
          <p:cNvSpPr/>
          <p:nvPr/>
        </p:nvSpPr>
        <p:spPr>
          <a:xfrm>
            <a:off x="1034228" y="168716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132C8B-3F37-422C-BFF6-E29942036321}"/>
              </a:ext>
            </a:extLst>
          </p:cNvPr>
          <p:cNvSpPr txBox="1"/>
          <p:nvPr/>
        </p:nvSpPr>
        <p:spPr>
          <a:xfrm>
            <a:off x="552328" y="1774582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Title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D1005E4-1EC0-4FE4-89E5-60F21A05EC8F}"/>
              </a:ext>
            </a:extLst>
          </p:cNvPr>
          <p:cNvSpPr/>
          <p:nvPr/>
        </p:nvSpPr>
        <p:spPr>
          <a:xfrm flipV="1">
            <a:off x="1760570" y="4642962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FE8EB64-3A39-47D3-8141-B38F46F8D82D}"/>
              </a:ext>
            </a:extLst>
          </p:cNvPr>
          <p:cNvSpPr/>
          <p:nvPr/>
        </p:nvSpPr>
        <p:spPr>
          <a:xfrm flipV="1">
            <a:off x="1034228" y="4388259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E9D362-6935-4DEE-B156-8F4E71AED0AB}"/>
              </a:ext>
            </a:extLst>
          </p:cNvPr>
          <p:cNvSpPr/>
          <p:nvPr/>
        </p:nvSpPr>
        <p:spPr>
          <a:xfrm flipV="1">
            <a:off x="434376" y="4054116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7297915-7D2B-461F-9B30-4FBDF57B4AED}"/>
              </a:ext>
            </a:extLst>
          </p:cNvPr>
          <p:cNvSpPr/>
          <p:nvPr/>
        </p:nvSpPr>
        <p:spPr>
          <a:xfrm flipV="1">
            <a:off x="430690" y="2019576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C74733-DC1C-4592-BA5D-D78CACFCBC8C}"/>
              </a:ext>
            </a:extLst>
          </p:cNvPr>
          <p:cNvSpPr txBox="1"/>
          <p:nvPr/>
        </p:nvSpPr>
        <p:spPr>
          <a:xfrm>
            <a:off x="-50880" y="2107859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ISBN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6AAC0B-3545-43A7-A19E-BA15070D792C}"/>
              </a:ext>
            </a:extLst>
          </p:cNvPr>
          <p:cNvSpPr txBox="1"/>
          <p:nvPr/>
        </p:nvSpPr>
        <p:spPr>
          <a:xfrm>
            <a:off x="-49864" y="4148377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Status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9E39ED-8CBA-4FF2-827F-9CE8D111041E}"/>
              </a:ext>
            </a:extLst>
          </p:cNvPr>
          <p:cNvSpPr txBox="1"/>
          <p:nvPr/>
        </p:nvSpPr>
        <p:spPr>
          <a:xfrm>
            <a:off x="552328" y="4481183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Authors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B05D61-3BD4-44D7-9A3C-DBA5017A8740}"/>
              </a:ext>
            </a:extLst>
          </p:cNvPr>
          <p:cNvSpPr txBox="1"/>
          <p:nvPr/>
        </p:nvSpPr>
        <p:spPr>
          <a:xfrm>
            <a:off x="1285597" y="4730176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Categories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8DDE3C2-0383-485F-9D95-048507FDAB27}"/>
              </a:ext>
            </a:extLst>
          </p:cNvPr>
          <p:cNvSpPr/>
          <p:nvPr/>
        </p:nvSpPr>
        <p:spPr>
          <a:xfrm>
            <a:off x="3562192" y="4128343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DBC332-181C-4137-A4E7-78212CA41F89}"/>
              </a:ext>
            </a:extLst>
          </p:cNvPr>
          <p:cNvSpPr txBox="1"/>
          <p:nvPr/>
        </p:nvSpPr>
        <p:spPr>
          <a:xfrm>
            <a:off x="3080292" y="4215760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u="sng" dirty="0" err="1">
                <a:solidFill>
                  <a:schemeClr val="tx1"/>
                </a:solidFill>
                <a:latin typeface="Raleway Thin"/>
                <a:sym typeface="Raleway Thin"/>
              </a:rPr>
              <a:t>LibraryUserID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5986EB7-6873-482B-9CD7-27A0DAA16E1C}"/>
              </a:ext>
            </a:extLst>
          </p:cNvPr>
          <p:cNvSpPr/>
          <p:nvPr/>
        </p:nvSpPr>
        <p:spPr>
          <a:xfrm>
            <a:off x="4076917" y="4484607"/>
            <a:ext cx="887486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DF5DE2-EE6F-4BD9-BA9A-7B040CE753CC}"/>
              </a:ext>
            </a:extLst>
          </p:cNvPr>
          <p:cNvSpPr txBox="1"/>
          <p:nvPr/>
        </p:nvSpPr>
        <p:spPr>
          <a:xfrm>
            <a:off x="3615798" y="4572024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LibraryUserName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D8ECF07-73FB-44E2-AB04-FA96984BAEC0}"/>
              </a:ext>
            </a:extLst>
          </p:cNvPr>
          <p:cNvSpPr/>
          <p:nvPr/>
        </p:nvSpPr>
        <p:spPr>
          <a:xfrm>
            <a:off x="4595242" y="411282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255924-0832-4D5B-AC89-476FC02696B7}"/>
              </a:ext>
            </a:extLst>
          </p:cNvPr>
          <p:cNvSpPr txBox="1"/>
          <p:nvPr/>
        </p:nvSpPr>
        <p:spPr>
          <a:xfrm>
            <a:off x="4113342" y="4200242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Password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3237FD5-6B06-4E84-97D9-3FB83B83B8F9}"/>
              </a:ext>
            </a:extLst>
          </p:cNvPr>
          <p:cNvSpPr/>
          <p:nvPr/>
        </p:nvSpPr>
        <p:spPr>
          <a:xfrm>
            <a:off x="3719942" y="1441156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C42B4E-B9FD-4980-82D2-B29EEBB37212}"/>
              </a:ext>
            </a:extLst>
          </p:cNvPr>
          <p:cNvSpPr txBox="1"/>
          <p:nvPr/>
        </p:nvSpPr>
        <p:spPr>
          <a:xfrm>
            <a:off x="3238042" y="1528573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u="sng" dirty="0" err="1">
                <a:solidFill>
                  <a:schemeClr val="tx1"/>
                </a:solidFill>
                <a:latin typeface="Raleway Thin"/>
                <a:sym typeface="Raleway Thin"/>
              </a:rPr>
              <a:t>AdminUserID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5C707BB-23C7-4391-BE6E-EB59F0B84851}"/>
              </a:ext>
            </a:extLst>
          </p:cNvPr>
          <p:cNvSpPr/>
          <p:nvPr/>
        </p:nvSpPr>
        <p:spPr>
          <a:xfrm>
            <a:off x="4739195" y="1446152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BEB2A9-09EA-49AF-A2F2-284E52D4D137}"/>
              </a:ext>
            </a:extLst>
          </p:cNvPr>
          <p:cNvSpPr txBox="1"/>
          <p:nvPr/>
        </p:nvSpPr>
        <p:spPr>
          <a:xfrm>
            <a:off x="4257295" y="1533569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Password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504B193-1000-47E2-8A0A-F94D6067C599}"/>
              </a:ext>
            </a:extLst>
          </p:cNvPr>
          <p:cNvSpPr/>
          <p:nvPr/>
        </p:nvSpPr>
        <p:spPr>
          <a:xfrm>
            <a:off x="4241220" y="1093383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15CA47-FE3A-4745-8B0C-342FDAE3E605}"/>
              </a:ext>
            </a:extLst>
          </p:cNvPr>
          <p:cNvSpPr txBox="1"/>
          <p:nvPr/>
        </p:nvSpPr>
        <p:spPr>
          <a:xfrm>
            <a:off x="3752393" y="1173878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AdminUserName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428DE35-0F47-4C07-B564-727574D3533D}"/>
              </a:ext>
            </a:extLst>
          </p:cNvPr>
          <p:cNvSpPr/>
          <p:nvPr/>
        </p:nvSpPr>
        <p:spPr>
          <a:xfrm>
            <a:off x="7422656" y="4548718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D71F1C4-6664-4D37-BFFA-920C0246953E}"/>
              </a:ext>
            </a:extLst>
          </p:cNvPr>
          <p:cNvSpPr txBox="1"/>
          <p:nvPr/>
        </p:nvSpPr>
        <p:spPr>
          <a:xfrm>
            <a:off x="6933136" y="4636135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AmountCharged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F675B1D-4053-495D-99C8-D273030991A3}"/>
              </a:ext>
            </a:extLst>
          </p:cNvPr>
          <p:cNvSpPr/>
          <p:nvPr/>
        </p:nvSpPr>
        <p:spPr>
          <a:xfrm>
            <a:off x="2869835" y="1642098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4D2CFEA-024B-487A-9720-A60B554C63BE}"/>
              </a:ext>
            </a:extLst>
          </p:cNvPr>
          <p:cNvSpPr txBox="1"/>
          <p:nvPr/>
        </p:nvSpPr>
        <p:spPr>
          <a:xfrm>
            <a:off x="2387935" y="1729515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DueDate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A234225-EF26-404F-A9B5-6BA162D36488}"/>
              </a:ext>
            </a:extLst>
          </p:cNvPr>
          <p:cNvSpPr/>
          <p:nvPr/>
        </p:nvSpPr>
        <p:spPr>
          <a:xfrm flipV="1">
            <a:off x="163405" y="246974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45EFD3A-8901-4AE1-99E0-0001C47185A3}"/>
              </a:ext>
            </a:extLst>
          </p:cNvPr>
          <p:cNvSpPr txBox="1"/>
          <p:nvPr/>
        </p:nvSpPr>
        <p:spPr>
          <a:xfrm>
            <a:off x="-318165" y="2558028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PageCount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2651E0-C27B-4FFF-90B8-0203197D2B33}"/>
              </a:ext>
            </a:extLst>
          </p:cNvPr>
          <p:cNvSpPr/>
          <p:nvPr/>
        </p:nvSpPr>
        <p:spPr>
          <a:xfrm flipV="1">
            <a:off x="174328" y="3611118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5F7059-B8EB-453D-8A1F-00248B48B0DA}"/>
              </a:ext>
            </a:extLst>
          </p:cNvPr>
          <p:cNvSpPr txBox="1"/>
          <p:nvPr/>
        </p:nvSpPr>
        <p:spPr>
          <a:xfrm>
            <a:off x="-307242" y="3699401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PublishedDate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28D3833-A1AA-4C83-BEBC-27F84507BA59}"/>
              </a:ext>
            </a:extLst>
          </p:cNvPr>
          <p:cNvSpPr/>
          <p:nvPr/>
        </p:nvSpPr>
        <p:spPr>
          <a:xfrm>
            <a:off x="6076054" y="134416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A6ED1C5-8E7B-4FB6-9529-19F46D6560E9}"/>
              </a:ext>
            </a:extLst>
          </p:cNvPr>
          <p:cNvSpPr txBox="1"/>
          <p:nvPr/>
        </p:nvSpPr>
        <p:spPr>
          <a:xfrm>
            <a:off x="5587544" y="1427470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u="sng" dirty="0" err="1">
                <a:solidFill>
                  <a:schemeClr val="tx1"/>
                </a:solidFill>
                <a:latin typeface="Raleway Thin"/>
                <a:sym typeface="Raleway Thin"/>
              </a:rPr>
              <a:t>PaymentD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148C914-10C9-4488-9FCE-9E23A27D4C16}"/>
              </a:ext>
            </a:extLst>
          </p:cNvPr>
          <p:cNvSpPr/>
          <p:nvPr/>
        </p:nvSpPr>
        <p:spPr>
          <a:xfrm>
            <a:off x="7636773" y="1007930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EFBE3AF-E026-4CDF-B783-9165EDED4F8A}"/>
              </a:ext>
            </a:extLst>
          </p:cNvPr>
          <p:cNvSpPr/>
          <p:nvPr/>
        </p:nvSpPr>
        <p:spPr>
          <a:xfrm>
            <a:off x="6744780" y="1012196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2173624-2F61-40A3-B7D2-3792AE76A305}"/>
              </a:ext>
            </a:extLst>
          </p:cNvPr>
          <p:cNvSpPr txBox="1"/>
          <p:nvPr/>
        </p:nvSpPr>
        <p:spPr>
          <a:xfrm>
            <a:off x="7152533" y="1103551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DateOfPayment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90F0F09-0A04-4ABA-90CF-BFE4A5BDDEA6}"/>
              </a:ext>
            </a:extLst>
          </p:cNvPr>
          <p:cNvSpPr txBox="1"/>
          <p:nvPr/>
        </p:nvSpPr>
        <p:spPr>
          <a:xfrm>
            <a:off x="6256693" y="1116089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AmountPaid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47898C8-F287-4A4C-B9CF-01BAA53774A2}"/>
              </a:ext>
            </a:extLst>
          </p:cNvPr>
          <p:cNvSpPr/>
          <p:nvPr/>
        </p:nvSpPr>
        <p:spPr>
          <a:xfrm>
            <a:off x="8284315" y="1348924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946290-1301-4F3A-A411-9AD14F17D365}"/>
              </a:ext>
            </a:extLst>
          </p:cNvPr>
          <p:cNvSpPr txBox="1"/>
          <p:nvPr/>
        </p:nvSpPr>
        <p:spPr>
          <a:xfrm>
            <a:off x="7795805" y="1432229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PaymentType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29ADD77-AA4C-45D9-9DF3-5EEFA7A28F0C}"/>
              </a:ext>
            </a:extLst>
          </p:cNvPr>
          <p:cNvSpPr/>
          <p:nvPr/>
        </p:nvSpPr>
        <p:spPr>
          <a:xfrm>
            <a:off x="5744375" y="4089945"/>
            <a:ext cx="1059212" cy="521598"/>
          </a:xfrm>
          <a:prstGeom prst="flowChartDecisi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105B0776-570C-476E-BAF5-06F91C91ADFE}"/>
              </a:ext>
            </a:extLst>
          </p:cNvPr>
          <p:cNvSpPr/>
          <p:nvPr/>
        </p:nvSpPr>
        <p:spPr>
          <a:xfrm>
            <a:off x="7302304" y="3017149"/>
            <a:ext cx="1059212" cy="521598"/>
          </a:xfrm>
          <a:prstGeom prst="flowChartDecisi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subTitle" idx="4294967295"/>
          </p:nvPr>
        </p:nvSpPr>
        <p:spPr>
          <a:xfrm>
            <a:off x="657300" y="1380675"/>
            <a:ext cx="78294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Convert ER diagram into Logical Data Model</a:t>
            </a:r>
            <a:endParaRPr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SG" b="0" i="0" u="none" strike="noStrike" cap="none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relational schema for entities</a:t>
            </a:r>
            <a:endParaRPr b="0" i="0" u="none" strike="noStrike" cap="none" dirty="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SG" b="0" i="0" u="none" strike="noStrike" cap="none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relational schema for relationships</a:t>
            </a:r>
            <a:endParaRPr b="0" i="0" u="none" strike="noStrike" cap="none" dirty="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SG" b="0" i="0" u="none" strike="noStrike" cap="none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Refine relational schema</a:t>
            </a:r>
            <a:endParaRPr b="0" i="0" u="none" strike="noStrike" cap="none" dirty="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SG" b="0" i="0" u="none" strike="noStrike" cap="none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Produce the final relational schema</a:t>
            </a:r>
            <a:endParaRPr b="0" i="0" u="none" strike="noStrike" cap="none" dirty="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endParaRPr b="0" i="1" u="none" strike="noStrike" cap="none" dirty="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rgbClr val="666666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13</a:t>
            </a:fld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ctrTitle" idx="4294967295"/>
          </p:nvPr>
        </p:nvSpPr>
        <p:spPr>
          <a:xfrm>
            <a:off x="657300" y="497775"/>
            <a:ext cx="7829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lang="en-SG" sz="30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Part 2 </a:t>
            </a:r>
            <a:endParaRPr sz="30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1074639" y="1162656"/>
            <a:ext cx="7326600" cy="89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b="1" dirty="0">
                <a:latin typeface="Raleway"/>
                <a:ea typeface="Raleway"/>
                <a:cs typeface="Raleway"/>
                <a:sym typeface="Raleway"/>
              </a:rPr>
              <a:t>Strong Entities</a:t>
            </a:r>
            <a:br>
              <a:rPr lang="en-SG" sz="20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SG" sz="2000" b="1" dirty="0"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-SG" sz="1600" dirty="0">
                <a:latin typeface="Raleway"/>
                <a:ea typeface="Raleway"/>
                <a:cs typeface="Raleway"/>
                <a:sym typeface="Raleway"/>
              </a:rPr>
              <a:t>Relational schema with same attributes and primary key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14</a:t>
            </a:fld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434791" y="2247107"/>
            <a:ext cx="6966447" cy="2544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i="0" u="none" strike="noStrike" cap="none" dirty="0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Library User</a:t>
            </a:r>
            <a:r>
              <a:rPr lang="en-SG" sz="1600" b="1" i="0" u="none" strike="noStrike" cap="none" dirty="0">
                <a:solidFill>
                  <a:srgbClr val="FF0000"/>
                </a:solidFill>
                <a:latin typeface="Raleway" panose="020B0604020202020204" charset="0"/>
                <a:sym typeface="Arial"/>
              </a:rPr>
              <a:t> </a:t>
            </a:r>
            <a:r>
              <a:rPr lang="en-SG" sz="1600" i="0" u="none" strike="noStrike" cap="none" dirty="0">
                <a:solidFill>
                  <a:schemeClr val="dk1"/>
                </a:solidFill>
                <a:latin typeface="Raleway" panose="020B0604020202020204" charset="0"/>
                <a:sym typeface="Arial"/>
              </a:rPr>
              <a:t>(</a:t>
            </a:r>
            <a:r>
              <a:rPr lang="en-SG" sz="1600" i="0" u="sng" strike="noStrike" cap="none" dirty="0" err="1">
                <a:solidFill>
                  <a:schemeClr val="dk1"/>
                </a:solidFill>
                <a:latin typeface="Raleway" panose="020B0604020202020204" charset="0"/>
                <a:sym typeface="Arial"/>
              </a:rPr>
              <a:t>LibraryUserID</a:t>
            </a:r>
            <a:r>
              <a:rPr lang="en-SG" sz="1600" i="0" u="none" strike="noStrike" cap="none" dirty="0">
                <a:solidFill>
                  <a:schemeClr val="dk1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sz="1600" i="0" u="none" strike="noStrike" cap="none" dirty="0" err="1">
                <a:solidFill>
                  <a:schemeClr val="dk1"/>
                </a:solidFill>
                <a:latin typeface="Raleway" panose="020B0604020202020204" charset="0"/>
                <a:sym typeface="Arial"/>
              </a:rPr>
              <a:t>LibraryUser</a:t>
            </a:r>
            <a:r>
              <a:rPr lang="en-SG" sz="1600" dirty="0" err="1">
                <a:solidFill>
                  <a:schemeClr val="dk1"/>
                </a:solidFill>
                <a:latin typeface="Raleway" panose="020B0604020202020204" charset="0"/>
              </a:rPr>
              <a:t>Name</a:t>
            </a:r>
            <a:r>
              <a:rPr lang="en-SG" sz="1600" dirty="0">
                <a:solidFill>
                  <a:schemeClr val="dk1"/>
                </a:solidFill>
                <a:latin typeface="Raleway" panose="020B0604020202020204" charset="0"/>
              </a:rPr>
              <a:t>, P</a:t>
            </a:r>
            <a:r>
              <a:rPr lang="en-SG" sz="1600" i="0" u="none" strike="noStrike" cap="none" dirty="0">
                <a:solidFill>
                  <a:schemeClr val="dk1"/>
                </a:solidFill>
                <a:latin typeface="Raleway" panose="020B0604020202020204" charset="0"/>
                <a:sym typeface="Arial"/>
              </a:rPr>
              <a:t>assword)</a:t>
            </a:r>
            <a:br>
              <a:rPr lang="en-SG" sz="1200" dirty="0">
                <a:latin typeface="Raleway" panose="020B0604020202020204" charset="0"/>
              </a:rPr>
            </a:br>
            <a:br>
              <a:rPr lang="en-SG" sz="1200" dirty="0">
                <a:latin typeface="Raleway" panose="020B0604020202020204" charset="0"/>
              </a:rPr>
            </a:br>
            <a:r>
              <a:rPr lang="en-SG" sz="1600" b="1" dirty="0">
                <a:solidFill>
                  <a:srgbClr val="6AA84F"/>
                </a:solidFill>
                <a:latin typeface="Raleway" panose="020B0604020202020204" charset="0"/>
              </a:rPr>
              <a:t>Admin User </a:t>
            </a:r>
            <a:r>
              <a:rPr lang="en-SG" sz="1600" dirty="0">
                <a:solidFill>
                  <a:schemeClr val="dk1"/>
                </a:solidFill>
                <a:latin typeface="Raleway" panose="020B0604020202020204" charset="0"/>
              </a:rPr>
              <a:t>(</a:t>
            </a:r>
            <a:r>
              <a:rPr lang="en-SG" sz="1600" u="sng" dirty="0" err="1">
                <a:solidFill>
                  <a:schemeClr val="dk1"/>
                </a:solidFill>
                <a:latin typeface="Raleway" panose="020B0604020202020204" charset="0"/>
              </a:rPr>
              <a:t>AdminUserID</a:t>
            </a:r>
            <a:r>
              <a:rPr lang="en-SG" sz="16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sz="1600" dirty="0" err="1">
                <a:solidFill>
                  <a:schemeClr val="dk1"/>
                </a:solidFill>
                <a:latin typeface="Raleway" panose="020B0604020202020204" charset="0"/>
              </a:rPr>
              <a:t>AdminUserName</a:t>
            </a:r>
            <a:r>
              <a:rPr lang="en-SG" sz="1600" dirty="0">
                <a:solidFill>
                  <a:schemeClr val="dk1"/>
                </a:solidFill>
                <a:latin typeface="Raleway" panose="020B0604020202020204" charset="0"/>
              </a:rPr>
              <a:t>, Password)</a:t>
            </a:r>
            <a:endParaRPr sz="1600" dirty="0">
              <a:solidFill>
                <a:srgbClr val="FF0000"/>
              </a:solidFill>
              <a:latin typeface="Raleway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SG" sz="1600" b="1" i="0" u="none" strike="noStrike" cap="none" dirty="0">
                <a:solidFill>
                  <a:srgbClr val="6AA84F"/>
                </a:solidFill>
                <a:latin typeface="Raleway" panose="020B0604020202020204" charset="0"/>
                <a:sym typeface="Arial"/>
              </a:rPr>
            </a:br>
            <a:r>
              <a:rPr lang="en-SG" sz="1600" b="1" i="0" u="none" strike="noStrike" cap="none" dirty="0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Book</a:t>
            </a:r>
            <a:r>
              <a:rPr lang="en-SG" sz="1600" b="1" i="0" u="none" strike="noStrike" cap="none" dirty="0">
                <a:solidFill>
                  <a:schemeClr val="dk1"/>
                </a:solidFill>
                <a:latin typeface="Raleway" panose="020B0604020202020204" charset="0"/>
                <a:sym typeface="Arial"/>
              </a:rPr>
              <a:t> </a:t>
            </a:r>
            <a:r>
              <a:rPr lang="en-SG" sz="1600" i="0" u="none" strike="noStrike" cap="none" dirty="0">
                <a:solidFill>
                  <a:schemeClr val="dk1"/>
                </a:solidFill>
                <a:latin typeface="Raleway" panose="020B0604020202020204" charset="0"/>
                <a:sym typeface="Arial"/>
              </a:rPr>
              <a:t>(</a:t>
            </a:r>
            <a:r>
              <a:rPr lang="en-SG" sz="1600" i="0" u="sng" strike="noStrike" cap="none" dirty="0">
                <a:solidFill>
                  <a:schemeClr val="dk1"/>
                </a:solidFill>
                <a:latin typeface="Raleway" panose="020B0604020202020204" charset="0"/>
                <a:sym typeface="Arial"/>
              </a:rPr>
              <a:t>Book ID</a:t>
            </a:r>
            <a:r>
              <a:rPr lang="en-SG" sz="1600" i="0" u="none" strike="noStrike" cap="none" dirty="0">
                <a:solidFill>
                  <a:schemeClr val="dk1"/>
                </a:solidFill>
                <a:latin typeface="Raleway" panose="020B0604020202020204" charset="0"/>
                <a:sym typeface="Arial"/>
              </a:rPr>
              <a:t> ,Title, ISBN, </a:t>
            </a:r>
            <a:r>
              <a:rPr lang="en-SG" sz="1600" i="0" u="none" strike="noStrike" cap="none" dirty="0" err="1">
                <a:solidFill>
                  <a:schemeClr val="dk1"/>
                </a:solidFill>
                <a:latin typeface="Raleway" panose="020B0604020202020204" charset="0"/>
                <a:sym typeface="Arial"/>
              </a:rPr>
              <a:t>PageCount</a:t>
            </a:r>
            <a:r>
              <a:rPr lang="en-SG" sz="1600" i="0" u="none" strike="noStrike" cap="none" dirty="0">
                <a:solidFill>
                  <a:schemeClr val="dk1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sz="1600" i="0" u="none" strike="noStrike" cap="none" dirty="0" err="1">
                <a:solidFill>
                  <a:schemeClr val="dk1"/>
                </a:solidFill>
                <a:latin typeface="Raleway" panose="020B0604020202020204" charset="0"/>
                <a:sym typeface="Arial"/>
              </a:rPr>
              <a:t>PublishedDate</a:t>
            </a:r>
            <a:r>
              <a:rPr lang="en-SG" sz="1600" i="0" u="none" strike="noStrike" cap="none" dirty="0">
                <a:solidFill>
                  <a:schemeClr val="dk1"/>
                </a:solidFill>
                <a:latin typeface="Raleway" panose="020B0604020202020204" charset="0"/>
                <a:sym typeface="Arial"/>
              </a:rPr>
              <a:t>, Status, Authors, Categories)</a:t>
            </a:r>
            <a:endParaRPr sz="1600" i="0" u="none" strike="noStrike" cap="none" dirty="0">
              <a:solidFill>
                <a:schemeClr val="dk1"/>
              </a:solidFill>
              <a:latin typeface="Raleway" panose="020B060402020202020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SG" sz="1600" b="1" dirty="0">
                <a:solidFill>
                  <a:srgbClr val="6AA84F"/>
                </a:solidFill>
                <a:latin typeface="Raleway" panose="020B0604020202020204" charset="0"/>
              </a:rPr>
            </a:br>
            <a:r>
              <a:rPr lang="en-SG" sz="1600" b="1" dirty="0">
                <a:solidFill>
                  <a:srgbClr val="6AA84F"/>
                </a:solidFill>
                <a:latin typeface="Raleway" panose="020B0604020202020204" charset="0"/>
              </a:rPr>
              <a:t>Payment </a:t>
            </a:r>
            <a:r>
              <a:rPr lang="en-SG" sz="1600" dirty="0">
                <a:solidFill>
                  <a:schemeClr val="dk1"/>
                </a:solidFill>
                <a:latin typeface="Raleway" panose="020B0604020202020204" charset="0"/>
              </a:rPr>
              <a:t>(</a:t>
            </a:r>
            <a:r>
              <a:rPr lang="en-SG" sz="1600" u="sng" dirty="0" err="1">
                <a:solidFill>
                  <a:schemeClr val="dk1"/>
                </a:solidFill>
                <a:latin typeface="Raleway" panose="020B0604020202020204" charset="0"/>
              </a:rPr>
              <a:t>PaymentID</a:t>
            </a:r>
            <a:r>
              <a:rPr lang="en-SG" sz="16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sz="1600" dirty="0" err="1">
                <a:solidFill>
                  <a:schemeClr val="dk1"/>
                </a:solidFill>
                <a:latin typeface="Raleway" panose="020B0604020202020204" charset="0"/>
              </a:rPr>
              <a:t>AmountPaid</a:t>
            </a:r>
            <a:r>
              <a:rPr lang="en-SG" sz="16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sz="1600" dirty="0" err="1">
                <a:solidFill>
                  <a:schemeClr val="dk1"/>
                </a:solidFill>
                <a:latin typeface="Raleway" panose="020B0604020202020204" charset="0"/>
              </a:rPr>
              <a:t>DateOfPayment</a:t>
            </a:r>
            <a:r>
              <a:rPr lang="en-SG" sz="16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sz="1600" dirty="0" err="1">
                <a:solidFill>
                  <a:schemeClr val="dk1"/>
                </a:solidFill>
                <a:latin typeface="Raleway" panose="020B0604020202020204" charset="0"/>
              </a:rPr>
              <a:t>PaymentType</a:t>
            </a:r>
            <a:r>
              <a:rPr lang="en-SG" sz="1600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  <a:endParaRPr sz="1600" dirty="0">
              <a:solidFill>
                <a:schemeClr val="dk1"/>
              </a:solidFill>
              <a:latin typeface="Raleway" panose="020B060402020202020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Raleway" panose="020B060402020202020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155;p18">
            <a:extLst>
              <a:ext uri="{FF2B5EF4-FFF2-40B4-BE49-F238E27FC236}">
                <a16:creationId xmlns:a16="http://schemas.microsoft.com/office/drawing/2014/main" id="{13512817-703B-489A-B377-F77FEF97054C}"/>
              </a:ext>
            </a:extLst>
          </p:cNvPr>
          <p:cNvSpPr txBox="1">
            <a:spLocks/>
          </p:cNvSpPr>
          <p:nvPr/>
        </p:nvSpPr>
        <p:spPr>
          <a:xfrm>
            <a:off x="824732" y="676951"/>
            <a:ext cx="7326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 dirty="0">
                <a:latin typeface="Raleway"/>
                <a:ea typeface="Raleway"/>
                <a:cs typeface="Raleway"/>
                <a:sym typeface="Raleway"/>
              </a:rPr>
              <a:t>Step 1: Create a Relational Schema for Entities</a:t>
            </a:r>
          </a:p>
          <a:p>
            <a:endParaRPr lang="en-SG"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91370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1074639" y="1162656"/>
            <a:ext cx="7326600" cy="78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b="1" dirty="0">
                <a:latin typeface="Raleway"/>
                <a:ea typeface="Raleway"/>
                <a:cs typeface="Raleway"/>
                <a:sym typeface="Raleway"/>
              </a:rPr>
              <a:t>Weak Entity</a:t>
            </a:r>
            <a:br>
              <a:rPr lang="en-SG" sz="2000" b="1" dirty="0">
                <a:latin typeface="Raleway"/>
                <a:ea typeface="Raleway"/>
                <a:cs typeface="Raleway"/>
                <a:sym typeface="Raleway"/>
              </a:rPr>
            </a:br>
            <a:endParaRPr lang="en-US"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15</a:t>
            </a:fld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434791" y="2564784"/>
            <a:ext cx="6966447" cy="7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SG" sz="1600" b="1" i="0" u="none" strike="noStrike" cap="none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Fine </a:t>
            </a:r>
            <a:r>
              <a:rPr lang="en-SG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SG" sz="1600" i="0" u="sng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SG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600" i="0" u="none" strike="noStrike" cap="none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AmountCharged</a:t>
            </a:r>
            <a:r>
              <a:rPr lang="en-SG" sz="160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dirty="0">
              <a:solidFill>
                <a:schemeClr val="dk1"/>
              </a:solidFill>
              <a:latin typeface="Raleway" panose="020B060402020202020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Raleway" panose="020B060402020202020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155;p18">
            <a:extLst>
              <a:ext uri="{FF2B5EF4-FFF2-40B4-BE49-F238E27FC236}">
                <a16:creationId xmlns:a16="http://schemas.microsoft.com/office/drawing/2014/main" id="{13512817-703B-489A-B377-F77FEF97054C}"/>
              </a:ext>
            </a:extLst>
          </p:cNvPr>
          <p:cNvSpPr txBox="1">
            <a:spLocks/>
          </p:cNvSpPr>
          <p:nvPr/>
        </p:nvSpPr>
        <p:spPr>
          <a:xfrm>
            <a:off x="824732" y="676951"/>
            <a:ext cx="7326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 dirty="0">
                <a:latin typeface="Raleway"/>
                <a:ea typeface="Raleway"/>
                <a:cs typeface="Raleway"/>
                <a:sym typeface="Raleway"/>
              </a:rPr>
              <a:t>Step 1: Create a Relational Schema for Entities</a:t>
            </a:r>
          </a:p>
          <a:p>
            <a:endParaRPr lang="en-SG"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B157D-43AB-43C8-8F78-5FB0AA1DC39F}"/>
              </a:ext>
            </a:extLst>
          </p:cNvPr>
          <p:cNvSpPr txBox="1"/>
          <p:nvPr/>
        </p:nvSpPr>
        <p:spPr>
          <a:xfrm>
            <a:off x="1308939" y="1810283"/>
            <a:ext cx="685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Raleway"/>
                <a:ea typeface="Raleway"/>
                <a:cs typeface="Raleway"/>
                <a:sym typeface="Raleway"/>
              </a:rPr>
              <a:t>Relational schema with same attributes of the weak entity and</a:t>
            </a:r>
            <a:br>
              <a:rPr lang="en-SG" sz="16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SG" sz="1600" dirty="0">
                <a:latin typeface="Raleway"/>
                <a:ea typeface="Raleway"/>
                <a:cs typeface="Raleway"/>
                <a:sym typeface="Raleway"/>
              </a:rPr>
              <a:t>  the primary key attribute of the identifying strong entity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24177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1074639" y="1497191"/>
            <a:ext cx="7326600" cy="94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b="1" dirty="0">
                <a:latin typeface="Raleway"/>
                <a:ea typeface="Raleway"/>
                <a:cs typeface="Raleway"/>
                <a:sym typeface="Raleway"/>
              </a:rPr>
              <a:t>Relationships between Strong Entities</a:t>
            </a:r>
            <a:br>
              <a:rPr lang="en-SG" sz="2000" b="1" dirty="0">
                <a:latin typeface="Raleway"/>
                <a:ea typeface="Raleway"/>
                <a:cs typeface="Raleway"/>
                <a:sym typeface="Raleway"/>
              </a:rPr>
            </a:br>
            <a:endParaRPr lang="en-US"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16</a:t>
            </a:fld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434791" y="2877017"/>
            <a:ext cx="6966447" cy="16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SG" sz="1600" b="1" i="0" u="none" strike="noStrike" cap="none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Borrows/Returns/Extends borrowing </a:t>
            </a:r>
            <a:r>
              <a:rPr lang="en-SG" sz="16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SG" sz="1600" i="0" u="sng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BookID</a:t>
            </a:r>
            <a:r>
              <a:rPr lang="en-SG" sz="16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br>
              <a:rPr lang="en-SG" sz="16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SG" sz="1600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SG" sz="16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600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DueDate</a:t>
            </a:r>
            <a:r>
              <a:rPr lang="en-SG" sz="16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SG" sz="16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SG" sz="16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SG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Reserves/Cancels reservation </a:t>
            </a:r>
            <a:r>
              <a:rPr lang="en-SG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SG" sz="1600" i="0" u="sng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BookID</a:t>
            </a:r>
            <a:r>
              <a:rPr lang="en-SG" sz="1600" i="0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600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SG" sz="16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SG" sz="16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SG" sz="16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SG" sz="1600" b="1" i="0" u="none" strike="noStrike" cap="none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Pay</a:t>
            </a:r>
            <a:r>
              <a:rPr lang="en-SG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SG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en-SG" sz="1600" u="sng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PaymentID</a:t>
            </a:r>
            <a:r>
              <a:rPr lang="en-SG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6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SG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-SG" sz="1600" i="1" u="none" strike="noStrike" cap="none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1"/>
              </a:buClr>
            </a:pPr>
            <a:endParaRPr lang="en-SG" sz="16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dirty="0">
              <a:solidFill>
                <a:schemeClr val="dk1"/>
              </a:solidFill>
              <a:latin typeface="Raleway" panose="020B060402020202020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Raleway" panose="020B060402020202020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155;p18">
            <a:extLst>
              <a:ext uri="{FF2B5EF4-FFF2-40B4-BE49-F238E27FC236}">
                <a16:creationId xmlns:a16="http://schemas.microsoft.com/office/drawing/2014/main" id="{13512817-703B-489A-B377-F77FEF97054C}"/>
              </a:ext>
            </a:extLst>
          </p:cNvPr>
          <p:cNvSpPr txBox="1">
            <a:spLocks/>
          </p:cNvSpPr>
          <p:nvPr/>
        </p:nvSpPr>
        <p:spPr>
          <a:xfrm>
            <a:off x="824732" y="676951"/>
            <a:ext cx="7326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 dirty="0">
                <a:latin typeface="Raleway"/>
                <a:ea typeface="Raleway"/>
                <a:cs typeface="Raleway"/>
                <a:sym typeface="Raleway"/>
              </a:rPr>
              <a:t>Step 2: Create a Relational Schema for      </a:t>
            </a:r>
            <a:br>
              <a:rPr lang="en-SG" sz="24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SG" sz="2400" b="1" dirty="0">
                <a:latin typeface="Raleway"/>
                <a:ea typeface="Raleway"/>
                <a:cs typeface="Raleway"/>
                <a:sym typeface="Raleway"/>
              </a:rPr>
              <a:t>               Relationships</a:t>
            </a:r>
          </a:p>
          <a:p>
            <a:endParaRPr lang="en-SG"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E395B-5C1D-4464-9B3C-0FCDEF2D4018}"/>
              </a:ext>
            </a:extLst>
          </p:cNvPr>
          <p:cNvSpPr txBox="1"/>
          <p:nvPr/>
        </p:nvSpPr>
        <p:spPr>
          <a:xfrm>
            <a:off x="1269583" y="2156251"/>
            <a:ext cx="8119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SG" sz="1600" dirty="0">
                <a:latin typeface="Raleway"/>
                <a:ea typeface="Raleway"/>
                <a:cs typeface="Raleway"/>
                <a:sym typeface="Raleway"/>
              </a:rPr>
              <a:t>Relational schema with the primary key attributes of participating entities</a:t>
            </a:r>
            <a:br>
              <a:rPr lang="en-SG" sz="16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SG" sz="1600" dirty="0">
                <a:latin typeface="Raleway"/>
                <a:ea typeface="Raleway"/>
                <a:cs typeface="Raleway"/>
                <a:sym typeface="Raleway"/>
              </a:rPr>
              <a:t>     and descriptive attributes of the relationship</a:t>
            </a:r>
            <a:endParaRPr lang="en-SG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823D43-38CF-4090-B422-7F0EA065C5FD}"/>
              </a:ext>
            </a:extLst>
          </p:cNvPr>
          <p:cNvCxnSpPr>
            <a:cxnSpLocks/>
          </p:cNvCxnSpPr>
          <p:nvPr/>
        </p:nvCxnSpPr>
        <p:spPr>
          <a:xfrm>
            <a:off x="7025269" y="2891885"/>
            <a:ext cx="0" cy="1729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17CF2C-E34F-4B2D-9EC8-2F02DD4E2393}"/>
              </a:ext>
            </a:extLst>
          </p:cNvPr>
          <p:cNvSpPr txBox="1"/>
          <p:nvPr/>
        </p:nvSpPr>
        <p:spPr>
          <a:xfrm>
            <a:off x="7053932" y="3000497"/>
            <a:ext cx="18203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1:N relationships:</a:t>
            </a:r>
            <a:br>
              <a:rPr lang="en-SG" sz="12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SG" sz="12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Primary key is the “N” entity’s primary key</a:t>
            </a:r>
            <a:br>
              <a:rPr lang="en-SG" sz="12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SG" sz="12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SG" sz="12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1:1 relationship:</a:t>
            </a:r>
            <a:br>
              <a:rPr lang="en-SG" sz="12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SG" sz="12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Primary key can be either participating entity’s primary key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25983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/>
        </p:nvSpPr>
        <p:spPr>
          <a:xfrm>
            <a:off x="743553" y="560390"/>
            <a:ext cx="7656900" cy="41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300" b="1" dirty="0">
                <a:latin typeface="Raleway" panose="020B0604020202020204" charset="0"/>
              </a:rPr>
              <a:t>Current Entity and Relationship Relational Schema</a:t>
            </a:r>
            <a:br>
              <a:rPr lang="en-SG" sz="2400" b="0" i="0" u="none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endParaRPr b="0" i="0" u="none" strike="noStrike" cap="none" dirty="0">
              <a:solidFill>
                <a:srgbClr val="000000"/>
              </a:solidFill>
              <a:latin typeface="Raleway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i="0" strike="noStrike" cap="none" dirty="0" err="1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LibraryUser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 (</a:t>
            </a:r>
            <a:r>
              <a:rPr lang="en-SG" b="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LibraryUserID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 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LibraryUserName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 Password)</a:t>
            </a: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 </a:t>
            </a: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b="1" i="0" strike="noStrike" cap="none" dirty="0" err="1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AdminUser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 (</a:t>
            </a:r>
            <a:r>
              <a:rPr lang="en-SG" b="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AdminUserID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AdminUserName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Password)  </a:t>
            </a:r>
            <a:endParaRPr dirty="0">
              <a:latin typeface="Raleway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b="1" i="0" strike="noStrike" cap="none" dirty="0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Book</a:t>
            </a:r>
            <a:r>
              <a:rPr lang="en-SG" b="1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 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(</a:t>
            </a:r>
            <a:r>
              <a:rPr lang="en-SG" b="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BookID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Title, ISBN, 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PageCount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PublishedDate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Status, Authors, Categories)</a:t>
            </a: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br>
              <a:rPr lang="en-SG" dirty="0">
                <a:solidFill>
                  <a:schemeClr val="dk1"/>
                </a:solidFill>
                <a:latin typeface="Raleway" panose="020B0604020202020204" charset="0"/>
              </a:rPr>
            </a:br>
            <a:r>
              <a:rPr lang="en-SG" b="1" dirty="0">
                <a:solidFill>
                  <a:srgbClr val="6AA84F"/>
                </a:solidFill>
                <a:latin typeface="Raleway" panose="020B0604020202020204" charset="0"/>
              </a:rPr>
              <a:t>Payment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 (</a:t>
            </a:r>
            <a:r>
              <a:rPr lang="en-SG" u="sng" dirty="0" err="1">
                <a:solidFill>
                  <a:schemeClr val="dk1"/>
                </a:solidFill>
                <a:latin typeface="Raleway" panose="020B0604020202020204" charset="0"/>
              </a:rPr>
              <a:t>PaymentID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 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AmountPaid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DateOfPayment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PaymentType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  <a:br>
              <a:rPr lang="en-SG" dirty="0">
                <a:solidFill>
                  <a:schemeClr val="dk1"/>
                </a:solidFill>
                <a:latin typeface="Raleway" panose="020B0604020202020204" charset="0"/>
              </a:rPr>
            </a:br>
            <a:endParaRPr dirty="0">
              <a:solidFill>
                <a:schemeClr val="dk1"/>
              </a:solidFill>
              <a:latin typeface="Raleway" panose="020B0604020202020204" charset="0"/>
            </a:endParaRPr>
          </a:p>
          <a:p>
            <a:r>
              <a:rPr lang="en-SG" b="1" dirty="0">
                <a:solidFill>
                  <a:srgbClr val="6AA84F"/>
                </a:solidFill>
                <a:latin typeface="Raleway" panose="020B0604020202020204" charset="0"/>
              </a:rPr>
              <a:t>Fine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 (</a:t>
            </a:r>
            <a:r>
              <a:rPr lang="en-SG" u="sng" dirty="0" err="1">
                <a:solidFill>
                  <a:schemeClr val="dk1"/>
                </a:solidFill>
                <a:latin typeface="Raleway" panose="020B0604020202020204" charset="0"/>
              </a:rPr>
              <a:t>LibraryUserID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AmountCharged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  <a:br>
              <a:rPr lang="en-SG" dirty="0">
                <a:solidFill>
                  <a:schemeClr val="dk1"/>
                </a:solidFill>
                <a:latin typeface="Raleway" panose="020B0604020202020204" charset="0"/>
              </a:rPr>
            </a:br>
            <a:br>
              <a:rPr lang="en-SG" dirty="0">
                <a:solidFill>
                  <a:schemeClr val="dk1"/>
                </a:solidFill>
                <a:latin typeface="Raleway" panose="020B0604020202020204" charset="0"/>
              </a:rPr>
            </a:br>
            <a:r>
              <a:rPr lang="en-SG" sz="1400" b="1" i="0" u="none" strike="noStrike" cap="none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Borrows/Returns/Extends borrowing </a:t>
            </a:r>
            <a:r>
              <a:rPr lang="en-SG" sz="14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SG" sz="1400" i="0" u="sng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BookID</a:t>
            </a:r>
            <a:r>
              <a:rPr lang="en-SG" sz="14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400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SG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400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DueDate</a:t>
            </a:r>
            <a:r>
              <a:rPr lang="en-SG" sz="14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SG" sz="14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SG" sz="14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Reserves/Cancels reservation </a:t>
            </a:r>
            <a:r>
              <a:rPr lang="en-SG" sz="1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SG" sz="1400" i="0" u="sng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BookID</a:t>
            </a:r>
            <a:r>
              <a:rPr lang="en-SG" sz="1400" i="0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400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SG" sz="140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SG" sz="14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SG" sz="14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SG" sz="1400" b="1" i="0" u="none" cap="none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Pay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SG" sz="1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en-SG" sz="1400" u="sng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PaymentID</a:t>
            </a:r>
            <a:r>
              <a:rPr lang="en-SG" sz="1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SG" sz="1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-SG" sz="1400" i="1" u="none" cap="none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 panose="020B0604020202020204" charset="0"/>
            </a:endParaRPr>
          </a:p>
        </p:txBody>
      </p:sp>
      <p:sp>
        <p:nvSpPr>
          <p:cNvPr id="3" name="Google Shape;157;p18">
            <a:extLst>
              <a:ext uri="{FF2B5EF4-FFF2-40B4-BE49-F238E27FC236}">
                <a16:creationId xmlns:a16="http://schemas.microsoft.com/office/drawing/2014/main" id="{96877DF4-796A-4F5F-BC50-9A67E3F675E7}"/>
              </a:ext>
            </a:extLst>
          </p:cNvPr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/>
        </p:nvSpPr>
        <p:spPr>
          <a:xfrm>
            <a:off x="743553" y="545522"/>
            <a:ext cx="7656900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latin typeface="Raleway" panose="020B0604020202020204" charset="0"/>
              </a:rPr>
              <a:t>Step 3: Refine Relational Schema</a:t>
            </a:r>
            <a:br>
              <a:rPr lang="en-SG" sz="2400" b="0" i="0" u="none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endParaRPr lang="en-SG" b="0" i="0" u="none" strike="noStrike" cap="none" dirty="0">
              <a:solidFill>
                <a:srgbClr val="000000"/>
              </a:solidFill>
              <a:latin typeface="Raleway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Combining Relationships</a:t>
            </a: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endParaRPr lang="en-SG" b="0" i="0" strike="noStrike" cap="none" dirty="0">
              <a:solidFill>
                <a:srgbClr val="000000"/>
              </a:solidFill>
              <a:latin typeface="Raleway" panose="020B060402020202020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i="0" strike="noStrike" cap="none" dirty="0" err="1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LibraryUser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 (</a:t>
            </a:r>
            <a:r>
              <a:rPr lang="en-SG" b="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LibraryUserID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 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LibraryUserName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 Password)</a:t>
            </a: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b="1" i="0" strike="noStrike" cap="none" dirty="0" err="1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AdminUser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 (</a:t>
            </a:r>
            <a:r>
              <a:rPr lang="en-SG" b="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AdminUserID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AdminUserName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Password)  </a:t>
            </a: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b="1" i="0" strike="noStrike" cap="none" dirty="0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Book</a:t>
            </a:r>
            <a:r>
              <a:rPr lang="en-SG" b="1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 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(</a:t>
            </a:r>
            <a:r>
              <a:rPr lang="en-SG" b="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BookID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Title, ISBN, 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PageCount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PublishedDate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Status, Authors, Categories, </a:t>
            </a:r>
            <a:r>
              <a:rPr lang="en-SG" i="0" strike="noStrike" cap="none" dirty="0" err="1">
                <a:solidFill>
                  <a:srgbClr val="FF0000"/>
                </a:solidFill>
                <a:latin typeface="Raleway" panose="020B0604020202020204" charset="0"/>
                <a:sym typeface="Arial"/>
              </a:rPr>
              <a:t>BorrowerID</a:t>
            </a:r>
            <a:r>
              <a:rPr lang="en-SG" b="0" i="0" strike="noStrike" cap="none" dirty="0">
                <a:latin typeface="Raleway" panose="020B0604020202020204" charset="0"/>
                <a:sym typeface="Arial"/>
              </a:rPr>
              <a:t>, </a:t>
            </a:r>
            <a:r>
              <a:rPr lang="en-SG" b="0" i="0" strike="noStrike" cap="none" dirty="0" err="1">
                <a:solidFill>
                  <a:srgbClr val="FF0000"/>
                </a:solidFill>
                <a:latin typeface="Raleway" panose="020B0604020202020204" charset="0"/>
                <a:sym typeface="Arial"/>
              </a:rPr>
              <a:t>DueDate</a:t>
            </a:r>
            <a:r>
              <a:rPr lang="en-SG" b="0" i="0" strike="noStrike" cap="none" dirty="0">
                <a:latin typeface="Raleway" panose="020B0604020202020204" charset="0"/>
                <a:sym typeface="Arial"/>
              </a:rPr>
              <a:t>, </a:t>
            </a:r>
            <a:r>
              <a:rPr lang="en-SG" b="0" i="0" strike="noStrike" cap="none" dirty="0" err="1">
                <a:solidFill>
                  <a:srgbClr val="FF0000"/>
                </a:solidFill>
                <a:latin typeface="Raleway" panose="020B0604020202020204" charset="0"/>
                <a:sym typeface="Arial"/>
              </a:rPr>
              <a:t>ReserverID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)</a:t>
            </a:r>
            <a:br>
              <a:rPr lang="en-SG" dirty="0">
                <a:solidFill>
                  <a:schemeClr val="dk1"/>
                </a:solidFill>
                <a:latin typeface="Raleway" panose="020B0604020202020204" charset="0"/>
              </a:rPr>
            </a:br>
            <a:r>
              <a:rPr lang="en-SG" b="1" dirty="0">
                <a:solidFill>
                  <a:srgbClr val="6AA84F"/>
                </a:solidFill>
                <a:latin typeface="Raleway" panose="020B0604020202020204" charset="0"/>
              </a:rPr>
              <a:t>Payment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 (</a:t>
            </a:r>
            <a:r>
              <a:rPr lang="en-SG" u="sng" dirty="0" err="1">
                <a:solidFill>
                  <a:schemeClr val="dk1"/>
                </a:solidFill>
                <a:latin typeface="Raleway" panose="020B0604020202020204" charset="0"/>
              </a:rPr>
              <a:t>PaymentID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 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AmountPaid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DateOfPayment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PaymentType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rgbClr val="FF0000"/>
                </a:solidFill>
                <a:latin typeface="Raleway" panose="020B0604020202020204" charset="0"/>
              </a:rPr>
              <a:t>LibraryUserID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  <a:endParaRPr lang="en-US" dirty="0">
              <a:solidFill>
                <a:schemeClr val="dk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SG" b="1" dirty="0">
                <a:solidFill>
                  <a:srgbClr val="6AA84F"/>
                </a:solidFill>
                <a:latin typeface="Raleway" panose="020B0604020202020204" charset="0"/>
              </a:rPr>
              <a:t>Fine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 (</a:t>
            </a:r>
            <a:r>
              <a:rPr lang="en-SG" u="sng" dirty="0" err="1">
                <a:solidFill>
                  <a:schemeClr val="dk1"/>
                </a:solidFill>
                <a:latin typeface="Raleway" panose="020B0604020202020204" charset="0"/>
              </a:rPr>
              <a:t>LibraryUserID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AmountCharged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  <a:endParaRPr lang="en-US" dirty="0">
              <a:solidFill>
                <a:schemeClr val="dk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</a:pPr>
            <a:br>
              <a:rPr lang="en-US" sz="1100" dirty="0">
                <a:solidFill>
                  <a:schemeClr val="dk1"/>
                </a:solidFill>
                <a:latin typeface="Raleway" panose="020B0604020202020204" charset="0"/>
              </a:rPr>
            </a:br>
            <a:r>
              <a:rPr lang="en-US" sz="1100" strike="sngStrike" dirty="0">
                <a:solidFill>
                  <a:schemeClr val="dk1"/>
                </a:solidFill>
                <a:latin typeface="Raleway" panose="020B0604020202020204" charset="0"/>
              </a:rPr>
              <a:t> </a:t>
            </a:r>
            <a:r>
              <a:rPr lang="en-US" sz="1200" b="1" i="0" u="none" strike="sngStrike" cap="none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Borrows/Returns/Extends borrowing </a:t>
            </a:r>
            <a:r>
              <a:rPr lang="en-US" sz="1200" i="0" u="none" strike="sng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200" i="0" u="none" strike="sng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US" sz="1200" i="0" u="none" strike="sng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200" i="0" u="sng" strike="sng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BookID</a:t>
            </a:r>
            <a:r>
              <a:rPr lang="en-US" sz="1200" i="0" u="none" strike="sng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200" i="0" u="none" strike="sng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DueDate</a:t>
            </a:r>
            <a:r>
              <a:rPr lang="en-US" sz="1200" i="0" u="none" strike="sng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br>
              <a:rPr lang="en-US" sz="1200" b="1" i="0" u="non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200" b="1" i="0" u="none" strike="sng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200" b="1" strike="sngStrike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Reserves/Cancels reservation </a:t>
            </a:r>
            <a:r>
              <a:rPr lang="en-US" sz="1200" strike="sngStrik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200" i="0" u="none" strike="sng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US" sz="1200" i="0" u="none" strike="sng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200" i="0" u="sng" strike="sng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BookID</a:t>
            </a:r>
            <a:r>
              <a:rPr lang="en-US" sz="1200" i="0" u="none" strike="sng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US" sz="1200" b="1" i="0" u="none" strike="sng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200" b="1" i="0" u="none" strike="sng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200" b="1" i="0" u="none" strike="sngStrike" cap="none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Pay</a:t>
            </a:r>
            <a:r>
              <a:rPr lang="en-US" sz="1200" b="1" strike="sngStrike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US" sz="1200" strike="sngStrik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en-US" sz="1200" u="sng" strike="sngStrik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PaymentID</a:t>
            </a:r>
            <a:r>
              <a:rPr lang="en-US" sz="1200" strike="sngStrik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200" strike="sngStrik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US" sz="1200" strike="sngStrik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endParaRPr lang="en-US" sz="1200" i="1" u="none" strike="sngStrike" cap="none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dk1"/>
              </a:solidFill>
              <a:latin typeface="Raleway" panose="020B0604020202020204" charset="0"/>
            </a:endParaRPr>
          </a:p>
        </p:txBody>
      </p:sp>
      <p:sp>
        <p:nvSpPr>
          <p:cNvPr id="3" name="Google Shape;157;p18">
            <a:extLst>
              <a:ext uri="{FF2B5EF4-FFF2-40B4-BE49-F238E27FC236}">
                <a16:creationId xmlns:a16="http://schemas.microsoft.com/office/drawing/2014/main" id="{96877DF4-796A-4F5F-BC50-9A67E3F675E7}"/>
              </a:ext>
            </a:extLst>
          </p:cNvPr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3C96EB-150E-4415-840E-3D56CE1195A5}"/>
              </a:ext>
            </a:extLst>
          </p:cNvPr>
          <p:cNvCxnSpPr/>
          <p:nvPr/>
        </p:nvCxnSpPr>
        <p:spPr>
          <a:xfrm>
            <a:off x="4861931" y="4192861"/>
            <a:ext cx="58729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0CE8A1-7C86-4AA6-BB13-65D0F7CF0A10}"/>
              </a:ext>
            </a:extLst>
          </p:cNvPr>
          <p:cNvSpPr txBox="1"/>
          <p:nvPr/>
        </p:nvSpPr>
        <p:spPr>
          <a:xfrm>
            <a:off x="5458390" y="4005248"/>
            <a:ext cx="19663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i="0" strike="noStrike" cap="none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Integrate </a:t>
            </a: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into Book relation, with </a:t>
            </a:r>
            <a:r>
              <a:rPr lang="en-SG" sz="1050" dirty="0" err="1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LibraryUserID</a:t>
            </a: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 as a FK</a:t>
            </a:r>
            <a:endParaRPr lang="en-SG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9BB33E-5762-4F56-8107-38E545D456B3}"/>
              </a:ext>
            </a:extLst>
          </p:cNvPr>
          <p:cNvCxnSpPr/>
          <p:nvPr/>
        </p:nvCxnSpPr>
        <p:spPr>
          <a:xfrm>
            <a:off x="3207833" y="4465438"/>
            <a:ext cx="58729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5051AA-EAF1-4666-A135-91D5DF840F69}"/>
              </a:ext>
            </a:extLst>
          </p:cNvPr>
          <p:cNvSpPr txBox="1"/>
          <p:nvPr/>
        </p:nvSpPr>
        <p:spPr>
          <a:xfrm>
            <a:off x="3795130" y="4331768"/>
            <a:ext cx="219679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i="0" strike="noStrike" cap="none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Integrate </a:t>
            </a: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into Payment relation, with </a:t>
            </a:r>
            <a:r>
              <a:rPr lang="en-SG" sz="1050" dirty="0" err="1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LibraryUserID</a:t>
            </a: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 as a FK</a:t>
            </a:r>
            <a:endParaRPr lang="en-SG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0A3C1-3CFE-485A-89E8-949CE243DA7D}"/>
              </a:ext>
            </a:extLst>
          </p:cNvPr>
          <p:cNvCxnSpPr/>
          <p:nvPr/>
        </p:nvCxnSpPr>
        <p:spPr>
          <a:xfrm>
            <a:off x="6043828" y="3925814"/>
            <a:ext cx="58729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DBB67F-0ED0-4E03-8970-0121451B1C3E}"/>
              </a:ext>
            </a:extLst>
          </p:cNvPr>
          <p:cNvSpPr txBox="1"/>
          <p:nvPr/>
        </p:nvSpPr>
        <p:spPr>
          <a:xfrm>
            <a:off x="6597370" y="3589750"/>
            <a:ext cx="242841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i="0" strike="noStrike" cap="none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Integrate </a:t>
            </a: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into Book relation, with </a:t>
            </a:r>
            <a:r>
              <a:rPr lang="en-SG" sz="1050" dirty="0" err="1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LibraryUserID</a:t>
            </a: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 and </a:t>
            </a:r>
            <a:r>
              <a:rPr lang="en-SG" sz="1050" dirty="0" err="1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DueDate</a:t>
            </a: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 as FK</a:t>
            </a:r>
            <a:endParaRPr lang="en-SG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1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/>
        </p:nvSpPr>
        <p:spPr>
          <a:xfrm>
            <a:off x="743553" y="545522"/>
            <a:ext cx="76569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latin typeface="Raleway" panose="020B0604020202020204" charset="0"/>
              </a:rPr>
              <a:t>Step 3: Refine Relational Schema</a:t>
            </a:r>
            <a:br>
              <a:rPr lang="en-SG" sz="2400" b="0" i="0" u="none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endParaRPr lang="en-SG" b="0" i="0" u="none" strike="noStrike" cap="none" dirty="0">
              <a:solidFill>
                <a:srgbClr val="000000"/>
              </a:solidFill>
              <a:latin typeface="Raleway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Normalizing</a:t>
            </a: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endParaRPr lang="en-SG" b="0" i="0" strike="noStrike" cap="none" dirty="0">
              <a:solidFill>
                <a:srgbClr val="000000"/>
              </a:solidFill>
              <a:latin typeface="Raleway" panose="020B060402020202020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i="0" strike="noStrike" cap="none" dirty="0" err="1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LibraryUser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 (</a:t>
            </a:r>
            <a:r>
              <a:rPr lang="en-SG" b="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LibraryUserID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 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LibraryUserName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 Password)</a:t>
            </a: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b="1" i="0" strike="noStrike" cap="none" dirty="0" err="1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AdminUser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 (</a:t>
            </a:r>
            <a:r>
              <a:rPr lang="en-SG" b="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AdminUserID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AdminUserName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Password)  </a:t>
            </a:r>
            <a:b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b="1" i="0" strike="noStrike" cap="none" dirty="0">
                <a:solidFill>
                  <a:srgbClr val="6AA84F"/>
                </a:solidFill>
                <a:latin typeface="Raleway" panose="020B0604020202020204" charset="0"/>
                <a:sym typeface="Arial"/>
              </a:rPr>
              <a:t>Book</a:t>
            </a:r>
            <a:r>
              <a:rPr lang="en-SG" b="1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 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(</a:t>
            </a:r>
            <a:r>
              <a:rPr lang="en-SG" b="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BookID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Title, ISBN, 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PageCount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b="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PublishedDate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Status, Authors, Categories, </a:t>
            </a:r>
            <a:r>
              <a:rPr lang="en-SG" i="0" strike="sngStrike" cap="none" dirty="0" err="1">
                <a:solidFill>
                  <a:schemeClr val="accent2">
                    <a:lumMod val="75000"/>
                  </a:schemeClr>
                </a:solidFill>
                <a:latin typeface="Raleway" panose="020B0604020202020204" charset="0"/>
                <a:sym typeface="Arial"/>
              </a:rPr>
              <a:t>BorrowerID</a:t>
            </a:r>
            <a:r>
              <a:rPr lang="en-SG" b="0" i="0" strike="sngStrike" cap="none" dirty="0">
                <a:latin typeface="Raleway" panose="020B0604020202020204" charset="0"/>
                <a:sym typeface="Arial"/>
              </a:rPr>
              <a:t>, </a:t>
            </a:r>
            <a:r>
              <a:rPr lang="en-SG" b="0" i="0" strike="sngStrike" cap="none" dirty="0" err="1">
                <a:solidFill>
                  <a:schemeClr val="accent2">
                    <a:lumMod val="75000"/>
                  </a:schemeClr>
                </a:solidFill>
                <a:latin typeface="Raleway" panose="020B0604020202020204" charset="0"/>
                <a:sym typeface="Arial"/>
              </a:rPr>
              <a:t>DueDate</a:t>
            </a:r>
            <a:r>
              <a:rPr lang="en-SG" b="0" i="0" strike="sngStrike" cap="none" dirty="0">
                <a:latin typeface="Raleway" panose="020B0604020202020204" charset="0"/>
                <a:sym typeface="Arial"/>
              </a:rPr>
              <a:t>, </a:t>
            </a:r>
            <a:r>
              <a:rPr lang="en-SG" b="0" i="0" strike="sngStrike" cap="none" dirty="0" err="1">
                <a:solidFill>
                  <a:schemeClr val="accent2">
                    <a:lumMod val="75000"/>
                  </a:schemeClr>
                </a:solidFill>
                <a:latin typeface="Raleway" panose="020B0604020202020204" charset="0"/>
                <a:sym typeface="Arial"/>
              </a:rPr>
              <a:t>ReserverID</a:t>
            </a:r>
            <a:r>
              <a:rPr lang="en-SG" b="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)</a:t>
            </a:r>
            <a:br>
              <a:rPr lang="en-SG" dirty="0">
                <a:solidFill>
                  <a:schemeClr val="dk1"/>
                </a:solidFill>
                <a:latin typeface="Raleway" panose="020B0604020202020204" charset="0"/>
              </a:rPr>
            </a:br>
            <a:r>
              <a:rPr lang="en-SG" b="1" dirty="0">
                <a:solidFill>
                  <a:srgbClr val="6AA84F"/>
                </a:solidFill>
                <a:latin typeface="Raleway" panose="020B0604020202020204" charset="0"/>
              </a:rPr>
              <a:t>Payment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 (</a:t>
            </a:r>
            <a:r>
              <a:rPr lang="en-SG" u="sng" dirty="0" err="1">
                <a:solidFill>
                  <a:schemeClr val="dk1"/>
                </a:solidFill>
                <a:latin typeface="Raleway" panose="020B0604020202020204" charset="0"/>
              </a:rPr>
              <a:t>PaymentID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 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AmountPaid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DateOfPayment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PaymentType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tx1"/>
                </a:solidFill>
                <a:latin typeface="Raleway" panose="020B0604020202020204" charset="0"/>
              </a:rPr>
              <a:t>LibraryUserID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  <a:endParaRPr lang="en-US" dirty="0">
              <a:solidFill>
                <a:schemeClr val="dk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SG" b="1" dirty="0">
                <a:solidFill>
                  <a:srgbClr val="6AA84F"/>
                </a:solidFill>
                <a:latin typeface="Raleway" panose="020B0604020202020204" charset="0"/>
              </a:rPr>
              <a:t>Fine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 (</a:t>
            </a:r>
            <a:r>
              <a:rPr lang="en-SG" u="sng" dirty="0" err="1">
                <a:solidFill>
                  <a:schemeClr val="dk1"/>
                </a:solidFill>
                <a:latin typeface="Raleway" panose="020B0604020202020204" charset="0"/>
              </a:rPr>
              <a:t>LibraryUserID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dirty="0" err="1">
                <a:solidFill>
                  <a:schemeClr val="dk1"/>
                </a:solidFill>
                <a:latin typeface="Raleway" panose="020B0604020202020204" charset="0"/>
              </a:rPr>
              <a:t>AmountCharged</a:t>
            </a:r>
            <a:r>
              <a:rPr lang="en-SG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  <a:br>
              <a:rPr lang="en-SG" dirty="0">
                <a:solidFill>
                  <a:schemeClr val="dk1"/>
                </a:solidFill>
                <a:latin typeface="Raleway" panose="020B0604020202020204" charset="0"/>
              </a:rPr>
            </a:br>
            <a:br>
              <a:rPr lang="en-SG" dirty="0">
                <a:solidFill>
                  <a:schemeClr val="dk1"/>
                </a:solidFill>
                <a:latin typeface="Raleway" panose="020B0604020202020204" charset="0"/>
              </a:rPr>
            </a:br>
            <a:endParaRPr lang="en-US" dirty="0">
              <a:solidFill>
                <a:schemeClr val="dk1"/>
              </a:solidFill>
              <a:latin typeface="Raleway" panose="020B0604020202020204" charset="0"/>
            </a:endParaRPr>
          </a:p>
        </p:txBody>
      </p:sp>
      <p:sp>
        <p:nvSpPr>
          <p:cNvPr id="3" name="Google Shape;157;p18">
            <a:extLst>
              <a:ext uri="{FF2B5EF4-FFF2-40B4-BE49-F238E27FC236}">
                <a16:creationId xmlns:a16="http://schemas.microsoft.com/office/drawing/2014/main" id="{96877DF4-796A-4F5F-BC50-9A67E3F675E7}"/>
              </a:ext>
            </a:extLst>
          </p:cNvPr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C89E3-BB83-4E98-A6F7-79C8E452FD53}"/>
              </a:ext>
            </a:extLst>
          </p:cNvPr>
          <p:cNvSpPr txBox="1"/>
          <p:nvPr/>
        </p:nvSpPr>
        <p:spPr>
          <a:xfrm>
            <a:off x="743547" y="3823302"/>
            <a:ext cx="34238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i="0" strike="noStrike" cap="none" dirty="0" err="1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BorrowerID</a:t>
            </a:r>
            <a:r>
              <a:rPr lang="en-SG" sz="1050" b="0" i="0" strike="noStrike" cap="none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 and </a:t>
            </a:r>
            <a:r>
              <a:rPr lang="en-SG" sz="1050" b="0" i="0" strike="noStrike" cap="none" dirty="0" err="1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DueDate</a:t>
            </a:r>
            <a:r>
              <a:rPr lang="en-SG" sz="1050" b="0" i="0" strike="noStrike" cap="none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 are dependent on </a:t>
            </a:r>
            <a:r>
              <a:rPr lang="en-SG" sz="1050" b="0" i="0" strike="noStrike" cap="none" dirty="0" err="1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BookID</a:t>
            </a: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, and can be extracted into a Borrow relation.</a:t>
            </a:r>
            <a:endParaRPr lang="en-SG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D7BE4-9734-4E78-B521-6E07F94A2750}"/>
              </a:ext>
            </a:extLst>
          </p:cNvPr>
          <p:cNvSpPr txBox="1"/>
          <p:nvPr/>
        </p:nvSpPr>
        <p:spPr>
          <a:xfrm>
            <a:off x="743547" y="4283897"/>
            <a:ext cx="34238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i="0" strike="noStrike" cap="none" dirty="0" err="1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ReserverID</a:t>
            </a:r>
            <a:r>
              <a:rPr lang="en-SG" sz="1050" b="0" i="0" strike="noStrike" cap="none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 is dependent on </a:t>
            </a:r>
            <a:r>
              <a:rPr lang="en-SG" sz="1050" b="0" i="0" strike="noStrike" cap="none" dirty="0" err="1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BookID</a:t>
            </a: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, </a:t>
            </a:r>
            <a:b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</a:br>
            <a:r>
              <a:rPr lang="en-SG" sz="105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</a:rPr>
              <a:t>and can be extracted into a Reserve relation.</a:t>
            </a:r>
            <a:endParaRPr lang="en-SG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03E1CB-1384-49CF-A8A9-4F8E94BECD59}"/>
              </a:ext>
            </a:extLst>
          </p:cNvPr>
          <p:cNvCxnSpPr/>
          <p:nvPr/>
        </p:nvCxnSpPr>
        <p:spPr>
          <a:xfrm>
            <a:off x="4278351" y="4014442"/>
            <a:ext cx="58729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9E4682-0861-4AD7-961F-32EFC8855FBA}"/>
              </a:ext>
            </a:extLst>
          </p:cNvPr>
          <p:cNvCxnSpPr/>
          <p:nvPr/>
        </p:nvCxnSpPr>
        <p:spPr>
          <a:xfrm>
            <a:off x="4285785" y="4460490"/>
            <a:ext cx="58729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7C3988-4A04-4AE2-9560-229DA7EB0F55}"/>
              </a:ext>
            </a:extLst>
          </p:cNvPr>
          <p:cNvSpPr txBox="1"/>
          <p:nvPr/>
        </p:nvSpPr>
        <p:spPr>
          <a:xfrm>
            <a:off x="4917687" y="3845685"/>
            <a:ext cx="3876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Raleway" panose="020B0604020202020204" charset="0"/>
              </a:rPr>
              <a:t>Borrow </a:t>
            </a:r>
            <a:r>
              <a:rPr lang="en-US" sz="1400" dirty="0">
                <a:solidFill>
                  <a:schemeClr val="dk1"/>
                </a:solidFill>
                <a:latin typeface="Raleway" panose="020B0604020202020204" charset="0"/>
              </a:rPr>
              <a:t>(</a:t>
            </a:r>
            <a:r>
              <a:rPr lang="en-US" sz="1400" u="sng" dirty="0" err="1">
                <a:solidFill>
                  <a:schemeClr val="dk1"/>
                </a:solidFill>
                <a:latin typeface="Raleway" panose="020B0604020202020204" charset="0"/>
              </a:rPr>
              <a:t>BookID</a:t>
            </a:r>
            <a:r>
              <a:rPr lang="en-US" sz="14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Raleway" panose="020B0604020202020204" charset="0"/>
              </a:rPr>
              <a:t>LibraryUserID</a:t>
            </a:r>
            <a:r>
              <a:rPr lang="en-US" sz="14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Raleway" panose="020B0604020202020204" charset="0"/>
              </a:rPr>
              <a:t>DueDate</a:t>
            </a:r>
            <a:r>
              <a:rPr lang="en-US" sz="1400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13831-67C5-46A8-9008-8702D0368F09}"/>
              </a:ext>
            </a:extLst>
          </p:cNvPr>
          <p:cNvSpPr txBox="1"/>
          <p:nvPr/>
        </p:nvSpPr>
        <p:spPr>
          <a:xfrm>
            <a:off x="4917687" y="4291733"/>
            <a:ext cx="3876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Raleway" panose="020B0604020202020204" charset="0"/>
              </a:rPr>
              <a:t>Reserve </a:t>
            </a:r>
            <a:r>
              <a:rPr lang="en-US" sz="1400" dirty="0">
                <a:solidFill>
                  <a:schemeClr val="dk1"/>
                </a:solidFill>
                <a:latin typeface="Raleway" panose="020B0604020202020204" charset="0"/>
              </a:rPr>
              <a:t>(</a:t>
            </a:r>
            <a:r>
              <a:rPr lang="en-US" sz="1400" u="sng" dirty="0" err="1">
                <a:solidFill>
                  <a:schemeClr val="dk1"/>
                </a:solidFill>
                <a:latin typeface="Raleway" panose="020B0604020202020204" charset="0"/>
              </a:rPr>
              <a:t>BookID</a:t>
            </a:r>
            <a:r>
              <a:rPr lang="en-US" sz="14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Raleway" panose="020B0604020202020204" charset="0"/>
              </a:rPr>
              <a:t>LibraryUserID</a:t>
            </a:r>
            <a:r>
              <a:rPr lang="en-US" sz="1400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644B9-171F-4247-85B9-E7C446ABEE5F}"/>
              </a:ext>
            </a:extLst>
          </p:cNvPr>
          <p:cNvSpPr txBox="1"/>
          <p:nvPr/>
        </p:nvSpPr>
        <p:spPr>
          <a:xfrm>
            <a:off x="7006815" y="4844404"/>
            <a:ext cx="19141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i="0" strike="noStrike" cap="none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3</a:t>
            </a:r>
            <a:r>
              <a:rPr lang="en-SG" sz="1050" b="0" i="0" strike="noStrike" cap="none" baseline="30000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rd</a:t>
            </a:r>
            <a:r>
              <a:rPr lang="en-SG" sz="1050" b="0" i="0" strike="noStrike" cap="none" dirty="0">
                <a:solidFill>
                  <a:schemeClr val="accent2">
                    <a:lumMod val="50000"/>
                  </a:schemeClr>
                </a:solidFill>
                <a:latin typeface="Raleway" panose="020B0604020202020204" charset="0"/>
                <a:sym typeface="Arial"/>
              </a:rPr>
              <a:t> Normal Form Achieved!</a:t>
            </a:r>
            <a:endParaRPr lang="en-SG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6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body" idx="4294967295"/>
          </p:nvPr>
        </p:nvSpPr>
        <p:spPr>
          <a:xfrm>
            <a:off x="1121575" y="1228912"/>
            <a:ext cx="7264142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 1 </a:t>
            </a:r>
            <a:r>
              <a:rPr lang="en-S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ER Diagram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SG" dirty="0">
                <a:solidFill>
                  <a:schemeClr val="dk1"/>
                </a:solidFill>
              </a:rPr>
              <a:t>Identify entities, primary key(s) and other associated attributes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SG" dirty="0">
                <a:solidFill>
                  <a:schemeClr val="dk1"/>
                </a:solidFill>
              </a:rPr>
              <a:t>Identify relationships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SG" dirty="0">
                <a:solidFill>
                  <a:schemeClr val="dk1"/>
                </a:solidFill>
              </a:rPr>
              <a:t>Determine cardinality of relationships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SG" dirty="0">
                <a:solidFill>
                  <a:schemeClr val="dk1"/>
                </a:solidFill>
              </a:rPr>
              <a:t>Form an Entity-Relationship (ER) diagram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 2 </a:t>
            </a:r>
            <a:r>
              <a:rPr lang="en-S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Logical Data Model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US" b="0" i="0" u="none" strike="noStrike" cap="none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relational schema for entities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US" b="0" i="0" u="none" strike="noStrike" cap="none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relational schema for relationships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US" b="0" i="0" u="none" strike="noStrike" cap="none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Refine relational schema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US" b="0" i="0" u="none" strike="noStrike" cap="none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Produce the final relational schema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4294967295"/>
          </p:nvPr>
        </p:nvSpPr>
        <p:spPr>
          <a:xfrm>
            <a:off x="728725" y="601850"/>
            <a:ext cx="7154700" cy="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3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a972b25b4_0_29"/>
          <p:cNvSpPr txBox="1"/>
          <p:nvPr/>
        </p:nvSpPr>
        <p:spPr>
          <a:xfrm>
            <a:off x="743553" y="589273"/>
            <a:ext cx="68913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aleway" panose="020B0604020202020204" charset="0"/>
              </a:rPr>
              <a:t>Step 4: Produce the Final Relational Schema</a:t>
            </a:r>
            <a:endParaRPr lang="en-US" sz="12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" panose="020B0604020202020204" charset="0"/>
            </a:endParaRPr>
          </a:p>
        </p:txBody>
      </p:sp>
      <p:sp>
        <p:nvSpPr>
          <p:cNvPr id="6" name="Google Shape;157;p18">
            <a:extLst>
              <a:ext uri="{FF2B5EF4-FFF2-40B4-BE49-F238E27FC236}">
                <a16:creationId xmlns:a16="http://schemas.microsoft.com/office/drawing/2014/main" id="{4E3C39B9-BC49-4173-863A-0C268017622B}"/>
              </a:ext>
            </a:extLst>
          </p:cNvPr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DF998-AE3F-45E5-A35A-38838E242732}"/>
              </a:ext>
            </a:extLst>
          </p:cNvPr>
          <p:cNvSpPr txBox="1"/>
          <p:nvPr/>
        </p:nvSpPr>
        <p:spPr>
          <a:xfrm>
            <a:off x="985024" y="1266794"/>
            <a:ext cx="763115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strike="noStrike" cap="none" dirty="0" err="1">
                <a:solidFill>
                  <a:schemeClr val="tx1"/>
                </a:solidFill>
                <a:latin typeface="Raleway" panose="020B0604020202020204" charset="0"/>
                <a:sym typeface="Arial"/>
              </a:rPr>
              <a:t>LibraryUser</a:t>
            </a:r>
            <a:r>
              <a:rPr lang="en-SG" sz="1400" i="0" strike="noStrike" cap="none" dirty="0">
                <a:solidFill>
                  <a:schemeClr val="tx1"/>
                </a:solidFill>
                <a:latin typeface="Raleway" panose="020B0604020202020204" charset="0"/>
                <a:sym typeface="Arial"/>
              </a:rPr>
              <a:t> (</a:t>
            </a:r>
            <a:r>
              <a:rPr lang="en-SG" sz="140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LibraryUserID</a:t>
            </a:r>
            <a: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 </a:t>
            </a:r>
            <a:r>
              <a:rPr lang="en-SG" sz="140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LibraryUserName</a:t>
            </a:r>
            <a: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 Password)</a:t>
            </a:r>
            <a:b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 </a:t>
            </a:r>
            <a:b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sz="1400" b="1" i="0" strike="noStrike" cap="none" dirty="0" err="1">
                <a:solidFill>
                  <a:schemeClr val="tx1"/>
                </a:solidFill>
                <a:latin typeface="Raleway" panose="020B0604020202020204" charset="0"/>
                <a:sym typeface="Arial"/>
              </a:rPr>
              <a:t>AdminUser</a:t>
            </a:r>
            <a:r>
              <a:rPr lang="en-SG" sz="1400" i="0" strike="noStrike" cap="none" dirty="0">
                <a:solidFill>
                  <a:schemeClr val="tx1"/>
                </a:solidFill>
                <a:latin typeface="Raleway" panose="020B0604020202020204" charset="0"/>
                <a:sym typeface="Arial"/>
              </a:rPr>
              <a:t> (</a:t>
            </a:r>
            <a:r>
              <a:rPr lang="en-SG" sz="1400" i="0" u="sng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AdminUserID</a:t>
            </a:r>
            <a: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sz="140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AdminUserName</a:t>
            </a:r>
            <a: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Password)  </a:t>
            </a:r>
            <a:endParaRPr lang="en-SG" sz="1400" dirty="0">
              <a:latin typeface="Raleway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</a:br>
            <a:r>
              <a:rPr lang="en-SG" sz="1400" b="1" i="0" strike="noStrike" cap="none" dirty="0">
                <a:solidFill>
                  <a:schemeClr val="tx1"/>
                </a:solidFill>
                <a:latin typeface="Raleway" panose="020B0604020202020204" charset="0"/>
                <a:sym typeface="Arial"/>
              </a:rPr>
              <a:t>Book</a:t>
            </a:r>
            <a:r>
              <a:rPr lang="en-SG" sz="1400" i="0" strike="noStrike" cap="none" dirty="0">
                <a:solidFill>
                  <a:schemeClr val="tx1"/>
                </a:solidFill>
                <a:latin typeface="Raleway" panose="020B0604020202020204" charset="0"/>
                <a:sym typeface="Arial"/>
              </a:rPr>
              <a:t> (</a:t>
            </a:r>
            <a:r>
              <a:rPr lang="en-SG" sz="1400" i="0" u="sng" strike="noStrike" cap="none" dirty="0" err="1">
                <a:solidFill>
                  <a:schemeClr val="tx1"/>
                </a:solidFill>
                <a:latin typeface="Raleway" panose="020B0604020202020204" charset="0"/>
                <a:sym typeface="Arial"/>
              </a:rPr>
              <a:t>BookID</a:t>
            </a:r>
            <a: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Title, ISBN, </a:t>
            </a:r>
            <a:r>
              <a:rPr lang="en-SG" sz="140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PageCount</a:t>
            </a:r>
            <a: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</a:t>
            </a:r>
            <a:r>
              <a:rPr lang="en-SG" sz="1400" i="0" strike="noStrike" cap="none" dirty="0" err="1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PublishedDate</a:t>
            </a:r>
            <a:r>
              <a:rPr lang="en-SG" sz="1400" i="0" strike="noStrike" cap="none" dirty="0">
                <a:solidFill>
                  <a:srgbClr val="000000"/>
                </a:solidFill>
                <a:latin typeface="Raleway" panose="020B0604020202020204" charset="0"/>
                <a:sym typeface="Arial"/>
              </a:rPr>
              <a:t>, Status, Authors, Categories)</a:t>
            </a:r>
            <a:endParaRPr lang="en-SG" sz="12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</a:br>
            <a:r>
              <a:rPr lang="en-SG" sz="1400" b="1" dirty="0">
                <a:solidFill>
                  <a:schemeClr val="tx1"/>
                </a:solidFill>
                <a:latin typeface="Raleway" panose="020B0604020202020204" charset="0"/>
              </a:rPr>
              <a:t>Payment </a:t>
            </a:r>
            <a: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  <a:t>(</a:t>
            </a:r>
            <a:r>
              <a:rPr lang="en-SG" sz="1400" u="sng" dirty="0" err="1">
                <a:solidFill>
                  <a:schemeClr val="dk1"/>
                </a:solidFill>
                <a:latin typeface="Raleway" panose="020B0604020202020204" charset="0"/>
              </a:rPr>
              <a:t>PaymentID</a:t>
            </a:r>
            <a: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  <a:t>, </a:t>
            </a:r>
            <a:r>
              <a:rPr lang="en-SG" sz="1400" dirty="0" err="1">
                <a:solidFill>
                  <a:schemeClr val="dk1"/>
                </a:solidFill>
                <a:latin typeface="Raleway" panose="020B0604020202020204" charset="0"/>
              </a:rPr>
              <a:t>AmountPaid</a:t>
            </a:r>
            <a: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sz="1400" dirty="0" err="1">
                <a:solidFill>
                  <a:schemeClr val="dk1"/>
                </a:solidFill>
                <a:latin typeface="Raleway" panose="020B0604020202020204" charset="0"/>
              </a:rPr>
              <a:t>DateOfPayment</a:t>
            </a:r>
            <a: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sz="1400" dirty="0" err="1">
                <a:solidFill>
                  <a:schemeClr val="dk1"/>
                </a:solidFill>
                <a:latin typeface="Raleway" panose="020B0604020202020204" charset="0"/>
              </a:rPr>
              <a:t>PaymentType</a:t>
            </a:r>
            <a: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sz="1400" dirty="0" err="1">
                <a:solidFill>
                  <a:schemeClr val="dk1"/>
                </a:solidFill>
                <a:latin typeface="Raleway" panose="020B0604020202020204" charset="0"/>
              </a:rPr>
              <a:t>LibraryUserID</a:t>
            </a:r>
            <a: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  <a:b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</a:br>
            <a:endParaRPr lang="en-SG" sz="1400" dirty="0">
              <a:solidFill>
                <a:schemeClr val="dk1"/>
              </a:solidFill>
              <a:latin typeface="Raleway" panose="020B0604020202020204" charset="0"/>
            </a:endParaRPr>
          </a:p>
          <a:p>
            <a:r>
              <a:rPr lang="en-SG" sz="1400" b="1" dirty="0">
                <a:solidFill>
                  <a:schemeClr val="tx1"/>
                </a:solidFill>
                <a:latin typeface="Raleway" panose="020B0604020202020204" charset="0"/>
              </a:rPr>
              <a:t>Fine</a:t>
            </a:r>
            <a: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  <a:t> (</a:t>
            </a:r>
            <a:r>
              <a:rPr lang="en-SG" sz="1400" u="sng" dirty="0" err="1">
                <a:solidFill>
                  <a:schemeClr val="dk1"/>
                </a:solidFill>
                <a:latin typeface="Raleway" panose="020B0604020202020204" charset="0"/>
              </a:rPr>
              <a:t>LibraryUserID</a:t>
            </a:r>
            <a: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  <a:t>, </a:t>
            </a:r>
            <a:r>
              <a:rPr lang="en-SG" sz="1400" dirty="0" err="1">
                <a:solidFill>
                  <a:schemeClr val="dk1"/>
                </a:solidFill>
                <a:latin typeface="Raleway" panose="020B0604020202020204" charset="0"/>
              </a:rPr>
              <a:t>AmountCharged</a:t>
            </a:r>
            <a: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  <a:t>)</a:t>
            </a:r>
            <a:b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</a:br>
            <a:br>
              <a:rPr lang="en-SG" sz="1400" dirty="0">
                <a:solidFill>
                  <a:schemeClr val="dk1"/>
                </a:solidFill>
                <a:latin typeface="Raleway" panose="020B0604020202020204" charset="0"/>
              </a:rPr>
            </a:br>
            <a:r>
              <a:rPr lang="en-SG" sz="1400" b="1" dirty="0">
                <a:solidFill>
                  <a:schemeClr val="tx1"/>
                </a:solidFill>
                <a:latin typeface="Raleway" panose="020B0604020202020204" charset="0"/>
              </a:rPr>
              <a:t>Borrow </a:t>
            </a:r>
            <a: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  <a:t>(</a:t>
            </a:r>
            <a:r>
              <a:rPr lang="en-SG" sz="1400" u="sng" dirty="0" err="1">
                <a:solidFill>
                  <a:schemeClr val="tx1"/>
                </a:solidFill>
                <a:latin typeface="Raleway" panose="020B0604020202020204" charset="0"/>
              </a:rPr>
              <a:t>BookID</a:t>
            </a:r>
            <a: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  <a:t>, </a:t>
            </a:r>
            <a:r>
              <a:rPr lang="en-SG" sz="1400" dirty="0" err="1">
                <a:solidFill>
                  <a:schemeClr val="tx1"/>
                </a:solidFill>
                <a:latin typeface="Raleway" panose="020B0604020202020204" charset="0"/>
              </a:rPr>
              <a:t>LibraryUserID</a:t>
            </a:r>
            <a: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  <a:t>, </a:t>
            </a:r>
            <a:r>
              <a:rPr lang="en-SG" sz="1400" dirty="0" err="1">
                <a:solidFill>
                  <a:schemeClr val="tx1"/>
                </a:solidFill>
                <a:latin typeface="Raleway" panose="020B0604020202020204" charset="0"/>
              </a:rPr>
              <a:t>DueDate</a:t>
            </a:r>
            <a: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  <a:t>)</a:t>
            </a:r>
            <a:b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</a:br>
            <a:b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</a:br>
            <a:r>
              <a:rPr lang="en-SG" sz="1400" b="1" dirty="0">
                <a:solidFill>
                  <a:schemeClr val="tx1"/>
                </a:solidFill>
                <a:latin typeface="Raleway" panose="020B0604020202020204" charset="0"/>
              </a:rPr>
              <a:t>Reserve </a:t>
            </a:r>
            <a: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  <a:t>(</a:t>
            </a:r>
            <a:r>
              <a:rPr lang="en-SG" sz="1400" u="sng" dirty="0" err="1">
                <a:solidFill>
                  <a:schemeClr val="tx1"/>
                </a:solidFill>
                <a:latin typeface="Raleway" panose="020B0604020202020204" charset="0"/>
              </a:rPr>
              <a:t>BookID</a:t>
            </a:r>
            <a: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  <a:t>, </a:t>
            </a:r>
            <a:r>
              <a:rPr lang="en-SG" sz="1400" dirty="0" err="1">
                <a:solidFill>
                  <a:schemeClr val="tx1"/>
                </a:solidFill>
                <a:latin typeface="Raleway" panose="020B0604020202020204" charset="0"/>
              </a:rPr>
              <a:t>LibraryUserID</a:t>
            </a:r>
            <a:r>
              <a:rPr lang="en-SG" sz="1400" dirty="0">
                <a:solidFill>
                  <a:schemeClr val="tx1"/>
                </a:solidFill>
                <a:latin typeface="Raleway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24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80;p5">
            <a:extLst>
              <a:ext uri="{FF2B5EF4-FFF2-40B4-BE49-F238E27FC236}">
                <a16:creationId xmlns:a16="http://schemas.microsoft.com/office/drawing/2014/main" id="{0336CEC7-6A89-4C03-8B94-82269297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973598"/>
              </p:ext>
            </p:extLst>
          </p:nvPr>
        </p:nvGraphicFramePr>
        <p:xfrm>
          <a:off x="647700" y="498088"/>
          <a:ext cx="7901568" cy="4170785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79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5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1" u="none" strike="noStrike" cap="none" dirty="0" err="1">
                          <a:latin typeface="Raleway" panose="020B0604020202020204" charset="0"/>
                        </a:rPr>
                        <a:t>LibraryUser</a:t>
                      </a:r>
                      <a:r>
                        <a:rPr lang="en-SG" sz="1200" b="1" u="none" strike="noStrike" cap="none" dirty="0">
                          <a:latin typeface="Raleway" panose="020B0604020202020204" charset="0"/>
                        </a:rPr>
                        <a:t> 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(</a:t>
                      </a:r>
                      <a:r>
                        <a:rPr lang="en-SG" sz="1200" b="0" u="sng" strike="noStrike" cap="none" dirty="0" err="1"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 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LibraryUserName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 Password)</a:t>
                      </a:r>
                      <a:endParaRPr sz="1200" b="0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SG" sz="1200" u="none" strike="noStrike" cap="none" dirty="0">
                          <a:latin typeface="Raleway" panose="020B0604020202020204" charset="0"/>
                        </a:rPr>
                      </a:b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Primary Key: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endParaRPr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SG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Alternate Key: </a:t>
                      </a:r>
                      <a:r>
                        <a:rPr lang="en-SG" sz="11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LibraryUserName</a:t>
                      </a:r>
                      <a:endParaRPr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1" u="none" strike="noStrike" cap="none" dirty="0" err="1">
                          <a:latin typeface="Raleway" panose="020B0604020202020204" charset="0"/>
                        </a:rPr>
                        <a:t>AdminUser</a:t>
                      </a:r>
                      <a:r>
                        <a:rPr lang="en-SG" sz="1200" b="1" u="none" strike="noStrike" cap="none" dirty="0">
                          <a:latin typeface="Raleway" panose="020B0604020202020204" charset="0"/>
                        </a:rPr>
                        <a:t> 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(</a:t>
                      </a:r>
                      <a:r>
                        <a:rPr lang="en-SG" sz="1200" b="0" u="sng" strike="noStrike" cap="none" dirty="0" err="1">
                          <a:latin typeface="Raleway" panose="020B0604020202020204" charset="0"/>
                        </a:rPr>
                        <a:t>AdminUserID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AdminUserName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Password)  </a:t>
                      </a:r>
                      <a:endParaRPr sz="1200" b="0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Primary Key: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AdminUserID</a:t>
                      </a:r>
                      <a:endParaRPr sz="110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SG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Alternate Key: </a:t>
                      </a:r>
                      <a:r>
                        <a:rPr lang="en-SG" sz="11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AdminUserName</a:t>
                      </a:r>
                      <a:endParaRPr sz="110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1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1" u="none" strike="noStrike" cap="none" dirty="0">
                          <a:latin typeface="Raleway" panose="020B0604020202020204" charset="0"/>
                        </a:rPr>
                        <a:t>Book 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(</a:t>
                      </a:r>
                      <a:r>
                        <a:rPr lang="en-SG" sz="1200" b="0" u="sng" strike="noStrike" cap="none" dirty="0" err="1">
                          <a:latin typeface="Raleway" panose="020B0604020202020204" charset="0"/>
                        </a:rPr>
                        <a:t>BookID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Title, ISBN, 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PageCount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PublishedDate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Status, Authors, Categories)</a:t>
                      </a:r>
                      <a:endParaRPr sz="1200" b="0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SG" sz="1200" u="none" strike="noStrike" cap="none" dirty="0">
                          <a:latin typeface="Raleway" panose="020B0604020202020204" charset="0"/>
                        </a:rPr>
                      </a:b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Primary Key: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BookID</a:t>
                      </a:r>
                      <a:endParaRPr sz="120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1" u="none" strike="noStrike" cap="none" dirty="0">
                          <a:latin typeface="Raleway" panose="020B0604020202020204" charset="0"/>
                        </a:rPr>
                        <a:t>Fine 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(</a:t>
                      </a:r>
                      <a:r>
                        <a:rPr lang="en-SG" sz="1200" b="0" u="sng" strike="noStrike" cap="none" dirty="0" err="1"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200" b="0" u="sng" strike="noStrike" cap="none" dirty="0">
                          <a:latin typeface="Raleway" panose="020B0604020202020204" charset="0"/>
                        </a:rPr>
                        <a:t>, 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AmountCharged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)</a:t>
                      </a:r>
                      <a:endParaRPr sz="1200" b="0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Primary Key: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endParaRPr sz="110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Foreign Key: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 references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(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)</a:t>
                      </a:r>
                      <a:endParaRPr sz="110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1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1" u="none" strike="noStrike" cap="none" dirty="0">
                          <a:latin typeface="Raleway" panose="020B0604020202020204" charset="0"/>
                        </a:rPr>
                        <a:t>Payment 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(</a:t>
                      </a:r>
                      <a:r>
                        <a:rPr lang="en-SG" sz="1200" b="0" u="sng" strike="noStrike" cap="none" dirty="0" err="1">
                          <a:latin typeface="Raleway" panose="020B0604020202020204" charset="0"/>
                        </a:rPr>
                        <a:t>PaymentID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 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AmountCharged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 </a:t>
                      </a:r>
                      <a:br>
                        <a:rPr lang="en-SG" sz="1200" b="0" u="none" strike="noStrike" cap="none" dirty="0">
                          <a:latin typeface="Raleway" panose="020B0604020202020204" charset="0"/>
                        </a:rPr>
                      </a:b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DateOfPayment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PaymentType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)</a:t>
                      </a:r>
                      <a:endParaRPr sz="1200" b="0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SG" sz="1200" u="none" strike="noStrike" cap="none" dirty="0">
                          <a:latin typeface="Raleway" panose="020B0604020202020204" charset="0"/>
                        </a:rPr>
                      </a:b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Primary Key: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PaymentID</a:t>
                      </a:r>
                      <a:endParaRPr sz="110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Foreign Key: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 references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(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)</a:t>
                      </a:r>
                      <a:endParaRPr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1" u="none" strike="noStrike" cap="none" dirty="0">
                          <a:latin typeface="Raleway" panose="020B0604020202020204" charset="0"/>
                        </a:rPr>
                        <a:t>Borrow 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(</a:t>
                      </a:r>
                      <a:r>
                        <a:rPr lang="en-SG" sz="1200" b="0" u="sng" strike="noStrike" cap="none" dirty="0" err="1">
                          <a:latin typeface="Raleway" panose="020B0604020202020204" charset="0"/>
                        </a:rPr>
                        <a:t>BookID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DueDate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)</a:t>
                      </a:r>
                      <a:endParaRPr sz="1200" b="0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SG" sz="1200" u="none" strike="noStrike" cap="none" dirty="0">
                          <a:latin typeface="Raleway" panose="020B0604020202020204" charset="0"/>
                        </a:rPr>
                      </a:b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Primary Key: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BookID</a:t>
                      </a:r>
                      <a:endParaRPr sz="110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Foreign Keys: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BookID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 references Book(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BookID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),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 references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(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)</a:t>
                      </a:r>
                      <a:endParaRPr sz="110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14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1" u="none" strike="noStrike" cap="none" dirty="0">
                          <a:latin typeface="Raleway" panose="020B0604020202020204" charset="0"/>
                        </a:rPr>
                        <a:t>Reserve 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(</a:t>
                      </a:r>
                      <a:r>
                        <a:rPr lang="en-SG" sz="1200" b="0" u="sng" strike="noStrike" cap="none" dirty="0" err="1">
                          <a:latin typeface="Raleway" panose="020B0604020202020204" charset="0"/>
                        </a:rPr>
                        <a:t>BookID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, </a:t>
                      </a:r>
                      <a:r>
                        <a:rPr lang="en-SG" sz="1200" b="0" u="none" strike="noStrike" cap="none" dirty="0" err="1">
                          <a:latin typeface="Raleway" panose="020B0604020202020204" charset="0"/>
                        </a:rPr>
                        <a:t>LibraryUserID</a:t>
                      </a:r>
                      <a:r>
                        <a:rPr lang="en-SG" sz="1200" b="0" u="none" strike="noStrike" cap="none" dirty="0">
                          <a:latin typeface="Raleway" panose="020B0604020202020204" charset="0"/>
                        </a:rPr>
                        <a:t>) </a:t>
                      </a:r>
                      <a:endParaRPr sz="1200" b="0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Raleway" panose="020B06040202020202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Primary Key: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BookID</a:t>
                      </a:r>
                      <a:b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</a:br>
                      <a:r>
                        <a:rPr lang="en-US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Foreign Keys: 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BookID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 references Book(</a:t>
                      </a:r>
                      <a:r>
                        <a:rPr lang="en-SG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BookID</a:t>
                      </a:r>
                      <a:r>
                        <a:rPr lang="en-SG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), </a:t>
                      </a:r>
                      <a:r>
                        <a:rPr lang="en-US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r>
                        <a:rPr lang="en-US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 references </a:t>
                      </a:r>
                      <a:r>
                        <a:rPr lang="en-US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</a:t>
                      </a:r>
                      <a:r>
                        <a:rPr lang="en-US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(</a:t>
                      </a:r>
                      <a:r>
                        <a:rPr lang="en-US" sz="110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LibraryUserID</a:t>
                      </a:r>
                      <a:r>
                        <a:rPr lang="en-US" sz="110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aleway" panose="020B0604020202020204" charset="0"/>
                        </a:rPr>
                        <a:t>)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157;p18">
            <a:extLst>
              <a:ext uri="{FF2B5EF4-FFF2-40B4-BE49-F238E27FC236}">
                <a16:creationId xmlns:a16="http://schemas.microsoft.com/office/drawing/2014/main" id="{4E3C39B9-BC49-4173-863A-0C268017622B}"/>
              </a:ext>
            </a:extLst>
          </p:cNvPr>
          <p:cNvSpPr/>
          <p:nvPr/>
        </p:nvSpPr>
        <p:spPr>
          <a:xfrm>
            <a:off x="8055177" y="288695"/>
            <a:ext cx="796167" cy="804119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63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728575" y="584550"/>
            <a:ext cx="7326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Assumptions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22</a:t>
            </a:fld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955765" y="1184700"/>
            <a:ext cx="6198071" cy="138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200" b="0" i="1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user </a:t>
            </a:r>
            <a:r>
              <a:rPr lang="en-SG" sz="1200" i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only incurs a fine from an overdue book when he returns the book.</a:t>
            </a:r>
            <a:endParaRPr sz="1600" b="0" i="1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72b25b4_0_7"/>
          <p:cNvSpPr txBox="1">
            <a:spLocks noGrp="1"/>
          </p:cNvSpPr>
          <p:nvPr>
            <p:ph type="body" idx="4294967295"/>
          </p:nvPr>
        </p:nvSpPr>
        <p:spPr>
          <a:xfrm>
            <a:off x="875700" y="1800350"/>
            <a:ext cx="63690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Legend:</a:t>
            </a:r>
            <a:endParaRPr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b="1" u="sng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Entity</a:t>
            </a:r>
            <a:endParaRPr b="1" u="sng" dirty="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SG" b="1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Primary Key</a:t>
            </a:r>
            <a:endParaRPr b="1" u="sng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SG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Attribute</a:t>
            </a:r>
            <a:r>
              <a:rPr lang="en-SG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/>
          </a:p>
        </p:txBody>
      </p:sp>
      <p:sp>
        <p:nvSpPr>
          <p:cNvPr id="70" name="Google Shape;70;gca972b25b4_0_7"/>
          <p:cNvSpPr txBox="1">
            <a:spLocks noGrp="1"/>
          </p:cNvSpPr>
          <p:nvPr>
            <p:ph type="title" idx="4294967295"/>
          </p:nvPr>
        </p:nvSpPr>
        <p:spPr>
          <a:xfrm>
            <a:off x="728725" y="601850"/>
            <a:ext cx="715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1 :Identify entities and relevant attributes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61C0872-07D3-4EE9-87E4-D64B8490947B}"/>
              </a:ext>
            </a:extLst>
          </p:cNvPr>
          <p:cNvCxnSpPr>
            <a:cxnSpLocks/>
          </p:cNvCxnSpPr>
          <p:nvPr/>
        </p:nvCxnSpPr>
        <p:spPr>
          <a:xfrm flipV="1">
            <a:off x="8360777" y="1579448"/>
            <a:ext cx="300412" cy="126963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6C15EE-A120-49DB-BB3B-1D820C13D6A1}"/>
              </a:ext>
            </a:extLst>
          </p:cNvPr>
          <p:cNvCxnSpPr>
            <a:cxnSpLocks/>
          </p:cNvCxnSpPr>
          <p:nvPr/>
        </p:nvCxnSpPr>
        <p:spPr>
          <a:xfrm flipH="1" flipV="1">
            <a:off x="8054989" y="1940113"/>
            <a:ext cx="224350" cy="8923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5D8224-84FF-451C-B9BE-7E54528E9525}"/>
              </a:ext>
            </a:extLst>
          </p:cNvPr>
          <p:cNvCxnSpPr>
            <a:cxnSpLocks/>
          </p:cNvCxnSpPr>
          <p:nvPr/>
        </p:nvCxnSpPr>
        <p:spPr>
          <a:xfrm flipH="1" flipV="1">
            <a:off x="7467676" y="2271486"/>
            <a:ext cx="964063" cy="71334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601899B-2E88-498C-946B-D296C0BA96A2}"/>
              </a:ext>
            </a:extLst>
          </p:cNvPr>
          <p:cNvCxnSpPr>
            <a:cxnSpLocks/>
          </p:cNvCxnSpPr>
          <p:nvPr/>
        </p:nvCxnSpPr>
        <p:spPr>
          <a:xfrm flipH="1" flipV="1">
            <a:off x="7238226" y="2614442"/>
            <a:ext cx="797797" cy="22576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1EC2DA-9475-48AC-A6C2-9BAE6DF96B3B}"/>
              </a:ext>
            </a:extLst>
          </p:cNvPr>
          <p:cNvCxnSpPr>
            <a:cxnSpLocks/>
          </p:cNvCxnSpPr>
          <p:nvPr/>
        </p:nvCxnSpPr>
        <p:spPr>
          <a:xfrm>
            <a:off x="8385547" y="2961196"/>
            <a:ext cx="300412" cy="126963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7ECA35-1C81-43E9-BB1F-3AC6DD38534E}"/>
              </a:ext>
            </a:extLst>
          </p:cNvPr>
          <p:cNvCxnSpPr>
            <a:cxnSpLocks/>
          </p:cNvCxnSpPr>
          <p:nvPr/>
        </p:nvCxnSpPr>
        <p:spPr>
          <a:xfrm flipH="1">
            <a:off x="8079759" y="2977843"/>
            <a:ext cx="224350" cy="8923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C2A0AE-1689-428A-BB28-8CB876EFC540}"/>
              </a:ext>
            </a:extLst>
          </p:cNvPr>
          <p:cNvCxnSpPr>
            <a:cxnSpLocks/>
          </p:cNvCxnSpPr>
          <p:nvPr/>
        </p:nvCxnSpPr>
        <p:spPr>
          <a:xfrm flipH="1">
            <a:off x="7492446" y="2825442"/>
            <a:ext cx="964063" cy="71334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234399E-0219-4331-8366-DFB3FB3AB501}"/>
              </a:ext>
            </a:extLst>
          </p:cNvPr>
          <p:cNvCxnSpPr>
            <a:cxnSpLocks/>
          </p:cNvCxnSpPr>
          <p:nvPr/>
        </p:nvCxnSpPr>
        <p:spPr>
          <a:xfrm flipH="1">
            <a:off x="7262996" y="2970073"/>
            <a:ext cx="797797" cy="22576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4</a:t>
            </a:fld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835109" y="1065973"/>
            <a:ext cx="5672371" cy="295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400" b="1" u="sng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Book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(Strong Entity)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book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is uniquely identified by its </a:t>
            </a:r>
            <a:r>
              <a:rPr lang="en-SG" sz="1400" b="1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Book ID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has attributes including 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Title, ISBN,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PageCount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PublishedDate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Status, Authors, Categories</a:t>
            </a:r>
            <a:r>
              <a:rPr lang="en-SG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SG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Book</a:t>
            </a:r>
            <a:r>
              <a:rPr lang="en-SG" sz="14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SG" sz="1400" b="1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Book ID </a:t>
            </a:r>
            <a:r>
              <a:rPr lang="en-SG" sz="1400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(Primary key)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ISBN,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PageCount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Title,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PublishedDate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Status, Authors, Categories</a:t>
            </a:r>
            <a:endParaRPr sz="1400"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8725" y="601850"/>
            <a:ext cx="715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1 :Identify entities and relevant attributes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B80B7E-5079-40B3-8D8C-6291A993B8F0}"/>
              </a:ext>
            </a:extLst>
          </p:cNvPr>
          <p:cNvSpPr/>
          <p:nvPr/>
        </p:nvSpPr>
        <p:spPr>
          <a:xfrm>
            <a:off x="7816399" y="2685636"/>
            <a:ext cx="984984" cy="395377"/>
          </a:xfrm>
          <a:prstGeom prst="rect">
            <a:avLst/>
          </a:prstGeom>
          <a:solidFill>
            <a:srgbClr val="BCABE7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Book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DA628E-50F2-47D0-B463-BD51BA24922B}"/>
              </a:ext>
            </a:extLst>
          </p:cNvPr>
          <p:cNvSpPr/>
          <p:nvPr/>
        </p:nvSpPr>
        <p:spPr>
          <a:xfrm>
            <a:off x="8229761" y="1385316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55DCEA-3E68-4445-B991-8C483393957E}"/>
              </a:ext>
            </a:extLst>
          </p:cNvPr>
          <p:cNvSpPr txBox="1"/>
          <p:nvPr/>
        </p:nvSpPr>
        <p:spPr>
          <a:xfrm>
            <a:off x="7747861" y="1472733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u="sng" dirty="0" err="1">
                <a:solidFill>
                  <a:schemeClr val="tx1"/>
                </a:solidFill>
                <a:latin typeface="Raleway Thin"/>
                <a:sym typeface="Raleway Thin"/>
              </a:rPr>
              <a:t>BookID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CC40-B777-4751-A770-C49BE18441A8}"/>
              </a:ext>
            </a:extLst>
          </p:cNvPr>
          <p:cNvSpPr/>
          <p:nvPr/>
        </p:nvSpPr>
        <p:spPr>
          <a:xfrm>
            <a:off x="7503419" y="1640019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BEAFF-A723-493B-90C1-1B58733EFDCB}"/>
              </a:ext>
            </a:extLst>
          </p:cNvPr>
          <p:cNvSpPr txBox="1"/>
          <p:nvPr/>
        </p:nvSpPr>
        <p:spPr>
          <a:xfrm>
            <a:off x="7021519" y="1727436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Title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E4E13F-B6A4-4A08-9415-5F2D13895C08}"/>
              </a:ext>
            </a:extLst>
          </p:cNvPr>
          <p:cNvSpPr/>
          <p:nvPr/>
        </p:nvSpPr>
        <p:spPr>
          <a:xfrm flipV="1">
            <a:off x="8218838" y="3937209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9AD3F-715F-4E92-8136-4389BE24E7D9}"/>
              </a:ext>
            </a:extLst>
          </p:cNvPr>
          <p:cNvSpPr/>
          <p:nvPr/>
        </p:nvSpPr>
        <p:spPr>
          <a:xfrm flipV="1">
            <a:off x="7492496" y="3682506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536EA7-48AF-45C5-9E74-261D958FE954}"/>
              </a:ext>
            </a:extLst>
          </p:cNvPr>
          <p:cNvSpPr/>
          <p:nvPr/>
        </p:nvSpPr>
        <p:spPr>
          <a:xfrm flipV="1">
            <a:off x="6892644" y="3348363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B083968-89A0-4439-A98A-C0FF64833882}"/>
              </a:ext>
            </a:extLst>
          </p:cNvPr>
          <p:cNvSpPr/>
          <p:nvPr/>
        </p:nvSpPr>
        <p:spPr>
          <a:xfrm flipV="1">
            <a:off x="6899881" y="1972430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2FDEB3-7389-414A-9BF0-C5641B57A878}"/>
              </a:ext>
            </a:extLst>
          </p:cNvPr>
          <p:cNvSpPr txBox="1"/>
          <p:nvPr/>
        </p:nvSpPr>
        <p:spPr>
          <a:xfrm>
            <a:off x="6418311" y="2060713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ISBN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ABD31F-9708-4CD5-AF52-AFE40C9E03B1}"/>
              </a:ext>
            </a:extLst>
          </p:cNvPr>
          <p:cNvSpPr txBox="1"/>
          <p:nvPr/>
        </p:nvSpPr>
        <p:spPr>
          <a:xfrm>
            <a:off x="6408404" y="3442624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Status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224037-F89C-4732-9AFA-52AF81B3CBE5}"/>
              </a:ext>
            </a:extLst>
          </p:cNvPr>
          <p:cNvSpPr txBox="1"/>
          <p:nvPr/>
        </p:nvSpPr>
        <p:spPr>
          <a:xfrm>
            <a:off x="7010596" y="3775430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Authors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CE5125-EA32-4C36-96AE-DFD86C6B0F1C}"/>
              </a:ext>
            </a:extLst>
          </p:cNvPr>
          <p:cNvSpPr txBox="1"/>
          <p:nvPr/>
        </p:nvSpPr>
        <p:spPr>
          <a:xfrm>
            <a:off x="7743865" y="4024423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Categories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3CD330D-AE79-4C6B-ACAF-1C146E2588CC}"/>
              </a:ext>
            </a:extLst>
          </p:cNvPr>
          <p:cNvSpPr/>
          <p:nvPr/>
        </p:nvSpPr>
        <p:spPr>
          <a:xfrm flipV="1">
            <a:off x="6632596" y="2422599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146F19-E690-4FA3-8C0D-F67DAFBCC6B5}"/>
              </a:ext>
            </a:extLst>
          </p:cNvPr>
          <p:cNvSpPr txBox="1"/>
          <p:nvPr/>
        </p:nvSpPr>
        <p:spPr>
          <a:xfrm>
            <a:off x="6151026" y="2510882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PageCount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C1DC32-6166-4F86-BEB2-0E8632012E9E}"/>
              </a:ext>
            </a:extLst>
          </p:cNvPr>
          <p:cNvSpPr/>
          <p:nvPr/>
        </p:nvSpPr>
        <p:spPr>
          <a:xfrm flipV="1">
            <a:off x="6632596" y="290536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BB407E-C12D-4AC7-BC4E-64B3163E9CEA}"/>
              </a:ext>
            </a:extLst>
          </p:cNvPr>
          <p:cNvSpPr txBox="1"/>
          <p:nvPr/>
        </p:nvSpPr>
        <p:spPr>
          <a:xfrm>
            <a:off x="6151026" y="2993648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PublishedDate</a:t>
            </a:r>
            <a:endParaRPr lang="en-SG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5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831450" y="1417320"/>
            <a:ext cx="5891047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SG" sz="1400" b="1" u="sng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Library User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400" b="1" u="sng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Admin User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(Strong Entities)</a:t>
            </a:r>
            <a:endParaRPr lang="en-SG" dirty="0"/>
          </a:p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library user 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administrative user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is uniquely identified by his/her </a:t>
            </a:r>
            <a:r>
              <a:rPr lang="en-SG" sz="1400" b="1" u="sng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UserID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has the attributes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UserName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Password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A new user can select his/her ID provided it is not currently being used by existing users. Access to the system requires both the </a:t>
            </a:r>
            <a:r>
              <a:rPr lang="en-SG" sz="14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UserID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password. </a:t>
            </a: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SG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Library User</a:t>
            </a:r>
            <a:r>
              <a:rPr lang="en-SG" sz="14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SG" sz="1400" b="1" u="sng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LibraryUserID</a:t>
            </a:r>
            <a:r>
              <a:rPr lang="en-SG" sz="1400" b="1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SG" sz="1400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(Primary key)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LibraryUserName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Password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Admin User</a:t>
            </a:r>
            <a:r>
              <a:rPr lang="en-SG" sz="14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SG" sz="1400" b="1" u="sng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AdminUserID</a:t>
            </a:r>
            <a:r>
              <a:rPr lang="en-SG" sz="1400" b="1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SG" sz="1400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(Primary key)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SG" sz="14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AdminUserName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Password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728725" y="601850"/>
            <a:ext cx="715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1 :Identify entities and relevant attributes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C9B8DE-511C-46A6-90BA-7E4232810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951735" y="1724016"/>
            <a:ext cx="15449" cy="106388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47DB4F-FA39-460A-B2E2-ECB2626C9526}"/>
              </a:ext>
            </a:extLst>
          </p:cNvPr>
          <p:cNvCxnSpPr>
            <a:cxnSpLocks/>
          </p:cNvCxnSpPr>
          <p:nvPr/>
        </p:nvCxnSpPr>
        <p:spPr>
          <a:xfrm flipV="1">
            <a:off x="7413175" y="1793695"/>
            <a:ext cx="681786" cy="62329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098D4C-0587-415F-8198-A2E0353E87EE}"/>
              </a:ext>
            </a:extLst>
          </p:cNvPr>
          <p:cNvCxnSpPr>
            <a:cxnSpLocks/>
          </p:cNvCxnSpPr>
          <p:nvPr/>
        </p:nvCxnSpPr>
        <p:spPr>
          <a:xfrm>
            <a:off x="7794052" y="1753525"/>
            <a:ext cx="728409" cy="6738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C86555E-DD2B-4AD7-B817-F68AE4C82EDA}"/>
              </a:ext>
            </a:extLst>
          </p:cNvPr>
          <p:cNvSpPr/>
          <p:nvPr/>
        </p:nvSpPr>
        <p:spPr>
          <a:xfrm>
            <a:off x="7472074" y="1508926"/>
            <a:ext cx="984984" cy="395377"/>
          </a:xfrm>
          <a:prstGeom prst="rect">
            <a:avLst/>
          </a:prstGeom>
          <a:solidFill>
            <a:srgbClr val="FFBD5B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4E7433-5319-48BF-B60E-01E3C93A4568}"/>
              </a:ext>
            </a:extLst>
          </p:cNvPr>
          <p:cNvSpPr/>
          <p:nvPr/>
        </p:nvSpPr>
        <p:spPr>
          <a:xfrm>
            <a:off x="6844557" y="2362758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3BB6E-9294-408E-8F9F-FDCC9B70C42D}"/>
              </a:ext>
            </a:extLst>
          </p:cNvPr>
          <p:cNvSpPr txBox="1"/>
          <p:nvPr/>
        </p:nvSpPr>
        <p:spPr>
          <a:xfrm>
            <a:off x="6348552" y="2438568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u="sng" dirty="0" err="1">
                <a:solidFill>
                  <a:schemeClr val="tx1"/>
                </a:solidFill>
                <a:latin typeface="Raleway Thin"/>
                <a:sym typeface="Raleway Thin"/>
              </a:rPr>
              <a:t>LibraryUserID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93C9BB-01D1-41D1-A9AA-D51867982D3D}"/>
              </a:ext>
            </a:extLst>
          </p:cNvPr>
          <p:cNvSpPr/>
          <p:nvPr/>
        </p:nvSpPr>
        <p:spPr>
          <a:xfrm>
            <a:off x="7511074" y="2700483"/>
            <a:ext cx="887486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D024C1-0589-4EB6-B715-A5BCE691A879}"/>
              </a:ext>
            </a:extLst>
          </p:cNvPr>
          <p:cNvSpPr txBox="1"/>
          <p:nvPr/>
        </p:nvSpPr>
        <p:spPr>
          <a:xfrm>
            <a:off x="7049955" y="2787900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LibraryUserName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B01104-2DBD-499D-8D89-865D75019472}"/>
              </a:ext>
            </a:extLst>
          </p:cNvPr>
          <p:cNvSpPr/>
          <p:nvPr/>
        </p:nvSpPr>
        <p:spPr>
          <a:xfrm>
            <a:off x="8110201" y="2339908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D89C8-EEB6-43AC-8B4E-9A7C1C24353B}"/>
              </a:ext>
            </a:extLst>
          </p:cNvPr>
          <p:cNvSpPr txBox="1"/>
          <p:nvPr/>
        </p:nvSpPr>
        <p:spPr>
          <a:xfrm>
            <a:off x="7628301" y="2427325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Password</a:t>
            </a: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0989A2-54C4-492C-A4CF-AFF022F25618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529616" y="3469993"/>
            <a:ext cx="15449" cy="106388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FAB053-B457-48F3-A2DE-DF7767B9FF73}"/>
              </a:ext>
            </a:extLst>
          </p:cNvPr>
          <p:cNvCxnSpPr>
            <a:cxnSpLocks/>
          </p:cNvCxnSpPr>
          <p:nvPr/>
        </p:nvCxnSpPr>
        <p:spPr>
          <a:xfrm flipV="1">
            <a:off x="6991056" y="3539672"/>
            <a:ext cx="681786" cy="62329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752493-4280-4C77-8EE5-9CAA93630A17}"/>
              </a:ext>
            </a:extLst>
          </p:cNvPr>
          <p:cNvCxnSpPr>
            <a:cxnSpLocks/>
          </p:cNvCxnSpPr>
          <p:nvPr/>
        </p:nvCxnSpPr>
        <p:spPr>
          <a:xfrm>
            <a:off x="7371933" y="3499502"/>
            <a:ext cx="728409" cy="6738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2987960-BB3F-4154-A87E-3FD1033AA188}"/>
              </a:ext>
            </a:extLst>
          </p:cNvPr>
          <p:cNvSpPr/>
          <p:nvPr/>
        </p:nvSpPr>
        <p:spPr>
          <a:xfrm>
            <a:off x="7049955" y="3254903"/>
            <a:ext cx="984984" cy="395377"/>
          </a:xfrm>
          <a:prstGeom prst="rect">
            <a:avLst/>
          </a:prstGeom>
          <a:solidFill>
            <a:srgbClr val="FFBD5B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Admin User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6DC44C8-E40E-4EF4-A06F-463EBF6A7405}"/>
              </a:ext>
            </a:extLst>
          </p:cNvPr>
          <p:cNvSpPr/>
          <p:nvPr/>
        </p:nvSpPr>
        <p:spPr>
          <a:xfrm>
            <a:off x="6422438" y="410873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5F7FED-FD9E-4BD9-8E14-9E4595AAA64D}"/>
              </a:ext>
            </a:extLst>
          </p:cNvPr>
          <p:cNvSpPr txBox="1"/>
          <p:nvPr/>
        </p:nvSpPr>
        <p:spPr>
          <a:xfrm>
            <a:off x="5926433" y="4184545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u="sng" dirty="0" err="1">
                <a:solidFill>
                  <a:schemeClr val="tx1"/>
                </a:solidFill>
                <a:latin typeface="Raleway Thin"/>
                <a:sym typeface="Raleway Thin"/>
              </a:rPr>
              <a:t>AdminUserID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E09511-5516-41BB-BA37-02A404C50A0E}"/>
              </a:ext>
            </a:extLst>
          </p:cNvPr>
          <p:cNvSpPr/>
          <p:nvPr/>
        </p:nvSpPr>
        <p:spPr>
          <a:xfrm>
            <a:off x="7088955" y="4446460"/>
            <a:ext cx="887486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91FED5-E5AB-4624-9B50-0A738CB7DE4D}"/>
              </a:ext>
            </a:extLst>
          </p:cNvPr>
          <p:cNvSpPr txBox="1"/>
          <p:nvPr/>
        </p:nvSpPr>
        <p:spPr>
          <a:xfrm>
            <a:off x="6627836" y="4533877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AdminUserName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038BAE-4FDD-4C0C-AB8D-56BC22EADCD3}"/>
              </a:ext>
            </a:extLst>
          </p:cNvPr>
          <p:cNvSpPr/>
          <p:nvPr/>
        </p:nvSpPr>
        <p:spPr>
          <a:xfrm>
            <a:off x="7688082" y="408588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881A38-3C10-44A9-ABDA-933DDCC89344}"/>
              </a:ext>
            </a:extLst>
          </p:cNvPr>
          <p:cNvSpPr txBox="1"/>
          <p:nvPr/>
        </p:nvSpPr>
        <p:spPr>
          <a:xfrm>
            <a:off x="7206182" y="4173302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  <a:latin typeface="Raleway Thin"/>
                <a:sym typeface="Raleway Thin"/>
              </a:rPr>
              <a:t>Password</a:t>
            </a:r>
            <a:endParaRPr lang="en-SG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6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906676" y="1583080"/>
            <a:ext cx="6034350" cy="188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SG" sz="1400" b="1" u="sng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Payment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(Strong Entity)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payment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can be uniquely identified by its </a:t>
            </a:r>
            <a:r>
              <a:rPr lang="en-SG" sz="1400" b="1" u="sng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PaymentID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It has attributes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AmountPaid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DateOfPayment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PaymentType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which indicates how much was paid, when the payment was made and what was the mode of payment.</a:t>
            </a:r>
            <a:endParaRPr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buSzPts val="1100"/>
              <a:buNone/>
            </a:pPr>
            <a:r>
              <a:rPr lang="en-SG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Payment</a:t>
            </a:r>
            <a:r>
              <a:rPr lang="en-SG" sz="14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SG" sz="1400" b="1" u="sng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PaymentID</a:t>
            </a:r>
            <a:r>
              <a:rPr lang="en-SG" sz="1400" b="1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SG" sz="1400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(Primary key)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SG" sz="14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AmountPaid</a:t>
            </a:r>
            <a:r>
              <a:rPr lang="en-SG" sz="1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DateOfPayment</a:t>
            </a:r>
            <a:r>
              <a:rPr lang="en-SG" sz="1400" b="1" dirty="0">
                <a:solidFill>
                  <a:srgbClr val="FF0000"/>
                </a:solidFill>
                <a:latin typeface="Raleway"/>
                <a:sym typeface="Raleway"/>
              </a:rPr>
              <a:t>,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sym typeface="Raleway"/>
              </a:rPr>
              <a:t>PaymentType</a:t>
            </a:r>
            <a:endParaRPr lang="en-SG" sz="1400" b="1" dirty="0">
              <a:solidFill>
                <a:srgbClr val="FF0000"/>
              </a:solidFill>
              <a:latin typeface="Raleway"/>
              <a:sym typeface="Raleway"/>
            </a:endParaRPr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728725" y="601850"/>
            <a:ext cx="715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1 :Identify entities and relevant attributes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11A36-18E8-452E-AD74-637C59B99CAE}"/>
              </a:ext>
            </a:extLst>
          </p:cNvPr>
          <p:cNvCxnSpPr>
            <a:cxnSpLocks/>
          </p:cNvCxnSpPr>
          <p:nvPr/>
        </p:nvCxnSpPr>
        <p:spPr>
          <a:xfrm flipV="1">
            <a:off x="6574828" y="3357502"/>
            <a:ext cx="1122354" cy="63200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40EC72-CC51-4CFD-BE5A-550123FB6B36}"/>
              </a:ext>
            </a:extLst>
          </p:cNvPr>
          <p:cNvCxnSpPr>
            <a:cxnSpLocks/>
          </p:cNvCxnSpPr>
          <p:nvPr/>
        </p:nvCxnSpPr>
        <p:spPr>
          <a:xfrm flipH="1" flipV="1">
            <a:off x="7352598" y="3353630"/>
            <a:ext cx="1122354" cy="63200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77A249-A638-44B9-9E51-6DECCF3375F8}"/>
              </a:ext>
            </a:extLst>
          </p:cNvPr>
          <p:cNvCxnSpPr>
            <a:cxnSpLocks/>
          </p:cNvCxnSpPr>
          <p:nvPr/>
        </p:nvCxnSpPr>
        <p:spPr>
          <a:xfrm flipH="1" flipV="1">
            <a:off x="7444138" y="3283644"/>
            <a:ext cx="485674" cy="100874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717F583-685E-4610-8733-69E03769C506}"/>
              </a:ext>
            </a:extLst>
          </p:cNvPr>
          <p:cNvSpPr/>
          <p:nvPr/>
        </p:nvSpPr>
        <p:spPr>
          <a:xfrm>
            <a:off x="6037549" y="386542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0AA4A-73B3-4A84-93BF-B067457F8528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119968" y="3287516"/>
            <a:ext cx="485674" cy="100874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7FCB70-3BE0-408C-8EF3-ABBD2C572B96}"/>
              </a:ext>
            </a:extLst>
          </p:cNvPr>
          <p:cNvSpPr txBox="1"/>
          <p:nvPr/>
        </p:nvSpPr>
        <p:spPr>
          <a:xfrm>
            <a:off x="5549039" y="3948730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u="sng" dirty="0" err="1">
                <a:solidFill>
                  <a:schemeClr val="tx1"/>
                </a:solidFill>
                <a:latin typeface="Raleway Thin"/>
                <a:sym typeface="Raleway Thin"/>
              </a:rPr>
              <a:t>PaymentD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C967C1-F204-4553-8D40-5A46FE243242}"/>
              </a:ext>
            </a:extLst>
          </p:cNvPr>
          <p:cNvSpPr/>
          <p:nvPr/>
        </p:nvSpPr>
        <p:spPr>
          <a:xfrm>
            <a:off x="7598268" y="4188099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A7837-3E7C-4770-93BF-C9C27CFE0C01}"/>
              </a:ext>
            </a:extLst>
          </p:cNvPr>
          <p:cNvSpPr/>
          <p:nvPr/>
        </p:nvSpPr>
        <p:spPr>
          <a:xfrm>
            <a:off x="7054797" y="3057772"/>
            <a:ext cx="984984" cy="395377"/>
          </a:xfrm>
          <a:prstGeom prst="rect">
            <a:avLst/>
          </a:prstGeom>
          <a:solidFill>
            <a:srgbClr val="AEE4A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Payment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FA6DF8-0D86-43DC-9C5F-4BC769DB9D15}"/>
              </a:ext>
            </a:extLst>
          </p:cNvPr>
          <p:cNvSpPr/>
          <p:nvPr/>
        </p:nvSpPr>
        <p:spPr>
          <a:xfrm>
            <a:off x="6706275" y="419236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BAB15-EA5B-4CC4-A1FF-9AF4DBFD5ED0}"/>
              </a:ext>
            </a:extLst>
          </p:cNvPr>
          <p:cNvSpPr txBox="1"/>
          <p:nvPr/>
        </p:nvSpPr>
        <p:spPr>
          <a:xfrm>
            <a:off x="7114028" y="4283720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DateOfPayment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60377-0AED-47E7-8A10-1684A6306778}"/>
              </a:ext>
            </a:extLst>
          </p:cNvPr>
          <p:cNvSpPr txBox="1"/>
          <p:nvPr/>
        </p:nvSpPr>
        <p:spPr>
          <a:xfrm>
            <a:off x="6218188" y="4296258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AmountPaid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56C023-D37F-410E-B001-787E132C6809}"/>
              </a:ext>
            </a:extLst>
          </p:cNvPr>
          <p:cNvSpPr/>
          <p:nvPr/>
        </p:nvSpPr>
        <p:spPr>
          <a:xfrm>
            <a:off x="8245810" y="3870184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D95B0-D10A-499E-B3CA-4B136DD3343B}"/>
              </a:ext>
            </a:extLst>
          </p:cNvPr>
          <p:cNvSpPr txBox="1"/>
          <p:nvPr/>
        </p:nvSpPr>
        <p:spPr>
          <a:xfrm>
            <a:off x="7757300" y="3953489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PaymentType</a:t>
            </a:r>
            <a:endParaRPr lang="en-SG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7</a:t>
            </a:fld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1"/>
          </p:nvPr>
        </p:nvSpPr>
        <p:spPr>
          <a:xfrm>
            <a:off x="925275" y="1363980"/>
            <a:ext cx="5879385" cy="199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SG" sz="1400" b="1" u="sng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Fine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(Weak Entity)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user’s unpaid 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fines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has an attribute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AmountCharged</a:t>
            </a:r>
            <a:r>
              <a:rPr lang="en-SG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which tells the user the total fine he/she has incurred.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SG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Fines</a:t>
            </a:r>
            <a:r>
              <a:rPr lang="en-SG" sz="14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-SG" sz="1400" b="1" dirty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SG" sz="1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AmountCharged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28725" y="601850"/>
            <a:ext cx="715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1 :Identify entities and relevant attributes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124EA7-7806-4D04-95AA-449F62EE5D01}"/>
              </a:ext>
            </a:extLst>
          </p:cNvPr>
          <p:cNvCxnSpPr>
            <a:cxnSpLocks/>
          </p:cNvCxnSpPr>
          <p:nvPr/>
        </p:nvCxnSpPr>
        <p:spPr>
          <a:xfrm>
            <a:off x="7883425" y="3542909"/>
            <a:ext cx="0" cy="47308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3575C0D-AEA0-4AA2-B0E6-CF95AE8CB7F5}"/>
              </a:ext>
            </a:extLst>
          </p:cNvPr>
          <p:cNvSpPr/>
          <p:nvPr/>
        </p:nvSpPr>
        <p:spPr>
          <a:xfrm>
            <a:off x="7471165" y="3928575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2CB69-79F8-4EFF-98A0-E21CB987CB97}"/>
              </a:ext>
            </a:extLst>
          </p:cNvPr>
          <p:cNvSpPr txBox="1"/>
          <p:nvPr/>
        </p:nvSpPr>
        <p:spPr>
          <a:xfrm>
            <a:off x="6989265" y="4015992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AmountCharged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C6050-7445-4B21-A7FC-1A5BF5E58017}"/>
              </a:ext>
            </a:extLst>
          </p:cNvPr>
          <p:cNvSpPr/>
          <p:nvPr/>
        </p:nvSpPr>
        <p:spPr>
          <a:xfrm>
            <a:off x="7390933" y="3162781"/>
            <a:ext cx="984984" cy="395377"/>
          </a:xfrm>
          <a:prstGeom prst="rect">
            <a:avLst/>
          </a:prstGeom>
          <a:solidFill>
            <a:srgbClr val="F89E9E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Fine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8C9EA-89C5-4BD6-8C49-648D8081E1D7}"/>
              </a:ext>
            </a:extLst>
          </p:cNvPr>
          <p:cNvSpPr/>
          <p:nvPr/>
        </p:nvSpPr>
        <p:spPr>
          <a:xfrm>
            <a:off x="7441627" y="3200942"/>
            <a:ext cx="888315" cy="311875"/>
          </a:xfrm>
          <a:prstGeom prst="rect">
            <a:avLst/>
          </a:prstGeom>
          <a:solidFill>
            <a:srgbClr val="F89E9E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Fine</a:t>
            </a:r>
            <a:endParaRPr lang="en-SG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728725" y="601850"/>
            <a:ext cx="7326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2: Identify relationships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8</a:t>
            </a:fld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0;p12">
            <a:extLst>
              <a:ext uri="{FF2B5EF4-FFF2-40B4-BE49-F238E27FC236}">
                <a16:creationId xmlns:a16="http://schemas.microsoft.com/office/drawing/2014/main" id="{C48F1832-99A6-4EC1-A6DC-4C1ACDA8C5D3}"/>
              </a:ext>
            </a:extLst>
          </p:cNvPr>
          <p:cNvSpPr txBox="1"/>
          <p:nvPr/>
        </p:nvSpPr>
        <p:spPr>
          <a:xfrm>
            <a:off x="908700" y="1210837"/>
            <a:ext cx="7695700" cy="29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SG" sz="1800" b="1" i="0" u="none" strike="noStrike" cap="none" dirty="0">
                <a:solidFill>
                  <a:srgbClr val="FFBD5B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 </a:t>
            </a:r>
            <a:r>
              <a:rPr lang="en-SG" sz="1800" b="1" i="0" u="none" strike="noStrike" cap="none" dirty="0">
                <a:solidFill>
                  <a:srgbClr val="6CCBDE"/>
                </a:solidFill>
                <a:latin typeface="Raleway Thin"/>
                <a:ea typeface="Raleway Thin"/>
                <a:cs typeface="Raleway Thin"/>
                <a:sym typeface="Raleway Thin"/>
              </a:rPr>
              <a:t>borrows/returns/extends borrowing </a:t>
            </a:r>
            <a:r>
              <a:rPr lang="en-SG" sz="1800" b="1" i="0" u="none" strike="noStrike" cap="none" dirty="0">
                <a:solidFill>
                  <a:schemeClr val="bg1">
                    <a:lumMod val="8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of</a:t>
            </a:r>
            <a:r>
              <a:rPr lang="en-SG" sz="1800" b="1" i="0" u="none" strike="noStrike" cap="none" dirty="0">
                <a:solidFill>
                  <a:srgbClr val="6CCBDE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SG" sz="1800" b="1" i="0" u="none" strike="noStrike" cap="none" dirty="0">
                <a:solidFill>
                  <a:srgbClr val="BCABE7"/>
                </a:solidFill>
                <a:latin typeface="Raleway Thin"/>
                <a:ea typeface="Raleway Thin"/>
                <a:cs typeface="Raleway Thin"/>
                <a:sym typeface="Raleway Thin"/>
              </a:rPr>
              <a:t>Book</a:t>
            </a:r>
            <a:endParaRPr lang="en-SG" sz="1800" b="1" i="0" u="none" strike="noStrike" cap="none" dirty="0">
              <a:solidFill>
                <a:schemeClr val="tx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US" sz="1800" b="1" i="0" u="none" strike="noStrike" cap="none" dirty="0">
                <a:solidFill>
                  <a:srgbClr val="FFBD5B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 </a:t>
            </a:r>
            <a:r>
              <a:rPr lang="en-US" sz="1800" b="1" dirty="0">
                <a:solidFill>
                  <a:srgbClr val="92C5DC"/>
                </a:solidFill>
                <a:latin typeface="Raleway Thin"/>
                <a:ea typeface="Raleway Thin"/>
                <a:cs typeface="Raleway Thin"/>
                <a:sym typeface="Raleway Thin"/>
              </a:rPr>
              <a:t>reserves/cancels reservation </a:t>
            </a:r>
            <a:r>
              <a:rPr lang="en-SG" sz="1800" b="1" i="0" u="none" strike="noStrike" cap="none" dirty="0">
                <a:solidFill>
                  <a:schemeClr val="bg1">
                    <a:lumMod val="8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of</a:t>
            </a:r>
            <a:r>
              <a:rPr lang="en-US" sz="1800" b="1" i="0" u="none" strike="noStrike" cap="none" dirty="0">
                <a:solidFill>
                  <a:srgbClr val="92C5DC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1800" b="1" dirty="0">
                <a:solidFill>
                  <a:srgbClr val="BCABE7"/>
                </a:solidFill>
                <a:latin typeface="Raleway Thin"/>
                <a:ea typeface="Raleway Thin"/>
                <a:cs typeface="Raleway Thin"/>
                <a:sym typeface="Raleway Thin"/>
              </a:rPr>
              <a:t>Book</a:t>
            </a:r>
            <a:endParaRPr lang="en-US" sz="1800" b="1" dirty="0">
              <a:solidFill>
                <a:schemeClr val="tx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SG" sz="1800" b="1" i="0" u="none" strike="noStrike" cap="none" dirty="0">
                <a:solidFill>
                  <a:srgbClr val="FFBD5B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</a:t>
            </a:r>
            <a:r>
              <a:rPr lang="en-SG" sz="1800" b="1" i="0" u="none" strike="noStrike" cap="none" dirty="0">
                <a:solidFill>
                  <a:srgbClr val="D2C03A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SG" sz="1800" b="1" i="0" u="none" strike="noStrike" cap="none" dirty="0">
                <a:solidFill>
                  <a:srgbClr val="F89E9E"/>
                </a:solidFill>
                <a:latin typeface="Raleway Thin"/>
                <a:ea typeface="Raleway Thin"/>
                <a:cs typeface="Raleway Thin"/>
                <a:sym typeface="Raleway Thin"/>
              </a:rPr>
              <a:t>incurs</a:t>
            </a:r>
            <a:r>
              <a:rPr lang="en-SG" sz="1800" b="1" i="0" u="none" strike="noStrike" cap="none" dirty="0">
                <a:solidFill>
                  <a:srgbClr val="D2C03A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1800" b="1" i="0" u="none" strike="noStrike" cap="none" dirty="0">
                <a:solidFill>
                  <a:srgbClr val="E89CD4"/>
                </a:solidFill>
                <a:latin typeface="Raleway Thin"/>
                <a:ea typeface="Raleway Thin"/>
                <a:cs typeface="Raleway Thin"/>
                <a:sym typeface="Raleway Thin"/>
              </a:rPr>
              <a:t>Fine</a:t>
            </a:r>
            <a:endParaRPr lang="en-US" sz="1800" b="1" dirty="0">
              <a:solidFill>
                <a:schemeClr val="tx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US" sz="1800" b="1" i="0" u="none" strike="noStrike" cap="none" dirty="0">
                <a:solidFill>
                  <a:srgbClr val="FFBD5B"/>
                </a:solidFill>
                <a:latin typeface="Raleway Thin"/>
                <a:ea typeface="Raleway Thin"/>
                <a:cs typeface="Raleway Thin"/>
                <a:sym typeface="Raleway Thin"/>
              </a:rPr>
              <a:t>Library User </a:t>
            </a:r>
            <a:r>
              <a:rPr lang="en-US" sz="1800" b="1" i="0" u="none" strike="noStrike" cap="none" dirty="0">
                <a:solidFill>
                  <a:srgbClr val="D4D076"/>
                </a:solidFill>
                <a:latin typeface="Raleway Thin"/>
                <a:ea typeface="Raleway Thin"/>
                <a:cs typeface="Raleway Thin"/>
                <a:sym typeface="Raleway Thin"/>
              </a:rPr>
              <a:t>pays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1800" b="1" i="0" u="none" strike="noStrike" cap="none" dirty="0">
                <a:solidFill>
                  <a:srgbClr val="92D050"/>
                </a:solidFill>
                <a:latin typeface="Raleway Thin"/>
                <a:ea typeface="Raleway Thin"/>
                <a:cs typeface="Raleway Thin"/>
                <a:sym typeface="Raleway Thin"/>
              </a:rPr>
              <a:t>Payment</a:t>
            </a:r>
            <a:endParaRPr lang="en-US" sz="1800" b="1" dirty="0">
              <a:solidFill>
                <a:schemeClr val="tx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AutoNum type="arabicPeriod"/>
            </a:pPr>
            <a:r>
              <a:rPr lang="en-SG" sz="1800" b="1" i="0" u="none" strike="noStrike" cap="none" dirty="0">
                <a:solidFill>
                  <a:srgbClr val="92D050"/>
                </a:solidFill>
                <a:latin typeface="Raleway Thin"/>
                <a:ea typeface="Raleway Thin"/>
                <a:cs typeface="Raleway Thin"/>
                <a:sym typeface="Raleway Thin"/>
              </a:rPr>
              <a:t>Payment</a:t>
            </a:r>
            <a:r>
              <a:rPr lang="en-SG" sz="1800" b="1" i="0" u="none" strike="noStrike" cap="none" dirty="0">
                <a:solidFill>
                  <a:srgbClr val="AEE4A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SG" sz="1800" b="1" i="0" u="none" strike="noStrike" cap="none" dirty="0">
                <a:solidFill>
                  <a:srgbClr val="74D6AE"/>
                </a:solidFill>
                <a:latin typeface="Raleway Thin"/>
                <a:ea typeface="Raleway Thin"/>
                <a:cs typeface="Raleway Thin"/>
                <a:sym typeface="Raleway Thin"/>
              </a:rPr>
              <a:t>covers</a:t>
            </a:r>
            <a:r>
              <a:rPr lang="en-SG" sz="1800" b="1" i="0" u="none" strike="noStrike" cap="none" dirty="0">
                <a:solidFill>
                  <a:srgbClr val="AEE4A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89CD4"/>
                </a:solidFill>
                <a:effectLst/>
                <a:uLnTx/>
                <a:uFillTx/>
                <a:latin typeface="Raleway Thin"/>
                <a:ea typeface="Raleway Thin"/>
                <a:cs typeface="Raleway Thin"/>
                <a:sym typeface="Raleway Thin"/>
              </a:rPr>
              <a:t>Fine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9</a:t>
            </a:fld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52895" y="1061605"/>
            <a:ext cx="7326600" cy="3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Thin"/>
              <a:buAutoNum type="arabicPeriod"/>
            </a:pPr>
            <a:r>
              <a:rPr lang="en-SG" sz="1500" b="1" dirty="0">
                <a:solidFill>
                  <a:srgbClr val="6CCBDE"/>
                </a:solidFill>
                <a:latin typeface="Raleway Thin"/>
                <a:ea typeface="Raleway Thin"/>
                <a:cs typeface="Raleway Thin"/>
                <a:sym typeface="Raleway Thin"/>
              </a:rPr>
              <a:t>B</a:t>
            </a:r>
            <a:r>
              <a:rPr lang="en-SG" sz="1500" b="1" i="0" u="none" strike="noStrike" cap="none" dirty="0">
                <a:solidFill>
                  <a:srgbClr val="6CCBDE"/>
                </a:solidFill>
                <a:latin typeface="Raleway Thin"/>
                <a:ea typeface="Raleway Thin"/>
                <a:cs typeface="Raleway Thin"/>
                <a:sym typeface="Raleway Thin"/>
              </a:rPr>
              <a:t>orrows/Returns/Extends borrowing </a:t>
            </a:r>
            <a:r>
              <a:rPr lang="en-SG" sz="1500" b="0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relationship </a:t>
            </a:r>
            <a:endParaRPr sz="1500" b="0" i="0" u="none" strike="noStrike" cap="none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leway"/>
              <a:buChar char="○"/>
            </a:pPr>
            <a:r>
              <a:rPr lang="en-SG" sz="1500" b="0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Borrows</a:t>
            </a:r>
            <a:r>
              <a:rPr lang="en-SG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adds the book to a user’s currently borrowed books, </a:t>
            </a:r>
            <a:br>
              <a:rPr lang="en-SG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SG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and sets</a:t>
            </a:r>
            <a:r>
              <a:rPr lang="en-SG" sz="1500" b="0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-SG" sz="1500" b="1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due date </a:t>
            </a:r>
            <a:r>
              <a:rPr lang="en-SG" sz="1500" b="0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for the book.</a:t>
            </a:r>
            <a:endParaRPr sz="1500" b="0" i="0" u="none" strike="noStrike" cap="none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leway"/>
              <a:buChar char="○"/>
            </a:pPr>
            <a:r>
              <a:rPr lang="en-SG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Returns removes the book from a user’s currently reserved books.</a:t>
            </a:r>
            <a:endParaRPr sz="15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leway"/>
              <a:buChar char="○"/>
            </a:pPr>
            <a:r>
              <a:rPr lang="en-SG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SG" sz="1500" b="0" i="0" u="none" strike="noStrike" cap="none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xtends borrowing for will alter the due date.</a:t>
            </a:r>
          </a:p>
          <a:p>
            <a:pPr marL="603250"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</a:pPr>
            <a:endParaRPr lang="en-US" sz="15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Thin"/>
              <a:buAutoNum type="arabicPeriod"/>
            </a:pPr>
            <a:r>
              <a:rPr lang="en-US" sz="1500" b="1" dirty="0">
                <a:solidFill>
                  <a:srgbClr val="92C5DC"/>
                </a:solidFill>
                <a:latin typeface="Raleway Thin"/>
                <a:ea typeface="Raleway Thin"/>
                <a:cs typeface="Raleway Thin"/>
                <a:sym typeface="Raleway Thin"/>
              </a:rPr>
              <a:t>Reserves/Cancels reservation </a:t>
            </a:r>
            <a:r>
              <a:rPr lang="en-SG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relationship </a:t>
            </a:r>
          </a:p>
          <a:p>
            <a:pPr marL="914400" lvl="1" indent="-311150">
              <a:lnSpc>
                <a:spcPct val="115000"/>
              </a:lnSpc>
              <a:buClr>
                <a:srgbClr val="434343"/>
              </a:buClr>
              <a:buSzPts val="1300"/>
              <a:buFont typeface="Raleway"/>
              <a:buChar char="○"/>
            </a:pPr>
            <a:r>
              <a:rPr lang="en-US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Reserves adds the book to a user’s currently reserved books.</a:t>
            </a:r>
          </a:p>
          <a:p>
            <a:pPr marL="914400" lvl="1" indent="-323850">
              <a:lnSpc>
                <a:spcPct val="115000"/>
              </a:lnSpc>
              <a:buClr>
                <a:srgbClr val="434343"/>
              </a:buClr>
              <a:buSzPts val="1500"/>
              <a:buFont typeface="Raleway"/>
              <a:buChar char="○"/>
            </a:pPr>
            <a:r>
              <a:rPr lang="en-US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Cancels reservation for removes the book from a user’s currently reserved books.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Thin"/>
              <a:buAutoNum type="arabicPeriod"/>
            </a:pPr>
            <a:endParaRPr sz="15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728725" y="601850"/>
            <a:ext cx="7326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2: Identify relationships</a:t>
            </a: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AA170-2A84-48A2-92CD-0FF66B506FFB}"/>
              </a:ext>
            </a:extLst>
          </p:cNvPr>
          <p:cNvCxnSpPr>
            <a:cxnSpLocks/>
          </p:cNvCxnSpPr>
          <p:nvPr/>
        </p:nvCxnSpPr>
        <p:spPr>
          <a:xfrm flipV="1">
            <a:off x="8277237" y="2000622"/>
            <a:ext cx="0" cy="7932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9C8925D-93A9-4A2F-9245-6DDDE1EAD27F}"/>
              </a:ext>
            </a:extLst>
          </p:cNvPr>
          <p:cNvSpPr/>
          <p:nvPr/>
        </p:nvSpPr>
        <p:spPr>
          <a:xfrm>
            <a:off x="7497140" y="1533731"/>
            <a:ext cx="1554008" cy="827486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BE5B0-54A8-49FB-A495-87889D92AB42}"/>
              </a:ext>
            </a:extLst>
          </p:cNvPr>
          <p:cNvSpPr txBox="1"/>
          <p:nvPr/>
        </p:nvSpPr>
        <p:spPr>
          <a:xfrm>
            <a:off x="7527274" y="1669078"/>
            <a:ext cx="150761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borrows/ returns/extends borrowing 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4E69A81A-9530-49D8-913A-E4D9CB282BCF}"/>
              </a:ext>
            </a:extLst>
          </p:cNvPr>
          <p:cNvSpPr/>
          <p:nvPr/>
        </p:nvSpPr>
        <p:spPr>
          <a:xfrm>
            <a:off x="7497140" y="3219224"/>
            <a:ext cx="1554008" cy="827486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AB896-B87F-49C0-A014-1DFA387B25AC}"/>
              </a:ext>
            </a:extLst>
          </p:cNvPr>
          <p:cNvSpPr txBox="1"/>
          <p:nvPr/>
        </p:nvSpPr>
        <p:spPr>
          <a:xfrm>
            <a:off x="7385830" y="3373474"/>
            <a:ext cx="180355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00" b="1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r</a:t>
            </a:r>
            <a: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eserves / </a:t>
            </a:r>
            <a:b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cancels</a:t>
            </a:r>
            <a:b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SG" sz="900" b="1" i="0" u="none" strike="noStrike" cap="none" dirty="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rPr>
              <a:t>reservation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16DBF4-F59D-4BF9-A1D5-2ACB802AA663}"/>
              </a:ext>
            </a:extLst>
          </p:cNvPr>
          <p:cNvSpPr/>
          <p:nvPr/>
        </p:nvSpPr>
        <p:spPr>
          <a:xfrm>
            <a:off x="7867730" y="2549247"/>
            <a:ext cx="835080" cy="3979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17A7C-8437-4A99-AB0C-7CB623EAACF0}"/>
              </a:ext>
            </a:extLst>
          </p:cNvPr>
          <p:cNvSpPr txBox="1"/>
          <p:nvPr/>
        </p:nvSpPr>
        <p:spPr>
          <a:xfrm>
            <a:off x="7385830" y="2636664"/>
            <a:ext cx="18035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b="1" dirty="0" err="1">
                <a:solidFill>
                  <a:schemeClr val="tx1"/>
                </a:solidFill>
                <a:latin typeface="Raleway Thin"/>
                <a:sym typeface="Raleway Thin"/>
              </a:rPr>
              <a:t>DueDate</a:t>
            </a:r>
            <a:endParaRPr lang="en-SG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1599</Words>
  <Application>Microsoft Office PowerPoint</Application>
  <PresentationFormat>On-screen Show (16:9)</PresentationFormat>
  <Paragraphs>239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Raleway Thin</vt:lpstr>
      <vt:lpstr>Raleway</vt:lpstr>
      <vt:lpstr>Olivia template</vt:lpstr>
      <vt:lpstr>BT2102 Assignment 1 </vt:lpstr>
      <vt:lpstr>Contents </vt:lpstr>
      <vt:lpstr>Step 1 :Identify entities and relevant attributes </vt:lpstr>
      <vt:lpstr>Step 1 :Identify entities and relevant attributes </vt:lpstr>
      <vt:lpstr>Step 1 :Identify entities and relevant attributes </vt:lpstr>
      <vt:lpstr>Step 1 :Identify entities and relevant attributes </vt:lpstr>
      <vt:lpstr>Step 1 :Identify entities and relevant attributes </vt:lpstr>
      <vt:lpstr>Step 2: Identify relationships </vt:lpstr>
      <vt:lpstr>Step 2: Identify relationships</vt:lpstr>
      <vt:lpstr>Step 2: Identify relationships</vt:lpstr>
      <vt:lpstr>Step 3: Determine cardinality of relationships </vt:lpstr>
      <vt:lpstr>Entity-Relationship Diagram </vt:lpstr>
      <vt:lpstr>Part 2 </vt:lpstr>
      <vt:lpstr>Strong Entities     Relational schema with same attributes and primary key </vt:lpstr>
      <vt:lpstr>Weak Entity </vt:lpstr>
      <vt:lpstr>Relationships between Strong Entities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BT2102 Assignment 1</dc:title>
  <dc:creator>Brian Wong Chong Jun</dc:creator>
  <cp:lastModifiedBy>Brian Wong Chong Jun</cp:lastModifiedBy>
  <cp:revision>6</cp:revision>
  <dcterms:modified xsi:type="dcterms:W3CDTF">2021-09-17T03:59:48Z</dcterms:modified>
</cp:coreProperties>
</file>