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 id="306" r:id="rId36"/>
    <p:sldId id="307" r:id="rId37"/>
    <p:sldId id="308" r:id="rId38"/>
    <p:sldId id="312" r:id="rId39"/>
    <p:sldId id="311" r:id="rId40"/>
    <p:sldId id="310" r:id="rId41"/>
    <p:sldId id="313" r:id="rId42"/>
    <p:sldId id="314" r:id="rId43"/>
    <p:sldId id="316" r:id="rId44"/>
    <p:sldId id="315" r:id="rId45"/>
    <p:sldId id="317" r:id="rId4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p:cViewPr varScale="1">
        <p:scale>
          <a:sx n="72" d="100"/>
          <a:sy n="72" d="100"/>
        </p:scale>
        <p:origin x="606" y="78"/>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pt>
    <dgm:pt modelId="{F9485624-7AFA-4C62-8458-82EDBF2D8986}" type="pres">
      <dgm:prSet presAssocID="{BC0177C9-AD7F-462B-890C-F54B56DDD58D}" presName="sibTrans" presStyleLbl="sibTrans2D1" presStyleIdx="0" presStyleCnt="3"/>
      <dgm:spPr/>
    </dgm:pt>
    <dgm:pt modelId="{2843E391-774F-4CB7-9EB8-A952AD569618}" type="pres">
      <dgm:prSet presAssocID="{BC0177C9-AD7F-462B-890C-F54B56DDD58D}" presName="connectorText" presStyleLbl="sibTrans2D1" presStyleIdx="0" presStyleCnt="3"/>
      <dgm:spPr/>
    </dgm:pt>
    <dgm:pt modelId="{F4A34D64-2A73-434F-9C49-B8FBACF0E634}" type="pres">
      <dgm:prSet presAssocID="{B214FA26-2BEE-472E-8D1C-4B9BD4164ED0}" presName="node" presStyleLbl="node1" presStyleIdx="1" presStyleCnt="4">
        <dgm:presLayoutVars>
          <dgm:bulletEnabled val="1"/>
        </dgm:presLayoutVars>
      </dgm:prSet>
      <dgm:spPr/>
    </dgm:pt>
    <dgm:pt modelId="{AF7726F7-1C09-4A88-A744-2CA463534F40}" type="pres">
      <dgm:prSet presAssocID="{C0E3E5DF-5E88-4FCB-9FA2-CB5644252095}" presName="sibTrans" presStyleLbl="sibTrans2D1" presStyleIdx="1" presStyleCnt="3"/>
      <dgm:spPr/>
    </dgm:pt>
    <dgm:pt modelId="{14C1DB9F-D733-4CED-9D73-B3F14851A215}" type="pres">
      <dgm:prSet presAssocID="{C0E3E5DF-5E88-4FCB-9FA2-CB5644252095}" presName="connectorText" presStyleLbl="sibTrans2D1" presStyleIdx="1" presStyleCnt="3"/>
      <dgm:spPr/>
    </dgm:pt>
    <dgm:pt modelId="{5EBAE895-98AA-489F-9F9A-89B49A59F0CB}" type="pres">
      <dgm:prSet presAssocID="{76658774-DCFF-4360-9501-0C9658AE4E3C}" presName="node" presStyleLbl="node1" presStyleIdx="2" presStyleCnt="4">
        <dgm:presLayoutVars>
          <dgm:bulletEnabled val="1"/>
        </dgm:presLayoutVars>
      </dgm:prSet>
      <dgm:spPr/>
    </dgm:pt>
    <dgm:pt modelId="{5E648CEC-DF96-4781-8861-0AE8FF3A04B5}" type="pres">
      <dgm:prSet presAssocID="{B953E0B8-0B50-4A25-AAAC-3A87A53BAFCC}" presName="sibTrans" presStyleLbl="sibTrans2D1" presStyleIdx="2" presStyleCnt="3"/>
      <dgm:spPr/>
    </dgm:pt>
    <dgm:pt modelId="{E082EB7C-C493-4328-B405-D4D9122224AA}" type="pres">
      <dgm:prSet presAssocID="{B953E0B8-0B50-4A25-AAAC-3A87A53BAFCC}" presName="connectorText" presStyleLbl="sibTrans2D1" presStyleIdx="2" presStyleCnt="3"/>
      <dgm:spPr/>
    </dgm:pt>
    <dgm:pt modelId="{0F9EAEFA-5B9D-4952-B8C0-38FB76F93629}" type="pres">
      <dgm:prSet presAssocID="{87372CC3-ED6E-43F4-A966-5359F2649B29}" presName="node" presStyleLbl="node1" presStyleIdx="3" presStyleCnt="4">
        <dgm:presLayoutVars>
          <dgm:bulletEnabled val="1"/>
        </dgm:presLayoutVars>
      </dgm:prSet>
      <dgm:spPr/>
    </dgm:pt>
  </dgm:ptLst>
  <dgm:cxnLst>
    <dgm:cxn modelId="{1DC69603-DCCD-480E-B832-9EC87DC1D849}" srcId="{EF5815FA-B254-4526-B60C-85355F7D88C9}" destId="{87372CC3-ED6E-43F4-A966-5359F2649B29}" srcOrd="3" destOrd="0" parTransId="{E4023D06-F72A-45EC-97B8-7D66252467F0}" sibTransId="{FA5FFBC6-D911-4E37-84D3-F07BC107A7EB}"/>
    <dgm:cxn modelId="{7B239607-BE43-4379-8D2F-B9029F786013}" type="presOf" srcId="{C0E3E5DF-5E88-4FCB-9FA2-CB5644252095}" destId="{AF7726F7-1C09-4A88-A744-2CA463534F40}" srcOrd="0"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CE91400D-66AC-431B-BFD7-A66CDF00D70B}" type="presOf" srcId="{EF5815FA-B254-4526-B60C-85355F7D88C9}" destId="{9AF44E78-0002-497C-B889-0D88FC6D8166}" srcOrd="0" destOrd="0" presId="urn:microsoft.com/office/officeart/2005/8/layout/process1"/>
    <dgm:cxn modelId="{8B375628-514F-4C06-AD37-83FA6EDF19A2}" srcId="{EF5815FA-B254-4526-B60C-85355F7D88C9}" destId="{CBA71D45-6878-4DB2-BB1B-807F05F8B405}" srcOrd="0" destOrd="0" parTransId="{1F57C220-AF3F-4F48-B4A0-AE6B805A269A}" sibTransId="{BC0177C9-AD7F-462B-890C-F54B56DDD58D}"/>
    <dgm:cxn modelId="{9EC28643-0E06-453C-8759-CDC5295A4A83}" type="presOf" srcId="{B214FA26-2BEE-472E-8D1C-4B9BD4164ED0}" destId="{F4A34D64-2A73-434F-9C49-B8FBACF0E634}" srcOrd="0" destOrd="0" presId="urn:microsoft.com/office/officeart/2005/8/layout/process1"/>
    <dgm:cxn modelId="{FE36A549-65E9-49A1-8663-5AB6804907F3}" type="presOf" srcId="{BC0177C9-AD7F-462B-890C-F54B56DDD58D}" destId="{F9485624-7AFA-4C62-8458-82EDBF2D8986}" srcOrd="0" destOrd="0" presId="urn:microsoft.com/office/officeart/2005/8/layout/process1"/>
    <dgm:cxn modelId="{18394D77-C289-4E83-B587-04785EA2B271}" type="presOf" srcId="{B953E0B8-0B50-4A25-AAAC-3A87A53BAFCC}" destId="{5E648CEC-DF96-4781-8861-0AE8FF3A04B5}"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B21F598C-B999-4E68-9E12-E1CED568CD24}" type="presOf" srcId="{B953E0B8-0B50-4A25-AAAC-3A87A53BAFCC}" destId="{E082EB7C-C493-4328-B405-D4D9122224AA}" srcOrd="1" destOrd="0" presId="urn:microsoft.com/office/officeart/2005/8/layout/process1"/>
    <dgm:cxn modelId="{74B8BB91-7971-4FB3-B1C0-B50640898927}" type="presOf" srcId="{76658774-DCFF-4360-9501-0C9658AE4E3C}" destId="{5EBAE895-98AA-489F-9F9A-89B49A59F0CB}" srcOrd="0" destOrd="0" presId="urn:microsoft.com/office/officeart/2005/8/layout/process1"/>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ngOnInit</a:t>
          </a:r>
          <a:endParaRPr lang="es-ES" sz="22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ngAfterViewInit</a:t>
          </a:r>
          <a:endParaRPr lang="es-ES" sz="22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ngOnDestroy</a:t>
          </a:r>
          <a:endParaRPr lang="es-ES" sz="22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20/12/2018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20/12/2018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20/12/2018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20/12/2018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20/12/2018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20/12/2018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20/12/2018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20/12/2018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20/12/2018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20/12/2018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20/12/2018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7</a:t>
            </a:r>
          </a:p>
        </p:txBody>
      </p:sp>
      <p:sp>
        <p:nvSpPr>
          <p:cNvPr id="4" name="Subtítulo 3">
            <a:extLst>
              <a:ext uri="{FF2B5EF4-FFF2-40B4-BE49-F238E27FC236}">
                <a16:creationId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r>
              <a:rPr lang="es-ES" dirty="0"/>
              <a:t>Kevin Toala Mosquera</a:t>
            </a:r>
          </a:p>
        </p:txBody>
      </p:sp>
      <p:pic>
        <p:nvPicPr>
          <p:cNvPr id="1026" name="Picture 2" descr="Resultado de imagen para angular 7">
            <a:extLst>
              <a:ext uri="{FF2B5EF4-FFF2-40B4-BE49-F238E27FC236}">
                <a16:creationId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a16="http://schemas.microsoft.com/office/drawing/2014/main"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a16="http://schemas.microsoft.com/office/drawing/2014/main"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a16="http://schemas.microsoft.com/office/drawing/2014/main"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a16="http://schemas.microsoft.com/office/drawing/2014/main"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a16="http://schemas.microsoft.com/office/drawing/2014/main"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a16="http://schemas.microsoft.com/office/drawing/2014/main"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a16="http://schemas.microsoft.com/office/drawing/2014/main"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a16="http://schemas.microsoft.com/office/drawing/2014/main"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a16="http://schemas.microsoft.com/office/drawing/2014/main"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a16="http://schemas.microsoft.com/office/drawing/2014/main"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a16="http://schemas.microsoft.com/office/drawing/2014/main"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a16="http://schemas.microsoft.com/office/drawing/2014/main"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a16="http://schemas.microsoft.com/office/drawing/2014/main"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a16="http://schemas.microsoft.com/office/drawing/2014/main"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a16="http://schemas.microsoft.com/office/drawing/2014/main"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a16="http://schemas.microsoft.com/office/drawing/2014/main"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a16="http://schemas.microsoft.com/office/drawing/2014/main"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a16="http://schemas.microsoft.com/office/drawing/2014/main"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a16="http://schemas.microsoft.com/office/drawing/2014/main"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a16="http://schemas.microsoft.com/office/drawing/2014/main"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a:t>Tipos</a:t>
            </a:r>
            <a:r>
              <a:rPr lang="es-ES" dirty="0"/>
              <a:t> de pipes</a:t>
            </a:r>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lstStyle/>
          <a:p>
            <a:pPr algn="just"/>
            <a:r>
              <a:rPr lang="es-ES" sz="3600" dirty="0"/>
              <a:t>Puros: El tipo por defecto al crear un pipe. Ejecuta el pipe cuando cambia el valor de un tipo de dato primitivo o una referencia de un objeto.</a:t>
            </a:r>
          </a:p>
          <a:p>
            <a:pPr algn="just"/>
            <a:r>
              <a:rPr lang="es-ES" sz="3600" dirty="0"/>
              <a:t>Impuros: Ejecuta el pipe durante el ciclo de detección de cambios de los componentes. Es menos eficiente.</a:t>
            </a:r>
          </a:p>
          <a:p>
            <a:pPr marL="0" indent="0">
              <a:buNone/>
            </a:pPr>
            <a:endParaRPr lang="es-ES" sz="3600" dirty="0"/>
          </a:p>
          <a:p>
            <a:pPr marL="0" indent="0">
              <a:buNone/>
            </a:pPr>
            <a:endParaRPr lang="es-ES" dirty="0"/>
          </a:p>
        </p:txBody>
      </p:sp>
    </p:spTree>
    <p:extLst>
      <p:ext uri="{BB962C8B-B14F-4D97-AF65-F5344CB8AC3E}">
        <p14:creationId xmlns:p14="http://schemas.microsoft.com/office/powerpoint/2010/main" val="33832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err="1"/>
              <a:t>Commons</a:t>
            </a:r>
            <a:r>
              <a:rPr lang="es-ES" sz="4000" dirty="0"/>
              <a:t> Pipe</a:t>
            </a:r>
            <a:endParaRPr lang="es-ES" dirty="0"/>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normAutofit fontScale="77500" lnSpcReduction="20000"/>
          </a:bodyPr>
          <a:lstStyle/>
          <a:p>
            <a:r>
              <a:rPr lang="es-ES" sz="3600" dirty="0" err="1"/>
              <a:t>CurrencyPipe</a:t>
            </a:r>
            <a:r>
              <a:rPr lang="es-ES" sz="3600" dirty="0"/>
              <a:t>: Para el manejo de formato de monedas.</a:t>
            </a:r>
          </a:p>
          <a:p>
            <a:r>
              <a:rPr lang="es-ES" sz="3600" dirty="0" err="1"/>
              <a:t>DatePipe</a:t>
            </a:r>
            <a:r>
              <a:rPr lang="es-ES" sz="3600" dirty="0"/>
              <a:t>: Para el manejo de formato de fechas.</a:t>
            </a:r>
          </a:p>
          <a:p>
            <a:r>
              <a:rPr lang="es-ES" sz="3600" dirty="0" err="1"/>
              <a:t>DecimalPipe</a:t>
            </a:r>
            <a:r>
              <a:rPr lang="es-ES" sz="3600" dirty="0"/>
              <a:t>: Para el manejo de formato de decimales.</a:t>
            </a:r>
          </a:p>
          <a:p>
            <a:r>
              <a:rPr lang="es-ES" sz="3600" dirty="0" err="1"/>
              <a:t>JsonPipe</a:t>
            </a:r>
            <a:r>
              <a:rPr lang="es-ES" sz="3600" dirty="0"/>
              <a:t>: Para mostrar la estructura de un objeto JSON.</a:t>
            </a:r>
          </a:p>
          <a:p>
            <a:r>
              <a:rPr lang="es-ES" sz="3600" dirty="0" err="1"/>
              <a:t>LowerCasePipe</a:t>
            </a:r>
            <a:r>
              <a:rPr lang="es-ES" sz="3600" dirty="0"/>
              <a:t>: Convierte texto a minúscula.</a:t>
            </a:r>
          </a:p>
          <a:p>
            <a:r>
              <a:rPr lang="es-ES" sz="3600" dirty="0" err="1"/>
              <a:t>UpperCasePipe</a:t>
            </a:r>
            <a:r>
              <a:rPr lang="es-ES" sz="3600" dirty="0"/>
              <a:t>: Convierte texto a </a:t>
            </a:r>
            <a:r>
              <a:rPr lang="es-ES" sz="3600" dirty="0" err="1"/>
              <a:t>mayuscula</a:t>
            </a:r>
            <a:r>
              <a:rPr lang="es-ES" sz="3600" dirty="0"/>
              <a:t>.</a:t>
            </a:r>
          </a:p>
          <a:p>
            <a:r>
              <a:rPr lang="es-ES" sz="3600" dirty="0" err="1"/>
              <a:t>TitleCasePipe</a:t>
            </a:r>
            <a:r>
              <a:rPr lang="es-ES" sz="3600" dirty="0"/>
              <a:t>: Para capitalizar texto</a:t>
            </a:r>
          </a:p>
          <a:p>
            <a:r>
              <a:rPr lang="es-ES" sz="3600" dirty="0" err="1"/>
              <a:t>SlicePipe</a:t>
            </a:r>
            <a:r>
              <a:rPr lang="es-ES" sz="3600" dirty="0"/>
              <a:t>: Crear un nuevo arreglo que contiene el nuevo subconjunto</a:t>
            </a:r>
          </a:p>
          <a:p>
            <a:endParaRPr lang="es-ES" sz="3600" dirty="0"/>
          </a:p>
          <a:p>
            <a:pPr marL="0" indent="0">
              <a:buNone/>
            </a:pPr>
            <a:endParaRPr lang="es-ES" dirty="0"/>
          </a:p>
        </p:txBody>
      </p:sp>
    </p:spTree>
    <p:extLst>
      <p:ext uri="{BB962C8B-B14F-4D97-AF65-F5344CB8AC3E}">
        <p14:creationId xmlns:p14="http://schemas.microsoft.com/office/powerpoint/2010/main" val="6449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Pipes Personalizadas</a:t>
            </a:r>
          </a:p>
        </p:txBody>
      </p:sp>
    </p:spTree>
    <p:extLst>
      <p:ext uri="{BB962C8B-B14F-4D97-AF65-F5344CB8AC3E}">
        <p14:creationId xmlns:p14="http://schemas.microsoft.com/office/powerpoint/2010/main" val="3593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10162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a16="http://schemas.microsoft.com/office/drawing/2014/main"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a16="http://schemas.microsoft.com/office/drawing/2014/main"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a16="http://schemas.microsoft.com/office/drawing/2014/main"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a16="http://schemas.microsoft.com/office/drawing/2014/main"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a16="http://schemas.microsoft.com/office/drawing/2014/main"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a16="http://schemas.microsoft.com/office/drawing/2014/main"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1135</TotalTime>
  <Words>1153</Words>
  <Application>Microsoft Office PowerPoint</Application>
  <PresentationFormat>Personalizado</PresentationFormat>
  <Paragraphs>188</Paragraphs>
  <Slides>42</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42</vt:i4>
      </vt:variant>
    </vt:vector>
  </HeadingPairs>
  <TitlesOfParts>
    <vt:vector size="46" baseType="lpstr">
      <vt:lpstr>Arial</vt:lpstr>
      <vt:lpstr>Calibri</vt:lpstr>
      <vt:lpstr>Wingdings</vt:lpstr>
      <vt:lpstr>Tecnología 16x9</vt:lpstr>
      <vt:lpstr>ANGULAR 7</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Directivas Personalizadas</vt:lpstr>
      <vt:lpstr>Preguntas y Respuestas</vt:lpstr>
      <vt:lpstr>TALLER</vt:lpstr>
      <vt:lpstr>Pipes (Tuberías)</vt:lpstr>
      <vt:lpstr>Tipos de pipes</vt:lpstr>
      <vt:lpstr>Commons Pipe</vt:lpstr>
      <vt:lpstr>Pipes Personalizadas</vt:lpstr>
      <vt:lpstr>Preguntas y Respuestas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Kevin Toala Mosquera</cp:lastModifiedBy>
  <cp:revision>57</cp:revision>
  <dcterms:created xsi:type="dcterms:W3CDTF">2018-12-16T17:17:21Z</dcterms:created>
  <dcterms:modified xsi:type="dcterms:W3CDTF">2018-12-20T10:50:29Z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