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36"/>
  </p:notesMasterIdLst>
  <p:handoutMasterIdLst>
    <p:handoutMasterId r:id="rId37"/>
  </p:handoutMasterIdLst>
  <p:sldIdLst>
    <p:sldId id="257" r:id="rId5"/>
    <p:sldId id="268" r:id="rId6"/>
    <p:sldId id="272" r:id="rId7"/>
    <p:sldId id="274" r:id="rId8"/>
    <p:sldId id="275" r:id="rId9"/>
    <p:sldId id="276" r:id="rId10"/>
    <p:sldId id="277" r:id="rId11"/>
    <p:sldId id="278" r:id="rId12"/>
    <p:sldId id="289" r:id="rId13"/>
    <p:sldId id="279" r:id="rId14"/>
    <p:sldId id="281" r:id="rId15"/>
    <p:sldId id="283" r:id="rId16"/>
    <p:sldId id="284" r:id="rId17"/>
    <p:sldId id="286" r:id="rId18"/>
    <p:sldId id="282" r:id="rId19"/>
    <p:sldId id="285" r:id="rId20"/>
    <p:sldId id="296" r:id="rId21"/>
    <p:sldId id="290" r:id="rId22"/>
    <p:sldId id="297" r:id="rId23"/>
    <p:sldId id="298" r:id="rId24"/>
    <p:sldId id="287" r:id="rId25"/>
    <p:sldId id="293" r:id="rId26"/>
    <p:sldId id="292" r:id="rId27"/>
    <p:sldId id="299" r:id="rId28"/>
    <p:sldId id="300" r:id="rId29"/>
    <p:sldId id="301" r:id="rId30"/>
    <p:sldId id="302" r:id="rId31"/>
    <p:sldId id="303" r:id="rId32"/>
    <p:sldId id="304" r:id="rId33"/>
    <p:sldId id="295" r:id="rId34"/>
    <p:sldId id="305" r:id="rId35"/>
  </p:sldIdLst>
  <p:sldSz cx="12188825" cy="6858000"/>
  <p:notesSz cx="6858000" cy="9144000"/>
  <p:defaultTextStyle>
    <a:defPPr rtl="0">
      <a:defRPr lang="es-e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A10062C-9382-4B6D-AD9D-893926AE6CA8}" v="861" dt="2018-12-17T02:49:21.10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6395" autoAdjust="0"/>
  </p:normalViewPr>
  <p:slideViewPr>
    <p:cSldViewPr>
      <p:cViewPr varScale="1">
        <p:scale>
          <a:sx n="114" d="100"/>
          <a:sy n="114" d="100"/>
        </p:scale>
        <p:origin x="414" y="114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8" d="100"/>
          <a:sy n="88" d="100"/>
        </p:scale>
        <p:origin x="2478" y="6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microsoft.com/office/2016/11/relationships/changesInfo" Target="changesInfos/changesInfo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microsoft.com/office/2015/10/relationships/revisionInfo" Target="revisionInfo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vin Toala Mosquera" userId="15f3d0a3f0e3682e" providerId="LiveId" clId="{FA10062C-9382-4B6D-AD9D-893926AE6CA8}"/>
    <pc:docChg chg="undo custSel addSld delSld modSld">
      <pc:chgData name="Kevin Toala Mosquera" userId="15f3d0a3f0e3682e" providerId="LiveId" clId="{FA10062C-9382-4B6D-AD9D-893926AE6CA8}" dt="2018-12-17T02:49:21.101" v="859" actId="1076"/>
      <pc:docMkLst>
        <pc:docMk/>
      </pc:docMkLst>
      <pc:sldChg chg="del">
        <pc:chgData name="Kevin Toala Mosquera" userId="15f3d0a3f0e3682e" providerId="LiveId" clId="{FA10062C-9382-4B6D-AD9D-893926AE6CA8}" dt="2018-12-17T00:08:27.575" v="319" actId="2696"/>
        <pc:sldMkLst>
          <pc:docMk/>
          <pc:sldMk cId="4264977537" sldId="259"/>
        </pc:sldMkLst>
      </pc:sldChg>
      <pc:sldChg chg="del">
        <pc:chgData name="Kevin Toala Mosquera" userId="15f3d0a3f0e3682e" providerId="LiveId" clId="{FA10062C-9382-4B6D-AD9D-893926AE6CA8}" dt="2018-12-17T00:08:25.477" v="317" actId="2696"/>
        <pc:sldMkLst>
          <pc:docMk/>
          <pc:sldMk cId="2672039197" sldId="261"/>
        </pc:sldMkLst>
      </pc:sldChg>
      <pc:sldChg chg="del">
        <pc:chgData name="Kevin Toala Mosquera" userId="15f3d0a3f0e3682e" providerId="LiveId" clId="{FA10062C-9382-4B6D-AD9D-893926AE6CA8}" dt="2018-12-17T00:08:24.686" v="316" actId="2696"/>
        <pc:sldMkLst>
          <pc:docMk/>
          <pc:sldMk cId="397710800" sldId="262"/>
        </pc:sldMkLst>
      </pc:sldChg>
      <pc:sldChg chg="del">
        <pc:chgData name="Kevin Toala Mosquera" userId="15f3d0a3f0e3682e" providerId="LiveId" clId="{FA10062C-9382-4B6D-AD9D-893926AE6CA8}" dt="2018-12-17T00:08:28.383" v="320" actId="2696"/>
        <pc:sldMkLst>
          <pc:docMk/>
          <pc:sldMk cId="1405850135" sldId="263"/>
        </pc:sldMkLst>
      </pc:sldChg>
      <pc:sldChg chg="del">
        <pc:chgData name="Kevin Toala Mosquera" userId="15f3d0a3f0e3682e" providerId="LiveId" clId="{FA10062C-9382-4B6D-AD9D-893926AE6CA8}" dt="2018-12-17T00:08:30.721" v="322" actId="2696"/>
        <pc:sldMkLst>
          <pc:docMk/>
          <pc:sldMk cId="3480339974" sldId="265"/>
        </pc:sldMkLst>
      </pc:sldChg>
      <pc:sldChg chg="del">
        <pc:chgData name="Kevin Toala Mosquera" userId="15f3d0a3f0e3682e" providerId="LiveId" clId="{FA10062C-9382-4B6D-AD9D-893926AE6CA8}" dt="2018-12-17T00:08:32.431" v="324" actId="2696"/>
        <pc:sldMkLst>
          <pc:docMk/>
          <pc:sldMk cId="1484811712" sldId="267"/>
        </pc:sldMkLst>
      </pc:sldChg>
      <pc:sldChg chg="del">
        <pc:chgData name="Kevin Toala Mosquera" userId="15f3d0a3f0e3682e" providerId="LiveId" clId="{FA10062C-9382-4B6D-AD9D-893926AE6CA8}" dt="2018-12-17T00:08:31.423" v="323" actId="2696"/>
        <pc:sldMkLst>
          <pc:docMk/>
          <pc:sldMk cId="2341911148" sldId="269"/>
        </pc:sldMkLst>
      </pc:sldChg>
      <pc:sldChg chg="del">
        <pc:chgData name="Kevin Toala Mosquera" userId="15f3d0a3f0e3682e" providerId="LiveId" clId="{FA10062C-9382-4B6D-AD9D-893926AE6CA8}" dt="2018-12-17T00:08:26.604" v="318" actId="2696"/>
        <pc:sldMkLst>
          <pc:docMk/>
          <pc:sldMk cId="4123189245" sldId="270"/>
        </pc:sldMkLst>
      </pc:sldChg>
      <pc:sldChg chg="del">
        <pc:chgData name="Kevin Toala Mosquera" userId="15f3d0a3f0e3682e" providerId="LiveId" clId="{FA10062C-9382-4B6D-AD9D-893926AE6CA8}" dt="2018-12-17T00:08:29.790" v="321" actId="2696"/>
        <pc:sldMkLst>
          <pc:docMk/>
          <pc:sldMk cId="2319046984" sldId="271"/>
        </pc:sldMkLst>
      </pc:sldChg>
      <pc:sldChg chg="del">
        <pc:chgData name="Kevin Toala Mosquera" userId="15f3d0a3f0e3682e" providerId="LiveId" clId="{FA10062C-9382-4B6D-AD9D-893926AE6CA8}" dt="2018-12-16T23:19:20.216" v="19" actId="2696"/>
        <pc:sldMkLst>
          <pc:docMk/>
          <pc:sldMk cId="4247516843" sldId="273"/>
        </pc:sldMkLst>
      </pc:sldChg>
      <pc:sldChg chg="modSp add">
        <pc:chgData name="Kevin Toala Mosquera" userId="15f3d0a3f0e3682e" providerId="LiveId" clId="{FA10062C-9382-4B6D-AD9D-893926AE6CA8}" dt="2018-12-17T00:01:30.837" v="231" actId="20577"/>
        <pc:sldMkLst>
          <pc:docMk/>
          <pc:sldMk cId="3620441805" sldId="285"/>
        </pc:sldMkLst>
        <pc:spChg chg="mod">
          <ac:chgData name="Kevin Toala Mosquera" userId="15f3d0a3f0e3682e" providerId="LiveId" clId="{FA10062C-9382-4B6D-AD9D-893926AE6CA8}" dt="2018-12-16T23:31:20.225" v="123" actId="20577"/>
          <ac:spMkLst>
            <pc:docMk/>
            <pc:sldMk cId="3620441805" sldId="285"/>
            <ac:spMk id="2" creationId="{8FBE3D2C-CA2D-42B6-B526-96DF51D1275C}"/>
          </ac:spMkLst>
        </pc:spChg>
        <pc:spChg chg="mod">
          <ac:chgData name="Kevin Toala Mosquera" userId="15f3d0a3f0e3682e" providerId="LiveId" clId="{FA10062C-9382-4B6D-AD9D-893926AE6CA8}" dt="2018-12-17T00:01:30.837" v="231" actId="20577"/>
          <ac:spMkLst>
            <pc:docMk/>
            <pc:sldMk cId="3620441805" sldId="285"/>
            <ac:spMk id="3" creationId="{05914F9B-FEBB-43FE-B0A7-F5E4335A51FB}"/>
          </ac:spMkLst>
        </pc:spChg>
      </pc:sldChg>
      <pc:sldChg chg="addSp delSp modSp add">
        <pc:chgData name="Kevin Toala Mosquera" userId="15f3d0a3f0e3682e" providerId="LiveId" clId="{FA10062C-9382-4B6D-AD9D-893926AE6CA8}" dt="2018-12-16T23:21:37.969" v="99" actId="1076"/>
        <pc:sldMkLst>
          <pc:docMk/>
          <pc:sldMk cId="1288944020" sldId="286"/>
        </pc:sldMkLst>
        <pc:spChg chg="mod">
          <ac:chgData name="Kevin Toala Mosquera" userId="15f3d0a3f0e3682e" providerId="LiveId" clId="{FA10062C-9382-4B6D-AD9D-893926AE6CA8}" dt="2018-12-16T23:20:39.698" v="58" actId="313"/>
          <ac:spMkLst>
            <pc:docMk/>
            <pc:sldMk cId="1288944020" sldId="286"/>
            <ac:spMk id="2" creationId="{E7750930-5EC1-428E-90D2-433087F47FDC}"/>
          </ac:spMkLst>
        </pc:spChg>
        <pc:spChg chg="del">
          <ac:chgData name="Kevin Toala Mosquera" userId="15f3d0a3f0e3682e" providerId="LiveId" clId="{FA10062C-9382-4B6D-AD9D-893926AE6CA8}" dt="2018-12-16T23:20:37.752" v="57" actId="478"/>
          <ac:spMkLst>
            <pc:docMk/>
            <pc:sldMk cId="1288944020" sldId="286"/>
            <ac:spMk id="3" creationId="{9DF5AC1F-5B3B-47AF-9A47-56DB02493B3D}"/>
          </ac:spMkLst>
        </pc:spChg>
        <pc:spChg chg="add mod">
          <ac:chgData name="Kevin Toala Mosquera" userId="15f3d0a3f0e3682e" providerId="LiveId" clId="{FA10062C-9382-4B6D-AD9D-893926AE6CA8}" dt="2018-12-16T23:21:37.969" v="99" actId="1076"/>
          <ac:spMkLst>
            <pc:docMk/>
            <pc:sldMk cId="1288944020" sldId="286"/>
            <ac:spMk id="5" creationId="{F0C4606F-3D9F-4F1C-9DEE-07ACA2818B10}"/>
          </ac:spMkLst>
        </pc:spChg>
        <pc:picChg chg="add mod">
          <ac:chgData name="Kevin Toala Mosquera" userId="15f3d0a3f0e3682e" providerId="LiveId" clId="{FA10062C-9382-4B6D-AD9D-893926AE6CA8}" dt="2018-12-16T23:21:36.044" v="98" actId="1076"/>
          <ac:picMkLst>
            <pc:docMk/>
            <pc:sldMk cId="1288944020" sldId="286"/>
            <ac:picMk id="4" creationId="{0D628E9B-D497-48AA-A513-A6268F52CBAA}"/>
          </ac:picMkLst>
        </pc:picChg>
      </pc:sldChg>
      <pc:sldChg chg="addSp delSp modSp add">
        <pc:chgData name="Kevin Toala Mosquera" userId="15f3d0a3f0e3682e" providerId="LiveId" clId="{FA10062C-9382-4B6D-AD9D-893926AE6CA8}" dt="2018-12-17T02:41:58.082" v="829" actId="122"/>
        <pc:sldMkLst>
          <pc:docMk/>
          <pc:sldMk cId="4154887250" sldId="287"/>
        </pc:sldMkLst>
        <pc:spChg chg="mod">
          <ac:chgData name="Kevin Toala Mosquera" userId="15f3d0a3f0e3682e" providerId="LiveId" clId="{FA10062C-9382-4B6D-AD9D-893926AE6CA8}" dt="2018-12-17T02:41:42.942" v="818" actId="14100"/>
          <ac:spMkLst>
            <pc:docMk/>
            <pc:sldMk cId="4154887250" sldId="287"/>
            <ac:spMk id="2" creationId="{319A57F6-7C14-4A47-9E5D-DA3A7A8F6469}"/>
          </ac:spMkLst>
        </pc:spChg>
        <pc:spChg chg="del mod">
          <ac:chgData name="Kevin Toala Mosquera" userId="15f3d0a3f0e3682e" providerId="LiveId" clId="{FA10062C-9382-4B6D-AD9D-893926AE6CA8}" dt="2018-12-17T00:07:22.657" v="297" actId="478"/>
          <ac:spMkLst>
            <pc:docMk/>
            <pc:sldMk cId="4154887250" sldId="287"/>
            <ac:spMk id="3" creationId="{609B0E40-D0BE-4433-8C17-324AA32B2D8A}"/>
          </ac:spMkLst>
        </pc:spChg>
        <pc:spChg chg="add mod">
          <ac:chgData name="Kevin Toala Mosquera" userId="15f3d0a3f0e3682e" providerId="LiveId" clId="{FA10062C-9382-4B6D-AD9D-893926AE6CA8}" dt="2018-12-17T02:41:58.082" v="829" actId="122"/>
          <ac:spMkLst>
            <pc:docMk/>
            <pc:sldMk cId="4154887250" sldId="287"/>
            <ac:spMk id="4" creationId="{41E6F5DE-ACF9-4178-A10B-D5ACBEBBCB0A}"/>
          </ac:spMkLst>
        </pc:spChg>
      </pc:sldChg>
      <pc:sldChg chg="delSp add del">
        <pc:chgData name="Kevin Toala Mosquera" userId="15f3d0a3f0e3682e" providerId="LiveId" clId="{FA10062C-9382-4B6D-AD9D-893926AE6CA8}" dt="2018-12-17T00:25:42.350" v="328" actId="2696"/>
        <pc:sldMkLst>
          <pc:docMk/>
          <pc:sldMk cId="3930883419" sldId="288"/>
        </pc:sldMkLst>
        <pc:spChg chg="del">
          <ac:chgData name="Kevin Toala Mosquera" userId="15f3d0a3f0e3682e" providerId="LiveId" clId="{FA10062C-9382-4B6D-AD9D-893926AE6CA8}" dt="2018-12-17T00:25:35.995" v="326" actId="478"/>
          <ac:spMkLst>
            <pc:docMk/>
            <pc:sldMk cId="3930883419" sldId="288"/>
            <ac:spMk id="2" creationId="{86FCA058-EF9E-4FB1-95C4-EE6DC802F4D0}"/>
          </ac:spMkLst>
        </pc:spChg>
      </pc:sldChg>
      <pc:sldChg chg="addSp delSp modSp add">
        <pc:chgData name="Kevin Toala Mosquera" userId="15f3d0a3f0e3682e" providerId="LiveId" clId="{FA10062C-9382-4B6D-AD9D-893926AE6CA8}" dt="2018-12-17T02:40:27.674" v="807" actId="1037"/>
        <pc:sldMkLst>
          <pc:docMk/>
          <pc:sldMk cId="2422508174" sldId="289"/>
        </pc:sldMkLst>
        <pc:spChg chg="mod">
          <ac:chgData name="Kevin Toala Mosquera" userId="15f3d0a3f0e3682e" providerId="LiveId" clId="{FA10062C-9382-4B6D-AD9D-893926AE6CA8}" dt="2018-12-17T02:40:03.484" v="772" actId="14100"/>
          <ac:spMkLst>
            <pc:docMk/>
            <pc:sldMk cId="2422508174" sldId="289"/>
            <ac:spMk id="2" creationId="{319A57F6-7C14-4A47-9E5D-DA3A7A8F6469}"/>
          </ac:spMkLst>
        </pc:spChg>
        <pc:spChg chg="add del">
          <ac:chgData name="Kevin Toala Mosquera" userId="15f3d0a3f0e3682e" providerId="LiveId" clId="{FA10062C-9382-4B6D-AD9D-893926AE6CA8}" dt="2018-12-17T02:38:13.832" v="753"/>
          <ac:spMkLst>
            <pc:docMk/>
            <pc:sldMk cId="2422508174" sldId="289"/>
            <ac:spMk id="3" creationId="{E3DCB143-5803-48BC-8681-F39FF59132BC}"/>
          </ac:spMkLst>
        </pc:spChg>
        <pc:spChg chg="add del">
          <ac:chgData name="Kevin Toala Mosquera" userId="15f3d0a3f0e3682e" providerId="LiveId" clId="{FA10062C-9382-4B6D-AD9D-893926AE6CA8}" dt="2018-12-17T02:38:33.901" v="755"/>
          <ac:spMkLst>
            <pc:docMk/>
            <pc:sldMk cId="2422508174" sldId="289"/>
            <ac:spMk id="4" creationId="{BB98E38F-977E-4ACC-ACFB-CC58A6C2C37A}"/>
          </ac:spMkLst>
        </pc:spChg>
        <pc:spChg chg="add del">
          <ac:chgData name="Kevin Toala Mosquera" userId="15f3d0a3f0e3682e" providerId="LiveId" clId="{FA10062C-9382-4B6D-AD9D-893926AE6CA8}" dt="2018-12-17T02:38:37.506" v="757"/>
          <ac:spMkLst>
            <pc:docMk/>
            <pc:sldMk cId="2422508174" sldId="289"/>
            <ac:spMk id="5" creationId="{5DE8C79B-7008-43E5-ABDE-B412489E861A}"/>
          </ac:spMkLst>
        </pc:spChg>
        <pc:picChg chg="add del mod">
          <ac:chgData name="Kevin Toala Mosquera" userId="15f3d0a3f0e3682e" providerId="LiveId" clId="{FA10062C-9382-4B6D-AD9D-893926AE6CA8}" dt="2018-12-17T02:37:35.402" v="749" actId="478"/>
          <ac:picMkLst>
            <pc:docMk/>
            <pc:sldMk cId="2422508174" sldId="289"/>
            <ac:picMk id="3074" creationId="{B7C1CDCE-7F5E-45BC-9115-E9B07518CB05}"/>
          </ac:picMkLst>
        </pc:picChg>
        <pc:picChg chg="add mod">
          <ac:chgData name="Kevin Toala Mosquera" userId="15f3d0a3f0e3682e" providerId="LiveId" clId="{FA10062C-9382-4B6D-AD9D-893926AE6CA8}" dt="2018-12-17T02:40:24.369" v="797" actId="1038"/>
          <ac:picMkLst>
            <pc:docMk/>
            <pc:sldMk cId="2422508174" sldId="289"/>
            <ac:picMk id="3082" creationId="{AD4888EB-2B88-469A-AFCF-E1A04A596D30}"/>
          </ac:picMkLst>
        </pc:picChg>
        <pc:picChg chg="add mod">
          <ac:chgData name="Kevin Toala Mosquera" userId="15f3d0a3f0e3682e" providerId="LiveId" clId="{FA10062C-9382-4B6D-AD9D-893926AE6CA8}" dt="2018-12-17T02:40:27.674" v="807" actId="1037"/>
          <ac:picMkLst>
            <pc:docMk/>
            <pc:sldMk cId="2422508174" sldId="289"/>
            <ac:picMk id="3084" creationId="{1AC41010-D8B6-4574-891E-B6B499CE8E7C}"/>
          </ac:picMkLst>
        </pc:picChg>
        <pc:picChg chg="add mod">
          <ac:chgData name="Kevin Toala Mosquera" userId="15f3d0a3f0e3682e" providerId="LiveId" clId="{FA10062C-9382-4B6D-AD9D-893926AE6CA8}" dt="2018-12-17T02:40:19.450" v="789" actId="1037"/>
          <ac:picMkLst>
            <pc:docMk/>
            <pc:sldMk cId="2422508174" sldId="289"/>
            <ac:picMk id="3086" creationId="{8BF3FDA0-09A3-4E2B-B9AA-47530988DA3C}"/>
          </ac:picMkLst>
        </pc:picChg>
      </pc:sldChg>
      <pc:sldChg chg="addSp modSp add">
        <pc:chgData name="Kevin Toala Mosquera" userId="15f3d0a3f0e3682e" providerId="LiveId" clId="{FA10062C-9382-4B6D-AD9D-893926AE6CA8}" dt="2018-12-17T02:49:21.101" v="859" actId="1076"/>
        <pc:sldMkLst>
          <pc:docMk/>
          <pc:sldMk cId="291722121" sldId="290"/>
        </pc:sldMkLst>
        <pc:spChg chg="mod">
          <ac:chgData name="Kevin Toala Mosquera" userId="15f3d0a3f0e3682e" providerId="LiveId" clId="{FA10062C-9382-4B6D-AD9D-893926AE6CA8}" dt="2018-12-17T02:49:14.301" v="855" actId="14100"/>
          <ac:spMkLst>
            <pc:docMk/>
            <pc:sldMk cId="291722121" sldId="290"/>
            <ac:spMk id="2" creationId="{319A57F6-7C14-4A47-9E5D-DA3A7A8F6469}"/>
          </ac:spMkLst>
        </pc:spChg>
        <pc:picChg chg="add mod">
          <ac:chgData name="Kevin Toala Mosquera" userId="15f3d0a3f0e3682e" providerId="LiveId" clId="{FA10062C-9382-4B6D-AD9D-893926AE6CA8}" dt="2018-12-17T02:49:21.101" v="859" actId="1076"/>
          <ac:picMkLst>
            <pc:docMk/>
            <pc:sldMk cId="291722121" sldId="290"/>
            <ac:picMk id="2050" creationId="{FEAC3683-FAB1-4384-86C9-BCEFE49DADAC}"/>
          </ac:picMkLst>
        </pc:picChg>
      </pc:sldChg>
      <pc:sldChg chg="add del">
        <pc:chgData name="Kevin Toala Mosquera" userId="15f3d0a3f0e3682e" providerId="LiveId" clId="{FA10062C-9382-4B6D-AD9D-893926AE6CA8}" dt="2018-12-17T00:56:30.015" v="450" actId="2696"/>
        <pc:sldMkLst>
          <pc:docMk/>
          <pc:sldMk cId="3796322251" sldId="291"/>
        </pc:sldMkLst>
      </pc:sldChg>
      <pc:sldChg chg="addSp modSp add">
        <pc:chgData name="Kevin Toala Mosquera" userId="15f3d0a3f0e3682e" providerId="LiveId" clId="{FA10062C-9382-4B6D-AD9D-893926AE6CA8}" dt="2018-12-17T02:43:01.989" v="849" actId="14100"/>
        <pc:sldMkLst>
          <pc:docMk/>
          <pc:sldMk cId="1195336327" sldId="292"/>
        </pc:sldMkLst>
        <pc:spChg chg="mod">
          <ac:chgData name="Kevin Toala Mosquera" userId="15f3d0a3f0e3682e" providerId="LiveId" clId="{FA10062C-9382-4B6D-AD9D-893926AE6CA8}" dt="2018-12-17T02:43:01.989" v="849" actId="14100"/>
          <ac:spMkLst>
            <pc:docMk/>
            <pc:sldMk cId="1195336327" sldId="292"/>
            <ac:spMk id="2" creationId="{319A57F6-7C14-4A47-9E5D-DA3A7A8F6469}"/>
          </ac:spMkLst>
        </pc:spChg>
        <pc:spChg chg="add mod">
          <ac:chgData name="Kevin Toala Mosquera" userId="15f3d0a3f0e3682e" providerId="LiveId" clId="{FA10062C-9382-4B6D-AD9D-893926AE6CA8}" dt="2018-12-17T02:42:56.689" v="847" actId="1076"/>
          <ac:spMkLst>
            <pc:docMk/>
            <pc:sldMk cId="1195336327" sldId="292"/>
            <ac:spMk id="3" creationId="{D74086F9-0314-4A9D-B874-B603364249FD}"/>
          </ac:spMkLst>
        </pc:spChg>
      </pc:sldChg>
      <pc:sldChg chg="addSp modSp add">
        <pc:chgData name="Kevin Toala Mosquera" userId="15f3d0a3f0e3682e" providerId="LiveId" clId="{FA10062C-9382-4B6D-AD9D-893926AE6CA8}" dt="2018-12-17T02:42:12.169" v="833" actId="122"/>
        <pc:sldMkLst>
          <pc:docMk/>
          <pc:sldMk cId="1632655428" sldId="293"/>
        </pc:sldMkLst>
        <pc:spChg chg="mod">
          <ac:chgData name="Kevin Toala Mosquera" userId="15f3d0a3f0e3682e" providerId="LiveId" clId="{FA10062C-9382-4B6D-AD9D-893926AE6CA8}" dt="2018-12-17T02:42:05.508" v="830" actId="14100"/>
          <ac:spMkLst>
            <pc:docMk/>
            <pc:sldMk cId="1632655428" sldId="293"/>
            <ac:spMk id="2" creationId="{319A57F6-7C14-4A47-9E5D-DA3A7A8F6469}"/>
          </ac:spMkLst>
        </pc:spChg>
        <pc:spChg chg="add mod">
          <ac:chgData name="Kevin Toala Mosquera" userId="15f3d0a3f0e3682e" providerId="LiveId" clId="{FA10062C-9382-4B6D-AD9D-893926AE6CA8}" dt="2018-12-17T02:42:12.169" v="833" actId="122"/>
          <ac:spMkLst>
            <pc:docMk/>
            <pc:sldMk cId="1632655428" sldId="293"/>
            <ac:spMk id="3" creationId="{2D3B5124-6575-4DEC-B54B-C2C0479198B8}"/>
          </ac:spMkLst>
        </pc:spChg>
      </pc:sldChg>
      <pc:sldChg chg="add del">
        <pc:chgData name="Kevin Toala Mosquera" userId="15f3d0a3f0e3682e" providerId="LiveId" clId="{FA10062C-9382-4B6D-AD9D-893926AE6CA8}" dt="2018-12-17T01:18:46.974" v="634" actId="2696"/>
        <pc:sldMkLst>
          <pc:docMk/>
          <pc:sldMk cId="6593308" sldId="294"/>
        </pc:sldMkLst>
      </pc:sldChg>
      <pc:sldChg chg="add del">
        <pc:chgData name="Kevin Toala Mosquera" userId="15f3d0a3f0e3682e" providerId="LiveId" clId="{FA10062C-9382-4B6D-AD9D-893926AE6CA8}" dt="2018-12-17T01:18:57.049" v="637" actId="2696"/>
        <pc:sldMkLst>
          <pc:docMk/>
          <pc:sldMk cId="2399755298" sldId="294"/>
        </pc:sldMkLst>
      </pc:sldChg>
      <pc:sldChg chg="modSp add">
        <pc:chgData name="Kevin Toala Mosquera" userId="15f3d0a3f0e3682e" providerId="LiveId" clId="{FA10062C-9382-4B6D-AD9D-893926AE6CA8}" dt="2018-12-17T01:19:01.680" v="659" actId="20577"/>
        <pc:sldMkLst>
          <pc:docMk/>
          <pc:sldMk cId="2207168205" sldId="295"/>
        </pc:sldMkLst>
        <pc:spChg chg="mod">
          <ac:chgData name="Kevin Toala Mosquera" userId="15f3d0a3f0e3682e" providerId="LiveId" clId="{FA10062C-9382-4B6D-AD9D-893926AE6CA8}" dt="2018-12-17T01:19:01.680" v="659" actId="20577"/>
          <ac:spMkLst>
            <pc:docMk/>
            <pc:sldMk cId="2207168205" sldId="295"/>
            <ac:spMk id="2" creationId="{319A57F6-7C14-4A47-9E5D-DA3A7A8F6469}"/>
          </ac:spMkLst>
        </pc:spChg>
      </pc:sldChg>
      <pc:sldChg chg="addSp modSp add">
        <pc:chgData name="Kevin Toala Mosquera" userId="15f3d0a3f0e3682e" providerId="LiveId" clId="{FA10062C-9382-4B6D-AD9D-893926AE6CA8}" dt="2018-12-17T01:20:20.857" v="666" actId="1076"/>
        <pc:sldMkLst>
          <pc:docMk/>
          <pc:sldMk cId="2335569502" sldId="296"/>
        </pc:sldMkLst>
        <pc:spChg chg="mod">
          <ac:chgData name="Kevin Toala Mosquera" userId="15f3d0a3f0e3682e" providerId="LiveId" clId="{FA10062C-9382-4B6D-AD9D-893926AE6CA8}" dt="2018-12-17T01:20:15.153" v="663" actId="14100"/>
          <ac:spMkLst>
            <pc:docMk/>
            <pc:sldMk cId="2335569502" sldId="296"/>
            <ac:spMk id="2" creationId="{319A57F6-7C14-4A47-9E5D-DA3A7A8F6469}"/>
          </ac:spMkLst>
        </pc:spChg>
        <pc:picChg chg="add mod">
          <ac:chgData name="Kevin Toala Mosquera" userId="15f3d0a3f0e3682e" providerId="LiveId" clId="{FA10062C-9382-4B6D-AD9D-893926AE6CA8}" dt="2018-12-17T01:20:20.857" v="666" actId="1076"/>
          <ac:picMkLst>
            <pc:docMk/>
            <pc:sldMk cId="2335569502" sldId="296"/>
            <ac:picMk id="3" creationId="{07C9B1F9-3889-4C96-BC0F-876370776B7E}"/>
          </ac:picMkLst>
        </pc:picChg>
      </pc:sldChg>
      <pc:sldChg chg="addSp delSp modSp add del">
        <pc:chgData name="Kevin Toala Mosquera" userId="15f3d0a3f0e3682e" providerId="LiveId" clId="{FA10062C-9382-4B6D-AD9D-893926AE6CA8}" dt="2018-12-17T01:24:02.652" v="736" actId="2696"/>
        <pc:sldMkLst>
          <pc:docMk/>
          <pc:sldMk cId="3170450973" sldId="297"/>
        </pc:sldMkLst>
        <pc:spChg chg="del">
          <ac:chgData name="Kevin Toala Mosquera" userId="15f3d0a3f0e3682e" providerId="LiveId" clId="{FA10062C-9382-4B6D-AD9D-893926AE6CA8}" dt="2018-12-17T01:23:17.685" v="668" actId="478"/>
          <ac:spMkLst>
            <pc:docMk/>
            <pc:sldMk cId="3170450973" sldId="297"/>
            <ac:spMk id="2" creationId="{9E2FCE71-C85B-4314-B5A0-C16A335D299D}"/>
          </ac:spMkLst>
        </pc:spChg>
        <pc:spChg chg="add del mod">
          <ac:chgData name="Kevin Toala Mosquera" userId="15f3d0a3f0e3682e" providerId="LiveId" clId="{FA10062C-9382-4B6D-AD9D-893926AE6CA8}" dt="2018-12-17T01:23:59.401" v="734" actId="478"/>
          <ac:spMkLst>
            <pc:docMk/>
            <pc:sldMk cId="3170450973" sldId="297"/>
            <ac:spMk id="3" creationId="{BE689486-749D-479E-AD16-B7103BD16C96}"/>
          </ac:spMkLst>
        </pc:spChg>
        <pc:spChg chg="add del mod">
          <ac:chgData name="Kevin Toala Mosquera" userId="15f3d0a3f0e3682e" providerId="LiveId" clId="{FA10062C-9382-4B6D-AD9D-893926AE6CA8}" dt="2018-12-17T01:24:01.548" v="735" actId="478"/>
          <ac:spMkLst>
            <pc:docMk/>
            <pc:sldMk cId="3170450973" sldId="297"/>
            <ac:spMk id="5" creationId="{C32E3749-697B-4B73-8DE5-B871AF19F288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F5815FA-B254-4526-B60C-85355F7D88C9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B214FA26-2BEE-472E-8D1C-4B9BD4164ED0}">
      <dgm:prSet phldrT="[Texto]"/>
      <dgm:spPr/>
      <dgm:t>
        <a:bodyPr/>
        <a:lstStyle/>
        <a:p>
          <a:r>
            <a:rPr lang="es-ES" dirty="0" err="1"/>
            <a:t>ngOnInit</a:t>
          </a:r>
          <a:endParaRPr lang="es-ES" dirty="0"/>
        </a:p>
      </dgm:t>
    </dgm:pt>
    <dgm:pt modelId="{53EE318C-B6F2-45E6-8583-01288665BBC1}" type="parTrans" cxnId="{14106E0B-CCE1-4ABB-B999-CBB742DFFF58}">
      <dgm:prSet/>
      <dgm:spPr/>
      <dgm:t>
        <a:bodyPr/>
        <a:lstStyle/>
        <a:p>
          <a:endParaRPr lang="es-ES"/>
        </a:p>
      </dgm:t>
    </dgm:pt>
    <dgm:pt modelId="{C0E3E5DF-5E88-4FCB-9FA2-CB5644252095}" type="sibTrans" cxnId="{14106E0B-CCE1-4ABB-B999-CBB742DFFF58}">
      <dgm:prSet/>
      <dgm:spPr/>
      <dgm:t>
        <a:bodyPr/>
        <a:lstStyle/>
        <a:p>
          <a:endParaRPr lang="es-ES"/>
        </a:p>
      </dgm:t>
    </dgm:pt>
    <dgm:pt modelId="{76658774-DCFF-4360-9501-0C9658AE4E3C}">
      <dgm:prSet phldrT="[Texto]"/>
      <dgm:spPr/>
      <dgm:t>
        <a:bodyPr/>
        <a:lstStyle/>
        <a:p>
          <a:r>
            <a:rPr lang="es-ES" dirty="0" err="1"/>
            <a:t>ngAfterViewInit</a:t>
          </a:r>
          <a:endParaRPr lang="es-ES" dirty="0"/>
        </a:p>
      </dgm:t>
    </dgm:pt>
    <dgm:pt modelId="{4031DE5A-86C9-4CF3-8A37-8C6FAAFDB60C}" type="parTrans" cxnId="{FFEEAD7E-EFC2-4F5D-A866-2578B98E03AB}">
      <dgm:prSet/>
      <dgm:spPr/>
      <dgm:t>
        <a:bodyPr/>
        <a:lstStyle/>
        <a:p>
          <a:endParaRPr lang="es-ES"/>
        </a:p>
      </dgm:t>
    </dgm:pt>
    <dgm:pt modelId="{B953E0B8-0B50-4A25-AAAC-3A87A53BAFCC}" type="sibTrans" cxnId="{FFEEAD7E-EFC2-4F5D-A866-2578B98E03AB}">
      <dgm:prSet/>
      <dgm:spPr/>
      <dgm:t>
        <a:bodyPr/>
        <a:lstStyle/>
        <a:p>
          <a:endParaRPr lang="es-ES"/>
        </a:p>
      </dgm:t>
    </dgm:pt>
    <dgm:pt modelId="{87372CC3-ED6E-43F4-A966-5359F2649B29}">
      <dgm:prSet phldrT="[Texto]"/>
      <dgm:spPr/>
      <dgm:t>
        <a:bodyPr/>
        <a:lstStyle/>
        <a:p>
          <a:r>
            <a:rPr lang="es-ES" dirty="0" err="1"/>
            <a:t>ngOnDestroy</a:t>
          </a:r>
          <a:endParaRPr lang="es-ES" dirty="0"/>
        </a:p>
      </dgm:t>
    </dgm:pt>
    <dgm:pt modelId="{E4023D06-F72A-45EC-97B8-7D66252467F0}" type="parTrans" cxnId="{1DC69603-DCCD-480E-B832-9EC87DC1D849}">
      <dgm:prSet/>
      <dgm:spPr/>
      <dgm:t>
        <a:bodyPr/>
        <a:lstStyle/>
        <a:p>
          <a:endParaRPr lang="es-ES"/>
        </a:p>
      </dgm:t>
    </dgm:pt>
    <dgm:pt modelId="{FA5FFBC6-D911-4E37-84D3-F07BC107A7EB}" type="sibTrans" cxnId="{1DC69603-DCCD-480E-B832-9EC87DC1D849}">
      <dgm:prSet/>
      <dgm:spPr/>
      <dgm:t>
        <a:bodyPr/>
        <a:lstStyle/>
        <a:p>
          <a:endParaRPr lang="es-ES"/>
        </a:p>
      </dgm:t>
    </dgm:pt>
    <dgm:pt modelId="{CBA71D45-6878-4DB2-BB1B-807F05F8B405}">
      <dgm:prSet/>
      <dgm:spPr/>
      <dgm:t>
        <a:bodyPr/>
        <a:lstStyle/>
        <a:p>
          <a:r>
            <a:rPr lang="es-ES" dirty="0"/>
            <a:t>Constructor</a:t>
          </a:r>
        </a:p>
      </dgm:t>
    </dgm:pt>
    <dgm:pt modelId="{1F57C220-AF3F-4F48-B4A0-AE6B805A269A}" type="parTrans" cxnId="{8B375628-514F-4C06-AD37-83FA6EDF19A2}">
      <dgm:prSet/>
      <dgm:spPr/>
      <dgm:t>
        <a:bodyPr/>
        <a:lstStyle/>
        <a:p>
          <a:endParaRPr lang="es-ES"/>
        </a:p>
      </dgm:t>
    </dgm:pt>
    <dgm:pt modelId="{BC0177C9-AD7F-462B-890C-F54B56DDD58D}" type="sibTrans" cxnId="{8B375628-514F-4C06-AD37-83FA6EDF19A2}">
      <dgm:prSet/>
      <dgm:spPr/>
      <dgm:t>
        <a:bodyPr/>
        <a:lstStyle/>
        <a:p>
          <a:endParaRPr lang="es-ES"/>
        </a:p>
      </dgm:t>
    </dgm:pt>
    <dgm:pt modelId="{9AF44E78-0002-497C-B889-0D88FC6D8166}" type="pres">
      <dgm:prSet presAssocID="{EF5815FA-B254-4526-B60C-85355F7D88C9}" presName="Name0" presStyleCnt="0">
        <dgm:presLayoutVars>
          <dgm:dir/>
          <dgm:resizeHandles val="exact"/>
        </dgm:presLayoutVars>
      </dgm:prSet>
      <dgm:spPr/>
    </dgm:pt>
    <dgm:pt modelId="{1AD05D35-0DF8-4F90-91AF-1DD796D7DBD0}" type="pres">
      <dgm:prSet presAssocID="{CBA71D45-6878-4DB2-BB1B-807F05F8B405}" presName="node" presStyleLbl="node1" presStyleIdx="0" presStyleCnt="4">
        <dgm:presLayoutVars>
          <dgm:bulletEnabled val="1"/>
        </dgm:presLayoutVars>
      </dgm:prSet>
      <dgm:spPr/>
    </dgm:pt>
    <dgm:pt modelId="{F9485624-7AFA-4C62-8458-82EDBF2D8986}" type="pres">
      <dgm:prSet presAssocID="{BC0177C9-AD7F-462B-890C-F54B56DDD58D}" presName="sibTrans" presStyleLbl="sibTrans2D1" presStyleIdx="0" presStyleCnt="3"/>
      <dgm:spPr/>
    </dgm:pt>
    <dgm:pt modelId="{2843E391-774F-4CB7-9EB8-A952AD569618}" type="pres">
      <dgm:prSet presAssocID="{BC0177C9-AD7F-462B-890C-F54B56DDD58D}" presName="connectorText" presStyleLbl="sibTrans2D1" presStyleIdx="0" presStyleCnt="3"/>
      <dgm:spPr/>
    </dgm:pt>
    <dgm:pt modelId="{F4A34D64-2A73-434F-9C49-B8FBACF0E634}" type="pres">
      <dgm:prSet presAssocID="{B214FA26-2BEE-472E-8D1C-4B9BD4164ED0}" presName="node" presStyleLbl="node1" presStyleIdx="1" presStyleCnt="4">
        <dgm:presLayoutVars>
          <dgm:bulletEnabled val="1"/>
        </dgm:presLayoutVars>
      </dgm:prSet>
      <dgm:spPr/>
    </dgm:pt>
    <dgm:pt modelId="{AF7726F7-1C09-4A88-A744-2CA463534F40}" type="pres">
      <dgm:prSet presAssocID="{C0E3E5DF-5E88-4FCB-9FA2-CB5644252095}" presName="sibTrans" presStyleLbl="sibTrans2D1" presStyleIdx="1" presStyleCnt="3"/>
      <dgm:spPr/>
    </dgm:pt>
    <dgm:pt modelId="{14C1DB9F-D733-4CED-9D73-B3F14851A215}" type="pres">
      <dgm:prSet presAssocID="{C0E3E5DF-5E88-4FCB-9FA2-CB5644252095}" presName="connectorText" presStyleLbl="sibTrans2D1" presStyleIdx="1" presStyleCnt="3"/>
      <dgm:spPr/>
    </dgm:pt>
    <dgm:pt modelId="{5EBAE895-98AA-489F-9F9A-89B49A59F0CB}" type="pres">
      <dgm:prSet presAssocID="{76658774-DCFF-4360-9501-0C9658AE4E3C}" presName="node" presStyleLbl="node1" presStyleIdx="2" presStyleCnt="4">
        <dgm:presLayoutVars>
          <dgm:bulletEnabled val="1"/>
        </dgm:presLayoutVars>
      </dgm:prSet>
      <dgm:spPr/>
    </dgm:pt>
    <dgm:pt modelId="{5E648CEC-DF96-4781-8861-0AE8FF3A04B5}" type="pres">
      <dgm:prSet presAssocID="{B953E0B8-0B50-4A25-AAAC-3A87A53BAFCC}" presName="sibTrans" presStyleLbl="sibTrans2D1" presStyleIdx="2" presStyleCnt="3"/>
      <dgm:spPr/>
    </dgm:pt>
    <dgm:pt modelId="{E082EB7C-C493-4328-B405-D4D9122224AA}" type="pres">
      <dgm:prSet presAssocID="{B953E0B8-0B50-4A25-AAAC-3A87A53BAFCC}" presName="connectorText" presStyleLbl="sibTrans2D1" presStyleIdx="2" presStyleCnt="3"/>
      <dgm:spPr/>
    </dgm:pt>
    <dgm:pt modelId="{0F9EAEFA-5B9D-4952-B8C0-38FB76F93629}" type="pres">
      <dgm:prSet presAssocID="{87372CC3-ED6E-43F4-A966-5359F2649B29}" presName="node" presStyleLbl="node1" presStyleIdx="3" presStyleCnt="4">
        <dgm:presLayoutVars>
          <dgm:bulletEnabled val="1"/>
        </dgm:presLayoutVars>
      </dgm:prSet>
      <dgm:spPr/>
    </dgm:pt>
  </dgm:ptLst>
  <dgm:cxnLst>
    <dgm:cxn modelId="{1DC69603-DCCD-480E-B832-9EC87DC1D849}" srcId="{EF5815FA-B254-4526-B60C-85355F7D88C9}" destId="{87372CC3-ED6E-43F4-A966-5359F2649B29}" srcOrd="3" destOrd="0" parTransId="{E4023D06-F72A-45EC-97B8-7D66252467F0}" sibTransId="{FA5FFBC6-D911-4E37-84D3-F07BC107A7EB}"/>
    <dgm:cxn modelId="{7B239607-BE43-4379-8D2F-B9029F786013}" type="presOf" srcId="{C0E3E5DF-5E88-4FCB-9FA2-CB5644252095}" destId="{AF7726F7-1C09-4A88-A744-2CA463534F40}" srcOrd="0" destOrd="0" presId="urn:microsoft.com/office/officeart/2005/8/layout/process1"/>
    <dgm:cxn modelId="{14106E0B-CCE1-4ABB-B999-CBB742DFFF58}" srcId="{EF5815FA-B254-4526-B60C-85355F7D88C9}" destId="{B214FA26-2BEE-472E-8D1C-4B9BD4164ED0}" srcOrd="1" destOrd="0" parTransId="{53EE318C-B6F2-45E6-8583-01288665BBC1}" sibTransId="{C0E3E5DF-5E88-4FCB-9FA2-CB5644252095}"/>
    <dgm:cxn modelId="{CE91400D-66AC-431B-BFD7-A66CDF00D70B}" type="presOf" srcId="{EF5815FA-B254-4526-B60C-85355F7D88C9}" destId="{9AF44E78-0002-497C-B889-0D88FC6D8166}" srcOrd="0" destOrd="0" presId="urn:microsoft.com/office/officeart/2005/8/layout/process1"/>
    <dgm:cxn modelId="{8B375628-514F-4C06-AD37-83FA6EDF19A2}" srcId="{EF5815FA-B254-4526-B60C-85355F7D88C9}" destId="{CBA71D45-6878-4DB2-BB1B-807F05F8B405}" srcOrd="0" destOrd="0" parTransId="{1F57C220-AF3F-4F48-B4A0-AE6B805A269A}" sibTransId="{BC0177C9-AD7F-462B-890C-F54B56DDD58D}"/>
    <dgm:cxn modelId="{9EC28643-0E06-453C-8759-CDC5295A4A83}" type="presOf" srcId="{B214FA26-2BEE-472E-8D1C-4B9BD4164ED0}" destId="{F4A34D64-2A73-434F-9C49-B8FBACF0E634}" srcOrd="0" destOrd="0" presId="urn:microsoft.com/office/officeart/2005/8/layout/process1"/>
    <dgm:cxn modelId="{FE36A549-65E9-49A1-8663-5AB6804907F3}" type="presOf" srcId="{BC0177C9-AD7F-462B-890C-F54B56DDD58D}" destId="{F9485624-7AFA-4C62-8458-82EDBF2D8986}" srcOrd="0" destOrd="0" presId="urn:microsoft.com/office/officeart/2005/8/layout/process1"/>
    <dgm:cxn modelId="{18394D77-C289-4E83-B587-04785EA2B271}" type="presOf" srcId="{B953E0B8-0B50-4A25-AAAC-3A87A53BAFCC}" destId="{5E648CEC-DF96-4781-8861-0AE8FF3A04B5}" srcOrd="0" destOrd="0" presId="urn:microsoft.com/office/officeart/2005/8/layout/process1"/>
    <dgm:cxn modelId="{FFEEAD7E-EFC2-4F5D-A866-2578B98E03AB}" srcId="{EF5815FA-B254-4526-B60C-85355F7D88C9}" destId="{76658774-DCFF-4360-9501-0C9658AE4E3C}" srcOrd="2" destOrd="0" parTransId="{4031DE5A-86C9-4CF3-8A37-8C6FAAFDB60C}" sibTransId="{B953E0B8-0B50-4A25-AAAC-3A87A53BAFCC}"/>
    <dgm:cxn modelId="{B21F598C-B999-4E68-9E12-E1CED568CD24}" type="presOf" srcId="{B953E0B8-0B50-4A25-AAAC-3A87A53BAFCC}" destId="{E082EB7C-C493-4328-B405-D4D9122224AA}" srcOrd="1" destOrd="0" presId="urn:microsoft.com/office/officeart/2005/8/layout/process1"/>
    <dgm:cxn modelId="{74B8BB91-7971-4FB3-B1C0-B50640898927}" type="presOf" srcId="{76658774-DCFF-4360-9501-0C9658AE4E3C}" destId="{5EBAE895-98AA-489F-9F9A-89B49A59F0CB}" srcOrd="0" destOrd="0" presId="urn:microsoft.com/office/officeart/2005/8/layout/process1"/>
    <dgm:cxn modelId="{5D2751BC-4196-4848-829F-AED3244AC4C2}" type="presOf" srcId="{CBA71D45-6878-4DB2-BB1B-807F05F8B405}" destId="{1AD05D35-0DF8-4F90-91AF-1DD796D7DBD0}" srcOrd="0" destOrd="0" presId="urn:microsoft.com/office/officeart/2005/8/layout/process1"/>
    <dgm:cxn modelId="{8D161CBE-B283-411C-B8C4-897695CB4B9C}" type="presOf" srcId="{BC0177C9-AD7F-462B-890C-F54B56DDD58D}" destId="{2843E391-774F-4CB7-9EB8-A952AD569618}" srcOrd="1" destOrd="0" presId="urn:microsoft.com/office/officeart/2005/8/layout/process1"/>
    <dgm:cxn modelId="{5B0B9AEB-D6C9-4035-BA16-D9E744FF0494}" type="presOf" srcId="{87372CC3-ED6E-43F4-A966-5359F2649B29}" destId="{0F9EAEFA-5B9D-4952-B8C0-38FB76F93629}" srcOrd="0" destOrd="0" presId="urn:microsoft.com/office/officeart/2005/8/layout/process1"/>
    <dgm:cxn modelId="{4CD474F3-7235-426F-A860-084B4DBDC670}" type="presOf" srcId="{C0E3E5DF-5E88-4FCB-9FA2-CB5644252095}" destId="{14C1DB9F-D733-4CED-9D73-B3F14851A215}" srcOrd="1" destOrd="0" presId="urn:microsoft.com/office/officeart/2005/8/layout/process1"/>
    <dgm:cxn modelId="{EC02116A-2341-4F45-BC3E-517E40A26683}" type="presParOf" srcId="{9AF44E78-0002-497C-B889-0D88FC6D8166}" destId="{1AD05D35-0DF8-4F90-91AF-1DD796D7DBD0}" srcOrd="0" destOrd="0" presId="urn:microsoft.com/office/officeart/2005/8/layout/process1"/>
    <dgm:cxn modelId="{E8242FB2-A712-45DC-AD13-07A40031B63A}" type="presParOf" srcId="{9AF44E78-0002-497C-B889-0D88FC6D8166}" destId="{F9485624-7AFA-4C62-8458-82EDBF2D8986}" srcOrd="1" destOrd="0" presId="urn:microsoft.com/office/officeart/2005/8/layout/process1"/>
    <dgm:cxn modelId="{51D4C405-6DBF-4B0A-99E8-B27BCF9AD534}" type="presParOf" srcId="{F9485624-7AFA-4C62-8458-82EDBF2D8986}" destId="{2843E391-774F-4CB7-9EB8-A952AD569618}" srcOrd="0" destOrd="0" presId="urn:microsoft.com/office/officeart/2005/8/layout/process1"/>
    <dgm:cxn modelId="{315B387A-54BD-4FA5-B8ED-6BC0896AF14A}" type="presParOf" srcId="{9AF44E78-0002-497C-B889-0D88FC6D8166}" destId="{F4A34D64-2A73-434F-9C49-B8FBACF0E634}" srcOrd="2" destOrd="0" presId="urn:microsoft.com/office/officeart/2005/8/layout/process1"/>
    <dgm:cxn modelId="{05BAA93D-2737-4231-8A63-28D91F9DC908}" type="presParOf" srcId="{9AF44E78-0002-497C-B889-0D88FC6D8166}" destId="{AF7726F7-1C09-4A88-A744-2CA463534F40}" srcOrd="3" destOrd="0" presId="urn:microsoft.com/office/officeart/2005/8/layout/process1"/>
    <dgm:cxn modelId="{875D36B1-7CDF-4E8D-8877-D8B8B9E0B363}" type="presParOf" srcId="{AF7726F7-1C09-4A88-A744-2CA463534F40}" destId="{14C1DB9F-D733-4CED-9D73-B3F14851A215}" srcOrd="0" destOrd="0" presId="urn:microsoft.com/office/officeart/2005/8/layout/process1"/>
    <dgm:cxn modelId="{82058FF8-E6F0-42DB-8213-D6175C3E31C5}" type="presParOf" srcId="{9AF44E78-0002-497C-B889-0D88FC6D8166}" destId="{5EBAE895-98AA-489F-9F9A-89B49A59F0CB}" srcOrd="4" destOrd="0" presId="urn:microsoft.com/office/officeart/2005/8/layout/process1"/>
    <dgm:cxn modelId="{5419A0DD-5A73-4A9B-B04E-442DECAEC94C}" type="presParOf" srcId="{9AF44E78-0002-497C-B889-0D88FC6D8166}" destId="{5E648CEC-DF96-4781-8861-0AE8FF3A04B5}" srcOrd="5" destOrd="0" presId="urn:microsoft.com/office/officeart/2005/8/layout/process1"/>
    <dgm:cxn modelId="{6C1BBFFA-E8E8-4860-B420-8511C2BE2E5C}" type="presParOf" srcId="{5E648CEC-DF96-4781-8861-0AE8FF3A04B5}" destId="{E082EB7C-C493-4328-B405-D4D9122224AA}" srcOrd="0" destOrd="0" presId="urn:microsoft.com/office/officeart/2005/8/layout/process1"/>
    <dgm:cxn modelId="{997B12F1-8A5D-4CEA-9FEF-D6B3E1404993}" type="presParOf" srcId="{9AF44E78-0002-497C-B889-0D88FC6D8166}" destId="{0F9EAEFA-5B9D-4952-B8C0-38FB76F93629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D05D35-0DF8-4F90-91AF-1DD796D7DBD0}">
      <dsp:nvSpPr>
        <dsp:cNvPr id="0" name=""/>
        <dsp:cNvSpPr/>
      </dsp:nvSpPr>
      <dsp:spPr>
        <a:xfrm>
          <a:off x="4746" y="1206697"/>
          <a:ext cx="2075328" cy="124519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 dirty="0"/>
            <a:t>Constructor</a:t>
          </a:r>
        </a:p>
      </dsp:txBody>
      <dsp:txXfrm>
        <a:off x="41217" y="1243168"/>
        <a:ext cx="2002386" cy="1172254"/>
      </dsp:txXfrm>
    </dsp:sp>
    <dsp:sp modelId="{F9485624-7AFA-4C62-8458-82EDBF2D8986}">
      <dsp:nvSpPr>
        <dsp:cNvPr id="0" name=""/>
        <dsp:cNvSpPr/>
      </dsp:nvSpPr>
      <dsp:spPr>
        <a:xfrm>
          <a:off x="2287607" y="1571955"/>
          <a:ext cx="439969" cy="51468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800" kern="1200"/>
        </a:p>
      </dsp:txBody>
      <dsp:txXfrm>
        <a:off x="2287607" y="1674891"/>
        <a:ext cx="307978" cy="308809"/>
      </dsp:txXfrm>
    </dsp:sp>
    <dsp:sp modelId="{F4A34D64-2A73-434F-9C49-B8FBACF0E634}">
      <dsp:nvSpPr>
        <dsp:cNvPr id="0" name=""/>
        <dsp:cNvSpPr/>
      </dsp:nvSpPr>
      <dsp:spPr>
        <a:xfrm>
          <a:off x="2910206" y="1206697"/>
          <a:ext cx="2075328" cy="124519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 dirty="0" err="1"/>
            <a:t>ngOnInit</a:t>
          </a:r>
          <a:endParaRPr lang="es-ES" sz="2200" kern="1200" dirty="0"/>
        </a:p>
      </dsp:txBody>
      <dsp:txXfrm>
        <a:off x="2946677" y="1243168"/>
        <a:ext cx="2002386" cy="1172254"/>
      </dsp:txXfrm>
    </dsp:sp>
    <dsp:sp modelId="{AF7726F7-1C09-4A88-A744-2CA463534F40}">
      <dsp:nvSpPr>
        <dsp:cNvPr id="0" name=""/>
        <dsp:cNvSpPr/>
      </dsp:nvSpPr>
      <dsp:spPr>
        <a:xfrm>
          <a:off x="5193067" y="1571955"/>
          <a:ext cx="439969" cy="51468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800" kern="1200"/>
        </a:p>
      </dsp:txBody>
      <dsp:txXfrm>
        <a:off x="5193067" y="1674891"/>
        <a:ext cx="307978" cy="308809"/>
      </dsp:txXfrm>
    </dsp:sp>
    <dsp:sp modelId="{5EBAE895-98AA-489F-9F9A-89B49A59F0CB}">
      <dsp:nvSpPr>
        <dsp:cNvPr id="0" name=""/>
        <dsp:cNvSpPr/>
      </dsp:nvSpPr>
      <dsp:spPr>
        <a:xfrm>
          <a:off x="5815665" y="1206697"/>
          <a:ext cx="2075328" cy="124519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 dirty="0" err="1"/>
            <a:t>ngAfterViewInit</a:t>
          </a:r>
          <a:endParaRPr lang="es-ES" sz="2200" kern="1200" dirty="0"/>
        </a:p>
      </dsp:txBody>
      <dsp:txXfrm>
        <a:off x="5852136" y="1243168"/>
        <a:ext cx="2002386" cy="1172254"/>
      </dsp:txXfrm>
    </dsp:sp>
    <dsp:sp modelId="{5E648CEC-DF96-4781-8861-0AE8FF3A04B5}">
      <dsp:nvSpPr>
        <dsp:cNvPr id="0" name=""/>
        <dsp:cNvSpPr/>
      </dsp:nvSpPr>
      <dsp:spPr>
        <a:xfrm>
          <a:off x="8098526" y="1571955"/>
          <a:ext cx="439969" cy="51468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800" kern="1200"/>
        </a:p>
      </dsp:txBody>
      <dsp:txXfrm>
        <a:off x="8098526" y="1674891"/>
        <a:ext cx="307978" cy="308809"/>
      </dsp:txXfrm>
    </dsp:sp>
    <dsp:sp modelId="{0F9EAEFA-5B9D-4952-B8C0-38FB76F93629}">
      <dsp:nvSpPr>
        <dsp:cNvPr id="0" name=""/>
        <dsp:cNvSpPr/>
      </dsp:nvSpPr>
      <dsp:spPr>
        <a:xfrm>
          <a:off x="8721125" y="1206697"/>
          <a:ext cx="2075328" cy="124519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 dirty="0" err="1"/>
            <a:t>ngOnDestroy</a:t>
          </a:r>
          <a:endParaRPr lang="es-ES" sz="2200" kern="1200" dirty="0"/>
        </a:p>
      </dsp:txBody>
      <dsp:txXfrm>
        <a:off x="8757596" y="1243168"/>
        <a:ext cx="2002386" cy="11722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C8F1D84B-F747-4821-8617-FBD61E8F4308}" type="datetime1">
              <a:rPr lang="es-ES" smtClean="0"/>
              <a:t>17/12/2018</a:t>
            </a:fld>
            <a:endParaRPr lang="es-ES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79429053-DC2A-4342-ADD4-2FD729D91E2C}" type="slidenum">
              <a:rPr lang="es-ES" smtClean="0"/>
              <a:pPr algn="r" rtl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DA87C823-BB9F-45DA-99AB-416A32E1B948}" type="datetime1">
              <a:rPr lang="es-ES" noProof="0" smtClean="0"/>
              <a:pPr/>
              <a:t>17/12/2018</a:t>
            </a:fld>
            <a:endParaRPr lang="es-ES" noProof="0" dirty="0"/>
          </a:p>
        </p:txBody>
      </p:sp>
      <p:sp>
        <p:nvSpPr>
          <p:cNvPr id="4" name="Marcador de posición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Haga clic para modificar el estilo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3EBA5BD7-F043-4D1B-AA17-CD412FC534DE}" type="slidenum">
              <a:rPr lang="es-ES" noProof="0" smtClean="0"/>
              <a:pPr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s-ES" smtClean="0"/>
              <a:pPr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886723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s-ES" smtClean="0"/>
              <a:pPr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74516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s-ES" smtClean="0"/>
              <a:pPr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355998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s-ES" smtClean="0"/>
              <a:pPr/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871753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s-ES" smtClean="0"/>
              <a:pPr/>
              <a:t>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30956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s-ES" smtClean="0"/>
              <a:pPr/>
              <a:t>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046055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s-ES" smtClean="0"/>
              <a:pPr/>
              <a:t>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608158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e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Conector recto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Conector recto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Conector recto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líneas inferior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orma libre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es-ES" noProof="0" dirty="0"/>
            </a:p>
          </p:txBody>
        </p:sp>
        <p:sp>
          <p:nvSpPr>
            <p:cNvPr id="10" name="Forma libre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es-ES" noProof="0" dirty="0"/>
            </a:p>
          </p:txBody>
        </p:sp>
        <p:sp>
          <p:nvSpPr>
            <p:cNvPr id="11" name="Forma libre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es-ES" noProof="0" dirty="0"/>
            </a:p>
          </p:txBody>
        </p:sp>
      </p:grp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 rtlCol="0">
            <a:normAutofit/>
          </a:bodyPr>
          <a:lstStyle>
            <a:lvl1pPr algn="l" rtl="0">
              <a:defRPr sz="54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s-ES" noProof="0"/>
              <a:t>Haga clic para modificar el estilo de subtítulo del patrón</a:t>
            </a:r>
            <a:endParaRPr lang="es-ES" noProof="0" dirty="0"/>
          </a:p>
        </p:txBody>
      </p:sp>
      <p:sp>
        <p:nvSpPr>
          <p:cNvPr id="22" name="Marcador de posición de fecha 2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042E67D-14C0-4ED9-A218-9C14494A6A84}" type="datetime1">
              <a:rPr lang="es-ES" noProof="0" smtClean="0"/>
              <a:pPr/>
              <a:t>17/12/2018</a:t>
            </a:fld>
            <a:endParaRPr lang="es-ES" noProof="0" dirty="0"/>
          </a:p>
        </p:txBody>
      </p:sp>
      <p:sp>
        <p:nvSpPr>
          <p:cNvPr id="23" name="Marcador de posición de pie de página 2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24" name="Marcador de posición de número de diapositiva 2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0A1DB83-C382-4684-8887-65A03EA4FFF0}" type="datetime1">
              <a:rPr lang="es-ES" noProof="0" smtClean="0"/>
              <a:pPr/>
              <a:t>17/12/2018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60E81D3-9B82-44CA-B1F9-FCEFDC87935B}" type="datetime1">
              <a:rPr lang="es-ES" noProof="0" smtClean="0"/>
              <a:pPr/>
              <a:t>17/12/2018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2E48AAE-5AE8-418A-A225-B506C222F2F9}" type="datetime1">
              <a:rPr lang="es-ES" noProof="0" smtClean="0"/>
              <a:pPr/>
              <a:t>17/12/2018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e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Conector recto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Conector recto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Conector recto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rtlCol="0" anchor="b">
            <a:normAutofit/>
          </a:bodyPr>
          <a:lstStyle>
            <a:lvl1pPr algn="l" rtl="0">
              <a:defRPr sz="5400" b="0" cap="none" baseline="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l" rtl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Editar los estilos de texto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A1D35CA-82F5-4AD4-B9EC-66E805B73542}" type="datetime1">
              <a:rPr lang="es-ES" noProof="0" smtClean="0"/>
              <a:pPr/>
              <a:t>17/12/2018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/>
            </a:lvl8pPr>
            <a:lvl9pPr algn="l" rtl="0">
              <a:defRPr sz="2000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34CCE92-710B-4678-B1B1-EFCAA5CDF075}" type="datetime1">
              <a:rPr lang="es-ES" noProof="0" smtClean="0"/>
              <a:pPr/>
              <a:t>17/12/2018</a:t>
            </a:fld>
            <a:endParaRPr lang="es-ES" noProof="0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 baseline="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7" name="Marcador de posición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3FB0F2C-25D9-4D7E-B43A-29A2E16C960D}" type="datetime1">
              <a:rPr lang="es-ES" noProof="0" smtClean="0"/>
              <a:pPr/>
              <a:t>17/12/2018</a:t>
            </a:fld>
            <a:endParaRPr lang="es-ES" noProof="0" dirty="0"/>
          </a:p>
        </p:txBody>
      </p:sp>
      <p:sp>
        <p:nvSpPr>
          <p:cNvPr id="8" name="Marcador de posición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9" name="Marcador de posición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D34687D-B11B-47A5-95F6-B79DA932A6DF}" type="datetime1">
              <a:rPr lang="es-ES" noProof="0" smtClean="0"/>
              <a:pPr/>
              <a:t>17/12/2018</a:t>
            </a:fld>
            <a:endParaRPr lang="es-ES" noProof="0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3C656DE-1E46-4450-9484-A739B4FADFBC}" type="datetime1">
              <a:rPr lang="es-ES" noProof="0" smtClean="0"/>
              <a:pPr/>
              <a:t>17/12/2018</a:t>
            </a:fld>
            <a:endParaRPr lang="es-ES" noProof="0" dirty="0"/>
          </a:p>
        </p:txBody>
      </p:sp>
      <p:sp>
        <p:nvSpPr>
          <p:cNvPr id="3" name="Marcador de posición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EA77F8B-D469-4ECD-B91E-3B01AD692331}" type="datetime1">
              <a:rPr lang="es-ES" noProof="0" smtClean="0"/>
              <a:pPr/>
              <a:t>17/12/2018</a:t>
            </a:fld>
            <a:endParaRPr lang="es-ES" noProof="0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</p:txBody>
      </p:sp>
      <p:sp>
        <p:nvSpPr>
          <p:cNvPr id="3" name="Marcador de posición de imagen 2" descr="Marcador de posición vacío para agregar una imagen. Haga clic en el marcador de posición y seleccione la imagen que desee agregar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l" rtl="0">
              <a:buNone/>
              <a:defRPr sz="2800"/>
            </a:lvl1pPr>
            <a:lvl2pPr marL="609493" indent="0" algn="l" rtl="0">
              <a:buNone/>
              <a:defRPr sz="3700"/>
            </a:lvl2pPr>
            <a:lvl3pPr marL="1218987" indent="0" algn="l" rtl="0">
              <a:buNone/>
              <a:defRPr sz="3200"/>
            </a:lvl3pPr>
            <a:lvl4pPr marL="1828480" indent="0" algn="l" rtl="0">
              <a:buNone/>
              <a:defRPr sz="2700"/>
            </a:lvl4pPr>
            <a:lvl5pPr marL="2437973" indent="0" algn="l" rtl="0">
              <a:buNone/>
              <a:defRPr sz="2700"/>
            </a:lvl5pPr>
            <a:lvl6pPr marL="3047467" indent="0" algn="l" rtl="0">
              <a:buNone/>
              <a:defRPr sz="2700"/>
            </a:lvl6pPr>
            <a:lvl7pPr marL="3656960" indent="0" algn="l" rtl="0">
              <a:buNone/>
              <a:defRPr sz="2700"/>
            </a:lvl7pPr>
            <a:lvl8pPr marL="4266453" indent="0" algn="l" rtl="0">
              <a:buNone/>
              <a:defRPr sz="2700"/>
            </a:lvl8pPr>
            <a:lvl9pPr marL="4875947" indent="0" algn="l" rtl="0">
              <a:buNone/>
              <a:defRPr sz="27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9BA7B1C-709E-4257-93A5-EC2F0807D42F}" type="datetime1">
              <a:rPr lang="es-ES" noProof="0" smtClean="0"/>
              <a:pPr/>
              <a:t>17/12/2018</a:t>
            </a:fld>
            <a:endParaRPr lang="es-ES" noProof="0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íneas a la izquierda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orma libre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  <p:sp>
          <p:nvSpPr>
            <p:cNvPr id="11" name="Forma libre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  <p:sp>
          <p:nvSpPr>
            <p:cNvPr id="14" name="Forma libre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</p:grpSp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es-ES" noProof="0" dirty="0"/>
              <a:t>Editar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C83AD5-F5AF-4BDC-901E-85A05CCFFAAA}" type="datetime1">
              <a:rPr lang="es-ES" noProof="0" smtClean="0"/>
              <a:pPr/>
              <a:t>17/12/2018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s-ES" dirty="0"/>
              <a:t>ANGULAR 7</a:t>
            </a:r>
          </a:p>
        </p:txBody>
      </p:sp>
      <p:sp>
        <p:nvSpPr>
          <p:cNvPr id="4" name="Subtítulo 3">
            <a:extLst>
              <a:ext uri="{FF2B5EF4-FFF2-40B4-BE49-F238E27FC236}">
                <a16:creationId xmlns:a16="http://schemas.microsoft.com/office/drawing/2014/main" id="{563915D4-4D02-4BF0-8FF2-2E3FF52C71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5177" y="2616200"/>
            <a:ext cx="4541244" cy="524768"/>
          </a:xfrm>
        </p:spPr>
        <p:txBody>
          <a:bodyPr/>
          <a:lstStyle/>
          <a:p>
            <a:r>
              <a:rPr lang="es-ES" dirty="0"/>
              <a:t>Kevin Toala Mosquera</a:t>
            </a:r>
          </a:p>
        </p:txBody>
      </p:sp>
      <p:pic>
        <p:nvPicPr>
          <p:cNvPr id="1026" name="Picture 2" descr="Resultado de imagen para angular 7">
            <a:extLst>
              <a:ext uri="{FF2B5EF4-FFF2-40B4-BE49-F238E27FC236}">
                <a16:creationId xmlns:a16="http://schemas.microsoft.com/office/drawing/2014/main" id="{E910389D-039B-4A00-9D37-5FCFB6C82C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6421" y="951000"/>
            <a:ext cx="2504327" cy="2504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E43BAC-33C6-4802-87D0-52C4F7F41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Variables en Typescript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4D854E1-B008-47E0-B358-68D5FAEE90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Var: Define una variable sin importar el alcance</a:t>
            </a:r>
          </a:p>
          <a:p>
            <a:r>
              <a:rPr lang="es-ES" dirty="0" err="1"/>
              <a:t>Let</a:t>
            </a:r>
            <a:r>
              <a:rPr lang="es-ES" dirty="0"/>
              <a:t>: Limita el alcance de una variable</a:t>
            </a:r>
          </a:p>
          <a:p>
            <a:r>
              <a:rPr lang="es-ES" dirty="0" err="1"/>
              <a:t>Const</a:t>
            </a:r>
            <a:r>
              <a:rPr lang="es-ES" dirty="0"/>
              <a:t>: Utilizado para definir constantes en las variables.</a:t>
            </a:r>
          </a:p>
          <a:p>
            <a:r>
              <a:rPr lang="es-ES" dirty="0" err="1"/>
              <a:t>Readonly</a:t>
            </a:r>
            <a:r>
              <a:rPr lang="es-ES" dirty="0"/>
              <a:t>: Usado para definir constantes en propiedades de una clase</a:t>
            </a:r>
          </a:p>
        </p:txBody>
      </p:sp>
    </p:spTree>
    <p:extLst>
      <p:ext uri="{BB962C8B-B14F-4D97-AF65-F5344CB8AC3E}">
        <p14:creationId xmlns:p14="http://schemas.microsoft.com/office/powerpoint/2010/main" val="2032254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D3BA22-4649-46C6-A26E-E4CFF6FE2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Tipos de datos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A66F17D-E776-4FF4-BAB3-B505A6F623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Boolean</a:t>
            </a:r>
            <a:endParaRPr lang="es-ES" dirty="0"/>
          </a:p>
          <a:p>
            <a:r>
              <a:rPr lang="es-ES" dirty="0" err="1"/>
              <a:t>Number</a:t>
            </a:r>
            <a:endParaRPr lang="es-ES" dirty="0"/>
          </a:p>
          <a:p>
            <a:r>
              <a:rPr lang="es-ES" dirty="0" err="1"/>
              <a:t>String</a:t>
            </a:r>
            <a:endParaRPr lang="es-ES" dirty="0"/>
          </a:p>
          <a:p>
            <a:r>
              <a:rPr lang="es-ES" dirty="0" err="1"/>
              <a:t>Any</a:t>
            </a:r>
            <a:endParaRPr lang="es-ES" dirty="0"/>
          </a:p>
          <a:p>
            <a:r>
              <a:rPr lang="es-ES" dirty="0"/>
              <a:t>Objetos</a:t>
            </a:r>
          </a:p>
          <a:p>
            <a:r>
              <a:rPr lang="es-ES" dirty="0"/>
              <a:t>Arreglos</a:t>
            </a:r>
          </a:p>
          <a:p>
            <a:r>
              <a:rPr lang="es-ES" dirty="0" err="1"/>
              <a:t>Enum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86111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D3BA22-4649-46C6-A26E-E4CFF6FE2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3853" y="116632"/>
            <a:ext cx="8568952" cy="812019"/>
          </a:xfrm>
        </p:spPr>
        <p:txBody>
          <a:bodyPr/>
          <a:lstStyle/>
          <a:p>
            <a:r>
              <a:rPr lang="es-ES" dirty="0"/>
              <a:t>Funciones y parámetros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7E1F9E30-1E87-4CE1-8FC5-C8C93B653D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9876" y="1988840"/>
            <a:ext cx="6912768" cy="2417678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0C768DF6-30A5-4132-8C6C-F90B8617CF0B}"/>
              </a:ext>
            </a:extLst>
          </p:cNvPr>
          <p:cNvSpPr txBox="1">
            <a:spLocks/>
          </p:cNvSpPr>
          <p:nvPr/>
        </p:nvSpPr>
        <p:spPr>
          <a:xfrm>
            <a:off x="1197868" y="1340768"/>
            <a:ext cx="5688632" cy="627017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Sintaxis</a:t>
            </a:r>
          </a:p>
        </p:txBody>
      </p:sp>
    </p:spTree>
    <p:extLst>
      <p:ext uri="{BB962C8B-B14F-4D97-AF65-F5344CB8AC3E}">
        <p14:creationId xmlns:p14="http://schemas.microsoft.com/office/powerpoint/2010/main" val="1524648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7ACF11-391B-4A0E-98B7-4838F772D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Funciones y parámetros</a:t>
            </a: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80ABCEF9-9575-42FE-B77B-57AC859F8616}"/>
              </a:ext>
            </a:extLst>
          </p:cNvPr>
          <p:cNvSpPr txBox="1">
            <a:spLocks/>
          </p:cNvSpPr>
          <p:nvPr/>
        </p:nvSpPr>
        <p:spPr>
          <a:xfrm>
            <a:off x="862820" y="1916832"/>
            <a:ext cx="3960440" cy="409675"/>
          </a:xfrm>
          <a:prstGeom prst="rect">
            <a:avLst/>
          </a:prstGeom>
        </p:spPr>
        <p:txBody>
          <a:bodyPr vert="horz" lIns="121899" tIns="60949" rIns="121899" bIns="60949" rtlCol="0" anchor="b">
            <a:normAutofit fontScale="70000" lnSpcReduction="200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Parámetros opcionales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5A307C08-9C03-44F8-8352-BBF7FFE96F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69" r="4052"/>
          <a:stretch/>
        </p:blipFill>
        <p:spPr>
          <a:xfrm>
            <a:off x="5590356" y="2420888"/>
            <a:ext cx="6311252" cy="1800200"/>
          </a:xfrm>
          <a:prstGeom prst="rect">
            <a:avLst/>
          </a:prstGeom>
        </p:spPr>
      </p:pic>
      <p:sp>
        <p:nvSpPr>
          <p:cNvPr id="10" name="Título 1">
            <a:extLst>
              <a:ext uri="{FF2B5EF4-FFF2-40B4-BE49-F238E27FC236}">
                <a16:creationId xmlns:a16="http://schemas.microsoft.com/office/drawing/2014/main" id="{6A5D2347-F32C-4AAD-96EB-E9C7350EEC96}"/>
              </a:ext>
            </a:extLst>
          </p:cNvPr>
          <p:cNvSpPr txBox="1">
            <a:spLocks/>
          </p:cNvSpPr>
          <p:nvPr/>
        </p:nvSpPr>
        <p:spPr>
          <a:xfrm>
            <a:off x="5446340" y="1922377"/>
            <a:ext cx="5189848" cy="409675"/>
          </a:xfrm>
          <a:prstGeom prst="rect">
            <a:avLst/>
          </a:prstGeom>
        </p:spPr>
        <p:txBody>
          <a:bodyPr vert="horz" lIns="121899" tIns="60949" rIns="121899" bIns="60949" rtlCol="0" anchor="b">
            <a:normAutofit fontScale="70000" lnSpcReduction="200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Parámetros con valores por defecto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0B5C234B-E950-4273-8F68-175D59848E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6836" y="2420888"/>
            <a:ext cx="4268582" cy="28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750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750930-5EC1-428E-90D2-433087F47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Funciones y parámetros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D628E9B-D497-48AA-A513-A6268F52CB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3981" y="2420888"/>
            <a:ext cx="4651582" cy="2592288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F0C4606F-3D9F-4F1C-9DEE-07ACA2818B10}"/>
              </a:ext>
            </a:extLst>
          </p:cNvPr>
          <p:cNvSpPr txBox="1">
            <a:spLocks/>
          </p:cNvSpPr>
          <p:nvPr/>
        </p:nvSpPr>
        <p:spPr>
          <a:xfrm>
            <a:off x="1250711" y="1945705"/>
            <a:ext cx="4651581" cy="432048"/>
          </a:xfrm>
          <a:prstGeom prst="rect">
            <a:avLst/>
          </a:prstGeom>
        </p:spPr>
        <p:txBody>
          <a:bodyPr vert="horz" lIns="121899" tIns="60949" rIns="121899" bIns="60949" rtlCol="0" anchor="b">
            <a:normAutofit fontScale="70000" lnSpcReduction="200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Funciones Flecha</a:t>
            </a:r>
          </a:p>
        </p:txBody>
      </p:sp>
    </p:spTree>
    <p:extLst>
      <p:ext uri="{BB962C8B-B14F-4D97-AF65-F5344CB8AC3E}">
        <p14:creationId xmlns:p14="http://schemas.microsoft.com/office/powerpoint/2010/main" val="1288944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6569D8-74A9-481E-9CF3-D934C2F08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Clases e Interfaces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57FCAE3E-2CDA-4F88-8A1A-28387C08FF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9302" y="1700808"/>
            <a:ext cx="3771095" cy="4462463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60BAA1C4-04B3-44B3-831A-D8DEFDD1F3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9342" y="1700808"/>
            <a:ext cx="5930042" cy="4462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162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BE3D2C-CA2D-42B6-B526-96DF51D12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Novedades </a:t>
            </a:r>
            <a:r>
              <a:rPr lang="es-ES" dirty="0" err="1"/>
              <a:t>Javascript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914F9B-FEBB-43FE-B0A7-F5E4335A51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Plantillas literales</a:t>
            </a:r>
          </a:p>
          <a:p>
            <a:r>
              <a:rPr lang="es-ES" dirty="0"/>
              <a:t>Manejo de arreglos con programación funcional</a:t>
            </a:r>
          </a:p>
          <a:p>
            <a:pPr lvl="1"/>
            <a:r>
              <a:rPr lang="es-ES" dirty="0" err="1"/>
              <a:t>Map</a:t>
            </a:r>
            <a:endParaRPr lang="es-ES" dirty="0"/>
          </a:p>
          <a:p>
            <a:pPr lvl="1"/>
            <a:r>
              <a:rPr lang="es-ES" dirty="0" err="1"/>
              <a:t>Filter</a:t>
            </a:r>
            <a:endParaRPr lang="es-ES" dirty="0"/>
          </a:p>
          <a:p>
            <a:pPr lvl="1"/>
            <a:r>
              <a:rPr lang="es-ES" dirty="0"/>
              <a:t>Reduce</a:t>
            </a:r>
          </a:p>
          <a:p>
            <a:pPr lvl="1"/>
            <a:r>
              <a:rPr lang="es-ES" dirty="0" err="1"/>
              <a:t>Foreach</a:t>
            </a:r>
            <a:endParaRPr lang="es-ES" dirty="0"/>
          </a:p>
          <a:p>
            <a:pPr lvl="1"/>
            <a:r>
              <a:rPr lang="es-ES" dirty="0" err="1"/>
              <a:t>Find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20441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9A57F6-7C14-4A47-9E5D-DA3A7A8F6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957" y="-13658"/>
            <a:ext cx="10558909" cy="4378762"/>
          </a:xfrm>
        </p:spPr>
        <p:txBody>
          <a:bodyPr anchor="ctr">
            <a:normAutofit/>
          </a:bodyPr>
          <a:lstStyle/>
          <a:p>
            <a:pPr algn="ctr"/>
            <a:r>
              <a:rPr lang="es-ES" sz="6000" dirty="0"/>
              <a:t>Preguntas y Respuestas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07C9B1F9-3889-4C96-BC0F-876370776B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5854" y="3032956"/>
            <a:ext cx="3817116" cy="266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569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9A57F6-7C14-4A47-9E5D-DA3A7A8F6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3658"/>
            <a:ext cx="12215091" cy="2722578"/>
          </a:xfrm>
        </p:spPr>
        <p:txBody>
          <a:bodyPr anchor="ctr">
            <a:normAutofit/>
          </a:bodyPr>
          <a:lstStyle/>
          <a:p>
            <a:pPr algn="ctr"/>
            <a:r>
              <a:rPr lang="es-ES" sz="6000" dirty="0"/>
              <a:t>Taller</a:t>
            </a:r>
          </a:p>
        </p:txBody>
      </p:sp>
      <p:pic>
        <p:nvPicPr>
          <p:cNvPr id="2050" name="Picture 2" descr="Resultado de imagen para komo lo zupo">
            <a:extLst>
              <a:ext uri="{FF2B5EF4-FFF2-40B4-BE49-F238E27FC236}">
                <a16:creationId xmlns:a16="http://schemas.microsoft.com/office/drawing/2014/main" id="{FEAC3683-FAB1-4384-86C9-BCEFE49DAD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2244" y="2564904"/>
            <a:ext cx="3317236" cy="3317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722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CFE5BF-3D8D-4B7C-A0F8-7FED9EAE1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1844" y="274637"/>
            <a:ext cx="10360501" cy="1223963"/>
          </a:xfrm>
        </p:spPr>
        <p:txBody>
          <a:bodyPr/>
          <a:lstStyle/>
          <a:p>
            <a:r>
              <a:rPr lang="es-ES" dirty="0"/>
              <a:t>Breve Historia de Angular</a:t>
            </a:r>
          </a:p>
        </p:txBody>
      </p:sp>
      <p:pic>
        <p:nvPicPr>
          <p:cNvPr id="1028" name="Picture 4" descr="Resultado de imagen para AngularJS vs Angular 7">
            <a:extLst>
              <a:ext uri="{FF2B5EF4-FFF2-40B4-BE49-F238E27FC236}">
                <a16:creationId xmlns:a16="http://schemas.microsoft.com/office/drawing/2014/main" id="{27C2FEA8-CAAF-460C-B9F0-D6A9E76DD3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8468" y="2060848"/>
            <a:ext cx="5040560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n para google">
            <a:extLst>
              <a:ext uri="{FF2B5EF4-FFF2-40B4-BE49-F238E27FC236}">
                <a16:creationId xmlns:a16="http://schemas.microsoft.com/office/drawing/2014/main" id="{528ED4E1-EE4D-4240-A8C8-BE13D1D800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8188" y="5157192"/>
            <a:ext cx="304800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9356BB5B-F37F-4AF4-A48F-BA691A2C8A3B}"/>
              </a:ext>
            </a:extLst>
          </p:cNvPr>
          <p:cNvSpPr txBox="1"/>
          <p:nvPr/>
        </p:nvSpPr>
        <p:spPr>
          <a:xfrm>
            <a:off x="926525" y="1916833"/>
            <a:ext cx="552792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dirty="0"/>
              <a:t>Renderizado del lado del cliente y del servidor.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dirty="0"/>
              <a:t>Aplicaciones SPA(Single Page </a:t>
            </a:r>
            <a:r>
              <a:rPr lang="es-ES" dirty="0" err="1"/>
              <a:t>Applications</a:t>
            </a:r>
            <a:r>
              <a:rPr lang="es-ES" dirty="0"/>
              <a:t>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dirty="0" err="1"/>
              <a:t>AngularJS</a:t>
            </a:r>
            <a:r>
              <a:rPr lang="es-ES" dirty="0"/>
              <a:t> curva de aprendizaje corta pero difícil de mantener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dirty="0"/>
              <a:t>Angular reescritura del framework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dirty="0"/>
              <a:t>¿Angular 2, 4, 5, 6 y 7?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89035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¿Qué aprenderemos?</a:t>
            </a:r>
          </a:p>
        </p:txBody>
      </p:sp>
      <p:sp>
        <p:nvSpPr>
          <p:cNvPr id="14" name="Marcador de posición de contenido 13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marL="0" indent="0" rtl="0">
              <a:buNone/>
            </a:pPr>
            <a:r>
              <a:rPr lang="es-ES" dirty="0"/>
              <a:t>Typescript y Novedades de </a:t>
            </a:r>
            <a:r>
              <a:rPr lang="es-ES" dirty="0" err="1"/>
              <a:t>Javascript</a:t>
            </a:r>
            <a:endParaRPr lang="es-ES" dirty="0"/>
          </a:p>
          <a:p>
            <a:pPr rtl="0"/>
            <a:r>
              <a:rPr lang="es-ES" dirty="0" err="1"/>
              <a:t>Javascript</a:t>
            </a:r>
            <a:r>
              <a:rPr lang="es-ES" dirty="0"/>
              <a:t> VS Typescript</a:t>
            </a:r>
          </a:p>
          <a:p>
            <a:pPr rtl="0"/>
            <a:r>
              <a:rPr lang="es-ES" dirty="0"/>
              <a:t>Variables </a:t>
            </a:r>
            <a:r>
              <a:rPr lang="es-ES" dirty="0" err="1"/>
              <a:t>var</a:t>
            </a:r>
            <a:r>
              <a:rPr lang="es-ES" dirty="0"/>
              <a:t>, </a:t>
            </a:r>
            <a:r>
              <a:rPr lang="es-ES" dirty="0" err="1"/>
              <a:t>let</a:t>
            </a:r>
            <a:r>
              <a:rPr lang="es-ES" dirty="0"/>
              <a:t> y </a:t>
            </a:r>
            <a:r>
              <a:rPr lang="es-ES" dirty="0" err="1"/>
              <a:t>const</a:t>
            </a:r>
            <a:endParaRPr lang="es-ES" dirty="0"/>
          </a:p>
          <a:p>
            <a:pPr rtl="0"/>
            <a:r>
              <a:rPr lang="es-ES" dirty="0"/>
              <a:t>Tipos de datos</a:t>
            </a:r>
          </a:p>
          <a:p>
            <a:r>
              <a:rPr lang="es-ES" dirty="0"/>
              <a:t>Funciones y parámetros</a:t>
            </a:r>
          </a:p>
          <a:p>
            <a:pPr rtl="0"/>
            <a:r>
              <a:rPr lang="es-ES" dirty="0"/>
              <a:t>Clases e Interfaces</a:t>
            </a:r>
          </a:p>
          <a:p>
            <a:r>
              <a:rPr lang="es-ES" dirty="0"/>
              <a:t>Plantillas literales</a:t>
            </a:r>
          </a:p>
          <a:p>
            <a:pPr rtl="0"/>
            <a:r>
              <a:rPr lang="es-ES" dirty="0"/>
              <a:t>Manejo de arreglos con programación funcional.</a:t>
            </a:r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A1946D-3042-4EFB-BA9F-A55AC507A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Versionamiento</a:t>
            </a:r>
            <a:r>
              <a:rPr lang="es-ES" dirty="0"/>
              <a:t> Semántico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0ED057A-D453-4E29-BBD5-B48B560B4A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1701797"/>
            <a:ext cx="10360501" cy="3311379"/>
          </a:xfrm>
        </p:spPr>
        <p:txBody>
          <a:bodyPr/>
          <a:lstStyle/>
          <a:p>
            <a:pPr algn="just"/>
            <a:r>
              <a:rPr lang="es-ES" dirty="0" err="1"/>
              <a:t>Major</a:t>
            </a:r>
            <a:r>
              <a:rPr lang="es-ES" dirty="0"/>
              <a:t>: Cambios en el software que rompen la compatibilidad con versiones anteriores</a:t>
            </a:r>
          </a:p>
          <a:p>
            <a:pPr algn="just"/>
            <a:r>
              <a:rPr lang="es-ES" dirty="0" err="1"/>
              <a:t>Minor</a:t>
            </a:r>
            <a:r>
              <a:rPr lang="es-ES" dirty="0"/>
              <a:t>: Cambios que añaden nuevas funcionalidades y características en el software o modificaciones sobre lo ya existente. Sigue siendo compatible con código actual.</a:t>
            </a:r>
          </a:p>
          <a:p>
            <a:pPr algn="just"/>
            <a:r>
              <a:rPr lang="es-ES" dirty="0" err="1"/>
              <a:t>Patch</a:t>
            </a:r>
            <a:r>
              <a:rPr lang="es-ES" dirty="0"/>
              <a:t>: Arreglo de algún error del software, pero que permite que siga siendo compatible con el código actual.</a:t>
            </a:r>
          </a:p>
          <a:p>
            <a:pPr marL="0" indent="0" algn="just">
              <a:buNone/>
            </a:pPr>
            <a:endParaRPr lang="es-ES" dirty="0"/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18516AD2-2E8F-4F50-AA60-E468F9E10995}"/>
              </a:ext>
            </a:extLst>
          </p:cNvPr>
          <p:cNvSpPr txBox="1">
            <a:spLocks/>
          </p:cNvSpPr>
          <p:nvPr/>
        </p:nvSpPr>
        <p:spPr>
          <a:xfrm>
            <a:off x="3394112" y="5373216"/>
            <a:ext cx="5400600" cy="526429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itchFamily="34" charset="0"/>
              <a:buNone/>
            </a:pPr>
            <a:r>
              <a:rPr lang="es-ES" dirty="0"/>
              <a:t>6.0.0  </a:t>
            </a:r>
            <a:r>
              <a:rPr lang="es-ES" dirty="0">
                <a:sym typeface="Wingdings" panose="05000000000000000000" pitchFamily="2" charset="2"/>
              </a:rPr>
              <a:t></a:t>
            </a:r>
            <a:r>
              <a:rPr lang="es-ES" dirty="0"/>
              <a:t>  6.0.1  </a:t>
            </a:r>
            <a:r>
              <a:rPr lang="es-ES" dirty="0">
                <a:sym typeface="Wingdings" panose="05000000000000000000" pitchFamily="2" charset="2"/>
              </a:rPr>
              <a:t>  6.1.0    7.0.0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82436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9A57F6-7C14-4A47-9E5D-DA3A7A8F6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957" y="-13658"/>
            <a:ext cx="10558909" cy="5170850"/>
          </a:xfrm>
        </p:spPr>
        <p:txBody>
          <a:bodyPr anchor="ctr">
            <a:normAutofit/>
          </a:bodyPr>
          <a:lstStyle/>
          <a:p>
            <a:pPr algn="ctr"/>
            <a:r>
              <a:rPr lang="es-ES" sz="6000" dirty="0"/>
              <a:t>Instalación y creación de proyecto Angular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41E6F5DE-ACF9-4178-A10B-D5ACBEBBCB0A}"/>
              </a:ext>
            </a:extLst>
          </p:cNvPr>
          <p:cNvSpPr/>
          <p:nvPr/>
        </p:nvSpPr>
        <p:spPr>
          <a:xfrm>
            <a:off x="0" y="4365104"/>
            <a:ext cx="121888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3600" dirty="0"/>
              <a:t>https://angular.io/guide/quickstart</a:t>
            </a:r>
          </a:p>
        </p:txBody>
      </p:sp>
    </p:spTree>
    <p:extLst>
      <p:ext uri="{BB962C8B-B14F-4D97-AF65-F5344CB8AC3E}">
        <p14:creationId xmlns:p14="http://schemas.microsoft.com/office/powerpoint/2010/main" val="4154887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9A57F6-7C14-4A47-9E5D-DA3A7A8F6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957" y="-13658"/>
            <a:ext cx="10558909" cy="5818922"/>
          </a:xfrm>
        </p:spPr>
        <p:txBody>
          <a:bodyPr anchor="ctr">
            <a:normAutofit/>
          </a:bodyPr>
          <a:lstStyle/>
          <a:p>
            <a:pPr algn="ctr"/>
            <a:r>
              <a:rPr lang="es-ES" sz="6000" dirty="0"/>
              <a:t>Comandos de Angular CLI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2D3B5124-6575-4DEC-B54B-C2C0479198B8}"/>
              </a:ext>
            </a:extLst>
          </p:cNvPr>
          <p:cNvSpPr/>
          <p:nvPr/>
        </p:nvSpPr>
        <p:spPr>
          <a:xfrm>
            <a:off x="0" y="4797152"/>
            <a:ext cx="1218882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4000" dirty="0"/>
              <a:t>https://angular.io/cli</a:t>
            </a:r>
          </a:p>
        </p:txBody>
      </p:sp>
    </p:spTree>
    <p:extLst>
      <p:ext uri="{BB962C8B-B14F-4D97-AF65-F5344CB8AC3E}">
        <p14:creationId xmlns:p14="http://schemas.microsoft.com/office/powerpoint/2010/main" val="1632655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9A57F6-7C14-4A47-9E5D-DA3A7A8F6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957" y="-13658"/>
            <a:ext cx="10558909" cy="5746914"/>
          </a:xfrm>
        </p:spPr>
        <p:txBody>
          <a:bodyPr anchor="ctr">
            <a:normAutofit/>
          </a:bodyPr>
          <a:lstStyle/>
          <a:p>
            <a:pPr algn="ctr"/>
            <a:r>
              <a:rPr lang="es-ES" sz="6000" dirty="0"/>
              <a:t>Instalación librería de terceros (Angular Material)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D74086F9-0314-4A9D-B874-B603364249FD}"/>
              </a:ext>
            </a:extLst>
          </p:cNvPr>
          <p:cNvSpPr/>
          <p:nvPr/>
        </p:nvSpPr>
        <p:spPr>
          <a:xfrm>
            <a:off x="0" y="4509120"/>
            <a:ext cx="1218882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4400" dirty="0"/>
              <a:t>https://material.angular.io/</a:t>
            </a:r>
          </a:p>
        </p:txBody>
      </p:sp>
    </p:spTree>
    <p:extLst>
      <p:ext uri="{BB962C8B-B14F-4D97-AF65-F5344CB8AC3E}">
        <p14:creationId xmlns:p14="http://schemas.microsoft.com/office/powerpoint/2010/main" val="1195336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C726DA-5430-4DE5-BB88-50DAE7A8E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Expresiones en plantillas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7163327-DD1E-484B-9CDA-B91EE285A1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Interpolación: Ejecución de código JavaScript en el HTML</a:t>
            </a:r>
          </a:p>
          <a:p>
            <a:r>
              <a:rPr lang="es-ES" dirty="0"/>
              <a:t>Operadores en HTML:</a:t>
            </a:r>
          </a:p>
          <a:p>
            <a:pPr lvl="1"/>
            <a:r>
              <a:rPr lang="es-ES" dirty="0"/>
              <a:t>| : Operador de tubería o PIPE.</a:t>
            </a:r>
          </a:p>
          <a:p>
            <a:pPr lvl="1"/>
            <a:r>
              <a:rPr lang="es-ES" dirty="0"/>
              <a:t>?. : Operador de seguridad contra valores nulos o indefinidos</a:t>
            </a:r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50881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07C872-83CB-442A-998A-9D40173BD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Property</a:t>
            </a:r>
            <a:r>
              <a:rPr lang="es-ES" dirty="0"/>
              <a:t> </a:t>
            </a:r>
            <a:r>
              <a:rPr lang="es-ES" dirty="0" err="1"/>
              <a:t>Binding</a:t>
            </a:r>
            <a:r>
              <a:rPr lang="es-ES" dirty="0"/>
              <a:t>, </a:t>
            </a:r>
            <a:r>
              <a:rPr lang="es-ES" dirty="0" err="1"/>
              <a:t>Two</a:t>
            </a:r>
            <a:r>
              <a:rPr lang="es-ES" dirty="0"/>
              <a:t> </a:t>
            </a:r>
            <a:r>
              <a:rPr lang="es-ES" dirty="0" err="1"/>
              <a:t>way</a:t>
            </a:r>
            <a:r>
              <a:rPr lang="es-ES" dirty="0"/>
              <a:t> data </a:t>
            </a:r>
            <a:r>
              <a:rPr lang="es-ES" dirty="0" err="1"/>
              <a:t>binding</a:t>
            </a:r>
            <a:r>
              <a:rPr lang="es-ES" dirty="0"/>
              <a:t> y eventos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8EC68DD-ADF3-4DFE-A231-4A08DA6D1B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Property</a:t>
            </a:r>
            <a:r>
              <a:rPr lang="es-ES" dirty="0"/>
              <a:t> </a:t>
            </a:r>
            <a:r>
              <a:rPr lang="es-ES" dirty="0" err="1"/>
              <a:t>Binding</a:t>
            </a:r>
            <a:r>
              <a:rPr lang="es-ES" dirty="0"/>
              <a:t>: Permite el enlace de datos de forma unidireccional.</a:t>
            </a:r>
          </a:p>
          <a:p>
            <a:r>
              <a:rPr lang="es-ES" dirty="0" err="1"/>
              <a:t>Two</a:t>
            </a:r>
            <a:r>
              <a:rPr lang="es-ES" dirty="0"/>
              <a:t> </a:t>
            </a:r>
            <a:r>
              <a:rPr lang="es-ES" dirty="0" err="1"/>
              <a:t>way</a:t>
            </a:r>
            <a:r>
              <a:rPr lang="es-ES" dirty="0"/>
              <a:t> data </a:t>
            </a:r>
            <a:r>
              <a:rPr lang="es-ES" dirty="0" err="1"/>
              <a:t>bingding</a:t>
            </a:r>
            <a:r>
              <a:rPr lang="es-ES" dirty="0"/>
              <a:t>: Permite el enlace de datos de forma bidireccional.</a:t>
            </a:r>
          </a:p>
          <a:p>
            <a:r>
              <a:rPr lang="es-ES" dirty="0"/>
              <a:t>Eventos: Puede ser un evento al hacer </a:t>
            </a:r>
            <a:r>
              <a:rPr lang="es-ES" dirty="0" err="1"/>
              <a:t>click</a:t>
            </a:r>
            <a:r>
              <a:rPr lang="es-ES" dirty="0"/>
              <a:t>, doble </a:t>
            </a:r>
            <a:r>
              <a:rPr lang="es-ES" dirty="0" err="1"/>
              <a:t>click</a:t>
            </a:r>
            <a:r>
              <a:rPr lang="es-ES" dirty="0"/>
              <a:t>, </a:t>
            </a:r>
            <a:r>
              <a:rPr lang="es-ES" dirty="0" err="1"/>
              <a:t>enter</a:t>
            </a:r>
            <a:r>
              <a:rPr lang="es-ES" dirty="0"/>
              <a:t>, </a:t>
            </a:r>
            <a:r>
              <a:rPr lang="es-ES" dirty="0" err="1"/>
              <a:t>focus</a:t>
            </a:r>
            <a:r>
              <a:rPr lang="es-ES" dirty="0"/>
              <a:t> </a:t>
            </a:r>
            <a:r>
              <a:rPr lang="es-ES" dirty="0" err="1"/>
              <a:t>etc</a:t>
            </a:r>
            <a:r>
              <a:rPr lang="es-ES" dirty="0"/>
              <a:t>… en un componente.</a:t>
            </a:r>
          </a:p>
        </p:txBody>
      </p:sp>
    </p:spTree>
    <p:extLst>
      <p:ext uri="{BB962C8B-B14F-4D97-AF65-F5344CB8AC3E}">
        <p14:creationId xmlns:p14="http://schemas.microsoft.com/office/powerpoint/2010/main" val="3901426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07C872-83CB-442A-998A-9D40173BD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3852" y="274637"/>
            <a:ext cx="10360501" cy="1223963"/>
          </a:xfrm>
        </p:spPr>
        <p:txBody>
          <a:bodyPr/>
          <a:lstStyle/>
          <a:p>
            <a:r>
              <a:rPr lang="es-ES" dirty="0"/>
              <a:t>Componentes y su ciclo de vida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8EC68DD-ADF3-4DFE-A231-4A08DA6D1B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3852" y="1701797"/>
            <a:ext cx="5811633" cy="4462272"/>
          </a:xfrm>
        </p:spPr>
        <p:txBody>
          <a:bodyPr/>
          <a:lstStyle/>
          <a:p>
            <a:r>
              <a:rPr lang="es-ES" dirty="0"/>
              <a:t>Clase que utiliza el decorador @</a:t>
            </a:r>
            <a:r>
              <a:rPr lang="es-ES" dirty="0" err="1"/>
              <a:t>Component</a:t>
            </a:r>
            <a:r>
              <a:rPr lang="es-ES" dirty="0"/>
              <a:t>.</a:t>
            </a:r>
          </a:p>
          <a:p>
            <a:r>
              <a:rPr lang="es-ES" dirty="0"/>
              <a:t>Asocia una vista HTML, lógica con un archivo </a:t>
            </a:r>
            <a:r>
              <a:rPr lang="es-ES" dirty="0" err="1"/>
              <a:t>TS</a:t>
            </a:r>
            <a:r>
              <a:rPr lang="es-ES" dirty="0"/>
              <a:t> y Estilos con un archivo </a:t>
            </a:r>
            <a:r>
              <a:rPr lang="es-ES" dirty="0" err="1"/>
              <a:t>css</a:t>
            </a:r>
            <a:r>
              <a:rPr lang="es-ES" dirty="0"/>
              <a:t>, </a:t>
            </a:r>
            <a:r>
              <a:rPr lang="es-ES" dirty="0" err="1"/>
              <a:t>scss</a:t>
            </a:r>
            <a:r>
              <a:rPr lang="es-ES" dirty="0"/>
              <a:t>, </a:t>
            </a:r>
            <a:r>
              <a:rPr lang="es-ES" dirty="0" err="1"/>
              <a:t>etc</a:t>
            </a:r>
            <a:r>
              <a:rPr lang="es-ES" dirty="0"/>
              <a:t>…</a:t>
            </a:r>
          </a:p>
          <a:p>
            <a:r>
              <a:rPr lang="es-ES" dirty="0"/>
              <a:t>Permite encapsular una funcionalidad especifica</a:t>
            </a:r>
          </a:p>
          <a:p>
            <a:r>
              <a:rPr lang="es-ES" dirty="0"/>
              <a:t>Reutilización de componentes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5D5E0B4-463B-473F-846E-68DB0D76A0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4492" y="1701797"/>
            <a:ext cx="5040560" cy="3712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199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9D4C7E-9CE1-4FF3-8052-9D964C6C3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8184" y="188640"/>
            <a:ext cx="10360501" cy="1223963"/>
          </a:xfrm>
        </p:spPr>
        <p:txBody>
          <a:bodyPr/>
          <a:lstStyle/>
          <a:p>
            <a:r>
              <a:rPr lang="es-ES" dirty="0"/>
              <a:t>Ciclo de vida de un componente</a:t>
            </a:r>
          </a:p>
        </p:txBody>
      </p:sp>
      <p:graphicFrame>
        <p:nvGraphicFramePr>
          <p:cNvPr id="8" name="Diagrama 7">
            <a:extLst>
              <a:ext uri="{FF2B5EF4-FFF2-40B4-BE49-F238E27FC236}">
                <a16:creationId xmlns:a16="http://schemas.microsoft.com/office/drawing/2014/main" id="{FF721FD2-8D30-4FD5-9783-BAD52D2509C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38904976"/>
              </p:ext>
            </p:extLst>
          </p:nvPr>
        </p:nvGraphicFramePr>
        <p:xfrm>
          <a:off x="778184" y="1700808"/>
          <a:ext cx="10801200" cy="36585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46424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07C872-83CB-442A-998A-9D40173BD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Inputs &amp; Outputs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8EC68DD-ADF3-4DFE-A231-4A08DA6D1B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Permiten la comunicación e interacción entre padre e hijo y viceversa.</a:t>
            </a:r>
          </a:p>
          <a:p>
            <a:r>
              <a:rPr lang="es-ES" dirty="0"/>
              <a:t>El decorador @Input es para enviar parámetros a un componente hijo.</a:t>
            </a:r>
          </a:p>
          <a:p>
            <a:r>
              <a:rPr lang="es-ES" dirty="0"/>
              <a:t>El decorador @Output se utiliza para regresar información al componente padre.</a:t>
            </a:r>
          </a:p>
          <a:p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988FE0C-D8F9-47AA-9EA9-C252F84DD5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2004" y="4938944"/>
            <a:ext cx="8398554" cy="122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117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07C872-83CB-442A-998A-9D40173BD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ViewChild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8EC68DD-ADF3-4DFE-A231-4A08DA6D1B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Permite acceder a las propiedades y funciones desde el componte padre hacia el componente hijo.</a:t>
            </a:r>
          </a:p>
          <a:p>
            <a:r>
              <a:rPr lang="es-ES" dirty="0"/>
              <a:t>Se utiliza el decorador @</a:t>
            </a:r>
            <a:r>
              <a:rPr lang="es-ES" dirty="0" err="1"/>
              <a:t>ViewChild</a:t>
            </a:r>
            <a:r>
              <a:rPr lang="es-ES" dirty="0"/>
              <a:t> para inyectar el componente hijo como propiedad en el componente padre.</a:t>
            </a:r>
          </a:p>
          <a:p>
            <a:r>
              <a:rPr lang="es-ES" dirty="0"/>
              <a:t>Solo se podrá acceder a aquellas propiedades del componente hijo que sean publicas.</a:t>
            </a:r>
          </a:p>
          <a:p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FA6A325-CC50-43CB-9AA7-77CFBA1C8F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4012" y="5013176"/>
            <a:ext cx="7715146" cy="72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130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¿Qué aprenderemos?</a:t>
            </a:r>
          </a:p>
        </p:txBody>
      </p:sp>
      <p:sp>
        <p:nvSpPr>
          <p:cNvPr id="14" name="Marcador de posición de contenido 13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0" lvl="0" indent="0">
              <a:buNone/>
            </a:pPr>
            <a:r>
              <a:rPr lang="es-ES" dirty="0"/>
              <a:t>Instalación y Configuraciones iniciales</a:t>
            </a:r>
            <a:endParaRPr lang="es-ES" sz="2400" dirty="0"/>
          </a:p>
          <a:p>
            <a:r>
              <a:rPr lang="es-ES" dirty="0"/>
              <a:t>Instalación de </a:t>
            </a:r>
            <a:r>
              <a:rPr lang="es-ES" dirty="0" err="1"/>
              <a:t>NodeJS</a:t>
            </a:r>
            <a:endParaRPr lang="es-ES" dirty="0"/>
          </a:p>
          <a:p>
            <a:r>
              <a:rPr lang="es-ES" dirty="0"/>
              <a:t>Instalación de Angular CLI</a:t>
            </a:r>
          </a:p>
          <a:p>
            <a:r>
              <a:rPr lang="es-ES" dirty="0"/>
              <a:t>Creación y Estructura de un proyecto Angular</a:t>
            </a:r>
            <a:endParaRPr lang="es-ES" sz="2400" dirty="0"/>
          </a:p>
          <a:p>
            <a:r>
              <a:rPr lang="es-ES" dirty="0"/>
              <a:t>Instalación librería de terceros (Angular Material)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3252080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9A57F6-7C14-4A47-9E5D-DA3A7A8F6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957" y="-13658"/>
            <a:ext cx="10558909" cy="6858000"/>
          </a:xfrm>
        </p:spPr>
        <p:txBody>
          <a:bodyPr anchor="ctr">
            <a:normAutofit/>
          </a:bodyPr>
          <a:lstStyle/>
          <a:p>
            <a:pPr algn="ctr"/>
            <a:r>
              <a:rPr lang="es-ES" sz="6000" dirty="0"/>
              <a:t>Preguntas y Respuestas</a:t>
            </a:r>
          </a:p>
        </p:txBody>
      </p:sp>
    </p:spTree>
    <p:extLst>
      <p:ext uri="{BB962C8B-B14F-4D97-AF65-F5344CB8AC3E}">
        <p14:creationId xmlns:p14="http://schemas.microsoft.com/office/powerpoint/2010/main" val="2207168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07C872-83CB-442A-998A-9D40173BD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4800" dirty="0"/>
              <a:t>TALLER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8EC68DD-ADF3-4DFE-A231-4A08DA6D1B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Crear una aplicación angular que sirva como un contador de </a:t>
            </a:r>
            <a:r>
              <a:rPr lang="es-ES" dirty="0" err="1"/>
              <a:t>numeros</a:t>
            </a:r>
            <a:r>
              <a:rPr lang="es-ES" dirty="0"/>
              <a:t>.</a:t>
            </a:r>
          </a:p>
          <a:p>
            <a:pPr marL="0" indent="0">
              <a:buNone/>
            </a:pPr>
            <a:r>
              <a:rPr lang="es-ES" dirty="0"/>
              <a:t>Donde se utilizaran dos componentes: </a:t>
            </a:r>
          </a:p>
          <a:p>
            <a:pPr>
              <a:buFontTx/>
              <a:buChar char="-"/>
            </a:pPr>
            <a:r>
              <a:rPr lang="es-ES" dirty="0"/>
              <a:t>El componente padre tendrá tres botones para incrementar, decrementar y reiniciar el contador, cada uno de ellos se comunicara con un método del componente hijo para realizar su acción.</a:t>
            </a:r>
          </a:p>
          <a:p>
            <a:pPr>
              <a:buFontTx/>
              <a:buChar char="-"/>
            </a:pPr>
            <a:r>
              <a:rPr lang="es-ES" dirty="0"/>
              <a:t>El componente hijo mostrara el contador y tendrán los respectivos métodos para incrementar, decrementar y reiniciar el contador.</a:t>
            </a:r>
          </a:p>
        </p:txBody>
      </p:sp>
    </p:spTree>
    <p:extLst>
      <p:ext uri="{BB962C8B-B14F-4D97-AF65-F5344CB8AC3E}">
        <p14:creationId xmlns:p14="http://schemas.microsoft.com/office/powerpoint/2010/main" val="2150197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¿Qué aprenderemos?</a:t>
            </a:r>
          </a:p>
        </p:txBody>
      </p:sp>
      <p:sp>
        <p:nvSpPr>
          <p:cNvPr id="14" name="Marcador de posición de contenido 13"/>
          <p:cNvSpPr>
            <a:spLocks noGrp="1"/>
          </p:cNvSpPr>
          <p:nvPr>
            <p:ph idx="1"/>
          </p:nvPr>
        </p:nvSpPr>
        <p:spPr/>
        <p:txBody>
          <a:bodyPr rtlCol="0">
            <a:normAutofit fontScale="77500" lnSpcReduction="20000"/>
          </a:bodyPr>
          <a:lstStyle/>
          <a:p>
            <a:pPr marL="0" lvl="0" indent="0">
              <a:buNone/>
            </a:pPr>
            <a:r>
              <a:rPr lang="es-ES" dirty="0"/>
              <a:t>Componentes</a:t>
            </a:r>
            <a:r>
              <a:rPr lang="es-ES" sz="2400" dirty="0"/>
              <a:t> </a:t>
            </a:r>
          </a:p>
          <a:p>
            <a:r>
              <a:rPr lang="es-ES" dirty="0"/>
              <a:t>Creación y estructura</a:t>
            </a:r>
            <a:endParaRPr lang="es-ES" sz="2400" dirty="0"/>
          </a:p>
          <a:p>
            <a:r>
              <a:rPr lang="es-ES" dirty="0"/>
              <a:t>Ciclo de vida básico</a:t>
            </a:r>
            <a:endParaRPr lang="es-ES" sz="2400" dirty="0"/>
          </a:p>
          <a:p>
            <a:r>
              <a:rPr lang="es-ES" dirty="0"/>
              <a:t>Inputs</a:t>
            </a:r>
            <a:endParaRPr lang="es-ES" sz="2400" dirty="0"/>
          </a:p>
          <a:p>
            <a:r>
              <a:rPr lang="es-ES" dirty="0"/>
              <a:t>Outputs</a:t>
            </a:r>
            <a:endParaRPr lang="es-ES" sz="2400" dirty="0"/>
          </a:p>
          <a:p>
            <a:r>
              <a:rPr lang="es-ES" dirty="0" err="1"/>
              <a:t>ViewChild</a:t>
            </a:r>
            <a:endParaRPr lang="es-ES" dirty="0"/>
          </a:p>
          <a:p>
            <a:pPr marL="0" lvl="0" indent="0">
              <a:buNone/>
            </a:pPr>
            <a:r>
              <a:rPr lang="es-ES" dirty="0"/>
              <a:t>Directivas</a:t>
            </a:r>
            <a:r>
              <a:rPr lang="es-ES" sz="2400" dirty="0"/>
              <a:t> </a:t>
            </a:r>
          </a:p>
          <a:p>
            <a:r>
              <a:rPr lang="es-ES" dirty="0"/>
              <a:t>Creación y estructura</a:t>
            </a:r>
            <a:endParaRPr lang="es-ES" sz="2400" dirty="0"/>
          </a:p>
          <a:p>
            <a:r>
              <a:rPr lang="es-ES" dirty="0"/>
              <a:t>Directivas estructurales</a:t>
            </a:r>
            <a:endParaRPr lang="es-ES" sz="2400" dirty="0"/>
          </a:p>
          <a:p>
            <a:r>
              <a:rPr lang="es-ES" dirty="0"/>
              <a:t>Directivas de atributos</a:t>
            </a:r>
            <a:endParaRPr lang="es-ES" sz="2400" dirty="0"/>
          </a:p>
          <a:p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2736470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¿Qué aprenderemos?</a:t>
            </a:r>
          </a:p>
        </p:txBody>
      </p:sp>
      <p:sp>
        <p:nvSpPr>
          <p:cNvPr id="14" name="Marcador de posición de contenido 13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marL="0" lvl="0" indent="0">
              <a:buNone/>
            </a:pPr>
            <a:r>
              <a:rPr lang="es-ES" dirty="0" err="1"/>
              <a:t>Routing</a:t>
            </a:r>
            <a:r>
              <a:rPr lang="es-ES" dirty="0"/>
              <a:t> y navegación entre paginas</a:t>
            </a:r>
            <a:endParaRPr lang="es-ES" sz="2400" dirty="0"/>
          </a:p>
          <a:p>
            <a:pPr marL="0" lvl="0" indent="0">
              <a:buNone/>
            </a:pPr>
            <a:r>
              <a:rPr lang="es-ES" dirty="0"/>
              <a:t>Servicios</a:t>
            </a:r>
            <a:r>
              <a:rPr lang="es-ES" sz="2400" dirty="0"/>
              <a:t> </a:t>
            </a:r>
          </a:p>
          <a:p>
            <a:r>
              <a:rPr lang="es-ES" dirty="0"/>
              <a:t>Creación y estructura</a:t>
            </a:r>
            <a:endParaRPr lang="es-ES" sz="2400" dirty="0"/>
          </a:p>
          <a:p>
            <a:r>
              <a:rPr lang="es-ES" dirty="0"/>
              <a:t>Observables VS Promesas</a:t>
            </a:r>
            <a:endParaRPr lang="es-ES" sz="2400" dirty="0"/>
          </a:p>
          <a:p>
            <a:r>
              <a:rPr lang="es-ES" dirty="0"/>
              <a:t>Servicio </a:t>
            </a:r>
            <a:r>
              <a:rPr lang="es-ES" dirty="0" err="1"/>
              <a:t>HttpClient</a:t>
            </a:r>
            <a:r>
              <a:rPr lang="es-ES" dirty="0"/>
              <a:t> para comunicación con servicios </a:t>
            </a:r>
            <a:r>
              <a:rPr lang="es-ES" dirty="0" err="1"/>
              <a:t>REST</a:t>
            </a:r>
            <a:r>
              <a:rPr lang="es-ES" dirty="0"/>
              <a:t> </a:t>
            </a:r>
            <a:endParaRPr lang="es-ES" sz="2400" dirty="0"/>
          </a:p>
          <a:p>
            <a:pPr marL="0" lvl="0" indent="0">
              <a:buNone/>
            </a:pPr>
            <a:r>
              <a:rPr lang="es-ES" dirty="0"/>
              <a:t>Pipes</a:t>
            </a:r>
            <a:r>
              <a:rPr lang="es-ES" sz="2400" dirty="0"/>
              <a:t> </a:t>
            </a:r>
          </a:p>
          <a:p>
            <a:r>
              <a:rPr lang="es-ES" dirty="0"/>
              <a:t>Creación, estructura y uso</a:t>
            </a:r>
            <a:endParaRPr lang="es-ES" sz="2400" dirty="0"/>
          </a:p>
          <a:p>
            <a:r>
              <a:rPr lang="es-ES" dirty="0"/>
              <a:t>Pipes Comunes de Angular</a:t>
            </a:r>
            <a:endParaRPr lang="es-ES" sz="2400" dirty="0"/>
          </a:p>
          <a:p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205426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¿Qué aprenderemos?</a:t>
            </a:r>
          </a:p>
        </p:txBody>
      </p:sp>
      <p:sp>
        <p:nvSpPr>
          <p:cNvPr id="14" name="Marcador de posición de contenido 13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0" lvl="0" indent="0">
              <a:buNone/>
            </a:pPr>
            <a:r>
              <a:rPr lang="es-ES" dirty="0" err="1"/>
              <a:t>Modulos</a:t>
            </a:r>
            <a:r>
              <a:rPr lang="es-ES" sz="2400" dirty="0"/>
              <a:t> </a:t>
            </a:r>
          </a:p>
          <a:p>
            <a:r>
              <a:rPr lang="es-ES" dirty="0"/>
              <a:t>Creación y estructura</a:t>
            </a:r>
            <a:endParaRPr lang="es-ES" sz="2400" dirty="0"/>
          </a:p>
          <a:p>
            <a:r>
              <a:rPr lang="es-ES" dirty="0" err="1"/>
              <a:t>Lazy</a:t>
            </a:r>
            <a:r>
              <a:rPr lang="es-ES" dirty="0"/>
              <a:t> </a:t>
            </a:r>
            <a:r>
              <a:rPr lang="es-ES" dirty="0" err="1"/>
              <a:t>Loading</a:t>
            </a:r>
            <a:endParaRPr lang="es-ES" sz="2400" dirty="0"/>
          </a:p>
          <a:p>
            <a:r>
              <a:rPr lang="es-ES" dirty="0"/>
              <a:t>Rutas Hijas</a:t>
            </a:r>
            <a:endParaRPr lang="es-ES" sz="2400" dirty="0"/>
          </a:p>
          <a:p>
            <a:pPr marL="0" lvl="0" indent="0">
              <a:buNone/>
            </a:pPr>
            <a:r>
              <a:rPr lang="es-ES" dirty="0" err="1"/>
              <a:t>Guards</a:t>
            </a:r>
            <a:r>
              <a:rPr lang="es-ES" sz="2400" dirty="0"/>
              <a:t> </a:t>
            </a:r>
          </a:p>
          <a:p>
            <a:r>
              <a:rPr lang="es-ES" dirty="0"/>
              <a:t>Creación, estructura y uso</a:t>
            </a:r>
            <a:endParaRPr lang="es-ES" sz="2400" dirty="0"/>
          </a:p>
          <a:p>
            <a:pPr marL="0" lvl="0" indent="0">
              <a:buNone/>
            </a:pPr>
            <a:r>
              <a:rPr lang="es-ES" dirty="0"/>
              <a:t>Formularios Reactivos</a:t>
            </a:r>
            <a:endParaRPr lang="es-ES" sz="2400" dirty="0"/>
          </a:p>
          <a:p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2063636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¿Qué aprenderemos?</a:t>
            </a:r>
          </a:p>
        </p:txBody>
      </p:sp>
      <p:sp>
        <p:nvSpPr>
          <p:cNvPr id="14" name="Marcador de posición de contenido 13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0" lvl="0" indent="0">
              <a:buNone/>
            </a:pPr>
            <a:r>
              <a:rPr lang="es-ES" dirty="0"/>
              <a:t>Ejemplo de una aplicación </a:t>
            </a:r>
            <a:r>
              <a:rPr lang="es-ES" dirty="0" err="1"/>
              <a:t>CRUD</a:t>
            </a:r>
            <a:endParaRPr lang="es-ES" sz="2400" dirty="0"/>
          </a:p>
          <a:p>
            <a:pPr marL="0" lvl="0" indent="0">
              <a:buNone/>
            </a:pPr>
            <a:r>
              <a:rPr lang="es-ES" dirty="0"/>
              <a:t>Despliegue en producción</a:t>
            </a:r>
            <a:r>
              <a:rPr lang="es-ES" sz="2400" dirty="0"/>
              <a:t> </a:t>
            </a:r>
          </a:p>
          <a:p>
            <a:r>
              <a:rPr lang="es-ES" dirty="0"/>
              <a:t>JIT VS </a:t>
            </a:r>
            <a:r>
              <a:rPr lang="es-ES" dirty="0" err="1"/>
              <a:t>AOT</a:t>
            </a:r>
            <a:endParaRPr lang="es-ES" sz="2400" dirty="0"/>
          </a:p>
          <a:p>
            <a:r>
              <a:rPr lang="es-ES" dirty="0"/>
              <a:t>Compilación para producción</a:t>
            </a:r>
            <a:endParaRPr lang="es-ES" sz="2400" dirty="0"/>
          </a:p>
          <a:p>
            <a:r>
              <a:rPr lang="es-ES" dirty="0"/>
              <a:t>Desplegar aplicación en Amazon Web </a:t>
            </a:r>
            <a:r>
              <a:rPr lang="es-ES" dirty="0" err="1"/>
              <a:t>Services</a:t>
            </a:r>
            <a:r>
              <a:rPr lang="es-ES" dirty="0"/>
              <a:t> (Ejemplo para ver una aplicación angular funcionando en la web)</a:t>
            </a:r>
            <a:endParaRPr lang="es-ES" sz="2400" dirty="0"/>
          </a:p>
          <a:p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1153387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12B580-117D-4498-B7DE-4CB67405B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Typescript VS </a:t>
            </a:r>
            <a:r>
              <a:rPr lang="es-ES" dirty="0" err="1"/>
              <a:t>Javascript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B7A734D-25C2-466F-AEAA-8F52F5BE24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1701797"/>
            <a:ext cx="10360501" cy="4462272"/>
          </a:xfrm>
        </p:spPr>
        <p:txBody>
          <a:bodyPr/>
          <a:lstStyle/>
          <a:p>
            <a:r>
              <a:rPr lang="es-ES" dirty="0"/>
              <a:t>Superconjunto de </a:t>
            </a:r>
            <a:r>
              <a:rPr lang="es-ES" dirty="0" err="1"/>
              <a:t>Javascript</a:t>
            </a:r>
            <a:endParaRPr lang="es-ES" dirty="0"/>
          </a:p>
          <a:p>
            <a:r>
              <a:rPr lang="es-ES" dirty="0"/>
              <a:t>Lenguaje de tipado fuerte</a:t>
            </a:r>
          </a:p>
          <a:p>
            <a:r>
              <a:rPr lang="es-ES" dirty="0"/>
              <a:t>Typescript compila a </a:t>
            </a:r>
            <a:r>
              <a:rPr lang="es-ES" dirty="0" err="1"/>
              <a:t>javascript</a:t>
            </a:r>
            <a:endParaRPr lang="es-ES" dirty="0"/>
          </a:p>
          <a:p>
            <a:r>
              <a:rPr lang="es-ES" dirty="0"/>
              <a:t>Desarrollado por Microsoft</a:t>
            </a: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8A19657C-BA33-4D52-92BA-0A932394C16C}"/>
              </a:ext>
            </a:extLst>
          </p:cNvPr>
          <p:cNvGrpSpPr/>
          <p:nvPr/>
        </p:nvGrpSpPr>
        <p:grpSpPr>
          <a:xfrm>
            <a:off x="6598468" y="2742378"/>
            <a:ext cx="3888432" cy="3600400"/>
            <a:chOff x="8326660" y="3068960"/>
            <a:chExt cx="3456384" cy="3456384"/>
          </a:xfrm>
        </p:grpSpPr>
        <p:sp>
          <p:nvSpPr>
            <p:cNvPr id="5" name="Elipse 4">
              <a:extLst>
                <a:ext uri="{FF2B5EF4-FFF2-40B4-BE49-F238E27FC236}">
                  <a16:creationId xmlns:a16="http://schemas.microsoft.com/office/drawing/2014/main" id="{A1EB0C21-2561-4A5D-808D-76E5A1CC7195}"/>
                </a:ext>
              </a:extLst>
            </p:cNvPr>
            <p:cNvSpPr/>
            <p:nvPr/>
          </p:nvSpPr>
          <p:spPr>
            <a:xfrm>
              <a:off x="8326660" y="3068960"/>
              <a:ext cx="3456384" cy="345638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2800" dirty="0"/>
            </a:p>
          </p:txBody>
        </p:sp>
        <p:sp>
          <p:nvSpPr>
            <p:cNvPr id="6" name="CuadroTexto 5">
              <a:extLst>
                <a:ext uri="{FF2B5EF4-FFF2-40B4-BE49-F238E27FC236}">
                  <a16:creationId xmlns:a16="http://schemas.microsoft.com/office/drawing/2014/main" id="{47D57928-4D94-43D3-9F64-E540FB5BE9AA}"/>
                </a:ext>
              </a:extLst>
            </p:cNvPr>
            <p:cNvSpPr txBox="1"/>
            <p:nvPr/>
          </p:nvSpPr>
          <p:spPr>
            <a:xfrm>
              <a:off x="8974732" y="3591063"/>
              <a:ext cx="21602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3600" dirty="0"/>
                <a:t>Typescript</a:t>
              </a:r>
              <a:endParaRPr lang="es-ES" sz="2800" dirty="0"/>
            </a:p>
          </p:txBody>
        </p:sp>
        <p:sp>
          <p:nvSpPr>
            <p:cNvPr id="7" name="Elipse 6">
              <a:extLst>
                <a:ext uri="{FF2B5EF4-FFF2-40B4-BE49-F238E27FC236}">
                  <a16:creationId xmlns:a16="http://schemas.microsoft.com/office/drawing/2014/main" id="{8BBE3A90-015D-42B5-ACF0-C19BE6D471E9}"/>
                </a:ext>
              </a:extLst>
            </p:cNvPr>
            <p:cNvSpPr/>
            <p:nvPr/>
          </p:nvSpPr>
          <p:spPr>
            <a:xfrm>
              <a:off x="9118748" y="4528284"/>
              <a:ext cx="1851194" cy="178103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2800"/>
            </a:p>
          </p:txBody>
        </p:sp>
        <p:sp>
          <p:nvSpPr>
            <p:cNvPr id="8" name="CuadroTexto 7">
              <a:extLst>
                <a:ext uri="{FF2B5EF4-FFF2-40B4-BE49-F238E27FC236}">
                  <a16:creationId xmlns:a16="http://schemas.microsoft.com/office/drawing/2014/main" id="{91063194-1DED-4E87-93BD-B63486C0DF4E}"/>
                </a:ext>
              </a:extLst>
            </p:cNvPr>
            <p:cNvSpPr txBox="1"/>
            <p:nvPr/>
          </p:nvSpPr>
          <p:spPr>
            <a:xfrm>
              <a:off x="9262764" y="5156203"/>
              <a:ext cx="169413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800" dirty="0" err="1"/>
                <a:t>Javascript</a:t>
              </a:r>
              <a:endParaRPr lang="es-E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450994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9A57F6-7C14-4A47-9E5D-DA3A7A8F6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957" y="-13658"/>
            <a:ext cx="10558909" cy="5530890"/>
          </a:xfrm>
        </p:spPr>
        <p:txBody>
          <a:bodyPr anchor="ctr">
            <a:normAutofit/>
          </a:bodyPr>
          <a:lstStyle/>
          <a:p>
            <a:pPr algn="ctr"/>
            <a:r>
              <a:rPr lang="es-ES" sz="6000" dirty="0"/>
              <a:t>Instalación </a:t>
            </a:r>
            <a:r>
              <a:rPr lang="es-ES" sz="6000" dirty="0" err="1"/>
              <a:t>NodeJS</a:t>
            </a:r>
            <a:r>
              <a:rPr lang="es-ES" sz="6000" dirty="0"/>
              <a:t>, Typescript y Visual Studio </a:t>
            </a:r>
            <a:r>
              <a:rPr lang="es-ES" sz="6000" dirty="0" err="1"/>
              <a:t>Code</a:t>
            </a:r>
            <a:endParaRPr lang="es-ES" sz="6000" dirty="0"/>
          </a:p>
        </p:txBody>
      </p:sp>
      <p:pic>
        <p:nvPicPr>
          <p:cNvPr id="3082" name="Picture 10" descr="Archivo:Node.js logo.svg">
            <a:extLst>
              <a:ext uri="{FF2B5EF4-FFF2-40B4-BE49-F238E27FC236}">
                <a16:creationId xmlns:a16="http://schemas.microsoft.com/office/drawing/2014/main" id="{AD4888EB-2B88-469A-AFCF-E1A04A596D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9669" y="4653136"/>
            <a:ext cx="2574503" cy="1575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Resultado de imagen para typescript">
            <a:extLst>
              <a:ext uri="{FF2B5EF4-FFF2-40B4-BE49-F238E27FC236}">
                <a16:creationId xmlns:a16="http://schemas.microsoft.com/office/drawing/2014/main" id="{1AC41010-D8B6-4574-891E-B6B499CE8E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6380" y="4653136"/>
            <a:ext cx="1575247" cy="1575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 descr="Resultado de imagen para visual studio code">
            <a:extLst>
              <a:ext uri="{FF2B5EF4-FFF2-40B4-BE49-F238E27FC236}">
                <a16:creationId xmlns:a16="http://schemas.microsoft.com/office/drawing/2014/main" id="{8BF3FDA0-09A3-4E2B-B9AA-47530988DA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8788" y="4657681"/>
            <a:ext cx="1581703" cy="1575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2508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nología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33260_TF02787990_TF02787990.potx" id="{711CCDD4-BD90-4388-A31E-EA977055FCFF}" vid="{C5F9FE6A-8390-4E5A-B0DB-91EA047CC61C}"/>
    </a:ext>
  </a:extLst>
</a:theme>
</file>

<file path=ppt/theme/theme2.xml><?xml version="1.0" encoding="utf-8"?>
<a:theme xmlns:a="http://schemas.openxmlformats.org/drawingml/2006/main" name="Tema de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0C67BEE-D13F-4BD2-98A5-34D8A0977F68}">
  <ds:schemaRefs>
    <ds:schemaRef ds:uri="http://schemas.openxmlformats.org/package/2006/metadata/core-properties"/>
    <ds:schemaRef ds:uri="http://schemas.microsoft.com/office/2006/metadata/properties"/>
    <ds:schemaRef ds:uri="http://schemas.microsoft.com/office/2006/documentManagement/types"/>
    <ds:schemaRef ds:uri="http://purl.org/dc/dcmitype/"/>
    <ds:schemaRef ds:uri="http://purl.org/dc/elements/1.1/"/>
    <ds:schemaRef ds:uri="4873beb7-5857-4685-be1f-d57550cc96cc"/>
    <ds:schemaRef ds:uri="http://purl.org/dc/terms/"/>
    <ds:schemaRef ds:uri="http://www.w3.org/XML/1998/namespace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Presentación de circuito de líneas triple (pantalla panorámica)</Template>
  <TotalTime>847</TotalTime>
  <Words>774</Words>
  <Application>Microsoft Office PowerPoint</Application>
  <PresentationFormat>Personalizado</PresentationFormat>
  <Paragraphs>147</Paragraphs>
  <Slides>31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31</vt:i4>
      </vt:variant>
    </vt:vector>
  </HeadingPairs>
  <TitlesOfParts>
    <vt:vector size="35" baseType="lpstr">
      <vt:lpstr>Arial</vt:lpstr>
      <vt:lpstr>Calibri</vt:lpstr>
      <vt:lpstr>Wingdings</vt:lpstr>
      <vt:lpstr>Tecnología 16x9</vt:lpstr>
      <vt:lpstr>ANGULAR 7</vt:lpstr>
      <vt:lpstr>¿Qué aprenderemos?</vt:lpstr>
      <vt:lpstr>¿Qué aprenderemos?</vt:lpstr>
      <vt:lpstr>¿Qué aprenderemos?</vt:lpstr>
      <vt:lpstr>¿Qué aprenderemos?</vt:lpstr>
      <vt:lpstr>¿Qué aprenderemos?</vt:lpstr>
      <vt:lpstr>¿Qué aprenderemos?</vt:lpstr>
      <vt:lpstr>Typescript VS Javascript</vt:lpstr>
      <vt:lpstr>Instalación NodeJS, Typescript y Visual Studio Code</vt:lpstr>
      <vt:lpstr>Variables en Typescript</vt:lpstr>
      <vt:lpstr>Tipos de datos</vt:lpstr>
      <vt:lpstr>Funciones y parámetros</vt:lpstr>
      <vt:lpstr>Funciones y parámetros</vt:lpstr>
      <vt:lpstr>Funciones y parámetros</vt:lpstr>
      <vt:lpstr>Clases e Interfaces</vt:lpstr>
      <vt:lpstr>Novedades Javascript</vt:lpstr>
      <vt:lpstr>Preguntas y Respuestas</vt:lpstr>
      <vt:lpstr>Taller</vt:lpstr>
      <vt:lpstr>Breve Historia de Angular</vt:lpstr>
      <vt:lpstr>Versionamiento Semántico</vt:lpstr>
      <vt:lpstr>Instalación y creación de proyecto Angular</vt:lpstr>
      <vt:lpstr>Comandos de Angular CLI</vt:lpstr>
      <vt:lpstr>Instalación librería de terceros (Angular Material)</vt:lpstr>
      <vt:lpstr>Expresiones en plantillas</vt:lpstr>
      <vt:lpstr>Property Binding, Two way data binding y eventos</vt:lpstr>
      <vt:lpstr>Componentes y su ciclo de vida</vt:lpstr>
      <vt:lpstr>Ciclo de vida de un componente</vt:lpstr>
      <vt:lpstr>Inputs &amp; Outputs</vt:lpstr>
      <vt:lpstr>ViewChild</vt:lpstr>
      <vt:lpstr>Preguntas y Respuestas</vt:lpstr>
      <vt:lpstr>TALLER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7</dc:title>
  <dc:creator>Kevin Toala Mosquera</dc:creator>
  <cp:lastModifiedBy>Kevin Toala Mosquera</cp:lastModifiedBy>
  <cp:revision>37</cp:revision>
  <dcterms:created xsi:type="dcterms:W3CDTF">2018-12-16T17:17:21Z</dcterms:created>
  <dcterms:modified xsi:type="dcterms:W3CDTF">2018-12-18T09:14:32Z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