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handoutMasterIdLst>
    <p:handoutMasterId r:id="rId50"/>
  </p:handoutMasterIdLst>
  <p:sldIdLst>
    <p:sldId id="257" r:id="rId5"/>
    <p:sldId id="268" r:id="rId6"/>
    <p:sldId id="272" r:id="rId7"/>
    <p:sldId id="274" r:id="rId8"/>
    <p:sldId id="275" r:id="rId9"/>
    <p:sldId id="276" r:id="rId10"/>
    <p:sldId id="277" r:id="rId11"/>
    <p:sldId id="278" r:id="rId12"/>
    <p:sldId id="289" r:id="rId13"/>
    <p:sldId id="279" r:id="rId14"/>
    <p:sldId id="281" r:id="rId15"/>
    <p:sldId id="283" r:id="rId16"/>
    <p:sldId id="284" r:id="rId17"/>
    <p:sldId id="286" r:id="rId18"/>
    <p:sldId id="282" r:id="rId19"/>
    <p:sldId id="285" r:id="rId20"/>
    <p:sldId id="296" r:id="rId21"/>
    <p:sldId id="290" r:id="rId22"/>
    <p:sldId id="297" r:id="rId23"/>
    <p:sldId id="298" r:id="rId24"/>
    <p:sldId id="287" r:id="rId25"/>
    <p:sldId id="293" r:id="rId26"/>
    <p:sldId id="292" r:id="rId27"/>
    <p:sldId id="299" r:id="rId28"/>
    <p:sldId id="300" r:id="rId29"/>
    <p:sldId id="301" r:id="rId30"/>
    <p:sldId id="302" r:id="rId31"/>
    <p:sldId id="303" r:id="rId32"/>
    <p:sldId id="304" r:id="rId33"/>
    <p:sldId id="295" r:id="rId34"/>
    <p:sldId id="305" r:id="rId35"/>
    <p:sldId id="306" r:id="rId36"/>
    <p:sldId id="307" r:id="rId37"/>
    <p:sldId id="308" r:id="rId38"/>
    <p:sldId id="312" r:id="rId39"/>
    <p:sldId id="311" r:id="rId40"/>
    <p:sldId id="310" r:id="rId41"/>
    <p:sldId id="313" r:id="rId42"/>
    <p:sldId id="314" r:id="rId43"/>
    <p:sldId id="316" r:id="rId44"/>
    <p:sldId id="315" r:id="rId45"/>
    <p:sldId id="317" r:id="rId46"/>
    <p:sldId id="318" r:id="rId47"/>
    <p:sldId id="319" r:id="rId48"/>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0062C-9382-4B6D-AD9D-893926AE6CA8}" v="861" dt="2018-12-17T02:49:21.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p:cViewPr varScale="1">
        <p:scale>
          <a:sx n="114" d="100"/>
          <a:sy n="114" d="100"/>
        </p:scale>
        <p:origin x="414" y="114"/>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Toala Mosquera" userId="15f3d0a3f0e3682e" providerId="LiveId" clId="{FA10062C-9382-4B6D-AD9D-893926AE6CA8}"/>
    <pc:docChg chg="undo custSel addSld delSld modSld">
      <pc:chgData name="Kevin Toala Mosquera" userId="15f3d0a3f0e3682e" providerId="LiveId" clId="{FA10062C-9382-4B6D-AD9D-893926AE6CA8}" dt="2018-12-17T02:49:21.101" v="859" actId="1076"/>
      <pc:docMkLst>
        <pc:docMk/>
      </pc:docMkLst>
      <pc:sldChg chg="del">
        <pc:chgData name="Kevin Toala Mosquera" userId="15f3d0a3f0e3682e" providerId="LiveId" clId="{FA10062C-9382-4B6D-AD9D-893926AE6CA8}" dt="2018-12-17T00:08:27.575" v="319" actId="2696"/>
        <pc:sldMkLst>
          <pc:docMk/>
          <pc:sldMk cId="4264977537" sldId="259"/>
        </pc:sldMkLst>
      </pc:sldChg>
      <pc:sldChg chg="del">
        <pc:chgData name="Kevin Toala Mosquera" userId="15f3d0a3f0e3682e" providerId="LiveId" clId="{FA10062C-9382-4B6D-AD9D-893926AE6CA8}" dt="2018-12-17T00:08:25.477" v="317" actId="2696"/>
        <pc:sldMkLst>
          <pc:docMk/>
          <pc:sldMk cId="2672039197" sldId="261"/>
        </pc:sldMkLst>
      </pc:sldChg>
      <pc:sldChg chg="del">
        <pc:chgData name="Kevin Toala Mosquera" userId="15f3d0a3f0e3682e" providerId="LiveId" clId="{FA10062C-9382-4B6D-AD9D-893926AE6CA8}" dt="2018-12-17T00:08:24.686" v="316" actId="2696"/>
        <pc:sldMkLst>
          <pc:docMk/>
          <pc:sldMk cId="397710800" sldId="262"/>
        </pc:sldMkLst>
      </pc:sldChg>
      <pc:sldChg chg="del">
        <pc:chgData name="Kevin Toala Mosquera" userId="15f3d0a3f0e3682e" providerId="LiveId" clId="{FA10062C-9382-4B6D-AD9D-893926AE6CA8}" dt="2018-12-17T00:08:28.383" v="320" actId="2696"/>
        <pc:sldMkLst>
          <pc:docMk/>
          <pc:sldMk cId="1405850135" sldId="263"/>
        </pc:sldMkLst>
      </pc:sldChg>
      <pc:sldChg chg="del">
        <pc:chgData name="Kevin Toala Mosquera" userId="15f3d0a3f0e3682e" providerId="LiveId" clId="{FA10062C-9382-4B6D-AD9D-893926AE6CA8}" dt="2018-12-17T00:08:30.721" v="322" actId="2696"/>
        <pc:sldMkLst>
          <pc:docMk/>
          <pc:sldMk cId="3480339974" sldId="265"/>
        </pc:sldMkLst>
      </pc:sldChg>
      <pc:sldChg chg="del">
        <pc:chgData name="Kevin Toala Mosquera" userId="15f3d0a3f0e3682e" providerId="LiveId" clId="{FA10062C-9382-4B6D-AD9D-893926AE6CA8}" dt="2018-12-17T00:08:32.431" v="324" actId="2696"/>
        <pc:sldMkLst>
          <pc:docMk/>
          <pc:sldMk cId="1484811712" sldId="267"/>
        </pc:sldMkLst>
      </pc:sldChg>
      <pc:sldChg chg="del">
        <pc:chgData name="Kevin Toala Mosquera" userId="15f3d0a3f0e3682e" providerId="LiveId" clId="{FA10062C-9382-4B6D-AD9D-893926AE6CA8}" dt="2018-12-17T00:08:31.423" v="323" actId="2696"/>
        <pc:sldMkLst>
          <pc:docMk/>
          <pc:sldMk cId="2341911148" sldId="269"/>
        </pc:sldMkLst>
      </pc:sldChg>
      <pc:sldChg chg="del">
        <pc:chgData name="Kevin Toala Mosquera" userId="15f3d0a3f0e3682e" providerId="LiveId" clId="{FA10062C-9382-4B6D-AD9D-893926AE6CA8}" dt="2018-12-17T00:08:26.604" v="318" actId="2696"/>
        <pc:sldMkLst>
          <pc:docMk/>
          <pc:sldMk cId="4123189245" sldId="270"/>
        </pc:sldMkLst>
      </pc:sldChg>
      <pc:sldChg chg="del">
        <pc:chgData name="Kevin Toala Mosquera" userId="15f3d0a3f0e3682e" providerId="LiveId" clId="{FA10062C-9382-4B6D-AD9D-893926AE6CA8}" dt="2018-12-17T00:08:29.790" v="321" actId="2696"/>
        <pc:sldMkLst>
          <pc:docMk/>
          <pc:sldMk cId="2319046984" sldId="271"/>
        </pc:sldMkLst>
      </pc:sldChg>
      <pc:sldChg chg="del">
        <pc:chgData name="Kevin Toala Mosquera" userId="15f3d0a3f0e3682e" providerId="LiveId" clId="{FA10062C-9382-4B6D-AD9D-893926AE6CA8}" dt="2018-12-16T23:19:20.216" v="19" actId="2696"/>
        <pc:sldMkLst>
          <pc:docMk/>
          <pc:sldMk cId="4247516843" sldId="273"/>
        </pc:sldMkLst>
      </pc:sldChg>
      <pc:sldChg chg="modSp add">
        <pc:chgData name="Kevin Toala Mosquera" userId="15f3d0a3f0e3682e" providerId="LiveId" clId="{FA10062C-9382-4B6D-AD9D-893926AE6CA8}" dt="2018-12-17T00:01:30.837" v="231" actId="20577"/>
        <pc:sldMkLst>
          <pc:docMk/>
          <pc:sldMk cId="3620441805" sldId="285"/>
        </pc:sldMkLst>
        <pc:spChg chg="mod">
          <ac:chgData name="Kevin Toala Mosquera" userId="15f3d0a3f0e3682e" providerId="LiveId" clId="{FA10062C-9382-4B6D-AD9D-893926AE6CA8}" dt="2018-12-16T23:31:20.225" v="123" actId="20577"/>
          <ac:spMkLst>
            <pc:docMk/>
            <pc:sldMk cId="3620441805" sldId="285"/>
            <ac:spMk id="2" creationId="{8FBE3D2C-CA2D-42B6-B526-96DF51D1275C}"/>
          </ac:spMkLst>
        </pc:spChg>
        <pc:spChg chg="mod">
          <ac:chgData name="Kevin Toala Mosquera" userId="15f3d0a3f0e3682e" providerId="LiveId" clId="{FA10062C-9382-4B6D-AD9D-893926AE6CA8}" dt="2018-12-17T00:01:30.837" v="231" actId="20577"/>
          <ac:spMkLst>
            <pc:docMk/>
            <pc:sldMk cId="3620441805" sldId="285"/>
            <ac:spMk id="3" creationId="{05914F9B-FEBB-43FE-B0A7-F5E4335A51FB}"/>
          </ac:spMkLst>
        </pc:spChg>
      </pc:sldChg>
      <pc:sldChg chg="addSp delSp modSp add">
        <pc:chgData name="Kevin Toala Mosquera" userId="15f3d0a3f0e3682e" providerId="LiveId" clId="{FA10062C-9382-4B6D-AD9D-893926AE6CA8}" dt="2018-12-16T23:21:37.969" v="99" actId="1076"/>
        <pc:sldMkLst>
          <pc:docMk/>
          <pc:sldMk cId="1288944020" sldId="286"/>
        </pc:sldMkLst>
        <pc:spChg chg="mod">
          <ac:chgData name="Kevin Toala Mosquera" userId="15f3d0a3f0e3682e" providerId="LiveId" clId="{FA10062C-9382-4B6D-AD9D-893926AE6CA8}" dt="2018-12-16T23:20:39.698" v="58" actId="313"/>
          <ac:spMkLst>
            <pc:docMk/>
            <pc:sldMk cId="1288944020" sldId="286"/>
            <ac:spMk id="2" creationId="{E7750930-5EC1-428E-90D2-433087F47FDC}"/>
          </ac:spMkLst>
        </pc:spChg>
        <pc:spChg chg="del">
          <ac:chgData name="Kevin Toala Mosquera" userId="15f3d0a3f0e3682e" providerId="LiveId" clId="{FA10062C-9382-4B6D-AD9D-893926AE6CA8}" dt="2018-12-16T23:20:37.752" v="57" actId="478"/>
          <ac:spMkLst>
            <pc:docMk/>
            <pc:sldMk cId="1288944020" sldId="286"/>
            <ac:spMk id="3" creationId="{9DF5AC1F-5B3B-47AF-9A47-56DB02493B3D}"/>
          </ac:spMkLst>
        </pc:spChg>
        <pc:spChg chg="add mod">
          <ac:chgData name="Kevin Toala Mosquera" userId="15f3d0a3f0e3682e" providerId="LiveId" clId="{FA10062C-9382-4B6D-AD9D-893926AE6CA8}" dt="2018-12-16T23:21:37.969" v="99" actId="1076"/>
          <ac:spMkLst>
            <pc:docMk/>
            <pc:sldMk cId="1288944020" sldId="286"/>
            <ac:spMk id="5" creationId="{F0C4606F-3D9F-4F1C-9DEE-07ACA2818B10}"/>
          </ac:spMkLst>
        </pc:spChg>
        <pc:picChg chg="add mod">
          <ac:chgData name="Kevin Toala Mosquera" userId="15f3d0a3f0e3682e" providerId="LiveId" clId="{FA10062C-9382-4B6D-AD9D-893926AE6CA8}" dt="2018-12-16T23:21:36.044" v="98" actId="1076"/>
          <ac:picMkLst>
            <pc:docMk/>
            <pc:sldMk cId="1288944020" sldId="286"/>
            <ac:picMk id="4" creationId="{0D628E9B-D497-48AA-A513-A6268F52CBAA}"/>
          </ac:picMkLst>
        </pc:picChg>
      </pc:sldChg>
      <pc:sldChg chg="addSp delSp modSp add">
        <pc:chgData name="Kevin Toala Mosquera" userId="15f3d0a3f0e3682e" providerId="LiveId" clId="{FA10062C-9382-4B6D-AD9D-893926AE6CA8}" dt="2018-12-17T02:41:58.082" v="829" actId="122"/>
        <pc:sldMkLst>
          <pc:docMk/>
          <pc:sldMk cId="4154887250" sldId="287"/>
        </pc:sldMkLst>
        <pc:spChg chg="mod">
          <ac:chgData name="Kevin Toala Mosquera" userId="15f3d0a3f0e3682e" providerId="LiveId" clId="{FA10062C-9382-4B6D-AD9D-893926AE6CA8}" dt="2018-12-17T02:41:42.942" v="818" actId="14100"/>
          <ac:spMkLst>
            <pc:docMk/>
            <pc:sldMk cId="4154887250" sldId="287"/>
            <ac:spMk id="2" creationId="{319A57F6-7C14-4A47-9E5D-DA3A7A8F6469}"/>
          </ac:spMkLst>
        </pc:spChg>
        <pc:spChg chg="del mod">
          <ac:chgData name="Kevin Toala Mosquera" userId="15f3d0a3f0e3682e" providerId="LiveId" clId="{FA10062C-9382-4B6D-AD9D-893926AE6CA8}" dt="2018-12-17T00:07:22.657" v="297" actId="478"/>
          <ac:spMkLst>
            <pc:docMk/>
            <pc:sldMk cId="4154887250" sldId="287"/>
            <ac:spMk id="3" creationId="{609B0E40-D0BE-4433-8C17-324AA32B2D8A}"/>
          </ac:spMkLst>
        </pc:spChg>
        <pc:spChg chg="add mod">
          <ac:chgData name="Kevin Toala Mosquera" userId="15f3d0a3f0e3682e" providerId="LiveId" clId="{FA10062C-9382-4B6D-AD9D-893926AE6CA8}" dt="2018-12-17T02:41:58.082" v="829" actId="122"/>
          <ac:spMkLst>
            <pc:docMk/>
            <pc:sldMk cId="4154887250" sldId="287"/>
            <ac:spMk id="4" creationId="{41E6F5DE-ACF9-4178-A10B-D5ACBEBBCB0A}"/>
          </ac:spMkLst>
        </pc:spChg>
      </pc:sldChg>
      <pc:sldChg chg="delSp add del">
        <pc:chgData name="Kevin Toala Mosquera" userId="15f3d0a3f0e3682e" providerId="LiveId" clId="{FA10062C-9382-4B6D-AD9D-893926AE6CA8}" dt="2018-12-17T00:25:42.350" v="328" actId="2696"/>
        <pc:sldMkLst>
          <pc:docMk/>
          <pc:sldMk cId="3930883419" sldId="288"/>
        </pc:sldMkLst>
        <pc:spChg chg="del">
          <ac:chgData name="Kevin Toala Mosquera" userId="15f3d0a3f0e3682e" providerId="LiveId" clId="{FA10062C-9382-4B6D-AD9D-893926AE6CA8}" dt="2018-12-17T00:25:35.995" v="326" actId="478"/>
          <ac:spMkLst>
            <pc:docMk/>
            <pc:sldMk cId="3930883419" sldId="288"/>
            <ac:spMk id="2" creationId="{86FCA058-EF9E-4FB1-95C4-EE6DC802F4D0}"/>
          </ac:spMkLst>
        </pc:spChg>
      </pc:sldChg>
      <pc:sldChg chg="addSp delSp modSp add">
        <pc:chgData name="Kevin Toala Mosquera" userId="15f3d0a3f0e3682e" providerId="LiveId" clId="{FA10062C-9382-4B6D-AD9D-893926AE6CA8}" dt="2018-12-17T02:40:27.674" v="807" actId="1037"/>
        <pc:sldMkLst>
          <pc:docMk/>
          <pc:sldMk cId="2422508174" sldId="289"/>
        </pc:sldMkLst>
        <pc:spChg chg="mod">
          <ac:chgData name="Kevin Toala Mosquera" userId="15f3d0a3f0e3682e" providerId="LiveId" clId="{FA10062C-9382-4B6D-AD9D-893926AE6CA8}" dt="2018-12-17T02:40:03.484" v="772" actId="14100"/>
          <ac:spMkLst>
            <pc:docMk/>
            <pc:sldMk cId="2422508174" sldId="289"/>
            <ac:spMk id="2" creationId="{319A57F6-7C14-4A47-9E5D-DA3A7A8F6469}"/>
          </ac:spMkLst>
        </pc:spChg>
        <pc:spChg chg="add del">
          <ac:chgData name="Kevin Toala Mosquera" userId="15f3d0a3f0e3682e" providerId="LiveId" clId="{FA10062C-9382-4B6D-AD9D-893926AE6CA8}" dt="2018-12-17T02:38:13.832" v="753"/>
          <ac:spMkLst>
            <pc:docMk/>
            <pc:sldMk cId="2422508174" sldId="289"/>
            <ac:spMk id="3" creationId="{E3DCB143-5803-48BC-8681-F39FF59132BC}"/>
          </ac:spMkLst>
        </pc:spChg>
        <pc:spChg chg="add del">
          <ac:chgData name="Kevin Toala Mosquera" userId="15f3d0a3f0e3682e" providerId="LiveId" clId="{FA10062C-9382-4B6D-AD9D-893926AE6CA8}" dt="2018-12-17T02:38:33.901" v="755"/>
          <ac:spMkLst>
            <pc:docMk/>
            <pc:sldMk cId="2422508174" sldId="289"/>
            <ac:spMk id="4" creationId="{BB98E38F-977E-4ACC-ACFB-CC58A6C2C37A}"/>
          </ac:spMkLst>
        </pc:spChg>
        <pc:spChg chg="add del">
          <ac:chgData name="Kevin Toala Mosquera" userId="15f3d0a3f0e3682e" providerId="LiveId" clId="{FA10062C-9382-4B6D-AD9D-893926AE6CA8}" dt="2018-12-17T02:38:37.506" v="757"/>
          <ac:spMkLst>
            <pc:docMk/>
            <pc:sldMk cId="2422508174" sldId="289"/>
            <ac:spMk id="5" creationId="{5DE8C79B-7008-43E5-ABDE-B412489E861A}"/>
          </ac:spMkLst>
        </pc:spChg>
        <pc:picChg chg="add del mod">
          <ac:chgData name="Kevin Toala Mosquera" userId="15f3d0a3f0e3682e" providerId="LiveId" clId="{FA10062C-9382-4B6D-AD9D-893926AE6CA8}" dt="2018-12-17T02:37:35.402" v="749" actId="478"/>
          <ac:picMkLst>
            <pc:docMk/>
            <pc:sldMk cId="2422508174" sldId="289"/>
            <ac:picMk id="3074" creationId="{B7C1CDCE-7F5E-45BC-9115-E9B07518CB05}"/>
          </ac:picMkLst>
        </pc:picChg>
        <pc:picChg chg="add mod">
          <ac:chgData name="Kevin Toala Mosquera" userId="15f3d0a3f0e3682e" providerId="LiveId" clId="{FA10062C-9382-4B6D-AD9D-893926AE6CA8}" dt="2018-12-17T02:40:24.369" v="797" actId="1038"/>
          <ac:picMkLst>
            <pc:docMk/>
            <pc:sldMk cId="2422508174" sldId="289"/>
            <ac:picMk id="3082" creationId="{AD4888EB-2B88-469A-AFCF-E1A04A596D30}"/>
          </ac:picMkLst>
        </pc:picChg>
        <pc:picChg chg="add mod">
          <ac:chgData name="Kevin Toala Mosquera" userId="15f3d0a3f0e3682e" providerId="LiveId" clId="{FA10062C-9382-4B6D-AD9D-893926AE6CA8}" dt="2018-12-17T02:40:27.674" v="807" actId="1037"/>
          <ac:picMkLst>
            <pc:docMk/>
            <pc:sldMk cId="2422508174" sldId="289"/>
            <ac:picMk id="3084" creationId="{1AC41010-D8B6-4574-891E-B6B499CE8E7C}"/>
          </ac:picMkLst>
        </pc:picChg>
        <pc:picChg chg="add mod">
          <ac:chgData name="Kevin Toala Mosquera" userId="15f3d0a3f0e3682e" providerId="LiveId" clId="{FA10062C-9382-4B6D-AD9D-893926AE6CA8}" dt="2018-12-17T02:40:19.450" v="789" actId="1037"/>
          <ac:picMkLst>
            <pc:docMk/>
            <pc:sldMk cId="2422508174" sldId="289"/>
            <ac:picMk id="3086" creationId="{8BF3FDA0-09A3-4E2B-B9AA-47530988DA3C}"/>
          </ac:picMkLst>
        </pc:picChg>
      </pc:sldChg>
      <pc:sldChg chg="addSp modSp add">
        <pc:chgData name="Kevin Toala Mosquera" userId="15f3d0a3f0e3682e" providerId="LiveId" clId="{FA10062C-9382-4B6D-AD9D-893926AE6CA8}" dt="2018-12-17T02:49:21.101" v="859" actId="1076"/>
        <pc:sldMkLst>
          <pc:docMk/>
          <pc:sldMk cId="291722121" sldId="290"/>
        </pc:sldMkLst>
        <pc:spChg chg="mod">
          <ac:chgData name="Kevin Toala Mosquera" userId="15f3d0a3f0e3682e" providerId="LiveId" clId="{FA10062C-9382-4B6D-AD9D-893926AE6CA8}" dt="2018-12-17T02:49:14.301" v="855" actId="14100"/>
          <ac:spMkLst>
            <pc:docMk/>
            <pc:sldMk cId="291722121" sldId="290"/>
            <ac:spMk id="2" creationId="{319A57F6-7C14-4A47-9E5D-DA3A7A8F6469}"/>
          </ac:spMkLst>
        </pc:spChg>
        <pc:picChg chg="add mod">
          <ac:chgData name="Kevin Toala Mosquera" userId="15f3d0a3f0e3682e" providerId="LiveId" clId="{FA10062C-9382-4B6D-AD9D-893926AE6CA8}" dt="2018-12-17T02:49:21.101" v="859" actId="1076"/>
          <ac:picMkLst>
            <pc:docMk/>
            <pc:sldMk cId="291722121" sldId="290"/>
            <ac:picMk id="2050" creationId="{FEAC3683-FAB1-4384-86C9-BCEFE49DADAC}"/>
          </ac:picMkLst>
        </pc:picChg>
      </pc:sldChg>
      <pc:sldChg chg="add del">
        <pc:chgData name="Kevin Toala Mosquera" userId="15f3d0a3f0e3682e" providerId="LiveId" clId="{FA10062C-9382-4B6D-AD9D-893926AE6CA8}" dt="2018-12-17T00:56:30.015" v="450" actId="2696"/>
        <pc:sldMkLst>
          <pc:docMk/>
          <pc:sldMk cId="3796322251" sldId="291"/>
        </pc:sldMkLst>
      </pc:sldChg>
      <pc:sldChg chg="addSp modSp add">
        <pc:chgData name="Kevin Toala Mosquera" userId="15f3d0a3f0e3682e" providerId="LiveId" clId="{FA10062C-9382-4B6D-AD9D-893926AE6CA8}" dt="2018-12-17T02:43:01.989" v="849" actId="14100"/>
        <pc:sldMkLst>
          <pc:docMk/>
          <pc:sldMk cId="1195336327" sldId="292"/>
        </pc:sldMkLst>
        <pc:spChg chg="mod">
          <ac:chgData name="Kevin Toala Mosquera" userId="15f3d0a3f0e3682e" providerId="LiveId" clId="{FA10062C-9382-4B6D-AD9D-893926AE6CA8}" dt="2018-12-17T02:43:01.989" v="849" actId="14100"/>
          <ac:spMkLst>
            <pc:docMk/>
            <pc:sldMk cId="1195336327" sldId="292"/>
            <ac:spMk id="2" creationId="{319A57F6-7C14-4A47-9E5D-DA3A7A8F6469}"/>
          </ac:spMkLst>
        </pc:spChg>
        <pc:spChg chg="add mod">
          <ac:chgData name="Kevin Toala Mosquera" userId="15f3d0a3f0e3682e" providerId="LiveId" clId="{FA10062C-9382-4B6D-AD9D-893926AE6CA8}" dt="2018-12-17T02:42:56.689" v="847" actId="1076"/>
          <ac:spMkLst>
            <pc:docMk/>
            <pc:sldMk cId="1195336327" sldId="292"/>
            <ac:spMk id="3" creationId="{D74086F9-0314-4A9D-B874-B603364249FD}"/>
          </ac:spMkLst>
        </pc:spChg>
      </pc:sldChg>
      <pc:sldChg chg="addSp modSp add">
        <pc:chgData name="Kevin Toala Mosquera" userId="15f3d0a3f0e3682e" providerId="LiveId" clId="{FA10062C-9382-4B6D-AD9D-893926AE6CA8}" dt="2018-12-17T02:42:12.169" v="833" actId="122"/>
        <pc:sldMkLst>
          <pc:docMk/>
          <pc:sldMk cId="1632655428" sldId="293"/>
        </pc:sldMkLst>
        <pc:spChg chg="mod">
          <ac:chgData name="Kevin Toala Mosquera" userId="15f3d0a3f0e3682e" providerId="LiveId" clId="{FA10062C-9382-4B6D-AD9D-893926AE6CA8}" dt="2018-12-17T02:42:05.508" v="830" actId="14100"/>
          <ac:spMkLst>
            <pc:docMk/>
            <pc:sldMk cId="1632655428" sldId="293"/>
            <ac:spMk id="2" creationId="{319A57F6-7C14-4A47-9E5D-DA3A7A8F6469}"/>
          </ac:spMkLst>
        </pc:spChg>
        <pc:spChg chg="add mod">
          <ac:chgData name="Kevin Toala Mosquera" userId="15f3d0a3f0e3682e" providerId="LiveId" clId="{FA10062C-9382-4B6D-AD9D-893926AE6CA8}" dt="2018-12-17T02:42:12.169" v="833" actId="122"/>
          <ac:spMkLst>
            <pc:docMk/>
            <pc:sldMk cId="1632655428" sldId="293"/>
            <ac:spMk id="3" creationId="{2D3B5124-6575-4DEC-B54B-C2C0479198B8}"/>
          </ac:spMkLst>
        </pc:spChg>
      </pc:sldChg>
      <pc:sldChg chg="add del">
        <pc:chgData name="Kevin Toala Mosquera" userId="15f3d0a3f0e3682e" providerId="LiveId" clId="{FA10062C-9382-4B6D-AD9D-893926AE6CA8}" dt="2018-12-17T01:18:46.974" v="634" actId="2696"/>
        <pc:sldMkLst>
          <pc:docMk/>
          <pc:sldMk cId="6593308" sldId="294"/>
        </pc:sldMkLst>
      </pc:sldChg>
      <pc:sldChg chg="add del">
        <pc:chgData name="Kevin Toala Mosquera" userId="15f3d0a3f0e3682e" providerId="LiveId" clId="{FA10062C-9382-4B6D-AD9D-893926AE6CA8}" dt="2018-12-17T01:18:57.049" v="637" actId="2696"/>
        <pc:sldMkLst>
          <pc:docMk/>
          <pc:sldMk cId="2399755298" sldId="294"/>
        </pc:sldMkLst>
      </pc:sldChg>
      <pc:sldChg chg="modSp add">
        <pc:chgData name="Kevin Toala Mosquera" userId="15f3d0a3f0e3682e" providerId="LiveId" clId="{FA10062C-9382-4B6D-AD9D-893926AE6CA8}" dt="2018-12-17T01:19:01.680" v="659" actId="20577"/>
        <pc:sldMkLst>
          <pc:docMk/>
          <pc:sldMk cId="2207168205" sldId="295"/>
        </pc:sldMkLst>
        <pc:spChg chg="mod">
          <ac:chgData name="Kevin Toala Mosquera" userId="15f3d0a3f0e3682e" providerId="LiveId" clId="{FA10062C-9382-4B6D-AD9D-893926AE6CA8}" dt="2018-12-17T01:19:01.680" v="659" actId="20577"/>
          <ac:spMkLst>
            <pc:docMk/>
            <pc:sldMk cId="2207168205" sldId="295"/>
            <ac:spMk id="2" creationId="{319A57F6-7C14-4A47-9E5D-DA3A7A8F6469}"/>
          </ac:spMkLst>
        </pc:spChg>
      </pc:sldChg>
      <pc:sldChg chg="addSp modSp add">
        <pc:chgData name="Kevin Toala Mosquera" userId="15f3d0a3f0e3682e" providerId="LiveId" clId="{FA10062C-9382-4B6D-AD9D-893926AE6CA8}" dt="2018-12-17T01:20:20.857" v="666" actId="1076"/>
        <pc:sldMkLst>
          <pc:docMk/>
          <pc:sldMk cId="2335569502" sldId="296"/>
        </pc:sldMkLst>
        <pc:spChg chg="mod">
          <ac:chgData name="Kevin Toala Mosquera" userId="15f3d0a3f0e3682e" providerId="LiveId" clId="{FA10062C-9382-4B6D-AD9D-893926AE6CA8}" dt="2018-12-17T01:20:15.153" v="663" actId="14100"/>
          <ac:spMkLst>
            <pc:docMk/>
            <pc:sldMk cId="2335569502" sldId="296"/>
            <ac:spMk id="2" creationId="{319A57F6-7C14-4A47-9E5D-DA3A7A8F6469}"/>
          </ac:spMkLst>
        </pc:spChg>
        <pc:picChg chg="add mod">
          <ac:chgData name="Kevin Toala Mosquera" userId="15f3d0a3f0e3682e" providerId="LiveId" clId="{FA10062C-9382-4B6D-AD9D-893926AE6CA8}" dt="2018-12-17T01:20:20.857" v="666" actId="1076"/>
          <ac:picMkLst>
            <pc:docMk/>
            <pc:sldMk cId="2335569502" sldId="296"/>
            <ac:picMk id="3" creationId="{07C9B1F9-3889-4C96-BC0F-876370776B7E}"/>
          </ac:picMkLst>
        </pc:picChg>
      </pc:sldChg>
      <pc:sldChg chg="addSp delSp modSp add del">
        <pc:chgData name="Kevin Toala Mosquera" userId="15f3d0a3f0e3682e" providerId="LiveId" clId="{FA10062C-9382-4B6D-AD9D-893926AE6CA8}" dt="2018-12-17T01:24:02.652" v="736" actId="2696"/>
        <pc:sldMkLst>
          <pc:docMk/>
          <pc:sldMk cId="3170450973" sldId="297"/>
        </pc:sldMkLst>
        <pc:spChg chg="del">
          <ac:chgData name="Kevin Toala Mosquera" userId="15f3d0a3f0e3682e" providerId="LiveId" clId="{FA10062C-9382-4B6D-AD9D-893926AE6CA8}" dt="2018-12-17T01:23:17.685" v="668" actId="478"/>
          <ac:spMkLst>
            <pc:docMk/>
            <pc:sldMk cId="3170450973" sldId="297"/>
            <ac:spMk id="2" creationId="{9E2FCE71-C85B-4314-B5A0-C16A335D299D}"/>
          </ac:spMkLst>
        </pc:spChg>
        <pc:spChg chg="add del mod">
          <ac:chgData name="Kevin Toala Mosquera" userId="15f3d0a3f0e3682e" providerId="LiveId" clId="{FA10062C-9382-4B6D-AD9D-893926AE6CA8}" dt="2018-12-17T01:23:59.401" v="734" actId="478"/>
          <ac:spMkLst>
            <pc:docMk/>
            <pc:sldMk cId="3170450973" sldId="297"/>
            <ac:spMk id="3" creationId="{BE689486-749D-479E-AD16-B7103BD16C96}"/>
          </ac:spMkLst>
        </pc:spChg>
        <pc:spChg chg="add del mod">
          <ac:chgData name="Kevin Toala Mosquera" userId="15f3d0a3f0e3682e" providerId="LiveId" clId="{FA10062C-9382-4B6D-AD9D-893926AE6CA8}" dt="2018-12-17T01:24:01.548" v="735" actId="478"/>
          <ac:spMkLst>
            <pc:docMk/>
            <pc:sldMk cId="3170450973" sldId="297"/>
            <ac:spMk id="5" creationId="{C32E3749-697B-4B73-8DE5-B871AF19F28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5815FA-B254-4526-B60C-85355F7D88C9}" type="doc">
      <dgm:prSet loTypeId="urn:microsoft.com/office/officeart/2005/8/layout/process1" loCatId="process" qsTypeId="urn:microsoft.com/office/officeart/2005/8/quickstyle/simple1" qsCatId="simple" csTypeId="urn:microsoft.com/office/officeart/2005/8/colors/accent1_2" csCatId="accent1" phldr="1"/>
      <dgm:spPr/>
    </dgm:pt>
    <dgm:pt modelId="{B214FA26-2BEE-472E-8D1C-4B9BD4164ED0}">
      <dgm:prSet phldrT="[Texto]"/>
      <dgm:spPr/>
      <dgm:t>
        <a:bodyPr/>
        <a:lstStyle/>
        <a:p>
          <a:r>
            <a:rPr lang="es-ES" dirty="0" err="1"/>
            <a:t>ngOnInit</a:t>
          </a:r>
          <a:endParaRPr lang="es-ES" dirty="0"/>
        </a:p>
      </dgm:t>
    </dgm:pt>
    <dgm:pt modelId="{53EE318C-B6F2-45E6-8583-01288665BBC1}" type="parTrans" cxnId="{14106E0B-CCE1-4ABB-B999-CBB742DFFF58}">
      <dgm:prSet/>
      <dgm:spPr/>
      <dgm:t>
        <a:bodyPr/>
        <a:lstStyle/>
        <a:p>
          <a:endParaRPr lang="es-ES"/>
        </a:p>
      </dgm:t>
    </dgm:pt>
    <dgm:pt modelId="{C0E3E5DF-5E88-4FCB-9FA2-CB5644252095}" type="sibTrans" cxnId="{14106E0B-CCE1-4ABB-B999-CBB742DFFF58}">
      <dgm:prSet/>
      <dgm:spPr/>
      <dgm:t>
        <a:bodyPr/>
        <a:lstStyle/>
        <a:p>
          <a:endParaRPr lang="es-ES"/>
        </a:p>
      </dgm:t>
    </dgm:pt>
    <dgm:pt modelId="{76658774-DCFF-4360-9501-0C9658AE4E3C}">
      <dgm:prSet phldrT="[Texto]"/>
      <dgm:spPr/>
      <dgm:t>
        <a:bodyPr/>
        <a:lstStyle/>
        <a:p>
          <a:r>
            <a:rPr lang="es-ES" dirty="0" err="1"/>
            <a:t>ngAfterViewInit</a:t>
          </a:r>
          <a:endParaRPr lang="es-ES" dirty="0"/>
        </a:p>
      </dgm:t>
    </dgm:pt>
    <dgm:pt modelId="{4031DE5A-86C9-4CF3-8A37-8C6FAAFDB60C}" type="parTrans" cxnId="{FFEEAD7E-EFC2-4F5D-A866-2578B98E03AB}">
      <dgm:prSet/>
      <dgm:spPr/>
      <dgm:t>
        <a:bodyPr/>
        <a:lstStyle/>
        <a:p>
          <a:endParaRPr lang="es-ES"/>
        </a:p>
      </dgm:t>
    </dgm:pt>
    <dgm:pt modelId="{B953E0B8-0B50-4A25-AAAC-3A87A53BAFCC}" type="sibTrans" cxnId="{FFEEAD7E-EFC2-4F5D-A866-2578B98E03AB}">
      <dgm:prSet/>
      <dgm:spPr/>
      <dgm:t>
        <a:bodyPr/>
        <a:lstStyle/>
        <a:p>
          <a:endParaRPr lang="es-ES"/>
        </a:p>
      </dgm:t>
    </dgm:pt>
    <dgm:pt modelId="{87372CC3-ED6E-43F4-A966-5359F2649B29}">
      <dgm:prSet phldrT="[Texto]"/>
      <dgm:spPr/>
      <dgm:t>
        <a:bodyPr/>
        <a:lstStyle/>
        <a:p>
          <a:r>
            <a:rPr lang="es-ES" dirty="0" err="1"/>
            <a:t>ngOnDestroy</a:t>
          </a:r>
          <a:endParaRPr lang="es-ES" dirty="0"/>
        </a:p>
      </dgm:t>
    </dgm:pt>
    <dgm:pt modelId="{E4023D06-F72A-45EC-97B8-7D66252467F0}" type="parTrans" cxnId="{1DC69603-DCCD-480E-B832-9EC87DC1D849}">
      <dgm:prSet/>
      <dgm:spPr/>
      <dgm:t>
        <a:bodyPr/>
        <a:lstStyle/>
        <a:p>
          <a:endParaRPr lang="es-ES"/>
        </a:p>
      </dgm:t>
    </dgm:pt>
    <dgm:pt modelId="{FA5FFBC6-D911-4E37-84D3-F07BC107A7EB}" type="sibTrans" cxnId="{1DC69603-DCCD-480E-B832-9EC87DC1D849}">
      <dgm:prSet/>
      <dgm:spPr/>
      <dgm:t>
        <a:bodyPr/>
        <a:lstStyle/>
        <a:p>
          <a:endParaRPr lang="es-ES"/>
        </a:p>
      </dgm:t>
    </dgm:pt>
    <dgm:pt modelId="{CBA71D45-6878-4DB2-BB1B-807F05F8B405}">
      <dgm:prSet/>
      <dgm:spPr/>
      <dgm:t>
        <a:bodyPr/>
        <a:lstStyle/>
        <a:p>
          <a:r>
            <a:rPr lang="es-ES" dirty="0"/>
            <a:t>Constructor</a:t>
          </a:r>
        </a:p>
      </dgm:t>
    </dgm:pt>
    <dgm:pt modelId="{1F57C220-AF3F-4F48-B4A0-AE6B805A269A}" type="parTrans" cxnId="{8B375628-514F-4C06-AD37-83FA6EDF19A2}">
      <dgm:prSet/>
      <dgm:spPr/>
      <dgm:t>
        <a:bodyPr/>
        <a:lstStyle/>
        <a:p>
          <a:endParaRPr lang="es-ES"/>
        </a:p>
      </dgm:t>
    </dgm:pt>
    <dgm:pt modelId="{BC0177C9-AD7F-462B-890C-F54B56DDD58D}" type="sibTrans" cxnId="{8B375628-514F-4C06-AD37-83FA6EDF19A2}">
      <dgm:prSet/>
      <dgm:spPr/>
      <dgm:t>
        <a:bodyPr/>
        <a:lstStyle/>
        <a:p>
          <a:endParaRPr lang="es-ES"/>
        </a:p>
      </dgm:t>
    </dgm:pt>
    <dgm:pt modelId="{9AF44E78-0002-497C-B889-0D88FC6D8166}" type="pres">
      <dgm:prSet presAssocID="{EF5815FA-B254-4526-B60C-85355F7D88C9}" presName="Name0" presStyleCnt="0">
        <dgm:presLayoutVars>
          <dgm:dir/>
          <dgm:resizeHandles val="exact"/>
        </dgm:presLayoutVars>
      </dgm:prSet>
      <dgm:spPr/>
    </dgm:pt>
    <dgm:pt modelId="{1AD05D35-0DF8-4F90-91AF-1DD796D7DBD0}" type="pres">
      <dgm:prSet presAssocID="{CBA71D45-6878-4DB2-BB1B-807F05F8B405}" presName="node" presStyleLbl="node1" presStyleIdx="0" presStyleCnt="4">
        <dgm:presLayoutVars>
          <dgm:bulletEnabled val="1"/>
        </dgm:presLayoutVars>
      </dgm:prSet>
      <dgm:spPr/>
    </dgm:pt>
    <dgm:pt modelId="{F9485624-7AFA-4C62-8458-82EDBF2D8986}" type="pres">
      <dgm:prSet presAssocID="{BC0177C9-AD7F-462B-890C-F54B56DDD58D}" presName="sibTrans" presStyleLbl="sibTrans2D1" presStyleIdx="0" presStyleCnt="3"/>
      <dgm:spPr/>
    </dgm:pt>
    <dgm:pt modelId="{2843E391-774F-4CB7-9EB8-A952AD569618}" type="pres">
      <dgm:prSet presAssocID="{BC0177C9-AD7F-462B-890C-F54B56DDD58D}" presName="connectorText" presStyleLbl="sibTrans2D1" presStyleIdx="0" presStyleCnt="3"/>
      <dgm:spPr/>
    </dgm:pt>
    <dgm:pt modelId="{F4A34D64-2A73-434F-9C49-B8FBACF0E634}" type="pres">
      <dgm:prSet presAssocID="{B214FA26-2BEE-472E-8D1C-4B9BD4164ED0}" presName="node" presStyleLbl="node1" presStyleIdx="1" presStyleCnt="4">
        <dgm:presLayoutVars>
          <dgm:bulletEnabled val="1"/>
        </dgm:presLayoutVars>
      </dgm:prSet>
      <dgm:spPr/>
    </dgm:pt>
    <dgm:pt modelId="{AF7726F7-1C09-4A88-A744-2CA463534F40}" type="pres">
      <dgm:prSet presAssocID="{C0E3E5DF-5E88-4FCB-9FA2-CB5644252095}" presName="sibTrans" presStyleLbl="sibTrans2D1" presStyleIdx="1" presStyleCnt="3"/>
      <dgm:spPr/>
    </dgm:pt>
    <dgm:pt modelId="{14C1DB9F-D733-4CED-9D73-B3F14851A215}" type="pres">
      <dgm:prSet presAssocID="{C0E3E5DF-5E88-4FCB-9FA2-CB5644252095}" presName="connectorText" presStyleLbl="sibTrans2D1" presStyleIdx="1" presStyleCnt="3"/>
      <dgm:spPr/>
    </dgm:pt>
    <dgm:pt modelId="{5EBAE895-98AA-489F-9F9A-89B49A59F0CB}" type="pres">
      <dgm:prSet presAssocID="{76658774-DCFF-4360-9501-0C9658AE4E3C}" presName="node" presStyleLbl="node1" presStyleIdx="2" presStyleCnt="4">
        <dgm:presLayoutVars>
          <dgm:bulletEnabled val="1"/>
        </dgm:presLayoutVars>
      </dgm:prSet>
      <dgm:spPr/>
    </dgm:pt>
    <dgm:pt modelId="{5E648CEC-DF96-4781-8861-0AE8FF3A04B5}" type="pres">
      <dgm:prSet presAssocID="{B953E0B8-0B50-4A25-AAAC-3A87A53BAFCC}" presName="sibTrans" presStyleLbl="sibTrans2D1" presStyleIdx="2" presStyleCnt="3"/>
      <dgm:spPr/>
    </dgm:pt>
    <dgm:pt modelId="{E082EB7C-C493-4328-B405-D4D9122224AA}" type="pres">
      <dgm:prSet presAssocID="{B953E0B8-0B50-4A25-AAAC-3A87A53BAFCC}" presName="connectorText" presStyleLbl="sibTrans2D1" presStyleIdx="2" presStyleCnt="3"/>
      <dgm:spPr/>
    </dgm:pt>
    <dgm:pt modelId="{0F9EAEFA-5B9D-4952-B8C0-38FB76F93629}" type="pres">
      <dgm:prSet presAssocID="{87372CC3-ED6E-43F4-A966-5359F2649B29}" presName="node" presStyleLbl="node1" presStyleIdx="3" presStyleCnt="4">
        <dgm:presLayoutVars>
          <dgm:bulletEnabled val="1"/>
        </dgm:presLayoutVars>
      </dgm:prSet>
      <dgm:spPr/>
    </dgm:pt>
  </dgm:ptLst>
  <dgm:cxnLst>
    <dgm:cxn modelId="{1DC69603-DCCD-480E-B832-9EC87DC1D849}" srcId="{EF5815FA-B254-4526-B60C-85355F7D88C9}" destId="{87372CC3-ED6E-43F4-A966-5359F2649B29}" srcOrd="3" destOrd="0" parTransId="{E4023D06-F72A-45EC-97B8-7D66252467F0}" sibTransId="{FA5FFBC6-D911-4E37-84D3-F07BC107A7EB}"/>
    <dgm:cxn modelId="{7B239607-BE43-4379-8D2F-B9029F786013}" type="presOf" srcId="{C0E3E5DF-5E88-4FCB-9FA2-CB5644252095}" destId="{AF7726F7-1C09-4A88-A744-2CA463534F40}" srcOrd="0" destOrd="0" presId="urn:microsoft.com/office/officeart/2005/8/layout/process1"/>
    <dgm:cxn modelId="{14106E0B-CCE1-4ABB-B999-CBB742DFFF58}" srcId="{EF5815FA-B254-4526-B60C-85355F7D88C9}" destId="{B214FA26-2BEE-472E-8D1C-4B9BD4164ED0}" srcOrd="1" destOrd="0" parTransId="{53EE318C-B6F2-45E6-8583-01288665BBC1}" sibTransId="{C0E3E5DF-5E88-4FCB-9FA2-CB5644252095}"/>
    <dgm:cxn modelId="{CE91400D-66AC-431B-BFD7-A66CDF00D70B}" type="presOf" srcId="{EF5815FA-B254-4526-B60C-85355F7D88C9}" destId="{9AF44E78-0002-497C-B889-0D88FC6D8166}" srcOrd="0" destOrd="0" presId="urn:microsoft.com/office/officeart/2005/8/layout/process1"/>
    <dgm:cxn modelId="{8B375628-514F-4C06-AD37-83FA6EDF19A2}" srcId="{EF5815FA-B254-4526-B60C-85355F7D88C9}" destId="{CBA71D45-6878-4DB2-BB1B-807F05F8B405}" srcOrd="0" destOrd="0" parTransId="{1F57C220-AF3F-4F48-B4A0-AE6B805A269A}" sibTransId="{BC0177C9-AD7F-462B-890C-F54B56DDD58D}"/>
    <dgm:cxn modelId="{9EC28643-0E06-453C-8759-CDC5295A4A83}" type="presOf" srcId="{B214FA26-2BEE-472E-8D1C-4B9BD4164ED0}" destId="{F4A34D64-2A73-434F-9C49-B8FBACF0E634}" srcOrd="0" destOrd="0" presId="urn:microsoft.com/office/officeart/2005/8/layout/process1"/>
    <dgm:cxn modelId="{FE36A549-65E9-49A1-8663-5AB6804907F3}" type="presOf" srcId="{BC0177C9-AD7F-462B-890C-F54B56DDD58D}" destId="{F9485624-7AFA-4C62-8458-82EDBF2D8986}" srcOrd="0" destOrd="0" presId="urn:microsoft.com/office/officeart/2005/8/layout/process1"/>
    <dgm:cxn modelId="{18394D77-C289-4E83-B587-04785EA2B271}" type="presOf" srcId="{B953E0B8-0B50-4A25-AAAC-3A87A53BAFCC}" destId="{5E648CEC-DF96-4781-8861-0AE8FF3A04B5}" srcOrd="0" destOrd="0" presId="urn:microsoft.com/office/officeart/2005/8/layout/process1"/>
    <dgm:cxn modelId="{FFEEAD7E-EFC2-4F5D-A866-2578B98E03AB}" srcId="{EF5815FA-B254-4526-B60C-85355F7D88C9}" destId="{76658774-DCFF-4360-9501-0C9658AE4E3C}" srcOrd="2" destOrd="0" parTransId="{4031DE5A-86C9-4CF3-8A37-8C6FAAFDB60C}" sibTransId="{B953E0B8-0B50-4A25-AAAC-3A87A53BAFCC}"/>
    <dgm:cxn modelId="{B21F598C-B999-4E68-9E12-E1CED568CD24}" type="presOf" srcId="{B953E0B8-0B50-4A25-AAAC-3A87A53BAFCC}" destId="{E082EB7C-C493-4328-B405-D4D9122224AA}" srcOrd="1" destOrd="0" presId="urn:microsoft.com/office/officeart/2005/8/layout/process1"/>
    <dgm:cxn modelId="{74B8BB91-7971-4FB3-B1C0-B50640898927}" type="presOf" srcId="{76658774-DCFF-4360-9501-0C9658AE4E3C}" destId="{5EBAE895-98AA-489F-9F9A-89B49A59F0CB}" srcOrd="0" destOrd="0" presId="urn:microsoft.com/office/officeart/2005/8/layout/process1"/>
    <dgm:cxn modelId="{5D2751BC-4196-4848-829F-AED3244AC4C2}" type="presOf" srcId="{CBA71D45-6878-4DB2-BB1B-807F05F8B405}" destId="{1AD05D35-0DF8-4F90-91AF-1DD796D7DBD0}" srcOrd="0" destOrd="0" presId="urn:microsoft.com/office/officeart/2005/8/layout/process1"/>
    <dgm:cxn modelId="{8D161CBE-B283-411C-B8C4-897695CB4B9C}" type="presOf" srcId="{BC0177C9-AD7F-462B-890C-F54B56DDD58D}" destId="{2843E391-774F-4CB7-9EB8-A952AD569618}" srcOrd="1" destOrd="0" presId="urn:microsoft.com/office/officeart/2005/8/layout/process1"/>
    <dgm:cxn modelId="{5B0B9AEB-D6C9-4035-BA16-D9E744FF0494}" type="presOf" srcId="{87372CC3-ED6E-43F4-A966-5359F2649B29}" destId="{0F9EAEFA-5B9D-4952-B8C0-38FB76F93629}" srcOrd="0" destOrd="0" presId="urn:microsoft.com/office/officeart/2005/8/layout/process1"/>
    <dgm:cxn modelId="{4CD474F3-7235-426F-A860-084B4DBDC670}" type="presOf" srcId="{C0E3E5DF-5E88-4FCB-9FA2-CB5644252095}" destId="{14C1DB9F-D733-4CED-9D73-B3F14851A215}" srcOrd="1" destOrd="0" presId="urn:microsoft.com/office/officeart/2005/8/layout/process1"/>
    <dgm:cxn modelId="{EC02116A-2341-4F45-BC3E-517E40A26683}" type="presParOf" srcId="{9AF44E78-0002-497C-B889-0D88FC6D8166}" destId="{1AD05D35-0DF8-4F90-91AF-1DD796D7DBD0}" srcOrd="0" destOrd="0" presId="urn:microsoft.com/office/officeart/2005/8/layout/process1"/>
    <dgm:cxn modelId="{E8242FB2-A712-45DC-AD13-07A40031B63A}" type="presParOf" srcId="{9AF44E78-0002-497C-B889-0D88FC6D8166}" destId="{F9485624-7AFA-4C62-8458-82EDBF2D8986}" srcOrd="1" destOrd="0" presId="urn:microsoft.com/office/officeart/2005/8/layout/process1"/>
    <dgm:cxn modelId="{51D4C405-6DBF-4B0A-99E8-B27BCF9AD534}" type="presParOf" srcId="{F9485624-7AFA-4C62-8458-82EDBF2D8986}" destId="{2843E391-774F-4CB7-9EB8-A952AD569618}" srcOrd="0" destOrd="0" presId="urn:microsoft.com/office/officeart/2005/8/layout/process1"/>
    <dgm:cxn modelId="{315B387A-54BD-4FA5-B8ED-6BC0896AF14A}" type="presParOf" srcId="{9AF44E78-0002-497C-B889-0D88FC6D8166}" destId="{F4A34D64-2A73-434F-9C49-B8FBACF0E634}" srcOrd="2" destOrd="0" presId="urn:microsoft.com/office/officeart/2005/8/layout/process1"/>
    <dgm:cxn modelId="{05BAA93D-2737-4231-8A63-28D91F9DC908}" type="presParOf" srcId="{9AF44E78-0002-497C-B889-0D88FC6D8166}" destId="{AF7726F7-1C09-4A88-A744-2CA463534F40}" srcOrd="3" destOrd="0" presId="urn:microsoft.com/office/officeart/2005/8/layout/process1"/>
    <dgm:cxn modelId="{875D36B1-7CDF-4E8D-8877-D8B8B9E0B363}" type="presParOf" srcId="{AF7726F7-1C09-4A88-A744-2CA463534F40}" destId="{14C1DB9F-D733-4CED-9D73-B3F14851A215}" srcOrd="0" destOrd="0" presId="urn:microsoft.com/office/officeart/2005/8/layout/process1"/>
    <dgm:cxn modelId="{82058FF8-E6F0-42DB-8213-D6175C3E31C5}" type="presParOf" srcId="{9AF44E78-0002-497C-B889-0D88FC6D8166}" destId="{5EBAE895-98AA-489F-9F9A-89B49A59F0CB}" srcOrd="4" destOrd="0" presId="urn:microsoft.com/office/officeart/2005/8/layout/process1"/>
    <dgm:cxn modelId="{5419A0DD-5A73-4A9B-B04E-442DECAEC94C}" type="presParOf" srcId="{9AF44E78-0002-497C-B889-0D88FC6D8166}" destId="{5E648CEC-DF96-4781-8861-0AE8FF3A04B5}" srcOrd="5" destOrd="0" presId="urn:microsoft.com/office/officeart/2005/8/layout/process1"/>
    <dgm:cxn modelId="{6C1BBFFA-E8E8-4860-B420-8511C2BE2E5C}" type="presParOf" srcId="{5E648CEC-DF96-4781-8861-0AE8FF3A04B5}" destId="{E082EB7C-C493-4328-B405-D4D9122224AA}" srcOrd="0" destOrd="0" presId="urn:microsoft.com/office/officeart/2005/8/layout/process1"/>
    <dgm:cxn modelId="{997B12F1-8A5D-4CEA-9FEF-D6B3E1404993}" type="presParOf" srcId="{9AF44E78-0002-497C-B889-0D88FC6D8166}" destId="{0F9EAEFA-5B9D-4952-B8C0-38FB76F9362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05D35-0DF8-4F90-91AF-1DD796D7DBD0}">
      <dsp:nvSpPr>
        <dsp:cNvPr id="0" name=""/>
        <dsp:cNvSpPr/>
      </dsp:nvSpPr>
      <dsp:spPr>
        <a:xfrm>
          <a:off x="474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Constructor</a:t>
          </a:r>
        </a:p>
      </dsp:txBody>
      <dsp:txXfrm>
        <a:off x="41217" y="1243168"/>
        <a:ext cx="2002386" cy="1172254"/>
      </dsp:txXfrm>
    </dsp:sp>
    <dsp:sp modelId="{F9485624-7AFA-4C62-8458-82EDBF2D8986}">
      <dsp:nvSpPr>
        <dsp:cNvPr id="0" name=""/>
        <dsp:cNvSpPr/>
      </dsp:nvSpPr>
      <dsp:spPr>
        <a:xfrm>
          <a:off x="228760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2287607" y="1674891"/>
        <a:ext cx="307978" cy="308809"/>
      </dsp:txXfrm>
    </dsp:sp>
    <dsp:sp modelId="{F4A34D64-2A73-434F-9C49-B8FBACF0E634}">
      <dsp:nvSpPr>
        <dsp:cNvPr id="0" name=""/>
        <dsp:cNvSpPr/>
      </dsp:nvSpPr>
      <dsp:spPr>
        <a:xfrm>
          <a:off x="291020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ngOnInit</a:t>
          </a:r>
          <a:endParaRPr lang="es-ES" sz="2200" kern="1200" dirty="0"/>
        </a:p>
      </dsp:txBody>
      <dsp:txXfrm>
        <a:off x="2946677" y="1243168"/>
        <a:ext cx="2002386" cy="1172254"/>
      </dsp:txXfrm>
    </dsp:sp>
    <dsp:sp modelId="{AF7726F7-1C09-4A88-A744-2CA463534F40}">
      <dsp:nvSpPr>
        <dsp:cNvPr id="0" name=""/>
        <dsp:cNvSpPr/>
      </dsp:nvSpPr>
      <dsp:spPr>
        <a:xfrm>
          <a:off x="519306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5193067" y="1674891"/>
        <a:ext cx="307978" cy="308809"/>
      </dsp:txXfrm>
    </dsp:sp>
    <dsp:sp modelId="{5EBAE895-98AA-489F-9F9A-89B49A59F0CB}">
      <dsp:nvSpPr>
        <dsp:cNvPr id="0" name=""/>
        <dsp:cNvSpPr/>
      </dsp:nvSpPr>
      <dsp:spPr>
        <a:xfrm>
          <a:off x="581566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ngAfterViewInit</a:t>
          </a:r>
          <a:endParaRPr lang="es-ES" sz="2200" kern="1200" dirty="0"/>
        </a:p>
      </dsp:txBody>
      <dsp:txXfrm>
        <a:off x="5852136" y="1243168"/>
        <a:ext cx="2002386" cy="1172254"/>
      </dsp:txXfrm>
    </dsp:sp>
    <dsp:sp modelId="{5E648CEC-DF96-4781-8861-0AE8FF3A04B5}">
      <dsp:nvSpPr>
        <dsp:cNvPr id="0" name=""/>
        <dsp:cNvSpPr/>
      </dsp:nvSpPr>
      <dsp:spPr>
        <a:xfrm>
          <a:off x="8098526"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8098526" y="1674891"/>
        <a:ext cx="307978" cy="308809"/>
      </dsp:txXfrm>
    </dsp:sp>
    <dsp:sp modelId="{0F9EAEFA-5B9D-4952-B8C0-38FB76F93629}">
      <dsp:nvSpPr>
        <dsp:cNvPr id="0" name=""/>
        <dsp:cNvSpPr/>
      </dsp:nvSpPr>
      <dsp:spPr>
        <a:xfrm>
          <a:off x="872112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ngOnDestroy</a:t>
          </a:r>
          <a:endParaRPr lang="es-ES" sz="2200" kern="1200" dirty="0"/>
        </a:p>
      </dsp:txBody>
      <dsp:txXfrm>
        <a:off x="8757596" y="1243168"/>
        <a:ext cx="2002386" cy="11722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20/12/2018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20/12/2018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383559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dirty="0"/>
          </a:p>
        </p:txBody>
      </p:sp>
    </p:spTree>
    <p:extLst>
      <p:ext uri="{BB962C8B-B14F-4D97-AF65-F5344CB8AC3E}">
        <p14:creationId xmlns:p14="http://schemas.microsoft.com/office/powerpoint/2010/main" val="388717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a:t>
            </a:fld>
            <a:endParaRPr lang="es-ES" dirty="0"/>
          </a:p>
        </p:txBody>
      </p:sp>
    </p:spTree>
    <p:extLst>
      <p:ext uri="{BB962C8B-B14F-4D97-AF65-F5344CB8AC3E}">
        <p14:creationId xmlns:p14="http://schemas.microsoft.com/office/powerpoint/2010/main" val="40309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6</a:t>
            </a:fld>
            <a:endParaRPr lang="es-ES" dirty="0"/>
          </a:p>
        </p:txBody>
      </p:sp>
    </p:spTree>
    <p:extLst>
      <p:ext uri="{BB962C8B-B14F-4D97-AF65-F5344CB8AC3E}">
        <p14:creationId xmlns:p14="http://schemas.microsoft.com/office/powerpoint/2010/main" val="320460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7</a:t>
            </a:fld>
            <a:endParaRPr lang="es-ES" dirty="0"/>
          </a:p>
        </p:txBody>
      </p:sp>
    </p:spTree>
    <p:extLst>
      <p:ext uri="{BB962C8B-B14F-4D97-AF65-F5344CB8AC3E}">
        <p14:creationId xmlns:p14="http://schemas.microsoft.com/office/powerpoint/2010/main" val="106081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20/12/2018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20/12/2018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20/12/2018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20/12/2018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20/12/2018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20/12/2018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20/12/2018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20/12/2018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20/12/2018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20/12/2018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20/12/2018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20/12/2018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ANGULAR 7</a:t>
            </a:r>
          </a:p>
        </p:txBody>
      </p:sp>
      <p:sp>
        <p:nvSpPr>
          <p:cNvPr id="4" name="Subtítulo 3">
            <a:extLst>
              <a:ext uri="{FF2B5EF4-FFF2-40B4-BE49-F238E27FC236}">
                <a16:creationId xmlns:a16="http://schemas.microsoft.com/office/drawing/2014/main" id="{563915D4-4D02-4BF0-8FF2-2E3FF52C71C6}"/>
              </a:ext>
            </a:extLst>
          </p:cNvPr>
          <p:cNvSpPr>
            <a:spLocks noGrp="1"/>
          </p:cNvSpPr>
          <p:nvPr>
            <p:ph type="subTitle" idx="1"/>
          </p:nvPr>
        </p:nvSpPr>
        <p:spPr>
          <a:xfrm>
            <a:off x="1625177" y="2616200"/>
            <a:ext cx="4541244" cy="524768"/>
          </a:xfrm>
        </p:spPr>
        <p:txBody>
          <a:bodyPr/>
          <a:lstStyle/>
          <a:p>
            <a:r>
              <a:rPr lang="es-ES" dirty="0"/>
              <a:t>Kevin Toala Mosquera</a:t>
            </a:r>
          </a:p>
        </p:txBody>
      </p:sp>
      <p:pic>
        <p:nvPicPr>
          <p:cNvPr id="1026" name="Picture 2" descr="Resultado de imagen para angular 7">
            <a:extLst>
              <a:ext uri="{FF2B5EF4-FFF2-40B4-BE49-F238E27FC236}">
                <a16:creationId xmlns:a16="http://schemas.microsoft.com/office/drawing/2014/main" id="{E910389D-039B-4A00-9D37-5FCFB6C82C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6421" y="951000"/>
            <a:ext cx="2504327" cy="250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43BAC-33C6-4802-87D0-52C4F7F41CB8}"/>
              </a:ext>
            </a:extLst>
          </p:cNvPr>
          <p:cNvSpPr>
            <a:spLocks noGrp="1"/>
          </p:cNvSpPr>
          <p:nvPr>
            <p:ph type="title"/>
          </p:nvPr>
        </p:nvSpPr>
        <p:spPr/>
        <p:txBody>
          <a:bodyPr/>
          <a:lstStyle/>
          <a:p>
            <a:r>
              <a:rPr lang="es-ES" dirty="0"/>
              <a:t>Variables en Typescript</a:t>
            </a:r>
          </a:p>
        </p:txBody>
      </p:sp>
      <p:sp>
        <p:nvSpPr>
          <p:cNvPr id="3" name="Marcador de contenido 2">
            <a:extLst>
              <a:ext uri="{FF2B5EF4-FFF2-40B4-BE49-F238E27FC236}">
                <a16:creationId xmlns:a16="http://schemas.microsoft.com/office/drawing/2014/main" id="{C4D854E1-B008-47E0-B358-68D5FAEE9050}"/>
              </a:ext>
            </a:extLst>
          </p:cNvPr>
          <p:cNvSpPr>
            <a:spLocks noGrp="1"/>
          </p:cNvSpPr>
          <p:nvPr>
            <p:ph idx="1"/>
          </p:nvPr>
        </p:nvSpPr>
        <p:spPr/>
        <p:txBody>
          <a:bodyPr/>
          <a:lstStyle/>
          <a:p>
            <a:r>
              <a:rPr lang="es-ES" dirty="0"/>
              <a:t>Var: Define una variable sin importar el alcance</a:t>
            </a:r>
          </a:p>
          <a:p>
            <a:r>
              <a:rPr lang="es-ES" dirty="0" err="1"/>
              <a:t>Let</a:t>
            </a:r>
            <a:r>
              <a:rPr lang="es-ES" dirty="0"/>
              <a:t>: Limita el alcance de una variable</a:t>
            </a:r>
          </a:p>
          <a:p>
            <a:r>
              <a:rPr lang="es-ES" dirty="0" err="1"/>
              <a:t>Const</a:t>
            </a:r>
            <a:r>
              <a:rPr lang="es-ES" dirty="0"/>
              <a:t>: Utilizado para definir constantes en las variables.</a:t>
            </a:r>
          </a:p>
          <a:p>
            <a:r>
              <a:rPr lang="es-ES" dirty="0" err="1"/>
              <a:t>Readonly</a:t>
            </a:r>
            <a:r>
              <a:rPr lang="es-ES" dirty="0"/>
              <a:t>: Usado para definir constantes en propiedades de una clase</a:t>
            </a:r>
          </a:p>
        </p:txBody>
      </p:sp>
    </p:spTree>
    <p:extLst>
      <p:ext uri="{BB962C8B-B14F-4D97-AF65-F5344CB8AC3E}">
        <p14:creationId xmlns:p14="http://schemas.microsoft.com/office/powerpoint/2010/main" val="20322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BA22-4649-46C6-A26E-E4CFF6FE2DF6}"/>
              </a:ext>
            </a:extLst>
          </p:cNvPr>
          <p:cNvSpPr>
            <a:spLocks noGrp="1"/>
          </p:cNvSpPr>
          <p:nvPr>
            <p:ph type="title"/>
          </p:nvPr>
        </p:nvSpPr>
        <p:spPr/>
        <p:txBody>
          <a:bodyPr/>
          <a:lstStyle/>
          <a:p>
            <a:r>
              <a:rPr lang="es-ES" dirty="0"/>
              <a:t>Tipos de datos</a:t>
            </a:r>
          </a:p>
        </p:txBody>
      </p:sp>
      <p:sp>
        <p:nvSpPr>
          <p:cNvPr id="3" name="Marcador de contenido 2">
            <a:extLst>
              <a:ext uri="{FF2B5EF4-FFF2-40B4-BE49-F238E27FC236}">
                <a16:creationId xmlns:a16="http://schemas.microsoft.com/office/drawing/2014/main" id="{DA66F17D-E776-4FF4-BAB3-B505A6F623F9}"/>
              </a:ext>
            </a:extLst>
          </p:cNvPr>
          <p:cNvSpPr>
            <a:spLocks noGrp="1"/>
          </p:cNvSpPr>
          <p:nvPr>
            <p:ph idx="1"/>
          </p:nvPr>
        </p:nvSpPr>
        <p:spPr/>
        <p:txBody>
          <a:bodyPr/>
          <a:lstStyle/>
          <a:p>
            <a:r>
              <a:rPr lang="es-ES" dirty="0" err="1"/>
              <a:t>Boolean</a:t>
            </a:r>
            <a:endParaRPr lang="es-ES" dirty="0"/>
          </a:p>
          <a:p>
            <a:r>
              <a:rPr lang="es-ES" dirty="0" err="1"/>
              <a:t>Number</a:t>
            </a:r>
            <a:endParaRPr lang="es-ES" dirty="0"/>
          </a:p>
          <a:p>
            <a:r>
              <a:rPr lang="es-ES" dirty="0" err="1"/>
              <a:t>String</a:t>
            </a:r>
            <a:endParaRPr lang="es-ES" dirty="0"/>
          </a:p>
          <a:p>
            <a:r>
              <a:rPr lang="es-ES" dirty="0" err="1"/>
              <a:t>Any</a:t>
            </a:r>
            <a:endParaRPr lang="es-ES" dirty="0"/>
          </a:p>
          <a:p>
            <a:r>
              <a:rPr lang="es-ES" dirty="0"/>
              <a:t>Objetos</a:t>
            </a:r>
          </a:p>
          <a:p>
            <a:r>
              <a:rPr lang="es-ES" dirty="0"/>
              <a:t>Arreglos</a:t>
            </a:r>
          </a:p>
          <a:p>
            <a:r>
              <a:rPr lang="es-ES" dirty="0" err="1"/>
              <a:t>Enum</a:t>
            </a:r>
            <a:endParaRPr lang="es-ES" dirty="0"/>
          </a:p>
        </p:txBody>
      </p:sp>
    </p:spTree>
    <p:extLst>
      <p:ext uri="{BB962C8B-B14F-4D97-AF65-F5344CB8AC3E}">
        <p14:creationId xmlns:p14="http://schemas.microsoft.com/office/powerpoint/2010/main" val="41861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BA22-4649-46C6-A26E-E4CFF6FE2DF6}"/>
              </a:ext>
            </a:extLst>
          </p:cNvPr>
          <p:cNvSpPr>
            <a:spLocks noGrp="1"/>
          </p:cNvSpPr>
          <p:nvPr>
            <p:ph type="title"/>
          </p:nvPr>
        </p:nvSpPr>
        <p:spPr>
          <a:xfrm>
            <a:off x="1053853" y="116632"/>
            <a:ext cx="8568952" cy="812019"/>
          </a:xfrm>
        </p:spPr>
        <p:txBody>
          <a:bodyPr/>
          <a:lstStyle/>
          <a:p>
            <a:r>
              <a:rPr lang="es-ES" dirty="0"/>
              <a:t>Funciones y parámetros</a:t>
            </a:r>
          </a:p>
        </p:txBody>
      </p:sp>
      <p:pic>
        <p:nvPicPr>
          <p:cNvPr id="4" name="Marcador de contenido 3">
            <a:extLst>
              <a:ext uri="{FF2B5EF4-FFF2-40B4-BE49-F238E27FC236}">
                <a16:creationId xmlns:a16="http://schemas.microsoft.com/office/drawing/2014/main" id="{7E1F9E30-1E87-4CE1-8FC5-C8C93B653D79}"/>
              </a:ext>
            </a:extLst>
          </p:cNvPr>
          <p:cNvPicPr>
            <a:picLocks noGrp="1" noChangeAspect="1"/>
          </p:cNvPicPr>
          <p:nvPr>
            <p:ph idx="1"/>
          </p:nvPr>
        </p:nvPicPr>
        <p:blipFill>
          <a:blip r:embed="rId2"/>
          <a:stretch>
            <a:fillRect/>
          </a:stretch>
        </p:blipFill>
        <p:spPr>
          <a:xfrm>
            <a:off x="1269876" y="1988840"/>
            <a:ext cx="6912768" cy="2417678"/>
          </a:xfrm>
          <a:prstGeom prst="rect">
            <a:avLst/>
          </a:prstGeom>
        </p:spPr>
      </p:pic>
      <p:sp>
        <p:nvSpPr>
          <p:cNvPr id="5" name="Título 1">
            <a:extLst>
              <a:ext uri="{FF2B5EF4-FFF2-40B4-BE49-F238E27FC236}">
                <a16:creationId xmlns:a16="http://schemas.microsoft.com/office/drawing/2014/main" id="{0C768DF6-30A5-4132-8C6C-F90B8617CF0B}"/>
              </a:ext>
            </a:extLst>
          </p:cNvPr>
          <p:cNvSpPr txBox="1">
            <a:spLocks/>
          </p:cNvSpPr>
          <p:nvPr/>
        </p:nvSpPr>
        <p:spPr>
          <a:xfrm>
            <a:off x="1197868" y="1340768"/>
            <a:ext cx="5688632" cy="627017"/>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Sintaxis</a:t>
            </a:r>
          </a:p>
        </p:txBody>
      </p:sp>
    </p:spTree>
    <p:extLst>
      <p:ext uri="{BB962C8B-B14F-4D97-AF65-F5344CB8AC3E}">
        <p14:creationId xmlns:p14="http://schemas.microsoft.com/office/powerpoint/2010/main" val="152464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ACF11-391B-4A0E-98B7-4838F772DA05}"/>
              </a:ext>
            </a:extLst>
          </p:cNvPr>
          <p:cNvSpPr>
            <a:spLocks noGrp="1"/>
          </p:cNvSpPr>
          <p:nvPr>
            <p:ph type="title"/>
          </p:nvPr>
        </p:nvSpPr>
        <p:spPr/>
        <p:txBody>
          <a:bodyPr/>
          <a:lstStyle/>
          <a:p>
            <a:r>
              <a:rPr lang="es-ES" dirty="0"/>
              <a:t>Funciones y parámetros</a:t>
            </a:r>
          </a:p>
        </p:txBody>
      </p:sp>
      <p:sp>
        <p:nvSpPr>
          <p:cNvPr id="8" name="Título 1">
            <a:extLst>
              <a:ext uri="{FF2B5EF4-FFF2-40B4-BE49-F238E27FC236}">
                <a16:creationId xmlns:a16="http://schemas.microsoft.com/office/drawing/2014/main" id="{80ABCEF9-9575-42FE-B77B-57AC859F8616}"/>
              </a:ext>
            </a:extLst>
          </p:cNvPr>
          <p:cNvSpPr txBox="1">
            <a:spLocks/>
          </p:cNvSpPr>
          <p:nvPr/>
        </p:nvSpPr>
        <p:spPr>
          <a:xfrm>
            <a:off x="862820" y="1916832"/>
            <a:ext cx="3960440"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opcionales</a:t>
            </a:r>
          </a:p>
        </p:txBody>
      </p:sp>
      <p:pic>
        <p:nvPicPr>
          <p:cNvPr id="9" name="Imagen 8">
            <a:extLst>
              <a:ext uri="{FF2B5EF4-FFF2-40B4-BE49-F238E27FC236}">
                <a16:creationId xmlns:a16="http://schemas.microsoft.com/office/drawing/2014/main" id="{5A307C08-9C03-44F8-8352-BBF7FFE96FBD}"/>
              </a:ext>
            </a:extLst>
          </p:cNvPr>
          <p:cNvPicPr>
            <a:picLocks noChangeAspect="1"/>
          </p:cNvPicPr>
          <p:nvPr/>
        </p:nvPicPr>
        <p:blipFill rotWithShape="1">
          <a:blip r:embed="rId2"/>
          <a:srcRect l="2369" r="4052"/>
          <a:stretch/>
        </p:blipFill>
        <p:spPr>
          <a:xfrm>
            <a:off x="5590356" y="2420888"/>
            <a:ext cx="6311252" cy="1800200"/>
          </a:xfrm>
          <a:prstGeom prst="rect">
            <a:avLst/>
          </a:prstGeom>
        </p:spPr>
      </p:pic>
      <p:sp>
        <p:nvSpPr>
          <p:cNvPr id="10" name="Título 1">
            <a:extLst>
              <a:ext uri="{FF2B5EF4-FFF2-40B4-BE49-F238E27FC236}">
                <a16:creationId xmlns:a16="http://schemas.microsoft.com/office/drawing/2014/main" id="{6A5D2347-F32C-4AAD-96EB-E9C7350EEC96}"/>
              </a:ext>
            </a:extLst>
          </p:cNvPr>
          <p:cNvSpPr txBox="1">
            <a:spLocks/>
          </p:cNvSpPr>
          <p:nvPr/>
        </p:nvSpPr>
        <p:spPr>
          <a:xfrm>
            <a:off x="5446340" y="1922377"/>
            <a:ext cx="5189848"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con valores por defecto</a:t>
            </a:r>
          </a:p>
        </p:txBody>
      </p:sp>
      <p:pic>
        <p:nvPicPr>
          <p:cNvPr id="11" name="Imagen 10">
            <a:extLst>
              <a:ext uri="{FF2B5EF4-FFF2-40B4-BE49-F238E27FC236}">
                <a16:creationId xmlns:a16="http://schemas.microsoft.com/office/drawing/2014/main" id="{0B5C234B-E950-4273-8F68-175D59848E14}"/>
              </a:ext>
            </a:extLst>
          </p:cNvPr>
          <p:cNvPicPr>
            <a:picLocks noChangeAspect="1"/>
          </p:cNvPicPr>
          <p:nvPr/>
        </p:nvPicPr>
        <p:blipFill>
          <a:blip r:embed="rId3"/>
          <a:stretch>
            <a:fillRect/>
          </a:stretch>
        </p:blipFill>
        <p:spPr>
          <a:xfrm>
            <a:off x="1006836" y="2420888"/>
            <a:ext cx="4268582" cy="2880320"/>
          </a:xfrm>
          <a:prstGeom prst="rect">
            <a:avLst/>
          </a:prstGeom>
        </p:spPr>
      </p:pic>
    </p:spTree>
    <p:extLst>
      <p:ext uri="{BB962C8B-B14F-4D97-AF65-F5344CB8AC3E}">
        <p14:creationId xmlns:p14="http://schemas.microsoft.com/office/powerpoint/2010/main" val="17007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50930-5EC1-428E-90D2-433087F47FDC}"/>
              </a:ext>
            </a:extLst>
          </p:cNvPr>
          <p:cNvSpPr>
            <a:spLocks noGrp="1"/>
          </p:cNvSpPr>
          <p:nvPr>
            <p:ph type="title"/>
          </p:nvPr>
        </p:nvSpPr>
        <p:spPr/>
        <p:txBody>
          <a:bodyPr/>
          <a:lstStyle/>
          <a:p>
            <a:r>
              <a:rPr lang="es-ES" dirty="0"/>
              <a:t>Funciones y parámetros</a:t>
            </a:r>
          </a:p>
        </p:txBody>
      </p:sp>
      <p:pic>
        <p:nvPicPr>
          <p:cNvPr id="4" name="Imagen 3">
            <a:extLst>
              <a:ext uri="{FF2B5EF4-FFF2-40B4-BE49-F238E27FC236}">
                <a16:creationId xmlns:a16="http://schemas.microsoft.com/office/drawing/2014/main" id="{0D628E9B-D497-48AA-A513-A6268F52CBAA}"/>
              </a:ext>
            </a:extLst>
          </p:cNvPr>
          <p:cNvPicPr>
            <a:picLocks noChangeAspect="1"/>
          </p:cNvPicPr>
          <p:nvPr/>
        </p:nvPicPr>
        <p:blipFill>
          <a:blip r:embed="rId2"/>
          <a:stretch>
            <a:fillRect/>
          </a:stretch>
        </p:blipFill>
        <p:spPr>
          <a:xfrm>
            <a:off x="1363981" y="2420888"/>
            <a:ext cx="4651582" cy="2592288"/>
          </a:xfrm>
          <a:prstGeom prst="rect">
            <a:avLst/>
          </a:prstGeom>
        </p:spPr>
      </p:pic>
      <p:sp>
        <p:nvSpPr>
          <p:cNvPr id="5" name="Título 1">
            <a:extLst>
              <a:ext uri="{FF2B5EF4-FFF2-40B4-BE49-F238E27FC236}">
                <a16:creationId xmlns:a16="http://schemas.microsoft.com/office/drawing/2014/main" id="{F0C4606F-3D9F-4F1C-9DEE-07ACA2818B10}"/>
              </a:ext>
            </a:extLst>
          </p:cNvPr>
          <p:cNvSpPr txBox="1">
            <a:spLocks/>
          </p:cNvSpPr>
          <p:nvPr/>
        </p:nvSpPr>
        <p:spPr>
          <a:xfrm>
            <a:off x="1250711" y="1945705"/>
            <a:ext cx="4651581" cy="432048"/>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Funciones Flecha</a:t>
            </a:r>
          </a:p>
        </p:txBody>
      </p:sp>
    </p:spTree>
    <p:extLst>
      <p:ext uri="{BB962C8B-B14F-4D97-AF65-F5344CB8AC3E}">
        <p14:creationId xmlns:p14="http://schemas.microsoft.com/office/powerpoint/2010/main" val="12889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569D8-74A9-481E-9CF3-D934C2F08BF6}"/>
              </a:ext>
            </a:extLst>
          </p:cNvPr>
          <p:cNvSpPr>
            <a:spLocks noGrp="1"/>
          </p:cNvSpPr>
          <p:nvPr>
            <p:ph type="title"/>
          </p:nvPr>
        </p:nvSpPr>
        <p:spPr/>
        <p:txBody>
          <a:bodyPr/>
          <a:lstStyle/>
          <a:p>
            <a:r>
              <a:rPr lang="es-ES" dirty="0"/>
              <a:t>Clases e Interfaces</a:t>
            </a:r>
          </a:p>
        </p:txBody>
      </p:sp>
      <p:pic>
        <p:nvPicPr>
          <p:cNvPr id="4" name="Marcador de contenido 3">
            <a:extLst>
              <a:ext uri="{FF2B5EF4-FFF2-40B4-BE49-F238E27FC236}">
                <a16:creationId xmlns:a16="http://schemas.microsoft.com/office/drawing/2014/main" id="{57FCAE3E-2CDA-4F88-8A1A-28387C08FF63}"/>
              </a:ext>
            </a:extLst>
          </p:cNvPr>
          <p:cNvPicPr>
            <a:picLocks noGrp="1" noChangeAspect="1"/>
          </p:cNvPicPr>
          <p:nvPr>
            <p:ph idx="1"/>
          </p:nvPr>
        </p:nvPicPr>
        <p:blipFill>
          <a:blip r:embed="rId2"/>
          <a:stretch>
            <a:fillRect/>
          </a:stretch>
        </p:blipFill>
        <p:spPr>
          <a:xfrm>
            <a:off x="1189302" y="1700808"/>
            <a:ext cx="3771095" cy="4462463"/>
          </a:xfrm>
          <a:prstGeom prst="rect">
            <a:avLst/>
          </a:prstGeom>
        </p:spPr>
      </p:pic>
      <p:pic>
        <p:nvPicPr>
          <p:cNvPr id="3" name="Imagen 2">
            <a:extLst>
              <a:ext uri="{FF2B5EF4-FFF2-40B4-BE49-F238E27FC236}">
                <a16:creationId xmlns:a16="http://schemas.microsoft.com/office/drawing/2014/main" id="{60BAA1C4-04B3-44B3-831A-D8DEFDD1F353}"/>
              </a:ext>
            </a:extLst>
          </p:cNvPr>
          <p:cNvPicPr>
            <a:picLocks noChangeAspect="1"/>
          </p:cNvPicPr>
          <p:nvPr/>
        </p:nvPicPr>
        <p:blipFill>
          <a:blip r:embed="rId3"/>
          <a:stretch>
            <a:fillRect/>
          </a:stretch>
        </p:blipFill>
        <p:spPr>
          <a:xfrm>
            <a:off x="5649342" y="1700808"/>
            <a:ext cx="5930042" cy="4462463"/>
          </a:xfrm>
          <a:prstGeom prst="rect">
            <a:avLst/>
          </a:prstGeom>
        </p:spPr>
      </p:pic>
    </p:spTree>
    <p:extLst>
      <p:ext uri="{BB962C8B-B14F-4D97-AF65-F5344CB8AC3E}">
        <p14:creationId xmlns:p14="http://schemas.microsoft.com/office/powerpoint/2010/main" val="170216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E3D2C-CA2D-42B6-B526-96DF51D1275C}"/>
              </a:ext>
            </a:extLst>
          </p:cNvPr>
          <p:cNvSpPr>
            <a:spLocks noGrp="1"/>
          </p:cNvSpPr>
          <p:nvPr>
            <p:ph type="title"/>
          </p:nvPr>
        </p:nvSpPr>
        <p:spPr/>
        <p:txBody>
          <a:bodyPr/>
          <a:lstStyle/>
          <a:p>
            <a:r>
              <a:rPr lang="es-ES" dirty="0"/>
              <a:t>Novedades </a:t>
            </a:r>
            <a:r>
              <a:rPr lang="es-ES" dirty="0" err="1"/>
              <a:t>Javascript</a:t>
            </a:r>
            <a:endParaRPr lang="es-ES" dirty="0"/>
          </a:p>
        </p:txBody>
      </p:sp>
      <p:sp>
        <p:nvSpPr>
          <p:cNvPr id="3" name="Marcador de contenido 2">
            <a:extLst>
              <a:ext uri="{FF2B5EF4-FFF2-40B4-BE49-F238E27FC236}">
                <a16:creationId xmlns:a16="http://schemas.microsoft.com/office/drawing/2014/main" id="{05914F9B-FEBB-43FE-B0A7-F5E4335A51FB}"/>
              </a:ext>
            </a:extLst>
          </p:cNvPr>
          <p:cNvSpPr>
            <a:spLocks noGrp="1"/>
          </p:cNvSpPr>
          <p:nvPr>
            <p:ph idx="1"/>
          </p:nvPr>
        </p:nvSpPr>
        <p:spPr/>
        <p:txBody>
          <a:bodyPr/>
          <a:lstStyle/>
          <a:p>
            <a:r>
              <a:rPr lang="es-ES" dirty="0"/>
              <a:t>Plantillas literales</a:t>
            </a:r>
          </a:p>
          <a:p>
            <a:r>
              <a:rPr lang="es-ES" dirty="0"/>
              <a:t>Manejo de arreglos con programación funcional</a:t>
            </a:r>
          </a:p>
          <a:p>
            <a:pPr lvl="1"/>
            <a:r>
              <a:rPr lang="es-ES" dirty="0" err="1"/>
              <a:t>Map</a:t>
            </a:r>
            <a:endParaRPr lang="es-ES" dirty="0"/>
          </a:p>
          <a:p>
            <a:pPr lvl="1"/>
            <a:r>
              <a:rPr lang="es-ES" dirty="0" err="1"/>
              <a:t>Filter</a:t>
            </a:r>
            <a:endParaRPr lang="es-ES" dirty="0"/>
          </a:p>
          <a:p>
            <a:pPr lvl="1"/>
            <a:r>
              <a:rPr lang="es-ES" dirty="0"/>
              <a:t>Reduce</a:t>
            </a:r>
          </a:p>
          <a:p>
            <a:pPr lvl="1"/>
            <a:r>
              <a:rPr lang="es-ES" dirty="0" err="1"/>
              <a:t>Foreach</a:t>
            </a:r>
            <a:endParaRPr lang="es-ES" dirty="0"/>
          </a:p>
          <a:p>
            <a:pPr lvl="1"/>
            <a:r>
              <a:rPr lang="es-ES" dirty="0" err="1"/>
              <a:t>Find</a:t>
            </a:r>
            <a:endParaRPr lang="es-ES" dirty="0"/>
          </a:p>
        </p:txBody>
      </p:sp>
    </p:spTree>
    <p:extLst>
      <p:ext uri="{BB962C8B-B14F-4D97-AF65-F5344CB8AC3E}">
        <p14:creationId xmlns:p14="http://schemas.microsoft.com/office/powerpoint/2010/main" val="362044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4378762"/>
          </a:xfrm>
        </p:spPr>
        <p:txBody>
          <a:bodyPr anchor="ctr">
            <a:normAutofit/>
          </a:bodyPr>
          <a:lstStyle/>
          <a:p>
            <a:pPr algn="ctr"/>
            <a:r>
              <a:rPr lang="es-ES" sz="6000" dirty="0"/>
              <a:t>Preguntas y Respuestas</a:t>
            </a:r>
          </a:p>
        </p:txBody>
      </p:sp>
      <p:pic>
        <p:nvPicPr>
          <p:cNvPr id="3" name="Imagen 2">
            <a:extLst>
              <a:ext uri="{FF2B5EF4-FFF2-40B4-BE49-F238E27FC236}">
                <a16:creationId xmlns:a16="http://schemas.microsoft.com/office/drawing/2014/main" id="{07C9B1F9-3889-4C96-BC0F-876370776B7E}"/>
              </a:ext>
            </a:extLst>
          </p:cNvPr>
          <p:cNvPicPr>
            <a:picLocks noChangeAspect="1"/>
          </p:cNvPicPr>
          <p:nvPr/>
        </p:nvPicPr>
        <p:blipFill>
          <a:blip r:embed="rId2"/>
          <a:stretch>
            <a:fillRect/>
          </a:stretch>
        </p:blipFill>
        <p:spPr>
          <a:xfrm>
            <a:off x="4185854" y="3032956"/>
            <a:ext cx="3817116" cy="2664296"/>
          </a:xfrm>
          <a:prstGeom prst="rect">
            <a:avLst/>
          </a:prstGeom>
        </p:spPr>
      </p:pic>
    </p:spTree>
    <p:extLst>
      <p:ext uri="{BB962C8B-B14F-4D97-AF65-F5344CB8AC3E}">
        <p14:creationId xmlns:p14="http://schemas.microsoft.com/office/powerpoint/2010/main" val="23355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0" y="-13658"/>
            <a:ext cx="12215091" cy="2722578"/>
          </a:xfrm>
        </p:spPr>
        <p:txBody>
          <a:bodyPr anchor="ctr">
            <a:normAutofit/>
          </a:bodyPr>
          <a:lstStyle/>
          <a:p>
            <a:pPr algn="ctr"/>
            <a:r>
              <a:rPr lang="es-ES" sz="6000" dirty="0"/>
              <a:t>Taller</a:t>
            </a:r>
          </a:p>
        </p:txBody>
      </p:sp>
      <p:pic>
        <p:nvPicPr>
          <p:cNvPr id="2050" name="Picture 2" descr="Resultado de imagen para komo lo zupo">
            <a:extLst>
              <a:ext uri="{FF2B5EF4-FFF2-40B4-BE49-F238E27FC236}">
                <a16:creationId xmlns:a16="http://schemas.microsoft.com/office/drawing/2014/main" id="{FEAC3683-FAB1-4384-86C9-BCEFE49DA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244" y="2564904"/>
            <a:ext cx="3317236" cy="331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FE5BF-3D8D-4B7C-A0F8-7FED9EAE18B1}"/>
              </a:ext>
            </a:extLst>
          </p:cNvPr>
          <p:cNvSpPr>
            <a:spLocks noGrp="1"/>
          </p:cNvSpPr>
          <p:nvPr>
            <p:ph type="title"/>
          </p:nvPr>
        </p:nvSpPr>
        <p:spPr>
          <a:xfrm>
            <a:off x="981844" y="274637"/>
            <a:ext cx="10360501" cy="1223963"/>
          </a:xfrm>
        </p:spPr>
        <p:txBody>
          <a:bodyPr/>
          <a:lstStyle/>
          <a:p>
            <a:r>
              <a:rPr lang="es-ES" dirty="0"/>
              <a:t>Breve Historia de Angular</a:t>
            </a:r>
          </a:p>
        </p:txBody>
      </p:sp>
      <p:pic>
        <p:nvPicPr>
          <p:cNvPr id="1028" name="Picture 4" descr="Resultado de imagen para AngularJS vs Angular 7">
            <a:extLst>
              <a:ext uri="{FF2B5EF4-FFF2-40B4-BE49-F238E27FC236}">
                <a16:creationId xmlns:a16="http://schemas.microsoft.com/office/drawing/2014/main" id="{27C2FEA8-CAAF-460C-B9F0-D6A9E76DD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468" y="2060848"/>
            <a:ext cx="5040560"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google">
            <a:extLst>
              <a:ext uri="{FF2B5EF4-FFF2-40B4-BE49-F238E27FC236}">
                <a16:creationId xmlns:a16="http://schemas.microsoft.com/office/drawing/2014/main" id="{528ED4E1-EE4D-4240-A8C8-BE13D1D80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188" y="5157192"/>
            <a:ext cx="3048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356BB5B-F37F-4AF4-A48F-BA691A2C8A3B}"/>
              </a:ext>
            </a:extLst>
          </p:cNvPr>
          <p:cNvSpPr txBox="1"/>
          <p:nvPr/>
        </p:nvSpPr>
        <p:spPr>
          <a:xfrm>
            <a:off x="926525" y="1916833"/>
            <a:ext cx="5527927" cy="3785652"/>
          </a:xfrm>
          <a:prstGeom prst="rect">
            <a:avLst/>
          </a:prstGeom>
          <a:noFill/>
        </p:spPr>
        <p:txBody>
          <a:bodyPr wrap="square" rtlCol="0">
            <a:spAutoFit/>
          </a:bodyPr>
          <a:lstStyle/>
          <a:p>
            <a:pPr marL="342900" indent="-342900">
              <a:buFont typeface="Arial" panose="020B0604020202020204" pitchFamily="34" charset="0"/>
              <a:buChar char="•"/>
            </a:pPr>
            <a:r>
              <a:rPr lang="es-ES" dirty="0"/>
              <a:t>Renderizado del lado del cliente y del servidor.</a:t>
            </a:r>
          </a:p>
          <a:p>
            <a:pPr marL="342900" indent="-342900">
              <a:buFont typeface="Arial" panose="020B0604020202020204" pitchFamily="34" charset="0"/>
              <a:buChar char="•"/>
            </a:pPr>
            <a:r>
              <a:rPr lang="es-ES" dirty="0"/>
              <a:t>Aplicaciones SPA(Single Page </a:t>
            </a:r>
            <a:r>
              <a:rPr lang="es-ES" dirty="0" err="1"/>
              <a:t>Applications</a:t>
            </a:r>
            <a:r>
              <a:rPr lang="es-ES" dirty="0"/>
              <a:t>).</a:t>
            </a:r>
          </a:p>
          <a:p>
            <a:pPr marL="342900" indent="-342900">
              <a:buFont typeface="Arial" panose="020B0604020202020204" pitchFamily="34" charset="0"/>
              <a:buChar char="•"/>
            </a:pPr>
            <a:r>
              <a:rPr lang="es-ES" dirty="0" err="1"/>
              <a:t>AngularJS</a:t>
            </a:r>
            <a:r>
              <a:rPr lang="es-ES" dirty="0"/>
              <a:t> curva de aprendizaje corta pero difícil de mantener</a:t>
            </a:r>
          </a:p>
          <a:p>
            <a:pPr marL="342900" indent="-342900">
              <a:buFont typeface="Arial" panose="020B0604020202020204" pitchFamily="34" charset="0"/>
              <a:buChar char="•"/>
            </a:pPr>
            <a:r>
              <a:rPr lang="es-ES" dirty="0"/>
              <a:t>Angular reescritura del framework</a:t>
            </a:r>
          </a:p>
          <a:p>
            <a:pPr marL="342900" indent="-342900">
              <a:buFont typeface="Arial" panose="020B0604020202020204" pitchFamily="34" charset="0"/>
              <a:buChar char="•"/>
            </a:pPr>
            <a:r>
              <a:rPr lang="es-ES" dirty="0"/>
              <a:t>¿Angular 2, 4, 5, 6 y 7?</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endParaRPr lang="es-ES" dirty="0"/>
          </a:p>
        </p:txBody>
      </p:sp>
    </p:spTree>
    <p:extLst>
      <p:ext uri="{BB962C8B-B14F-4D97-AF65-F5344CB8AC3E}">
        <p14:creationId xmlns:p14="http://schemas.microsoft.com/office/powerpoint/2010/main" val="12890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indent="0" rtl="0">
              <a:buNone/>
            </a:pPr>
            <a:r>
              <a:rPr lang="es-ES" dirty="0"/>
              <a:t>Typescript y Novedades de </a:t>
            </a:r>
            <a:r>
              <a:rPr lang="es-ES" dirty="0" err="1"/>
              <a:t>Javascript</a:t>
            </a:r>
            <a:endParaRPr lang="es-ES" dirty="0"/>
          </a:p>
          <a:p>
            <a:pPr rtl="0"/>
            <a:r>
              <a:rPr lang="es-ES" dirty="0" err="1"/>
              <a:t>Javascript</a:t>
            </a:r>
            <a:r>
              <a:rPr lang="es-ES" dirty="0"/>
              <a:t> VS Typescript</a:t>
            </a:r>
          </a:p>
          <a:p>
            <a:pPr rtl="0"/>
            <a:r>
              <a:rPr lang="es-ES" dirty="0"/>
              <a:t>Variables </a:t>
            </a:r>
            <a:r>
              <a:rPr lang="es-ES" dirty="0" err="1"/>
              <a:t>var</a:t>
            </a:r>
            <a:r>
              <a:rPr lang="es-ES" dirty="0"/>
              <a:t>, </a:t>
            </a:r>
            <a:r>
              <a:rPr lang="es-ES" dirty="0" err="1"/>
              <a:t>let</a:t>
            </a:r>
            <a:r>
              <a:rPr lang="es-ES" dirty="0"/>
              <a:t> y </a:t>
            </a:r>
            <a:r>
              <a:rPr lang="es-ES" dirty="0" err="1"/>
              <a:t>const</a:t>
            </a:r>
            <a:endParaRPr lang="es-ES" dirty="0"/>
          </a:p>
          <a:p>
            <a:pPr rtl="0"/>
            <a:r>
              <a:rPr lang="es-ES" dirty="0"/>
              <a:t>Tipos de datos</a:t>
            </a:r>
          </a:p>
          <a:p>
            <a:r>
              <a:rPr lang="es-ES" dirty="0"/>
              <a:t>Funciones y parámetros</a:t>
            </a:r>
          </a:p>
          <a:p>
            <a:pPr rtl="0"/>
            <a:r>
              <a:rPr lang="es-ES" dirty="0"/>
              <a:t>Clases e Interfaces</a:t>
            </a:r>
          </a:p>
          <a:p>
            <a:r>
              <a:rPr lang="es-ES" dirty="0"/>
              <a:t>Plantillas literales</a:t>
            </a:r>
          </a:p>
          <a:p>
            <a:pPr rtl="0"/>
            <a:r>
              <a:rPr lang="es-ES" dirty="0"/>
              <a:t>Manejo de arreglos con programación funcional.</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1946D-3042-4EFB-BA9F-A55AC507AFBC}"/>
              </a:ext>
            </a:extLst>
          </p:cNvPr>
          <p:cNvSpPr>
            <a:spLocks noGrp="1"/>
          </p:cNvSpPr>
          <p:nvPr>
            <p:ph type="title"/>
          </p:nvPr>
        </p:nvSpPr>
        <p:spPr/>
        <p:txBody>
          <a:bodyPr/>
          <a:lstStyle/>
          <a:p>
            <a:r>
              <a:rPr lang="es-ES" dirty="0" err="1"/>
              <a:t>Versionamiento</a:t>
            </a:r>
            <a:r>
              <a:rPr lang="es-ES" dirty="0"/>
              <a:t> Semántico</a:t>
            </a:r>
          </a:p>
        </p:txBody>
      </p:sp>
      <p:sp>
        <p:nvSpPr>
          <p:cNvPr id="3" name="Marcador de contenido 2">
            <a:extLst>
              <a:ext uri="{FF2B5EF4-FFF2-40B4-BE49-F238E27FC236}">
                <a16:creationId xmlns:a16="http://schemas.microsoft.com/office/drawing/2014/main" id="{40ED057A-D453-4E29-BBD5-B48B560B4AD7}"/>
              </a:ext>
            </a:extLst>
          </p:cNvPr>
          <p:cNvSpPr>
            <a:spLocks noGrp="1"/>
          </p:cNvSpPr>
          <p:nvPr>
            <p:ph idx="1"/>
          </p:nvPr>
        </p:nvSpPr>
        <p:spPr>
          <a:xfrm>
            <a:off x="1218883" y="1701797"/>
            <a:ext cx="10360501" cy="3311379"/>
          </a:xfrm>
        </p:spPr>
        <p:txBody>
          <a:bodyPr/>
          <a:lstStyle/>
          <a:p>
            <a:pPr algn="just"/>
            <a:r>
              <a:rPr lang="es-ES" dirty="0" err="1"/>
              <a:t>Major</a:t>
            </a:r>
            <a:r>
              <a:rPr lang="es-ES" dirty="0"/>
              <a:t>: Cambios en el software que rompen la compatibilidad con versiones anteriores</a:t>
            </a:r>
          </a:p>
          <a:p>
            <a:pPr algn="just"/>
            <a:r>
              <a:rPr lang="es-ES" dirty="0" err="1"/>
              <a:t>Minor</a:t>
            </a:r>
            <a:r>
              <a:rPr lang="es-ES" dirty="0"/>
              <a:t>: Cambios que añaden nuevas funcionalidades y características en el software o modificaciones sobre lo ya existente. Sigue siendo compatible con código actual.</a:t>
            </a:r>
          </a:p>
          <a:p>
            <a:pPr algn="just"/>
            <a:r>
              <a:rPr lang="es-ES" dirty="0" err="1"/>
              <a:t>Patch</a:t>
            </a:r>
            <a:r>
              <a:rPr lang="es-ES" dirty="0"/>
              <a:t>: Arreglo de algún error del software, pero que permite que siga siendo compatible con el código actual.</a:t>
            </a:r>
          </a:p>
          <a:p>
            <a:pPr marL="0" indent="0" algn="just">
              <a:buNone/>
            </a:pPr>
            <a:endParaRPr lang="es-ES" dirty="0"/>
          </a:p>
        </p:txBody>
      </p:sp>
      <p:sp>
        <p:nvSpPr>
          <p:cNvPr id="4" name="Marcador de contenido 2">
            <a:extLst>
              <a:ext uri="{FF2B5EF4-FFF2-40B4-BE49-F238E27FC236}">
                <a16:creationId xmlns:a16="http://schemas.microsoft.com/office/drawing/2014/main" id="{18516AD2-2E8F-4F50-AA60-E468F9E10995}"/>
              </a:ext>
            </a:extLst>
          </p:cNvPr>
          <p:cNvSpPr txBox="1">
            <a:spLocks/>
          </p:cNvSpPr>
          <p:nvPr/>
        </p:nvSpPr>
        <p:spPr>
          <a:xfrm>
            <a:off x="3394112" y="5373216"/>
            <a:ext cx="5400600" cy="52642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just">
              <a:buFont typeface="Arial" pitchFamily="34" charset="0"/>
              <a:buNone/>
            </a:pPr>
            <a:r>
              <a:rPr lang="es-ES" dirty="0"/>
              <a:t>6.0.0  </a:t>
            </a:r>
            <a:r>
              <a:rPr lang="es-ES" dirty="0">
                <a:sym typeface="Wingdings" panose="05000000000000000000" pitchFamily="2" charset="2"/>
              </a:rPr>
              <a:t></a:t>
            </a:r>
            <a:r>
              <a:rPr lang="es-ES" dirty="0"/>
              <a:t>  6.0.1  </a:t>
            </a:r>
            <a:r>
              <a:rPr lang="es-ES" dirty="0">
                <a:sym typeface="Wingdings" panose="05000000000000000000" pitchFamily="2" charset="2"/>
              </a:rPr>
              <a:t>  6.1.0    7.0.0</a:t>
            </a:r>
            <a:endParaRPr lang="es-ES" dirty="0"/>
          </a:p>
        </p:txBody>
      </p:sp>
    </p:spTree>
    <p:extLst>
      <p:ext uri="{BB962C8B-B14F-4D97-AF65-F5344CB8AC3E}">
        <p14:creationId xmlns:p14="http://schemas.microsoft.com/office/powerpoint/2010/main" val="248243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170850"/>
          </a:xfrm>
        </p:spPr>
        <p:txBody>
          <a:bodyPr anchor="ctr">
            <a:normAutofit/>
          </a:bodyPr>
          <a:lstStyle/>
          <a:p>
            <a:pPr algn="ctr"/>
            <a:r>
              <a:rPr lang="es-ES" sz="6000" dirty="0"/>
              <a:t>Instalación y creación de proyecto Angular</a:t>
            </a:r>
          </a:p>
        </p:txBody>
      </p:sp>
      <p:sp>
        <p:nvSpPr>
          <p:cNvPr id="4" name="Rectángulo 3">
            <a:extLst>
              <a:ext uri="{FF2B5EF4-FFF2-40B4-BE49-F238E27FC236}">
                <a16:creationId xmlns:a16="http://schemas.microsoft.com/office/drawing/2014/main" id="{41E6F5DE-ACF9-4178-A10B-D5ACBEBBCB0A}"/>
              </a:ext>
            </a:extLst>
          </p:cNvPr>
          <p:cNvSpPr/>
          <p:nvPr/>
        </p:nvSpPr>
        <p:spPr>
          <a:xfrm>
            <a:off x="0" y="4365104"/>
            <a:ext cx="12188825" cy="646331"/>
          </a:xfrm>
          <a:prstGeom prst="rect">
            <a:avLst/>
          </a:prstGeom>
        </p:spPr>
        <p:txBody>
          <a:bodyPr wrap="square">
            <a:spAutoFit/>
          </a:bodyPr>
          <a:lstStyle/>
          <a:p>
            <a:pPr algn="ctr"/>
            <a:r>
              <a:rPr lang="es-ES" sz="3600" dirty="0"/>
              <a:t>https://angular.io/guide/quickstart</a:t>
            </a:r>
          </a:p>
        </p:txBody>
      </p:sp>
    </p:spTree>
    <p:extLst>
      <p:ext uri="{BB962C8B-B14F-4D97-AF65-F5344CB8AC3E}">
        <p14:creationId xmlns:p14="http://schemas.microsoft.com/office/powerpoint/2010/main" val="41548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818922"/>
          </a:xfrm>
        </p:spPr>
        <p:txBody>
          <a:bodyPr anchor="ctr">
            <a:normAutofit/>
          </a:bodyPr>
          <a:lstStyle/>
          <a:p>
            <a:pPr algn="ctr"/>
            <a:r>
              <a:rPr lang="es-ES" sz="6000" dirty="0"/>
              <a:t>Comandos de Angular CLI</a:t>
            </a:r>
          </a:p>
        </p:txBody>
      </p:sp>
      <p:sp>
        <p:nvSpPr>
          <p:cNvPr id="3" name="Rectángulo 2">
            <a:extLst>
              <a:ext uri="{FF2B5EF4-FFF2-40B4-BE49-F238E27FC236}">
                <a16:creationId xmlns:a16="http://schemas.microsoft.com/office/drawing/2014/main" id="{2D3B5124-6575-4DEC-B54B-C2C0479198B8}"/>
              </a:ext>
            </a:extLst>
          </p:cNvPr>
          <p:cNvSpPr/>
          <p:nvPr/>
        </p:nvSpPr>
        <p:spPr>
          <a:xfrm>
            <a:off x="0" y="4797152"/>
            <a:ext cx="12188825" cy="707886"/>
          </a:xfrm>
          <a:prstGeom prst="rect">
            <a:avLst/>
          </a:prstGeom>
        </p:spPr>
        <p:txBody>
          <a:bodyPr wrap="square">
            <a:spAutoFit/>
          </a:bodyPr>
          <a:lstStyle/>
          <a:p>
            <a:pPr algn="ctr"/>
            <a:r>
              <a:rPr lang="es-ES" sz="4000" dirty="0"/>
              <a:t>https://angular.io/cli</a:t>
            </a:r>
          </a:p>
        </p:txBody>
      </p:sp>
    </p:spTree>
    <p:extLst>
      <p:ext uri="{BB962C8B-B14F-4D97-AF65-F5344CB8AC3E}">
        <p14:creationId xmlns:p14="http://schemas.microsoft.com/office/powerpoint/2010/main" val="163265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746914"/>
          </a:xfrm>
        </p:spPr>
        <p:txBody>
          <a:bodyPr anchor="ctr">
            <a:normAutofit/>
          </a:bodyPr>
          <a:lstStyle/>
          <a:p>
            <a:pPr algn="ctr"/>
            <a:r>
              <a:rPr lang="es-ES" sz="6000" dirty="0"/>
              <a:t>Instalación librería de terceros (Angular Material)</a:t>
            </a:r>
          </a:p>
        </p:txBody>
      </p:sp>
      <p:sp>
        <p:nvSpPr>
          <p:cNvPr id="3" name="Rectángulo 2">
            <a:extLst>
              <a:ext uri="{FF2B5EF4-FFF2-40B4-BE49-F238E27FC236}">
                <a16:creationId xmlns:a16="http://schemas.microsoft.com/office/drawing/2014/main" id="{D74086F9-0314-4A9D-B874-B603364249FD}"/>
              </a:ext>
            </a:extLst>
          </p:cNvPr>
          <p:cNvSpPr/>
          <p:nvPr/>
        </p:nvSpPr>
        <p:spPr>
          <a:xfrm>
            <a:off x="0" y="4509120"/>
            <a:ext cx="12188825" cy="769441"/>
          </a:xfrm>
          <a:prstGeom prst="rect">
            <a:avLst/>
          </a:prstGeom>
        </p:spPr>
        <p:txBody>
          <a:bodyPr wrap="square">
            <a:spAutoFit/>
          </a:bodyPr>
          <a:lstStyle/>
          <a:p>
            <a:pPr algn="ctr"/>
            <a:r>
              <a:rPr lang="es-ES" sz="4400" dirty="0"/>
              <a:t>https://material.angular.io/</a:t>
            </a:r>
          </a:p>
        </p:txBody>
      </p:sp>
    </p:spTree>
    <p:extLst>
      <p:ext uri="{BB962C8B-B14F-4D97-AF65-F5344CB8AC3E}">
        <p14:creationId xmlns:p14="http://schemas.microsoft.com/office/powerpoint/2010/main" val="11953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726DA-5430-4DE5-BB88-50DAE7A8EFE7}"/>
              </a:ext>
            </a:extLst>
          </p:cNvPr>
          <p:cNvSpPr>
            <a:spLocks noGrp="1"/>
          </p:cNvSpPr>
          <p:nvPr>
            <p:ph type="title"/>
          </p:nvPr>
        </p:nvSpPr>
        <p:spPr/>
        <p:txBody>
          <a:bodyPr/>
          <a:lstStyle/>
          <a:p>
            <a:r>
              <a:rPr lang="es-ES" dirty="0"/>
              <a:t>Expresiones en plantillas</a:t>
            </a:r>
          </a:p>
        </p:txBody>
      </p:sp>
      <p:sp>
        <p:nvSpPr>
          <p:cNvPr id="3" name="Marcador de contenido 2">
            <a:extLst>
              <a:ext uri="{FF2B5EF4-FFF2-40B4-BE49-F238E27FC236}">
                <a16:creationId xmlns:a16="http://schemas.microsoft.com/office/drawing/2014/main" id="{07163327-DD1E-484B-9CDA-B91EE285A1FD}"/>
              </a:ext>
            </a:extLst>
          </p:cNvPr>
          <p:cNvSpPr>
            <a:spLocks noGrp="1"/>
          </p:cNvSpPr>
          <p:nvPr>
            <p:ph idx="1"/>
          </p:nvPr>
        </p:nvSpPr>
        <p:spPr/>
        <p:txBody>
          <a:bodyPr/>
          <a:lstStyle/>
          <a:p>
            <a:r>
              <a:rPr lang="es-ES" dirty="0"/>
              <a:t>Interpolación: Ejecución de código JavaScript en el HTML</a:t>
            </a:r>
          </a:p>
          <a:p>
            <a:r>
              <a:rPr lang="es-ES" dirty="0"/>
              <a:t>Operadores en HTML:</a:t>
            </a:r>
          </a:p>
          <a:p>
            <a:pPr lvl="1"/>
            <a:r>
              <a:rPr lang="es-ES" dirty="0"/>
              <a:t>| : Operador de tubería o PIPE.</a:t>
            </a:r>
          </a:p>
          <a:p>
            <a:pPr lvl="1"/>
            <a:r>
              <a:rPr lang="es-ES" dirty="0"/>
              <a:t>?. : Operador de seguridad contra valores nulos o indefinidos</a:t>
            </a:r>
          </a:p>
          <a:p>
            <a:endParaRPr lang="es-ES" dirty="0"/>
          </a:p>
          <a:p>
            <a:endParaRPr lang="es-ES" dirty="0"/>
          </a:p>
        </p:txBody>
      </p:sp>
    </p:spTree>
    <p:extLst>
      <p:ext uri="{BB962C8B-B14F-4D97-AF65-F5344CB8AC3E}">
        <p14:creationId xmlns:p14="http://schemas.microsoft.com/office/powerpoint/2010/main" val="95088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err="1"/>
              <a:t>Property</a:t>
            </a:r>
            <a:r>
              <a:rPr lang="es-ES" dirty="0"/>
              <a:t> </a:t>
            </a:r>
            <a:r>
              <a:rPr lang="es-ES" dirty="0" err="1"/>
              <a:t>Binding</a:t>
            </a:r>
            <a:r>
              <a:rPr lang="es-ES" dirty="0"/>
              <a:t>, </a:t>
            </a:r>
            <a:r>
              <a:rPr lang="es-ES" dirty="0" err="1"/>
              <a:t>Two</a:t>
            </a:r>
            <a:r>
              <a:rPr lang="es-ES" dirty="0"/>
              <a:t> </a:t>
            </a:r>
            <a:r>
              <a:rPr lang="es-ES" dirty="0" err="1"/>
              <a:t>way</a:t>
            </a:r>
            <a:r>
              <a:rPr lang="es-ES" dirty="0"/>
              <a:t> data </a:t>
            </a:r>
            <a:r>
              <a:rPr lang="es-ES" dirty="0" err="1"/>
              <a:t>binding</a:t>
            </a:r>
            <a:r>
              <a:rPr lang="es-ES" dirty="0"/>
              <a:t> y eventos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err="1"/>
              <a:t>Property</a:t>
            </a:r>
            <a:r>
              <a:rPr lang="es-ES" dirty="0"/>
              <a:t> </a:t>
            </a:r>
            <a:r>
              <a:rPr lang="es-ES" dirty="0" err="1"/>
              <a:t>Binding</a:t>
            </a:r>
            <a:r>
              <a:rPr lang="es-ES" dirty="0"/>
              <a:t>: Permite el enlace de datos de forma unidireccional.</a:t>
            </a:r>
          </a:p>
          <a:p>
            <a:r>
              <a:rPr lang="es-ES" dirty="0" err="1"/>
              <a:t>Two</a:t>
            </a:r>
            <a:r>
              <a:rPr lang="es-ES" dirty="0"/>
              <a:t> </a:t>
            </a:r>
            <a:r>
              <a:rPr lang="es-ES" dirty="0" err="1"/>
              <a:t>way</a:t>
            </a:r>
            <a:r>
              <a:rPr lang="es-ES" dirty="0"/>
              <a:t> data </a:t>
            </a:r>
            <a:r>
              <a:rPr lang="es-ES" dirty="0" err="1"/>
              <a:t>bingding</a:t>
            </a:r>
            <a:r>
              <a:rPr lang="es-ES" dirty="0"/>
              <a:t>: Permite el enlace de datos de forma bidireccional.</a:t>
            </a:r>
          </a:p>
          <a:p>
            <a:r>
              <a:rPr lang="es-ES" dirty="0"/>
              <a:t>Eventos: Puede ser un evento al hacer </a:t>
            </a:r>
            <a:r>
              <a:rPr lang="es-ES" dirty="0" err="1"/>
              <a:t>click</a:t>
            </a:r>
            <a:r>
              <a:rPr lang="es-ES" dirty="0"/>
              <a:t>, doble </a:t>
            </a:r>
            <a:r>
              <a:rPr lang="es-ES" dirty="0" err="1"/>
              <a:t>click</a:t>
            </a:r>
            <a:r>
              <a:rPr lang="es-ES" dirty="0"/>
              <a:t>, </a:t>
            </a:r>
            <a:r>
              <a:rPr lang="es-ES" dirty="0" err="1"/>
              <a:t>enter</a:t>
            </a:r>
            <a:r>
              <a:rPr lang="es-ES" dirty="0"/>
              <a:t>, </a:t>
            </a:r>
            <a:r>
              <a:rPr lang="es-ES" dirty="0" err="1"/>
              <a:t>focus</a:t>
            </a:r>
            <a:r>
              <a:rPr lang="es-ES" dirty="0"/>
              <a:t> </a:t>
            </a:r>
            <a:r>
              <a:rPr lang="es-ES" dirty="0" err="1"/>
              <a:t>etc</a:t>
            </a:r>
            <a:r>
              <a:rPr lang="es-ES" dirty="0"/>
              <a:t>… en un componente.</a:t>
            </a:r>
          </a:p>
        </p:txBody>
      </p:sp>
    </p:spTree>
    <p:extLst>
      <p:ext uri="{BB962C8B-B14F-4D97-AF65-F5344CB8AC3E}">
        <p14:creationId xmlns:p14="http://schemas.microsoft.com/office/powerpoint/2010/main" val="390142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a:xfrm>
            <a:off x="1053852" y="274637"/>
            <a:ext cx="10360501" cy="1223963"/>
          </a:xfrm>
        </p:spPr>
        <p:txBody>
          <a:bodyPr/>
          <a:lstStyle/>
          <a:p>
            <a:r>
              <a:rPr lang="es-ES" dirty="0"/>
              <a:t>Componentes y su ciclo de vida</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a:xfrm>
            <a:off x="1053852" y="1701797"/>
            <a:ext cx="5811633" cy="4462272"/>
          </a:xfrm>
        </p:spPr>
        <p:txBody>
          <a:bodyPr/>
          <a:lstStyle/>
          <a:p>
            <a:r>
              <a:rPr lang="es-ES" dirty="0"/>
              <a:t>Clase que utiliza el decorador @</a:t>
            </a:r>
            <a:r>
              <a:rPr lang="es-ES" dirty="0" err="1"/>
              <a:t>Component</a:t>
            </a:r>
            <a:r>
              <a:rPr lang="es-ES" dirty="0"/>
              <a:t>.</a:t>
            </a:r>
          </a:p>
          <a:p>
            <a:r>
              <a:rPr lang="es-ES" dirty="0"/>
              <a:t>Asocia una vista HTML, lógica con un archivo </a:t>
            </a:r>
            <a:r>
              <a:rPr lang="es-ES" dirty="0" err="1"/>
              <a:t>TS</a:t>
            </a:r>
            <a:r>
              <a:rPr lang="es-ES" dirty="0"/>
              <a:t> y Estilos con un archivo </a:t>
            </a:r>
            <a:r>
              <a:rPr lang="es-ES" dirty="0" err="1"/>
              <a:t>css</a:t>
            </a:r>
            <a:r>
              <a:rPr lang="es-ES" dirty="0"/>
              <a:t>, </a:t>
            </a:r>
            <a:r>
              <a:rPr lang="es-ES" dirty="0" err="1"/>
              <a:t>scss</a:t>
            </a:r>
            <a:r>
              <a:rPr lang="es-ES" dirty="0"/>
              <a:t>, </a:t>
            </a:r>
            <a:r>
              <a:rPr lang="es-ES" dirty="0" err="1"/>
              <a:t>etc</a:t>
            </a:r>
            <a:r>
              <a:rPr lang="es-ES" dirty="0"/>
              <a:t>…</a:t>
            </a:r>
          </a:p>
          <a:p>
            <a:r>
              <a:rPr lang="es-ES" dirty="0"/>
              <a:t>Permite encapsular una funcionalidad especifica</a:t>
            </a:r>
          </a:p>
          <a:p>
            <a:r>
              <a:rPr lang="es-ES" dirty="0"/>
              <a:t>Reutilización de componentes</a:t>
            </a:r>
          </a:p>
        </p:txBody>
      </p:sp>
      <p:pic>
        <p:nvPicPr>
          <p:cNvPr id="4" name="Imagen 3">
            <a:extLst>
              <a:ext uri="{FF2B5EF4-FFF2-40B4-BE49-F238E27FC236}">
                <a16:creationId xmlns:a16="http://schemas.microsoft.com/office/drawing/2014/main" id="{E5D5E0B4-463B-473F-846E-68DB0D76A012}"/>
              </a:ext>
            </a:extLst>
          </p:cNvPr>
          <p:cNvPicPr>
            <a:picLocks noChangeAspect="1"/>
          </p:cNvPicPr>
          <p:nvPr/>
        </p:nvPicPr>
        <p:blipFill>
          <a:blip r:embed="rId2"/>
          <a:stretch>
            <a:fillRect/>
          </a:stretch>
        </p:blipFill>
        <p:spPr>
          <a:xfrm>
            <a:off x="6814492" y="1701797"/>
            <a:ext cx="5040560" cy="3712741"/>
          </a:xfrm>
          <a:prstGeom prst="rect">
            <a:avLst/>
          </a:prstGeom>
        </p:spPr>
      </p:pic>
    </p:spTree>
    <p:extLst>
      <p:ext uri="{BB962C8B-B14F-4D97-AF65-F5344CB8AC3E}">
        <p14:creationId xmlns:p14="http://schemas.microsoft.com/office/powerpoint/2010/main" val="152619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D4C7E-9CE1-4FF3-8052-9D964C6C3915}"/>
              </a:ext>
            </a:extLst>
          </p:cNvPr>
          <p:cNvSpPr>
            <a:spLocks noGrp="1"/>
          </p:cNvSpPr>
          <p:nvPr>
            <p:ph type="title"/>
          </p:nvPr>
        </p:nvSpPr>
        <p:spPr>
          <a:xfrm>
            <a:off x="778184" y="188640"/>
            <a:ext cx="10360501" cy="1223963"/>
          </a:xfrm>
        </p:spPr>
        <p:txBody>
          <a:bodyPr/>
          <a:lstStyle/>
          <a:p>
            <a:r>
              <a:rPr lang="es-ES" dirty="0"/>
              <a:t>Ciclo de vida de un componente</a:t>
            </a:r>
          </a:p>
        </p:txBody>
      </p:sp>
      <p:graphicFrame>
        <p:nvGraphicFramePr>
          <p:cNvPr id="8" name="Diagrama 7">
            <a:extLst>
              <a:ext uri="{FF2B5EF4-FFF2-40B4-BE49-F238E27FC236}">
                <a16:creationId xmlns:a16="http://schemas.microsoft.com/office/drawing/2014/main" id="{FF721FD2-8D30-4FD5-9783-BAD52D2509C8}"/>
              </a:ext>
            </a:extLst>
          </p:cNvPr>
          <p:cNvGraphicFramePr/>
          <p:nvPr>
            <p:extLst>
              <p:ext uri="{D42A27DB-BD31-4B8C-83A1-F6EECF244321}">
                <p14:modId xmlns:p14="http://schemas.microsoft.com/office/powerpoint/2010/main" val="2138904976"/>
              </p:ext>
            </p:extLst>
          </p:nvPr>
        </p:nvGraphicFramePr>
        <p:xfrm>
          <a:off x="778184" y="1700808"/>
          <a:ext cx="10801200" cy="365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Inputs &amp; Outputs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a:t>Permiten la comunicación e interacción entre componentes padre e hijo y viceversa.</a:t>
            </a:r>
          </a:p>
          <a:p>
            <a:r>
              <a:rPr lang="es-ES" dirty="0"/>
              <a:t>El decorador @Input es para enviar parámetros a un componente hijo.</a:t>
            </a:r>
          </a:p>
          <a:p>
            <a:r>
              <a:rPr lang="es-ES" dirty="0"/>
              <a:t>El decorador @Output se utiliza para regresar información al componente padre.</a:t>
            </a:r>
          </a:p>
          <a:p>
            <a:endParaRPr lang="es-ES" dirty="0"/>
          </a:p>
        </p:txBody>
      </p:sp>
      <p:pic>
        <p:nvPicPr>
          <p:cNvPr id="4" name="Imagen 3">
            <a:extLst>
              <a:ext uri="{FF2B5EF4-FFF2-40B4-BE49-F238E27FC236}">
                <a16:creationId xmlns:a16="http://schemas.microsoft.com/office/drawing/2014/main" id="{3988FE0C-D8F9-47AA-9EA9-C252F84DD559}"/>
              </a:ext>
            </a:extLst>
          </p:cNvPr>
          <p:cNvPicPr>
            <a:picLocks noChangeAspect="1"/>
          </p:cNvPicPr>
          <p:nvPr/>
        </p:nvPicPr>
        <p:blipFill>
          <a:blip r:embed="rId2"/>
          <a:stretch>
            <a:fillRect/>
          </a:stretch>
        </p:blipFill>
        <p:spPr>
          <a:xfrm>
            <a:off x="2422004" y="4938944"/>
            <a:ext cx="8398554" cy="1225125"/>
          </a:xfrm>
          <a:prstGeom prst="rect">
            <a:avLst/>
          </a:prstGeom>
        </p:spPr>
      </p:pic>
    </p:spTree>
    <p:extLst>
      <p:ext uri="{BB962C8B-B14F-4D97-AF65-F5344CB8AC3E}">
        <p14:creationId xmlns:p14="http://schemas.microsoft.com/office/powerpoint/2010/main" val="34591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err="1"/>
              <a:t>ViewChild</a:t>
            </a:r>
            <a:endParaRPr lang="es-ES" dirty="0"/>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a:t>Permite acceder a las propiedades y funciones desde el componte padre hacia el componente hijo.</a:t>
            </a:r>
          </a:p>
          <a:p>
            <a:r>
              <a:rPr lang="es-ES" dirty="0"/>
              <a:t>Se utiliza el decorador @</a:t>
            </a:r>
            <a:r>
              <a:rPr lang="es-ES" dirty="0" err="1"/>
              <a:t>ViewChild</a:t>
            </a:r>
            <a:r>
              <a:rPr lang="es-ES" dirty="0"/>
              <a:t> para inyectar el componente hijo como propiedad en el componente padre.</a:t>
            </a:r>
          </a:p>
          <a:p>
            <a:r>
              <a:rPr lang="es-ES" dirty="0"/>
              <a:t>Solo se podrá acceder a aquellas propiedades del componente hijo que sean publicas.</a:t>
            </a:r>
          </a:p>
          <a:p>
            <a:endParaRPr lang="es-ES" dirty="0"/>
          </a:p>
        </p:txBody>
      </p:sp>
      <p:pic>
        <p:nvPicPr>
          <p:cNvPr id="4" name="Imagen 3">
            <a:extLst>
              <a:ext uri="{FF2B5EF4-FFF2-40B4-BE49-F238E27FC236}">
                <a16:creationId xmlns:a16="http://schemas.microsoft.com/office/drawing/2014/main" id="{7FA6A325-CC50-43CB-9AA7-77CFBA1C8F63}"/>
              </a:ext>
            </a:extLst>
          </p:cNvPr>
          <p:cNvPicPr>
            <a:picLocks noChangeAspect="1"/>
          </p:cNvPicPr>
          <p:nvPr/>
        </p:nvPicPr>
        <p:blipFill>
          <a:blip r:embed="rId2"/>
          <a:stretch>
            <a:fillRect/>
          </a:stretch>
        </p:blipFill>
        <p:spPr>
          <a:xfrm>
            <a:off x="2494012" y="5013176"/>
            <a:ext cx="7715146" cy="720080"/>
          </a:xfrm>
          <a:prstGeom prst="rect">
            <a:avLst/>
          </a:prstGeom>
        </p:spPr>
      </p:pic>
    </p:spTree>
    <p:extLst>
      <p:ext uri="{BB962C8B-B14F-4D97-AF65-F5344CB8AC3E}">
        <p14:creationId xmlns:p14="http://schemas.microsoft.com/office/powerpoint/2010/main" val="402313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Instalación y Configuraciones iniciales</a:t>
            </a:r>
            <a:endParaRPr lang="es-ES" sz="2400" dirty="0"/>
          </a:p>
          <a:p>
            <a:r>
              <a:rPr lang="es-ES" dirty="0"/>
              <a:t>Instalación de </a:t>
            </a:r>
            <a:r>
              <a:rPr lang="es-ES" dirty="0" err="1"/>
              <a:t>NodeJS</a:t>
            </a:r>
            <a:endParaRPr lang="es-ES" dirty="0"/>
          </a:p>
          <a:p>
            <a:r>
              <a:rPr lang="es-ES" dirty="0"/>
              <a:t>Instalación de Angular CLI</a:t>
            </a:r>
          </a:p>
          <a:p>
            <a:r>
              <a:rPr lang="es-ES" dirty="0"/>
              <a:t>Creación y Estructura de un proyecto Angular</a:t>
            </a:r>
            <a:endParaRPr lang="es-ES" sz="2400" dirty="0"/>
          </a:p>
          <a:p>
            <a:r>
              <a:rPr lang="es-ES" dirty="0"/>
              <a:t>Instalación librería de terceros (Angular Material)</a:t>
            </a:r>
            <a:endParaRPr lang="es-ES" sz="2400" dirty="0"/>
          </a:p>
        </p:txBody>
      </p:sp>
    </p:spTree>
    <p:extLst>
      <p:ext uri="{BB962C8B-B14F-4D97-AF65-F5344CB8AC3E}">
        <p14:creationId xmlns:p14="http://schemas.microsoft.com/office/powerpoint/2010/main" val="325208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22071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normAutofit/>
          </a:bodyPr>
          <a:lstStyle/>
          <a:p>
            <a:r>
              <a:rPr lang="es-ES" sz="4800" dirty="0"/>
              <a:t>TALLER</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normAutofit fontScale="85000" lnSpcReduction="20000"/>
          </a:bodyPr>
          <a:lstStyle/>
          <a:p>
            <a:pPr marL="0" indent="0">
              <a:buNone/>
            </a:pPr>
            <a:r>
              <a:rPr lang="es-ES" dirty="0"/>
              <a:t>Crear una aplicación angular que sirva como un contador de números.</a:t>
            </a:r>
          </a:p>
          <a:p>
            <a:pPr marL="0" indent="0">
              <a:buNone/>
            </a:pPr>
            <a:r>
              <a:rPr lang="es-ES" dirty="0"/>
              <a:t>Donde se utilizaran dos componentes: </a:t>
            </a:r>
          </a:p>
          <a:p>
            <a:pPr>
              <a:buFontTx/>
              <a:buChar char="-"/>
            </a:pPr>
            <a:r>
              <a:rPr lang="es-ES" dirty="0"/>
              <a:t>El componente padre tendrá tres botones para incrementar, decrementar y reiniciar el contador, cada uno de ellos se comunicara con un método del componente hijo para realizar su acción.</a:t>
            </a:r>
          </a:p>
          <a:p>
            <a:pPr>
              <a:buFontTx/>
              <a:buChar char="-"/>
            </a:pPr>
            <a:r>
              <a:rPr lang="es-ES" dirty="0"/>
              <a:t>El componente hijo mostrara el contador y tendrán los respectivos métodos para incrementar, decrementar y reiniciar el contador.</a:t>
            </a:r>
          </a:p>
          <a:p>
            <a:pPr>
              <a:buFontTx/>
              <a:buChar char="-"/>
            </a:pPr>
            <a:r>
              <a:rPr lang="es-ES" dirty="0"/>
              <a:t>El componente padre le podrá pasar un valor inicial desde donde se iniciara el contador, así como el componente hijo le podrá avisar al componente padre que el contador se ha reiniciado para que el componente padre pueda mostrar un mensaje de alerta indicando que se reinicio el contador.</a:t>
            </a:r>
          </a:p>
          <a:p>
            <a:pPr>
              <a:buFontTx/>
              <a:buChar char="-"/>
            </a:pPr>
            <a:r>
              <a:rPr lang="es-ES" dirty="0"/>
              <a:t>Utilizar @Input, @Output  y @</a:t>
            </a:r>
            <a:r>
              <a:rPr lang="es-ES" dirty="0" err="1"/>
              <a:t>ViewChild</a:t>
            </a:r>
            <a:endParaRPr lang="es-ES" dirty="0"/>
          </a:p>
        </p:txBody>
      </p:sp>
    </p:spTree>
    <p:extLst>
      <p:ext uri="{BB962C8B-B14F-4D97-AF65-F5344CB8AC3E}">
        <p14:creationId xmlns:p14="http://schemas.microsoft.com/office/powerpoint/2010/main" val="21501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83100-E3FB-4717-B85E-73D43C8F1DB3}"/>
              </a:ext>
            </a:extLst>
          </p:cNvPr>
          <p:cNvSpPr>
            <a:spLocks noGrp="1"/>
          </p:cNvSpPr>
          <p:nvPr>
            <p:ph type="title"/>
          </p:nvPr>
        </p:nvSpPr>
        <p:spPr/>
        <p:txBody>
          <a:bodyPr/>
          <a:lstStyle/>
          <a:p>
            <a:r>
              <a:rPr lang="es-ES" dirty="0"/>
              <a:t>Directivas</a:t>
            </a:r>
          </a:p>
        </p:txBody>
      </p:sp>
      <p:sp>
        <p:nvSpPr>
          <p:cNvPr id="3" name="Marcador de contenido 2">
            <a:extLst>
              <a:ext uri="{FF2B5EF4-FFF2-40B4-BE49-F238E27FC236}">
                <a16:creationId xmlns:a16="http://schemas.microsoft.com/office/drawing/2014/main" id="{11CD8C93-B4C2-4E56-BAEF-8BA95C1A7028}"/>
              </a:ext>
            </a:extLst>
          </p:cNvPr>
          <p:cNvSpPr>
            <a:spLocks noGrp="1"/>
          </p:cNvSpPr>
          <p:nvPr>
            <p:ph idx="1"/>
          </p:nvPr>
        </p:nvSpPr>
        <p:spPr>
          <a:xfrm>
            <a:off x="1218883" y="1701796"/>
            <a:ext cx="5523601" cy="4679531"/>
          </a:xfrm>
        </p:spPr>
        <p:txBody>
          <a:bodyPr/>
          <a:lstStyle/>
          <a:p>
            <a:r>
              <a:rPr lang="es-ES" dirty="0"/>
              <a:t>Instrucciones que se ejecutan sobre los elementos del HTML</a:t>
            </a:r>
          </a:p>
          <a:p>
            <a:r>
              <a:rPr lang="es-ES" dirty="0"/>
              <a:t>Definido por el decorador @</a:t>
            </a:r>
            <a:r>
              <a:rPr lang="es-ES" dirty="0" err="1"/>
              <a:t>Directive</a:t>
            </a:r>
            <a:endParaRPr lang="es-ES" dirty="0"/>
          </a:p>
          <a:p>
            <a:r>
              <a:rPr lang="es-ES" dirty="0"/>
              <a:t>Reutilizar lógica en diferentes componentes, para eliminar, modificar o actualizar algún elemento.</a:t>
            </a:r>
          </a:p>
        </p:txBody>
      </p:sp>
      <p:pic>
        <p:nvPicPr>
          <p:cNvPr id="4" name="Imagen 3">
            <a:extLst>
              <a:ext uri="{FF2B5EF4-FFF2-40B4-BE49-F238E27FC236}">
                <a16:creationId xmlns:a16="http://schemas.microsoft.com/office/drawing/2014/main" id="{D8C01522-93BD-4D6A-BD1B-23690F3900A1}"/>
              </a:ext>
            </a:extLst>
          </p:cNvPr>
          <p:cNvPicPr>
            <a:picLocks noChangeAspect="1"/>
          </p:cNvPicPr>
          <p:nvPr/>
        </p:nvPicPr>
        <p:blipFill>
          <a:blip r:embed="rId2"/>
          <a:stretch>
            <a:fillRect/>
          </a:stretch>
        </p:blipFill>
        <p:spPr>
          <a:xfrm>
            <a:off x="6886500" y="1701796"/>
            <a:ext cx="4613467" cy="2624062"/>
          </a:xfrm>
          <a:prstGeom prst="rect">
            <a:avLst/>
          </a:prstGeom>
        </p:spPr>
      </p:pic>
      <p:pic>
        <p:nvPicPr>
          <p:cNvPr id="5" name="Imagen 4">
            <a:extLst>
              <a:ext uri="{FF2B5EF4-FFF2-40B4-BE49-F238E27FC236}">
                <a16:creationId xmlns:a16="http://schemas.microsoft.com/office/drawing/2014/main" id="{75BB6C3C-0F2F-43F0-850E-90C4E0F854B5}"/>
              </a:ext>
            </a:extLst>
          </p:cNvPr>
          <p:cNvPicPr>
            <a:picLocks noChangeAspect="1"/>
          </p:cNvPicPr>
          <p:nvPr/>
        </p:nvPicPr>
        <p:blipFill>
          <a:blip r:embed="rId3"/>
          <a:stretch>
            <a:fillRect/>
          </a:stretch>
        </p:blipFill>
        <p:spPr>
          <a:xfrm>
            <a:off x="6886500" y="4889504"/>
            <a:ext cx="4474899" cy="843752"/>
          </a:xfrm>
          <a:prstGeom prst="rect">
            <a:avLst/>
          </a:prstGeom>
        </p:spPr>
      </p:pic>
    </p:spTree>
    <p:extLst>
      <p:ext uri="{BB962C8B-B14F-4D97-AF65-F5344CB8AC3E}">
        <p14:creationId xmlns:p14="http://schemas.microsoft.com/office/powerpoint/2010/main" val="19413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Directivas estructurales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pPr marL="0" indent="0">
              <a:buNone/>
            </a:pPr>
            <a:r>
              <a:rPr lang="es-ES" dirty="0"/>
              <a:t>Cambian la estructura en el HTML, permitiendo añadir, manipular o eliminar elementos.</a:t>
            </a:r>
          </a:p>
          <a:p>
            <a:r>
              <a:rPr lang="es-ES" dirty="0" err="1"/>
              <a:t>ngIf</a:t>
            </a:r>
            <a:r>
              <a:rPr lang="es-ES" dirty="0"/>
              <a:t> ; </a:t>
            </a:r>
            <a:r>
              <a:rPr lang="es-ES" dirty="0" err="1"/>
              <a:t>else</a:t>
            </a:r>
            <a:endParaRPr lang="es-ES" dirty="0"/>
          </a:p>
          <a:p>
            <a:r>
              <a:rPr lang="es-ES" dirty="0" err="1"/>
              <a:t>ngTemplate</a:t>
            </a:r>
            <a:endParaRPr lang="es-ES" dirty="0"/>
          </a:p>
          <a:p>
            <a:r>
              <a:rPr lang="es-ES" dirty="0" err="1"/>
              <a:t>ngSwitch</a:t>
            </a:r>
            <a:r>
              <a:rPr lang="es-ES" dirty="0"/>
              <a:t> – </a:t>
            </a:r>
            <a:r>
              <a:rPr lang="es-ES" dirty="0" err="1"/>
              <a:t>ngSwitchCase</a:t>
            </a:r>
            <a:r>
              <a:rPr lang="es-ES" dirty="0"/>
              <a:t> - </a:t>
            </a:r>
            <a:r>
              <a:rPr lang="es-ES" dirty="0" err="1"/>
              <a:t>ngSwitchDefault</a:t>
            </a:r>
            <a:endParaRPr lang="es-ES" dirty="0"/>
          </a:p>
          <a:p>
            <a:r>
              <a:rPr lang="es-ES" dirty="0" err="1"/>
              <a:t>ngFor</a:t>
            </a:r>
            <a:endParaRPr lang="es-ES" dirty="0"/>
          </a:p>
          <a:p>
            <a:r>
              <a:rPr lang="es-ES" dirty="0" err="1"/>
              <a:t>ngContainer</a:t>
            </a:r>
            <a:endParaRPr lang="es-ES" dirty="0"/>
          </a:p>
          <a:p>
            <a:endParaRPr lang="es-ES" dirty="0"/>
          </a:p>
        </p:txBody>
      </p:sp>
    </p:spTree>
    <p:extLst>
      <p:ext uri="{BB962C8B-B14F-4D97-AF65-F5344CB8AC3E}">
        <p14:creationId xmlns:p14="http://schemas.microsoft.com/office/powerpoint/2010/main" val="219207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Directivas de atributos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pPr marL="0" indent="0">
              <a:buNone/>
            </a:pPr>
            <a:r>
              <a:rPr lang="es-ES" dirty="0"/>
              <a:t>Cambian la apariencia o el comportamiento de los elementos en el HTML</a:t>
            </a:r>
          </a:p>
          <a:p>
            <a:r>
              <a:rPr lang="es-ES" dirty="0" err="1"/>
              <a:t>ngStyle</a:t>
            </a:r>
            <a:r>
              <a:rPr lang="es-ES" dirty="0"/>
              <a:t>: modifica los estilos del componente por medio de estilos CSS.</a:t>
            </a:r>
          </a:p>
          <a:p>
            <a:r>
              <a:rPr lang="es-ES" dirty="0" err="1"/>
              <a:t>ngClass</a:t>
            </a:r>
            <a:r>
              <a:rPr lang="es-ES" dirty="0"/>
              <a:t>: modifica los estilos del componente por medio de clases CSS.</a:t>
            </a:r>
          </a:p>
        </p:txBody>
      </p:sp>
    </p:spTree>
    <p:extLst>
      <p:ext uri="{BB962C8B-B14F-4D97-AF65-F5344CB8AC3E}">
        <p14:creationId xmlns:p14="http://schemas.microsoft.com/office/powerpoint/2010/main" val="46649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Directivas Personalizadas</a:t>
            </a:r>
          </a:p>
        </p:txBody>
      </p:sp>
    </p:spTree>
    <p:extLst>
      <p:ext uri="{BB962C8B-B14F-4D97-AF65-F5344CB8AC3E}">
        <p14:creationId xmlns:p14="http://schemas.microsoft.com/office/powerpoint/2010/main" val="278063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330096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BBA38-D79D-4F5A-93E4-2C6CAA69BAB2}"/>
              </a:ext>
            </a:extLst>
          </p:cNvPr>
          <p:cNvSpPr>
            <a:spLocks noGrp="1"/>
          </p:cNvSpPr>
          <p:nvPr>
            <p:ph type="title"/>
          </p:nvPr>
        </p:nvSpPr>
        <p:spPr/>
        <p:txBody>
          <a:bodyPr>
            <a:normAutofit/>
          </a:bodyPr>
          <a:lstStyle/>
          <a:p>
            <a:r>
              <a:rPr lang="es-ES" sz="4800" dirty="0"/>
              <a:t>TALLER</a:t>
            </a:r>
            <a:endParaRPr lang="es-ES" sz="2400" dirty="0"/>
          </a:p>
        </p:txBody>
      </p:sp>
      <p:sp>
        <p:nvSpPr>
          <p:cNvPr id="3" name="Marcador de contenido 2">
            <a:extLst>
              <a:ext uri="{FF2B5EF4-FFF2-40B4-BE49-F238E27FC236}">
                <a16:creationId xmlns:a16="http://schemas.microsoft.com/office/drawing/2014/main" id="{0176E8E0-5837-44E1-9E03-B4BAA21801F8}"/>
              </a:ext>
            </a:extLst>
          </p:cNvPr>
          <p:cNvSpPr>
            <a:spLocks noGrp="1"/>
          </p:cNvSpPr>
          <p:nvPr>
            <p:ph idx="1"/>
          </p:nvPr>
        </p:nvSpPr>
        <p:spPr/>
        <p:txBody>
          <a:bodyPr/>
          <a:lstStyle/>
          <a:p>
            <a:r>
              <a:rPr lang="es-ES" dirty="0"/>
              <a:t>Mostrar el listado de facturas incluyendo los ítems de la factura utilizando directivas estructurales, también usar algún tipo de directiva de atributo para cambiar el color de una factura cuando esta se encuentre en estado anulada.</a:t>
            </a:r>
          </a:p>
        </p:txBody>
      </p:sp>
    </p:spTree>
    <p:extLst>
      <p:ext uri="{BB962C8B-B14F-4D97-AF65-F5344CB8AC3E}">
        <p14:creationId xmlns:p14="http://schemas.microsoft.com/office/powerpoint/2010/main" val="330935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1D69F-D374-48DB-89AA-5C4249D76385}"/>
              </a:ext>
            </a:extLst>
          </p:cNvPr>
          <p:cNvSpPr>
            <a:spLocks noGrp="1"/>
          </p:cNvSpPr>
          <p:nvPr>
            <p:ph type="title"/>
          </p:nvPr>
        </p:nvSpPr>
        <p:spPr/>
        <p:txBody>
          <a:bodyPr/>
          <a:lstStyle/>
          <a:p>
            <a:r>
              <a:rPr lang="es-ES" dirty="0"/>
              <a:t>Pipes (Tuberías)</a:t>
            </a:r>
          </a:p>
        </p:txBody>
      </p:sp>
      <p:sp>
        <p:nvSpPr>
          <p:cNvPr id="3" name="Marcador de contenido 2">
            <a:extLst>
              <a:ext uri="{FF2B5EF4-FFF2-40B4-BE49-F238E27FC236}">
                <a16:creationId xmlns:a16="http://schemas.microsoft.com/office/drawing/2014/main" id="{14F95FD3-F90A-4611-A951-C8A6B763398C}"/>
              </a:ext>
            </a:extLst>
          </p:cNvPr>
          <p:cNvSpPr>
            <a:spLocks noGrp="1"/>
          </p:cNvSpPr>
          <p:nvPr>
            <p:ph idx="1"/>
          </p:nvPr>
        </p:nvSpPr>
        <p:spPr>
          <a:xfrm>
            <a:off x="1218883" y="1701797"/>
            <a:ext cx="4875529" cy="4462272"/>
          </a:xfrm>
        </p:spPr>
        <p:txBody>
          <a:bodyPr>
            <a:normAutofit/>
          </a:bodyPr>
          <a:lstStyle/>
          <a:p>
            <a:r>
              <a:rPr lang="es-ES" dirty="0"/>
              <a:t>Usado para transformar datos a nivel de interfaz de usuario, sin modificar el valor real.</a:t>
            </a:r>
          </a:p>
          <a:p>
            <a:r>
              <a:rPr lang="es-ES" dirty="0"/>
              <a:t>Utiliza el decorador @Pipe</a:t>
            </a:r>
          </a:p>
          <a:p>
            <a:r>
              <a:rPr lang="es-ES" dirty="0"/>
              <a:t>Permite reutilizar algún tipo de transformación de datos en diferentes componentes</a:t>
            </a:r>
          </a:p>
          <a:p>
            <a:pPr marL="0" indent="0" algn="ctr">
              <a:buNone/>
            </a:pPr>
            <a:endParaRPr lang="es-ES" sz="600" dirty="0"/>
          </a:p>
          <a:p>
            <a:pPr marL="0" indent="0" algn="ctr">
              <a:buNone/>
            </a:pPr>
            <a:r>
              <a:rPr lang="es-ES" dirty="0"/>
              <a:t>hola mundo =&gt; Hola Mundo</a:t>
            </a:r>
          </a:p>
        </p:txBody>
      </p:sp>
      <p:pic>
        <p:nvPicPr>
          <p:cNvPr id="4" name="Imagen 3">
            <a:extLst>
              <a:ext uri="{FF2B5EF4-FFF2-40B4-BE49-F238E27FC236}">
                <a16:creationId xmlns:a16="http://schemas.microsoft.com/office/drawing/2014/main" id="{B196E935-B373-4BFA-AF46-441DFDD7B909}"/>
              </a:ext>
            </a:extLst>
          </p:cNvPr>
          <p:cNvPicPr>
            <a:picLocks noChangeAspect="1"/>
          </p:cNvPicPr>
          <p:nvPr/>
        </p:nvPicPr>
        <p:blipFill>
          <a:blip r:embed="rId2"/>
          <a:stretch>
            <a:fillRect/>
          </a:stretch>
        </p:blipFill>
        <p:spPr>
          <a:xfrm>
            <a:off x="6642493" y="1701797"/>
            <a:ext cx="4908893" cy="1727203"/>
          </a:xfrm>
          <a:prstGeom prst="rect">
            <a:avLst/>
          </a:prstGeom>
        </p:spPr>
      </p:pic>
      <p:pic>
        <p:nvPicPr>
          <p:cNvPr id="5" name="Imagen 4">
            <a:extLst>
              <a:ext uri="{FF2B5EF4-FFF2-40B4-BE49-F238E27FC236}">
                <a16:creationId xmlns:a16="http://schemas.microsoft.com/office/drawing/2014/main" id="{F7B12459-C5D1-4AEC-AC0C-E247CCEDB8CB}"/>
              </a:ext>
            </a:extLst>
          </p:cNvPr>
          <p:cNvPicPr>
            <a:picLocks noChangeAspect="1"/>
          </p:cNvPicPr>
          <p:nvPr/>
        </p:nvPicPr>
        <p:blipFill>
          <a:blip r:embed="rId3"/>
          <a:stretch>
            <a:fillRect/>
          </a:stretch>
        </p:blipFill>
        <p:spPr>
          <a:xfrm>
            <a:off x="6670490" y="3600395"/>
            <a:ext cx="4907033" cy="2563674"/>
          </a:xfrm>
          <a:prstGeom prst="rect">
            <a:avLst/>
          </a:prstGeom>
        </p:spPr>
      </p:pic>
    </p:spTree>
    <p:extLst>
      <p:ext uri="{BB962C8B-B14F-4D97-AF65-F5344CB8AC3E}">
        <p14:creationId xmlns:p14="http://schemas.microsoft.com/office/powerpoint/2010/main" val="6443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F0380-929F-4164-9B28-8D5FA4536C6F}"/>
              </a:ext>
            </a:extLst>
          </p:cNvPr>
          <p:cNvSpPr>
            <a:spLocks noGrp="1"/>
          </p:cNvSpPr>
          <p:nvPr>
            <p:ph type="title"/>
          </p:nvPr>
        </p:nvSpPr>
        <p:spPr/>
        <p:txBody>
          <a:bodyPr/>
          <a:lstStyle/>
          <a:p>
            <a:r>
              <a:rPr lang="es-ES" sz="4000" dirty="0"/>
              <a:t>Tipos</a:t>
            </a:r>
            <a:r>
              <a:rPr lang="es-ES" dirty="0"/>
              <a:t> de pipes</a:t>
            </a:r>
          </a:p>
        </p:txBody>
      </p:sp>
      <p:sp>
        <p:nvSpPr>
          <p:cNvPr id="3" name="Marcador de contenido 2">
            <a:extLst>
              <a:ext uri="{FF2B5EF4-FFF2-40B4-BE49-F238E27FC236}">
                <a16:creationId xmlns:a16="http://schemas.microsoft.com/office/drawing/2014/main" id="{E56AB7BD-730A-40E7-BC73-9B7F2F990772}"/>
              </a:ext>
            </a:extLst>
          </p:cNvPr>
          <p:cNvSpPr>
            <a:spLocks noGrp="1"/>
          </p:cNvSpPr>
          <p:nvPr>
            <p:ph idx="1"/>
          </p:nvPr>
        </p:nvSpPr>
        <p:spPr/>
        <p:txBody>
          <a:bodyPr/>
          <a:lstStyle/>
          <a:p>
            <a:pPr algn="just"/>
            <a:r>
              <a:rPr lang="es-ES" sz="3600" dirty="0"/>
              <a:t>Puros: El tipo por defecto al crear un pipe. Ejecuta el pipe cuando cambia el valor de un tipo de dato primitivo o una referencia de un objeto.</a:t>
            </a:r>
          </a:p>
          <a:p>
            <a:pPr algn="just"/>
            <a:r>
              <a:rPr lang="es-ES" sz="3600" dirty="0"/>
              <a:t>Impuros: Ejecuta el pipe durante el ciclo de detección de cambios de los componentes. Es menos eficiente.</a:t>
            </a:r>
          </a:p>
          <a:p>
            <a:pPr marL="0" indent="0">
              <a:buNone/>
            </a:pPr>
            <a:endParaRPr lang="es-ES" sz="3600" dirty="0"/>
          </a:p>
          <a:p>
            <a:pPr marL="0" indent="0">
              <a:buNone/>
            </a:pPr>
            <a:endParaRPr lang="es-ES" dirty="0"/>
          </a:p>
        </p:txBody>
      </p:sp>
    </p:spTree>
    <p:extLst>
      <p:ext uri="{BB962C8B-B14F-4D97-AF65-F5344CB8AC3E}">
        <p14:creationId xmlns:p14="http://schemas.microsoft.com/office/powerpoint/2010/main" val="338327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fontScale="77500" lnSpcReduction="20000"/>
          </a:bodyPr>
          <a:lstStyle/>
          <a:p>
            <a:pPr marL="0" lvl="0" indent="0">
              <a:buNone/>
            </a:pPr>
            <a:r>
              <a:rPr lang="es-ES" dirty="0"/>
              <a:t>Componentes</a:t>
            </a:r>
            <a:r>
              <a:rPr lang="es-ES" sz="2400" dirty="0"/>
              <a:t> </a:t>
            </a:r>
          </a:p>
          <a:p>
            <a:r>
              <a:rPr lang="es-ES" dirty="0"/>
              <a:t>Creación y estructura</a:t>
            </a:r>
            <a:endParaRPr lang="es-ES" sz="2400" dirty="0"/>
          </a:p>
          <a:p>
            <a:r>
              <a:rPr lang="es-ES" dirty="0"/>
              <a:t>Ciclo de vida básico</a:t>
            </a:r>
            <a:endParaRPr lang="es-ES" sz="2400" dirty="0"/>
          </a:p>
          <a:p>
            <a:r>
              <a:rPr lang="es-ES" dirty="0"/>
              <a:t>Inputs</a:t>
            </a:r>
            <a:endParaRPr lang="es-ES" sz="2400" dirty="0"/>
          </a:p>
          <a:p>
            <a:r>
              <a:rPr lang="es-ES" dirty="0"/>
              <a:t>Outputs</a:t>
            </a:r>
            <a:endParaRPr lang="es-ES" sz="2400" dirty="0"/>
          </a:p>
          <a:p>
            <a:r>
              <a:rPr lang="es-ES" dirty="0" err="1"/>
              <a:t>ViewChild</a:t>
            </a:r>
            <a:endParaRPr lang="es-ES" dirty="0"/>
          </a:p>
          <a:p>
            <a:pPr marL="0" lvl="0" indent="0">
              <a:buNone/>
            </a:pPr>
            <a:r>
              <a:rPr lang="es-ES" dirty="0"/>
              <a:t>Directivas</a:t>
            </a:r>
            <a:r>
              <a:rPr lang="es-ES" sz="2400" dirty="0"/>
              <a:t> </a:t>
            </a:r>
          </a:p>
          <a:p>
            <a:r>
              <a:rPr lang="es-ES" dirty="0"/>
              <a:t>Creación y estructura</a:t>
            </a:r>
            <a:endParaRPr lang="es-ES" sz="2400" dirty="0"/>
          </a:p>
          <a:p>
            <a:r>
              <a:rPr lang="es-ES" dirty="0"/>
              <a:t>Directivas estructurales</a:t>
            </a:r>
            <a:endParaRPr lang="es-ES" sz="2400" dirty="0"/>
          </a:p>
          <a:p>
            <a:r>
              <a:rPr lang="es-ES" dirty="0"/>
              <a:t>Directivas de atributos</a:t>
            </a:r>
            <a:endParaRPr lang="es-ES" sz="2400" dirty="0"/>
          </a:p>
          <a:p>
            <a:endParaRPr lang="es-ES" sz="2400" dirty="0"/>
          </a:p>
        </p:txBody>
      </p:sp>
    </p:spTree>
    <p:extLst>
      <p:ext uri="{BB962C8B-B14F-4D97-AF65-F5344CB8AC3E}">
        <p14:creationId xmlns:p14="http://schemas.microsoft.com/office/powerpoint/2010/main" val="273647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F0380-929F-4164-9B28-8D5FA4536C6F}"/>
              </a:ext>
            </a:extLst>
          </p:cNvPr>
          <p:cNvSpPr>
            <a:spLocks noGrp="1"/>
          </p:cNvSpPr>
          <p:nvPr>
            <p:ph type="title"/>
          </p:nvPr>
        </p:nvSpPr>
        <p:spPr/>
        <p:txBody>
          <a:bodyPr/>
          <a:lstStyle/>
          <a:p>
            <a:r>
              <a:rPr lang="es-ES" sz="4000" dirty="0" err="1"/>
              <a:t>Commons</a:t>
            </a:r>
            <a:r>
              <a:rPr lang="es-ES" sz="4000" dirty="0"/>
              <a:t> Pipe</a:t>
            </a:r>
            <a:endParaRPr lang="es-ES" dirty="0"/>
          </a:p>
        </p:txBody>
      </p:sp>
      <p:sp>
        <p:nvSpPr>
          <p:cNvPr id="3" name="Marcador de contenido 2">
            <a:extLst>
              <a:ext uri="{FF2B5EF4-FFF2-40B4-BE49-F238E27FC236}">
                <a16:creationId xmlns:a16="http://schemas.microsoft.com/office/drawing/2014/main" id="{E56AB7BD-730A-40E7-BC73-9B7F2F990772}"/>
              </a:ext>
            </a:extLst>
          </p:cNvPr>
          <p:cNvSpPr>
            <a:spLocks noGrp="1"/>
          </p:cNvSpPr>
          <p:nvPr>
            <p:ph idx="1"/>
          </p:nvPr>
        </p:nvSpPr>
        <p:spPr/>
        <p:txBody>
          <a:bodyPr>
            <a:normAutofit fontScale="77500" lnSpcReduction="20000"/>
          </a:bodyPr>
          <a:lstStyle/>
          <a:p>
            <a:r>
              <a:rPr lang="es-ES" sz="3600" dirty="0" err="1"/>
              <a:t>CurrencyPipe</a:t>
            </a:r>
            <a:r>
              <a:rPr lang="es-ES" sz="3600" dirty="0"/>
              <a:t>: Para el manejo de formato de monedas.</a:t>
            </a:r>
          </a:p>
          <a:p>
            <a:r>
              <a:rPr lang="es-ES" sz="3600" dirty="0" err="1"/>
              <a:t>DatePipe</a:t>
            </a:r>
            <a:r>
              <a:rPr lang="es-ES" sz="3600" dirty="0"/>
              <a:t>: Para el manejo de formato de fechas.</a:t>
            </a:r>
          </a:p>
          <a:p>
            <a:r>
              <a:rPr lang="es-ES" sz="3600" dirty="0" err="1"/>
              <a:t>DecimalPipe</a:t>
            </a:r>
            <a:r>
              <a:rPr lang="es-ES" sz="3600" dirty="0"/>
              <a:t>: Para el manejo de formato de decimales.</a:t>
            </a:r>
          </a:p>
          <a:p>
            <a:r>
              <a:rPr lang="es-ES" sz="3600" dirty="0" err="1"/>
              <a:t>JsonPipe</a:t>
            </a:r>
            <a:r>
              <a:rPr lang="es-ES" sz="3600" dirty="0"/>
              <a:t>: Para mostrar la estructura de un objeto JSON.</a:t>
            </a:r>
          </a:p>
          <a:p>
            <a:r>
              <a:rPr lang="es-ES" sz="3600" dirty="0" err="1"/>
              <a:t>LowerCasePipe</a:t>
            </a:r>
            <a:r>
              <a:rPr lang="es-ES" sz="3600" dirty="0"/>
              <a:t>: Convierte texto a minúscula.</a:t>
            </a:r>
          </a:p>
          <a:p>
            <a:r>
              <a:rPr lang="es-ES" sz="3600" dirty="0" err="1"/>
              <a:t>UpperCasePipe</a:t>
            </a:r>
            <a:r>
              <a:rPr lang="es-ES" sz="3600" dirty="0"/>
              <a:t>: Convierte texto a </a:t>
            </a:r>
            <a:r>
              <a:rPr lang="es-ES" sz="3600" dirty="0" err="1"/>
              <a:t>mayuscula</a:t>
            </a:r>
            <a:r>
              <a:rPr lang="es-ES" sz="3600" dirty="0"/>
              <a:t>.</a:t>
            </a:r>
          </a:p>
          <a:p>
            <a:r>
              <a:rPr lang="es-ES" sz="3600" dirty="0" err="1"/>
              <a:t>TitleCasePipe</a:t>
            </a:r>
            <a:r>
              <a:rPr lang="es-ES" sz="3600" dirty="0"/>
              <a:t>: Para capitalizar texto</a:t>
            </a:r>
          </a:p>
          <a:p>
            <a:r>
              <a:rPr lang="es-ES" sz="3600" dirty="0" err="1"/>
              <a:t>SlicePipe</a:t>
            </a:r>
            <a:r>
              <a:rPr lang="es-ES" sz="3600" dirty="0"/>
              <a:t>: Crear un nuevo arreglo que contiene el nuevo subconjunto</a:t>
            </a:r>
          </a:p>
          <a:p>
            <a:endParaRPr lang="es-ES" sz="3600" dirty="0"/>
          </a:p>
          <a:p>
            <a:pPr marL="0" indent="0">
              <a:buNone/>
            </a:pPr>
            <a:endParaRPr lang="es-ES" dirty="0"/>
          </a:p>
        </p:txBody>
      </p:sp>
    </p:spTree>
    <p:extLst>
      <p:ext uri="{BB962C8B-B14F-4D97-AF65-F5344CB8AC3E}">
        <p14:creationId xmlns:p14="http://schemas.microsoft.com/office/powerpoint/2010/main" val="64493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Pipes Personalizadas</a:t>
            </a:r>
          </a:p>
        </p:txBody>
      </p:sp>
    </p:spTree>
    <p:extLst>
      <p:ext uri="{BB962C8B-B14F-4D97-AF65-F5344CB8AC3E}">
        <p14:creationId xmlns:p14="http://schemas.microsoft.com/office/powerpoint/2010/main" val="359304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101624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1D69F-D374-48DB-89AA-5C4249D76385}"/>
              </a:ext>
            </a:extLst>
          </p:cNvPr>
          <p:cNvSpPr>
            <a:spLocks noGrp="1"/>
          </p:cNvSpPr>
          <p:nvPr>
            <p:ph type="title"/>
          </p:nvPr>
        </p:nvSpPr>
        <p:spPr/>
        <p:txBody>
          <a:bodyPr/>
          <a:lstStyle/>
          <a:p>
            <a:r>
              <a:rPr lang="es-ES" dirty="0"/>
              <a:t>Servicios</a:t>
            </a:r>
          </a:p>
        </p:txBody>
      </p:sp>
      <p:sp>
        <p:nvSpPr>
          <p:cNvPr id="3" name="Marcador de contenido 2">
            <a:extLst>
              <a:ext uri="{FF2B5EF4-FFF2-40B4-BE49-F238E27FC236}">
                <a16:creationId xmlns:a16="http://schemas.microsoft.com/office/drawing/2014/main" id="{14F95FD3-F90A-4611-A951-C8A6B763398C}"/>
              </a:ext>
            </a:extLst>
          </p:cNvPr>
          <p:cNvSpPr>
            <a:spLocks noGrp="1"/>
          </p:cNvSpPr>
          <p:nvPr>
            <p:ph idx="1"/>
          </p:nvPr>
        </p:nvSpPr>
        <p:spPr>
          <a:xfrm>
            <a:off x="1218883" y="1701797"/>
            <a:ext cx="4875529" cy="4462272"/>
          </a:xfrm>
        </p:spPr>
        <p:txBody>
          <a:bodyPr>
            <a:normAutofit lnSpcReduction="10000"/>
          </a:bodyPr>
          <a:lstStyle/>
          <a:p>
            <a:pPr algn="just"/>
            <a:r>
              <a:rPr lang="es-ES" dirty="0"/>
              <a:t>Clase que ofrecen una lógica reutilizable que tiene un propósito y esta bien definida.</a:t>
            </a:r>
          </a:p>
          <a:p>
            <a:pPr algn="just"/>
            <a:r>
              <a:rPr lang="es-ES" dirty="0"/>
              <a:t>Utiliza el decorador @</a:t>
            </a:r>
            <a:r>
              <a:rPr lang="es-ES" dirty="0" err="1"/>
              <a:t>Injectable</a:t>
            </a:r>
            <a:endParaRPr lang="es-ES" dirty="0"/>
          </a:p>
          <a:p>
            <a:pPr algn="just"/>
            <a:r>
              <a:rPr lang="es-ES" dirty="0"/>
              <a:t>Para utilizar un servicio Angular nos ofrece la inyección de dependencia en los constructores de una clase.</a:t>
            </a:r>
          </a:p>
        </p:txBody>
      </p:sp>
      <p:pic>
        <p:nvPicPr>
          <p:cNvPr id="6" name="Imagen 5">
            <a:extLst>
              <a:ext uri="{FF2B5EF4-FFF2-40B4-BE49-F238E27FC236}">
                <a16:creationId xmlns:a16="http://schemas.microsoft.com/office/drawing/2014/main" id="{027D033F-86CC-45AB-BE68-C9B60FB97DD7}"/>
              </a:ext>
            </a:extLst>
          </p:cNvPr>
          <p:cNvPicPr>
            <a:picLocks noChangeAspect="1"/>
          </p:cNvPicPr>
          <p:nvPr/>
        </p:nvPicPr>
        <p:blipFill>
          <a:blip r:embed="rId2"/>
          <a:stretch>
            <a:fillRect/>
          </a:stretch>
        </p:blipFill>
        <p:spPr>
          <a:xfrm>
            <a:off x="6670477" y="1701796"/>
            <a:ext cx="4450143" cy="3253578"/>
          </a:xfrm>
          <a:prstGeom prst="rect">
            <a:avLst/>
          </a:prstGeom>
        </p:spPr>
      </p:pic>
      <p:pic>
        <p:nvPicPr>
          <p:cNvPr id="7" name="Imagen 6">
            <a:extLst>
              <a:ext uri="{FF2B5EF4-FFF2-40B4-BE49-F238E27FC236}">
                <a16:creationId xmlns:a16="http://schemas.microsoft.com/office/drawing/2014/main" id="{CC72ABF3-AC59-47CB-8FD9-E4FC8A44951C}"/>
              </a:ext>
            </a:extLst>
          </p:cNvPr>
          <p:cNvPicPr>
            <a:picLocks noChangeAspect="1"/>
          </p:cNvPicPr>
          <p:nvPr/>
        </p:nvPicPr>
        <p:blipFill>
          <a:blip r:embed="rId3"/>
          <a:stretch>
            <a:fillRect/>
          </a:stretch>
        </p:blipFill>
        <p:spPr>
          <a:xfrm>
            <a:off x="6670477" y="5156204"/>
            <a:ext cx="5111857" cy="721068"/>
          </a:xfrm>
          <a:prstGeom prst="rect">
            <a:avLst/>
          </a:prstGeom>
        </p:spPr>
      </p:pic>
    </p:spTree>
    <p:extLst>
      <p:ext uri="{BB962C8B-B14F-4D97-AF65-F5344CB8AC3E}">
        <p14:creationId xmlns:p14="http://schemas.microsoft.com/office/powerpoint/2010/main" val="2645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7611B-3911-4F83-9DAC-23EAF1A87EFC}"/>
              </a:ext>
            </a:extLst>
          </p:cNvPr>
          <p:cNvSpPr>
            <a:spLocks noGrp="1"/>
          </p:cNvSpPr>
          <p:nvPr>
            <p:ph type="title"/>
          </p:nvPr>
        </p:nvSpPr>
        <p:spPr/>
        <p:txBody>
          <a:bodyPr/>
          <a:lstStyle/>
          <a:p>
            <a:r>
              <a:rPr lang="es-ES" dirty="0"/>
              <a:t>Observables vs </a:t>
            </a:r>
            <a:r>
              <a:rPr lang="es-ES" dirty="0" err="1"/>
              <a:t>Promises</a:t>
            </a:r>
            <a:endParaRPr lang="es-ES" dirty="0"/>
          </a:p>
        </p:txBody>
      </p:sp>
      <p:sp>
        <p:nvSpPr>
          <p:cNvPr id="3" name="Marcador de contenido 2">
            <a:extLst>
              <a:ext uri="{FF2B5EF4-FFF2-40B4-BE49-F238E27FC236}">
                <a16:creationId xmlns:a16="http://schemas.microsoft.com/office/drawing/2014/main" id="{55685444-7CE1-471F-ABF1-B7EE1B8B1A71}"/>
              </a:ext>
            </a:extLst>
          </p:cNvPr>
          <p:cNvSpPr>
            <a:spLocks noGrp="1"/>
          </p:cNvSpPr>
          <p:nvPr>
            <p:ph idx="1"/>
          </p:nvPr>
        </p:nvSpPr>
        <p:spPr/>
        <p:txBody>
          <a:bodyPr/>
          <a:lstStyle/>
          <a:p>
            <a:r>
              <a:rPr lang="es-ES" dirty="0"/>
              <a:t>Observables: Permite manejar y reaccionar ante un flujo de datos. Sin importar si se maneja 0, 1 o varios eventos.</a:t>
            </a:r>
          </a:p>
          <a:p>
            <a:r>
              <a:rPr lang="es-ES" dirty="0" err="1"/>
              <a:t>Promises</a:t>
            </a:r>
            <a:r>
              <a:rPr lang="es-ES" dirty="0"/>
              <a:t>: Solo se puede manejar un único evento.</a:t>
            </a:r>
          </a:p>
          <a:p>
            <a:pPr marL="0" indent="0">
              <a:buNone/>
            </a:pPr>
            <a:endParaRPr lang="es-ES" dirty="0"/>
          </a:p>
        </p:txBody>
      </p:sp>
      <p:pic>
        <p:nvPicPr>
          <p:cNvPr id="5" name="Imagen 4">
            <a:extLst>
              <a:ext uri="{FF2B5EF4-FFF2-40B4-BE49-F238E27FC236}">
                <a16:creationId xmlns:a16="http://schemas.microsoft.com/office/drawing/2014/main" id="{69499796-A712-4431-B483-153EB30EA8AA}"/>
              </a:ext>
            </a:extLst>
          </p:cNvPr>
          <p:cNvPicPr>
            <a:picLocks noChangeAspect="1"/>
          </p:cNvPicPr>
          <p:nvPr/>
        </p:nvPicPr>
        <p:blipFill>
          <a:blip r:embed="rId2"/>
          <a:stretch>
            <a:fillRect/>
          </a:stretch>
        </p:blipFill>
        <p:spPr>
          <a:xfrm>
            <a:off x="6454452" y="3573016"/>
            <a:ext cx="4625021" cy="2376264"/>
          </a:xfrm>
          <a:prstGeom prst="rect">
            <a:avLst/>
          </a:prstGeom>
        </p:spPr>
      </p:pic>
      <p:pic>
        <p:nvPicPr>
          <p:cNvPr id="6" name="Imagen 5">
            <a:extLst>
              <a:ext uri="{FF2B5EF4-FFF2-40B4-BE49-F238E27FC236}">
                <a16:creationId xmlns:a16="http://schemas.microsoft.com/office/drawing/2014/main" id="{6CDA167A-8C2A-43E4-917C-F089F7E8B758}"/>
              </a:ext>
            </a:extLst>
          </p:cNvPr>
          <p:cNvPicPr>
            <a:picLocks noChangeAspect="1"/>
          </p:cNvPicPr>
          <p:nvPr/>
        </p:nvPicPr>
        <p:blipFill>
          <a:blip r:embed="rId3"/>
          <a:stretch>
            <a:fillRect/>
          </a:stretch>
        </p:blipFill>
        <p:spPr>
          <a:xfrm>
            <a:off x="1487316" y="3573016"/>
            <a:ext cx="4467225" cy="2381250"/>
          </a:xfrm>
          <a:prstGeom prst="rect">
            <a:avLst/>
          </a:prstGeom>
        </p:spPr>
      </p:pic>
    </p:spTree>
    <p:extLst>
      <p:ext uri="{BB962C8B-B14F-4D97-AF65-F5344CB8AC3E}">
        <p14:creationId xmlns:p14="http://schemas.microsoft.com/office/powerpoint/2010/main" val="368743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lvl="0" indent="0">
              <a:buNone/>
            </a:pPr>
            <a:r>
              <a:rPr lang="es-ES" dirty="0" err="1"/>
              <a:t>Routing</a:t>
            </a:r>
            <a:r>
              <a:rPr lang="es-ES" dirty="0"/>
              <a:t> y navegación entre paginas</a:t>
            </a:r>
            <a:endParaRPr lang="es-ES" sz="2400" dirty="0"/>
          </a:p>
          <a:p>
            <a:pPr marL="0" lvl="0" indent="0">
              <a:buNone/>
            </a:pPr>
            <a:r>
              <a:rPr lang="es-ES" dirty="0"/>
              <a:t>Servicios</a:t>
            </a:r>
            <a:r>
              <a:rPr lang="es-ES" sz="2400" dirty="0"/>
              <a:t> </a:t>
            </a:r>
          </a:p>
          <a:p>
            <a:r>
              <a:rPr lang="es-ES" dirty="0"/>
              <a:t>Creación y estructura</a:t>
            </a:r>
            <a:endParaRPr lang="es-ES" sz="2400" dirty="0"/>
          </a:p>
          <a:p>
            <a:r>
              <a:rPr lang="es-ES" dirty="0"/>
              <a:t>Observables VS Promesas</a:t>
            </a:r>
            <a:endParaRPr lang="es-ES" sz="2400" dirty="0"/>
          </a:p>
          <a:p>
            <a:r>
              <a:rPr lang="es-ES" dirty="0"/>
              <a:t>Servicio </a:t>
            </a:r>
            <a:r>
              <a:rPr lang="es-ES" dirty="0" err="1"/>
              <a:t>HttpClient</a:t>
            </a:r>
            <a:r>
              <a:rPr lang="es-ES" dirty="0"/>
              <a:t> para comunicación con servicios </a:t>
            </a:r>
            <a:r>
              <a:rPr lang="es-ES" dirty="0" err="1"/>
              <a:t>REST</a:t>
            </a:r>
            <a:r>
              <a:rPr lang="es-ES" dirty="0"/>
              <a:t> </a:t>
            </a:r>
            <a:endParaRPr lang="es-ES" sz="2400" dirty="0"/>
          </a:p>
          <a:p>
            <a:pPr marL="0" lvl="0" indent="0">
              <a:buNone/>
            </a:pPr>
            <a:r>
              <a:rPr lang="es-ES" dirty="0"/>
              <a:t>Pipes</a:t>
            </a:r>
            <a:r>
              <a:rPr lang="es-ES" sz="2400" dirty="0"/>
              <a:t> </a:t>
            </a:r>
          </a:p>
          <a:p>
            <a:r>
              <a:rPr lang="es-ES" dirty="0"/>
              <a:t>Creación, estructura y uso</a:t>
            </a:r>
            <a:endParaRPr lang="es-ES" sz="2400" dirty="0"/>
          </a:p>
          <a:p>
            <a:r>
              <a:rPr lang="es-ES" dirty="0"/>
              <a:t>Pipes Comunes de Angular</a:t>
            </a:r>
            <a:endParaRPr lang="es-ES" sz="2400" dirty="0"/>
          </a:p>
          <a:p>
            <a:endParaRPr lang="es-ES" sz="2400" dirty="0"/>
          </a:p>
        </p:txBody>
      </p:sp>
    </p:spTree>
    <p:extLst>
      <p:ext uri="{BB962C8B-B14F-4D97-AF65-F5344CB8AC3E}">
        <p14:creationId xmlns:p14="http://schemas.microsoft.com/office/powerpoint/2010/main" val="205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err="1"/>
              <a:t>Modulos</a:t>
            </a:r>
            <a:r>
              <a:rPr lang="es-ES" sz="2400" dirty="0"/>
              <a:t> </a:t>
            </a:r>
          </a:p>
          <a:p>
            <a:r>
              <a:rPr lang="es-ES" dirty="0"/>
              <a:t>Creación y estructura</a:t>
            </a:r>
            <a:endParaRPr lang="es-ES" sz="2400" dirty="0"/>
          </a:p>
          <a:p>
            <a:r>
              <a:rPr lang="es-ES" dirty="0" err="1"/>
              <a:t>Lazy</a:t>
            </a:r>
            <a:r>
              <a:rPr lang="es-ES" dirty="0"/>
              <a:t> </a:t>
            </a:r>
            <a:r>
              <a:rPr lang="es-ES" dirty="0" err="1"/>
              <a:t>Loading</a:t>
            </a:r>
            <a:endParaRPr lang="es-ES" sz="2400" dirty="0"/>
          </a:p>
          <a:p>
            <a:r>
              <a:rPr lang="es-ES" dirty="0"/>
              <a:t>Rutas Hijas</a:t>
            </a:r>
            <a:endParaRPr lang="es-ES" sz="2400" dirty="0"/>
          </a:p>
          <a:p>
            <a:pPr marL="0" lvl="0" indent="0">
              <a:buNone/>
            </a:pPr>
            <a:r>
              <a:rPr lang="es-ES" dirty="0" err="1"/>
              <a:t>Guards</a:t>
            </a:r>
            <a:r>
              <a:rPr lang="es-ES" sz="2400" dirty="0"/>
              <a:t> </a:t>
            </a:r>
          </a:p>
          <a:p>
            <a:r>
              <a:rPr lang="es-ES" dirty="0"/>
              <a:t>Creación, estructura y uso</a:t>
            </a:r>
            <a:endParaRPr lang="es-ES" sz="2400" dirty="0"/>
          </a:p>
          <a:p>
            <a:pPr marL="0" lvl="0" indent="0">
              <a:buNone/>
            </a:pPr>
            <a:r>
              <a:rPr lang="es-ES" dirty="0"/>
              <a:t>Formularios Reactivos</a:t>
            </a:r>
            <a:endParaRPr lang="es-ES" sz="2400" dirty="0"/>
          </a:p>
          <a:p>
            <a:endParaRPr lang="es-ES" sz="2400" dirty="0"/>
          </a:p>
        </p:txBody>
      </p:sp>
    </p:spTree>
    <p:extLst>
      <p:ext uri="{BB962C8B-B14F-4D97-AF65-F5344CB8AC3E}">
        <p14:creationId xmlns:p14="http://schemas.microsoft.com/office/powerpoint/2010/main" val="206363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Ejemplo de una aplicación </a:t>
            </a:r>
            <a:r>
              <a:rPr lang="es-ES" dirty="0" err="1"/>
              <a:t>CRUD</a:t>
            </a:r>
            <a:endParaRPr lang="es-ES" sz="2400" dirty="0"/>
          </a:p>
          <a:p>
            <a:pPr marL="0" lvl="0" indent="0">
              <a:buNone/>
            </a:pPr>
            <a:r>
              <a:rPr lang="es-ES" dirty="0"/>
              <a:t>Despliegue en producción</a:t>
            </a:r>
            <a:r>
              <a:rPr lang="es-ES" sz="2400" dirty="0"/>
              <a:t> </a:t>
            </a:r>
          </a:p>
          <a:p>
            <a:r>
              <a:rPr lang="es-ES" dirty="0"/>
              <a:t>JIT VS </a:t>
            </a:r>
            <a:r>
              <a:rPr lang="es-ES" dirty="0" err="1"/>
              <a:t>AOT</a:t>
            </a:r>
            <a:endParaRPr lang="es-ES" sz="2400" dirty="0"/>
          </a:p>
          <a:p>
            <a:r>
              <a:rPr lang="es-ES" dirty="0"/>
              <a:t>Compilación para producción</a:t>
            </a:r>
            <a:endParaRPr lang="es-ES" sz="2400" dirty="0"/>
          </a:p>
          <a:p>
            <a:r>
              <a:rPr lang="es-ES" dirty="0"/>
              <a:t>Desplegar aplicación en Amazon Web </a:t>
            </a:r>
            <a:r>
              <a:rPr lang="es-ES" dirty="0" err="1"/>
              <a:t>Services</a:t>
            </a:r>
            <a:r>
              <a:rPr lang="es-ES" dirty="0"/>
              <a:t> (Ejemplo para ver una aplicación angular funcionando en la web)</a:t>
            </a:r>
            <a:endParaRPr lang="es-ES" sz="2400" dirty="0"/>
          </a:p>
          <a:p>
            <a:endParaRPr lang="es-ES" sz="2400" dirty="0"/>
          </a:p>
        </p:txBody>
      </p:sp>
    </p:spTree>
    <p:extLst>
      <p:ext uri="{BB962C8B-B14F-4D97-AF65-F5344CB8AC3E}">
        <p14:creationId xmlns:p14="http://schemas.microsoft.com/office/powerpoint/2010/main" val="115338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2B580-117D-4498-B7DE-4CB67405B673}"/>
              </a:ext>
            </a:extLst>
          </p:cNvPr>
          <p:cNvSpPr>
            <a:spLocks noGrp="1"/>
          </p:cNvSpPr>
          <p:nvPr>
            <p:ph type="title"/>
          </p:nvPr>
        </p:nvSpPr>
        <p:spPr/>
        <p:txBody>
          <a:bodyPr/>
          <a:lstStyle/>
          <a:p>
            <a:r>
              <a:rPr lang="es-ES" dirty="0"/>
              <a:t>Typescript VS </a:t>
            </a:r>
            <a:r>
              <a:rPr lang="es-ES" dirty="0" err="1"/>
              <a:t>Javascript</a:t>
            </a:r>
            <a:endParaRPr lang="es-ES" dirty="0"/>
          </a:p>
        </p:txBody>
      </p:sp>
      <p:sp>
        <p:nvSpPr>
          <p:cNvPr id="3" name="Marcador de contenido 2">
            <a:extLst>
              <a:ext uri="{FF2B5EF4-FFF2-40B4-BE49-F238E27FC236}">
                <a16:creationId xmlns:a16="http://schemas.microsoft.com/office/drawing/2014/main" id="{CB7A734D-25C2-466F-AEAA-8F52F5BE2431}"/>
              </a:ext>
            </a:extLst>
          </p:cNvPr>
          <p:cNvSpPr>
            <a:spLocks noGrp="1"/>
          </p:cNvSpPr>
          <p:nvPr>
            <p:ph idx="1"/>
          </p:nvPr>
        </p:nvSpPr>
        <p:spPr>
          <a:xfrm>
            <a:off x="1218883" y="1701797"/>
            <a:ext cx="10360501" cy="4462272"/>
          </a:xfrm>
        </p:spPr>
        <p:txBody>
          <a:bodyPr/>
          <a:lstStyle/>
          <a:p>
            <a:r>
              <a:rPr lang="es-ES" dirty="0"/>
              <a:t>Superconjunto de </a:t>
            </a:r>
            <a:r>
              <a:rPr lang="es-ES" dirty="0" err="1"/>
              <a:t>Javascript</a:t>
            </a:r>
            <a:endParaRPr lang="es-ES" dirty="0"/>
          </a:p>
          <a:p>
            <a:r>
              <a:rPr lang="es-ES" dirty="0"/>
              <a:t>Lenguaje de tipado fuerte</a:t>
            </a:r>
          </a:p>
          <a:p>
            <a:r>
              <a:rPr lang="es-ES" dirty="0"/>
              <a:t>Typescript compila a </a:t>
            </a:r>
            <a:r>
              <a:rPr lang="es-ES" dirty="0" err="1"/>
              <a:t>javascript</a:t>
            </a:r>
            <a:endParaRPr lang="es-ES" dirty="0"/>
          </a:p>
          <a:p>
            <a:r>
              <a:rPr lang="es-ES" dirty="0"/>
              <a:t>Desarrollado por Microsoft</a:t>
            </a:r>
          </a:p>
        </p:txBody>
      </p:sp>
      <p:grpSp>
        <p:nvGrpSpPr>
          <p:cNvPr id="9" name="Grupo 8">
            <a:extLst>
              <a:ext uri="{FF2B5EF4-FFF2-40B4-BE49-F238E27FC236}">
                <a16:creationId xmlns:a16="http://schemas.microsoft.com/office/drawing/2014/main" id="{8A19657C-BA33-4D52-92BA-0A932394C16C}"/>
              </a:ext>
            </a:extLst>
          </p:cNvPr>
          <p:cNvGrpSpPr/>
          <p:nvPr/>
        </p:nvGrpSpPr>
        <p:grpSpPr>
          <a:xfrm>
            <a:off x="6598468" y="2742378"/>
            <a:ext cx="3888432" cy="3600400"/>
            <a:chOff x="8326660" y="3068960"/>
            <a:chExt cx="3456384" cy="3456384"/>
          </a:xfrm>
        </p:grpSpPr>
        <p:sp>
          <p:nvSpPr>
            <p:cNvPr id="5" name="Elipse 4">
              <a:extLst>
                <a:ext uri="{FF2B5EF4-FFF2-40B4-BE49-F238E27FC236}">
                  <a16:creationId xmlns:a16="http://schemas.microsoft.com/office/drawing/2014/main" id="{A1EB0C21-2561-4A5D-808D-76E5A1CC7195}"/>
                </a:ext>
              </a:extLst>
            </p:cNvPr>
            <p:cNvSpPr/>
            <p:nvPr/>
          </p:nvSpPr>
          <p:spPr>
            <a:xfrm>
              <a:off x="8326660" y="3068960"/>
              <a:ext cx="3456384" cy="3456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
          <p:nvSpPr>
            <p:cNvPr id="6" name="CuadroTexto 5">
              <a:extLst>
                <a:ext uri="{FF2B5EF4-FFF2-40B4-BE49-F238E27FC236}">
                  <a16:creationId xmlns:a16="http://schemas.microsoft.com/office/drawing/2014/main" id="{47D57928-4D94-43D3-9F64-E540FB5BE9AA}"/>
                </a:ext>
              </a:extLst>
            </p:cNvPr>
            <p:cNvSpPr txBox="1"/>
            <p:nvPr/>
          </p:nvSpPr>
          <p:spPr>
            <a:xfrm>
              <a:off x="8974732" y="3591063"/>
              <a:ext cx="2160240" cy="646331"/>
            </a:xfrm>
            <a:prstGeom prst="rect">
              <a:avLst/>
            </a:prstGeom>
            <a:noFill/>
          </p:spPr>
          <p:txBody>
            <a:bodyPr wrap="square" rtlCol="0">
              <a:spAutoFit/>
            </a:bodyPr>
            <a:lstStyle/>
            <a:p>
              <a:r>
                <a:rPr lang="es-ES" sz="3600" dirty="0"/>
                <a:t>Typescript</a:t>
              </a:r>
              <a:endParaRPr lang="es-ES" sz="2800" dirty="0"/>
            </a:p>
          </p:txBody>
        </p:sp>
        <p:sp>
          <p:nvSpPr>
            <p:cNvPr id="7" name="Elipse 6">
              <a:extLst>
                <a:ext uri="{FF2B5EF4-FFF2-40B4-BE49-F238E27FC236}">
                  <a16:creationId xmlns:a16="http://schemas.microsoft.com/office/drawing/2014/main" id="{8BBE3A90-015D-42B5-ACF0-C19BE6D471E9}"/>
                </a:ext>
              </a:extLst>
            </p:cNvPr>
            <p:cNvSpPr/>
            <p:nvPr/>
          </p:nvSpPr>
          <p:spPr>
            <a:xfrm>
              <a:off x="9118748" y="4528284"/>
              <a:ext cx="1851194" cy="17810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sz="2800"/>
            </a:p>
          </p:txBody>
        </p:sp>
        <p:sp>
          <p:nvSpPr>
            <p:cNvPr id="8" name="CuadroTexto 7">
              <a:extLst>
                <a:ext uri="{FF2B5EF4-FFF2-40B4-BE49-F238E27FC236}">
                  <a16:creationId xmlns:a16="http://schemas.microsoft.com/office/drawing/2014/main" id="{91063194-1DED-4E87-93BD-B63486C0DF4E}"/>
                </a:ext>
              </a:extLst>
            </p:cNvPr>
            <p:cNvSpPr txBox="1"/>
            <p:nvPr/>
          </p:nvSpPr>
          <p:spPr>
            <a:xfrm>
              <a:off x="9262764" y="5156203"/>
              <a:ext cx="1694135" cy="523220"/>
            </a:xfrm>
            <a:prstGeom prst="rect">
              <a:avLst/>
            </a:prstGeom>
            <a:noFill/>
          </p:spPr>
          <p:txBody>
            <a:bodyPr wrap="square" rtlCol="0">
              <a:spAutoFit/>
            </a:bodyPr>
            <a:lstStyle/>
            <a:p>
              <a:r>
                <a:rPr lang="es-ES" sz="2800" dirty="0" err="1"/>
                <a:t>Javascript</a:t>
              </a:r>
              <a:endParaRPr lang="es-ES" sz="2800" dirty="0"/>
            </a:p>
          </p:txBody>
        </p:sp>
      </p:grpSp>
    </p:spTree>
    <p:extLst>
      <p:ext uri="{BB962C8B-B14F-4D97-AF65-F5344CB8AC3E}">
        <p14:creationId xmlns:p14="http://schemas.microsoft.com/office/powerpoint/2010/main" val="145099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530890"/>
          </a:xfrm>
        </p:spPr>
        <p:txBody>
          <a:bodyPr anchor="ctr">
            <a:normAutofit/>
          </a:bodyPr>
          <a:lstStyle/>
          <a:p>
            <a:pPr algn="ctr"/>
            <a:r>
              <a:rPr lang="es-ES" sz="6000" dirty="0"/>
              <a:t>Instalación </a:t>
            </a:r>
            <a:r>
              <a:rPr lang="es-ES" sz="6000" dirty="0" err="1"/>
              <a:t>NodeJS</a:t>
            </a:r>
            <a:r>
              <a:rPr lang="es-ES" sz="6000" dirty="0"/>
              <a:t>, Typescript y Visual Studio </a:t>
            </a:r>
            <a:r>
              <a:rPr lang="es-ES" sz="6000" dirty="0" err="1"/>
              <a:t>Code</a:t>
            </a:r>
            <a:endParaRPr lang="es-ES" sz="6000" dirty="0"/>
          </a:p>
        </p:txBody>
      </p:sp>
      <p:pic>
        <p:nvPicPr>
          <p:cNvPr id="3082" name="Picture 10" descr="Archivo:Node.js logo.svg">
            <a:extLst>
              <a:ext uri="{FF2B5EF4-FFF2-40B4-BE49-F238E27FC236}">
                <a16:creationId xmlns:a16="http://schemas.microsoft.com/office/drawing/2014/main" id="{AD4888EB-2B88-469A-AFCF-E1A04A596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669" y="4653136"/>
            <a:ext cx="2574503"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n para typescript">
            <a:extLst>
              <a:ext uri="{FF2B5EF4-FFF2-40B4-BE49-F238E27FC236}">
                <a16:creationId xmlns:a16="http://schemas.microsoft.com/office/drawing/2014/main" id="{1AC41010-D8B6-4574-891E-B6B499CE8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380" y="4653136"/>
            <a:ext cx="1575247"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n para visual studio code">
            <a:extLst>
              <a:ext uri="{FF2B5EF4-FFF2-40B4-BE49-F238E27FC236}">
                <a16:creationId xmlns:a16="http://schemas.microsoft.com/office/drawing/2014/main" id="{8BF3FDA0-09A3-4E2B-B9AA-47530988D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8788" y="4657681"/>
            <a:ext cx="1581703" cy="157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0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4873beb7-5857-4685-be1f-d57550cc96cc"/>
    <ds:schemaRef ds:uri="http://purl.org/dc/term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1152</TotalTime>
  <Words>1229</Words>
  <Application>Microsoft Office PowerPoint</Application>
  <PresentationFormat>Personalizado</PresentationFormat>
  <Paragraphs>195</Paragraphs>
  <Slides>44</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44</vt:i4>
      </vt:variant>
    </vt:vector>
  </HeadingPairs>
  <TitlesOfParts>
    <vt:vector size="48" baseType="lpstr">
      <vt:lpstr>Arial</vt:lpstr>
      <vt:lpstr>Calibri</vt:lpstr>
      <vt:lpstr>Wingdings</vt:lpstr>
      <vt:lpstr>Tecnología 16x9</vt:lpstr>
      <vt:lpstr>ANGULAR 7</vt:lpstr>
      <vt:lpstr>¿Qué aprenderemos?</vt:lpstr>
      <vt:lpstr>¿Qué aprenderemos?</vt:lpstr>
      <vt:lpstr>¿Qué aprenderemos?</vt:lpstr>
      <vt:lpstr>¿Qué aprenderemos?</vt:lpstr>
      <vt:lpstr>¿Qué aprenderemos?</vt:lpstr>
      <vt:lpstr>¿Qué aprenderemos?</vt:lpstr>
      <vt:lpstr>Typescript VS Javascript</vt:lpstr>
      <vt:lpstr>Instalación NodeJS, Typescript y Visual Studio Code</vt:lpstr>
      <vt:lpstr>Variables en Typescript</vt:lpstr>
      <vt:lpstr>Tipos de datos</vt:lpstr>
      <vt:lpstr>Funciones y parámetros</vt:lpstr>
      <vt:lpstr>Funciones y parámetros</vt:lpstr>
      <vt:lpstr>Funciones y parámetros</vt:lpstr>
      <vt:lpstr>Clases e Interfaces</vt:lpstr>
      <vt:lpstr>Novedades Javascript</vt:lpstr>
      <vt:lpstr>Preguntas y Respuestas</vt:lpstr>
      <vt:lpstr>Taller</vt:lpstr>
      <vt:lpstr>Breve Historia de Angular</vt:lpstr>
      <vt:lpstr>Versionamiento Semántico</vt:lpstr>
      <vt:lpstr>Instalación y creación de proyecto Angular</vt:lpstr>
      <vt:lpstr>Comandos de Angular CLI</vt:lpstr>
      <vt:lpstr>Instalación librería de terceros (Angular Material)</vt:lpstr>
      <vt:lpstr>Expresiones en plantillas</vt:lpstr>
      <vt:lpstr>Property Binding, Two way data binding y eventos</vt:lpstr>
      <vt:lpstr>Componentes y su ciclo de vida</vt:lpstr>
      <vt:lpstr>Ciclo de vida de un componente</vt:lpstr>
      <vt:lpstr>Inputs &amp; Outputs</vt:lpstr>
      <vt:lpstr>ViewChild</vt:lpstr>
      <vt:lpstr>Preguntas y Respuestas</vt:lpstr>
      <vt:lpstr>TALLER</vt:lpstr>
      <vt:lpstr>Directivas</vt:lpstr>
      <vt:lpstr>Directivas estructurales</vt:lpstr>
      <vt:lpstr>Directivas de atributos</vt:lpstr>
      <vt:lpstr>Directivas Personalizadas</vt:lpstr>
      <vt:lpstr>Preguntas y Respuestas</vt:lpstr>
      <vt:lpstr>TALLER</vt:lpstr>
      <vt:lpstr>Pipes (Tuberías)</vt:lpstr>
      <vt:lpstr>Tipos de pipes</vt:lpstr>
      <vt:lpstr>Commons Pipe</vt:lpstr>
      <vt:lpstr>Pipes Personalizadas</vt:lpstr>
      <vt:lpstr>Preguntas y Respuestas</vt:lpstr>
      <vt:lpstr>Servicios</vt:lpstr>
      <vt:lpstr>Observables vs Promises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dc:title>
  <dc:creator>Kevin Toala Mosquera</dc:creator>
  <cp:lastModifiedBy>Kevin Toala Mosquera</cp:lastModifiedBy>
  <cp:revision>59</cp:revision>
  <dcterms:created xsi:type="dcterms:W3CDTF">2018-12-16T17:17:21Z</dcterms:created>
  <dcterms:modified xsi:type="dcterms:W3CDTF">2018-12-20T11:25:11Z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