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AE30-1DC1-4216-AEAA-E2EC3E3693F3}" type="datetimeFigureOut">
              <a:rPr lang="nl-NL" smtClean="0"/>
              <a:t>4-3-2019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0954-E5BF-4C66-A25B-DB215E305F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375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AE30-1DC1-4216-AEAA-E2EC3E3693F3}" type="datetimeFigureOut">
              <a:rPr lang="nl-NL" smtClean="0"/>
              <a:t>4-3-2019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0954-E5BF-4C66-A25B-DB215E305F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730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AE30-1DC1-4216-AEAA-E2EC3E3693F3}" type="datetimeFigureOut">
              <a:rPr lang="nl-NL" smtClean="0"/>
              <a:t>4-3-2019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0954-E5BF-4C66-A25B-DB215E305F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205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AE30-1DC1-4216-AEAA-E2EC3E3693F3}" type="datetimeFigureOut">
              <a:rPr lang="nl-NL" smtClean="0"/>
              <a:t>4-3-2019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0954-E5BF-4C66-A25B-DB215E305F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794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AE30-1DC1-4216-AEAA-E2EC3E3693F3}" type="datetimeFigureOut">
              <a:rPr lang="nl-NL" smtClean="0"/>
              <a:t>4-3-2019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0954-E5BF-4C66-A25B-DB215E305F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327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AE30-1DC1-4216-AEAA-E2EC3E3693F3}" type="datetimeFigureOut">
              <a:rPr lang="nl-NL" smtClean="0"/>
              <a:t>4-3-2019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0954-E5BF-4C66-A25B-DB215E305F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652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AE30-1DC1-4216-AEAA-E2EC3E3693F3}" type="datetimeFigureOut">
              <a:rPr lang="nl-NL" smtClean="0"/>
              <a:t>4-3-2019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0954-E5BF-4C66-A25B-DB215E305F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59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AE30-1DC1-4216-AEAA-E2EC3E3693F3}" type="datetimeFigureOut">
              <a:rPr lang="nl-NL" smtClean="0"/>
              <a:t>4-3-2019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0954-E5BF-4C66-A25B-DB215E305F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934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AE30-1DC1-4216-AEAA-E2EC3E3693F3}" type="datetimeFigureOut">
              <a:rPr lang="nl-NL" smtClean="0"/>
              <a:t>4-3-2019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0954-E5BF-4C66-A25B-DB215E305F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479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AE30-1DC1-4216-AEAA-E2EC3E3693F3}" type="datetimeFigureOut">
              <a:rPr lang="nl-NL" smtClean="0"/>
              <a:t>4-3-2019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0954-E5BF-4C66-A25B-DB215E305F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878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AE30-1DC1-4216-AEAA-E2EC3E3693F3}" type="datetimeFigureOut">
              <a:rPr lang="nl-NL" smtClean="0"/>
              <a:t>4-3-2019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0954-E5BF-4C66-A25B-DB215E305F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494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8AE30-1DC1-4216-AEAA-E2EC3E3693F3}" type="datetimeFigureOut">
              <a:rPr lang="nl-NL" smtClean="0"/>
              <a:t>4-3-2019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20954-E5BF-4C66-A25B-DB215E305F4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316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2420983" y="435429"/>
            <a:ext cx="5164183" cy="6261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2420983" y="435427"/>
            <a:ext cx="1193074" cy="3831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3614057" y="435427"/>
            <a:ext cx="1193074" cy="3831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Verhalen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4807130" y="435426"/>
            <a:ext cx="1584962" cy="3831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Lesmateriaal</a:t>
            </a:r>
            <a:endParaRPr lang="nl-N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6392092" y="435425"/>
            <a:ext cx="1193074" cy="3831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</a:t>
            </a:r>
            <a:endParaRPr lang="nl-NL" dirty="0"/>
          </a:p>
        </p:txBody>
      </p:sp>
      <p:sp>
        <p:nvSpPr>
          <p:cNvPr id="14" name="Tekstvak 13"/>
          <p:cNvSpPr txBox="1"/>
          <p:nvPr/>
        </p:nvSpPr>
        <p:spPr>
          <a:xfrm>
            <a:off x="3037114" y="998219"/>
            <a:ext cx="284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Lesmateriaal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3037114" y="1547166"/>
            <a:ext cx="214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>
                <a:hlinkClick r:id="rId2" action="ppaction://hlinksldjump"/>
              </a:rPr>
              <a:t>Goniometrie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3017520" y="1870331"/>
            <a:ext cx="214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Algebra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12" name="Tekstvak 11"/>
          <p:cNvSpPr txBox="1"/>
          <p:nvPr/>
        </p:nvSpPr>
        <p:spPr>
          <a:xfrm>
            <a:off x="3017520" y="2193496"/>
            <a:ext cx="214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Onderwerp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13" name="Tekstvak 12"/>
          <p:cNvSpPr txBox="1"/>
          <p:nvPr/>
        </p:nvSpPr>
        <p:spPr>
          <a:xfrm>
            <a:off x="3037114" y="2516661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Onderwerp 4</a:t>
            </a:r>
          </a:p>
        </p:txBody>
      </p:sp>
    </p:spTree>
    <p:extLst>
      <p:ext uri="{BB962C8B-B14F-4D97-AF65-F5344CB8AC3E}">
        <p14:creationId xmlns:p14="http://schemas.microsoft.com/office/powerpoint/2010/main" val="340937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2420983" y="435429"/>
            <a:ext cx="5164183" cy="6261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2420983" y="435427"/>
            <a:ext cx="1193074" cy="3831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3614057" y="435427"/>
            <a:ext cx="1193074" cy="3831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Verhalen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4807130" y="435426"/>
            <a:ext cx="1584962" cy="3831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Lesmateriaal</a:t>
            </a:r>
            <a:endParaRPr lang="nl-N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hthoek 9"/>
          <p:cNvSpPr/>
          <p:nvPr/>
        </p:nvSpPr>
        <p:spPr>
          <a:xfrm>
            <a:off x="6392092" y="435425"/>
            <a:ext cx="1193074" cy="3831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3037114" y="998219"/>
            <a:ext cx="284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Goniometrie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3037114" y="1400732"/>
            <a:ext cx="21096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Link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Link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Link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Link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Link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12062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26</Words>
  <Application>Microsoft Office PowerPoint</Application>
  <PresentationFormat>Breedbeeld</PresentationFormat>
  <Paragraphs>19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Daan schipper</dc:creator>
  <cp:lastModifiedBy>Daan schipper</cp:lastModifiedBy>
  <cp:revision>15</cp:revision>
  <dcterms:created xsi:type="dcterms:W3CDTF">2016-03-17T20:01:34Z</dcterms:created>
  <dcterms:modified xsi:type="dcterms:W3CDTF">2019-03-04T09:50:48Z</dcterms:modified>
</cp:coreProperties>
</file>