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2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9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0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1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9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7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3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2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Bepalen van de magnetische veldsterkte van een magneet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9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7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Herhaling Theorie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Stroomvoerende geleider in een magnetisch veld (met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richting</m:t>
                    </m:r>
                    <m:r>
                      <m:rPr>
                        <m:nor/>
                      </m:rPr>
                      <a:rPr lang="nl-BE" b="0" dirty="0" smtClean="0"/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I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nl-BE" b="0" dirty="0" smtClean="0"/>
                  <a:t>) creëert een …………………</a:t>
                </a:r>
              </a:p>
              <a:p>
                <a:pPr marL="0" indent="0">
                  <a:buNone/>
                </a:pPr>
                <a:endParaRPr lang="nl-B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r>
                  <a:rPr lang="nl-BE" dirty="0" smtClean="0"/>
                  <a:t>Met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richting I en </a:t>
                </a:r>
                <a:r>
                  <a:rPr lang="nl-BE" dirty="0" smtClean="0"/>
                  <a:t>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54" y="3809285"/>
            <a:ext cx="3411254" cy="2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4701308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Lorentzkracht is de kracht van de magneet op de </a:t>
            </a:r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Wat is dan de kracht van de </a:t>
            </a:r>
            <a:r>
              <a:rPr lang="nl-BE" dirty="0" err="1" smtClean="0"/>
              <a:t>stroomvoerende</a:t>
            </a:r>
            <a:r>
              <a:rPr lang="nl-BE" dirty="0" smtClean="0"/>
              <a:t> geleider op de magneet?</a:t>
            </a:r>
          </a:p>
          <a:p>
            <a:pPr marL="0" indent="0" algn="ctr">
              <a:buNone/>
            </a:pPr>
            <a:r>
              <a:rPr lang="nl-BE" dirty="0" smtClean="0"/>
              <a:t>Derde wet van Newton!</a:t>
            </a:r>
            <a:endParaRPr lang="nl-BE" dirty="0"/>
          </a:p>
        </p:txBody>
      </p:sp>
      <p:grpSp>
        <p:nvGrpSpPr>
          <p:cNvPr id="24" name="Groep 23"/>
          <p:cNvGrpSpPr/>
          <p:nvPr/>
        </p:nvGrpSpPr>
        <p:grpSpPr>
          <a:xfrm>
            <a:off x="535708" y="4701309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543913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491836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588139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4459828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66982" y="6217506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6217506"/>
                <a:ext cx="1394691" cy="369332"/>
              </a:xfrm>
              <a:prstGeom prst="rect">
                <a:avLst/>
              </a:prstGeom>
              <a:blipFill>
                <a:blip r:embed="rId2"/>
                <a:stretch>
                  <a:fillRect l="-3493" t="-9836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88218" y="6209350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6209350"/>
                <a:ext cx="1265382" cy="369332"/>
              </a:xfrm>
              <a:prstGeom prst="rect">
                <a:avLst/>
              </a:prstGeom>
              <a:blipFill>
                <a:blip r:embed="rId3"/>
                <a:stretch>
                  <a:fillRect l="-3846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584001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5864541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4367622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434530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4664428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4644398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98</Words>
  <Application>Microsoft Office PowerPoint</Application>
  <PresentationFormat>Breedbeeld</PresentationFormat>
  <Paragraphs>19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Kantoorthema</vt:lpstr>
      <vt:lpstr>Labo M4: de stroombalans</vt:lpstr>
      <vt:lpstr>Opstelling van de stroombalans</vt:lpstr>
      <vt:lpstr>Herhaling Theorie</vt:lpstr>
      <vt:lpstr>Effect Lorentzkracht op balans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8</cp:revision>
  <dcterms:created xsi:type="dcterms:W3CDTF">2020-02-09T09:55:36Z</dcterms:created>
  <dcterms:modified xsi:type="dcterms:W3CDTF">2020-02-09T14:01:32Z</dcterms:modified>
</cp:coreProperties>
</file>