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8E04-14E7-4B3E-A962-72548990729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/>
          <a:stretch/>
        </p:blipFill>
        <p:spPr bwMode="auto">
          <a:xfrm>
            <a:off x="1739352" y="712124"/>
            <a:ext cx="8713296" cy="5433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Rechte verbindingslijn 2"/>
          <p:cNvCxnSpPr/>
          <p:nvPr/>
        </p:nvCxnSpPr>
        <p:spPr>
          <a:xfrm>
            <a:off x="4012163" y="3419669"/>
            <a:ext cx="1073020" cy="391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>
            <a:off x="4743060" y="3251718"/>
            <a:ext cx="1073020" cy="3918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2" y="678113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echte verbindingslijn 5"/>
          <p:cNvCxnSpPr/>
          <p:nvPr/>
        </p:nvCxnSpPr>
        <p:spPr>
          <a:xfrm>
            <a:off x="4516016" y="3107094"/>
            <a:ext cx="690465" cy="24726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5047861" y="3844212"/>
            <a:ext cx="637591" cy="247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2" y="678112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Rechte verbindingslijn 4"/>
          <p:cNvCxnSpPr/>
          <p:nvPr/>
        </p:nvCxnSpPr>
        <p:spPr>
          <a:xfrm>
            <a:off x="5047861" y="2967135"/>
            <a:ext cx="690465" cy="24726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4488024" y="3956179"/>
            <a:ext cx="637591" cy="247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3" y="678112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Rechte verbindingslijn 4"/>
          <p:cNvCxnSpPr/>
          <p:nvPr/>
        </p:nvCxnSpPr>
        <p:spPr>
          <a:xfrm>
            <a:off x="5001208" y="3872205"/>
            <a:ext cx="690465" cy="24726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4534677" y="3181736"/>
            <a:ext cx="637591" cy="247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6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410713" y="678113"/>
            <a:ext cx="5370575" cy="5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echte verbindingslijn 3"/>
          <p:cNvCxnSpPr/>
          <p:nvPr/>
        </p:nvCxnSpPr>
        <p:spPr>
          <a:xfrm>
            <a:off x="4413380" y="3844213"/>
            <a:ext cx="690465" cy="270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5122507" y="3060438"/>
            <a:ext cx="637591" cy="2472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030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2</cp:revision>
  <dcterms:created xsi:type="dcterms:W3CDTF">2020-03-09T15:25:45Z</dcterms:created>
  <dcterms:modified xsi:type="dcterms:W3CDTF">2020-03-10T18:59:30Z</dcterms:modified>
</cp:coreProperties>
</file>