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03"/>
          <p:cNvGrpSpPr>
            <a:grpSpLocks/>
          </p:cNvGrpSpPr>
          <p:nvPr/>
        </p:nvGrpSpPr>
        <p:grpSpPr bwMode="auto">
          <a:xfrm>
            <a:off x="1122596" y="1668379"/>
            <a:ext cx="9946807" cy="3825207"/>
            <a:chOff x="1161" y="5585"/>
            <a:chExt cx="9776" cy="2460"/>
          </a:xfrm>
        </p:grpSpPr>
        <p:grpSp>
          <p:nvGrpSpPr>
            <p:cNvPr id="6" name="Group 500"/>
            <p:cNvGrpSpPr>
              <a:grpSpLocks/>
            </p:cNvGrpSpPr>
            <p:nvPr/>
          </p:nvGrpSpPr>
          <p:grpSpPr bwMode="auto">
            <a:xfrm>
              <a:off x="1161" y="5585"/>
              <a:ext cx="4475" cy="2460"/>
              <a:chOff x="1161" y="5585"/>
              <a:chExt cx="4475" cy="2460"/>
            </a:xfrm>
          </p:grpSpPr>
          <p:grpSp>
            <p:nvGrpSpPr>
              <p:cNvPr id="48" name="Group 419"/>
              <p:cNvGrpSpPr>
                <a:grpSpLocks/>
              </p:cNvGrpSpPr>
              <p:nvPr/>
            </p:nvGrpSpPr>
            <p:grpSpPr bwMode="auto">
              <a:xfrm>
                <a:off x="1161" y="5585"/>
                <a:ext cx="4475" cy="2460"/>
                <a:chOff x="2322" y="5325"/>
                <a:chExt cx="5425" cy="3267"/>
              </a:xfrm>
            </p:grpSpPr>
            <p:sp>
              <p:nvSpPr>
                <p:cNvPr id="50" name="Arc 367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1" name="Arc 368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2" name="Arc 377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3" name="Arc 390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" name="Arc 391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5" name="Arc 392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6" name="Arc 393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7" name="Arc 394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8" name="Arc 395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9" name="Arc 396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0" name="Arc 397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1" name="Arc 398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2" name="Arc 399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63" name="Group 418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64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86" name="Arc 379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87" name="Arc 381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65" name="Arc 365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66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80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81" name="AutoShape 384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AutoShape 3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AutoShape 386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AutoShape 3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5" name="AutoShape 3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78" name="AutoShape 4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9" name="AutoShape 411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8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69" name="AutoShape 40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AutoShape 40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1" name="AutoShape 40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AutoShape 40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AutoShape 40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AutoShape 4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AutoShape 40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AutoShape 412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AutoShape 4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49" name="AutoShape 499"/>
              <p:cNvCxnSpPr>
                <a:cxnSpLocks noChangeShapeType="1"/>
              </p:cNvCxnSpPr>
              <p:nvPr/>
            </p:nvCxnSpPr>
            <p:spPr bwMode="auto">
              <a:xfrm flipV="1">
                <a:off x="1173" y="6308"/>
                <a:ext cx="277" cy="1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502"/>
            <p:cNvGrpSpPr>
              <a:grpSpLocks/>
            </p:cNvGrpSpPr>
            <p:nvPr/>
          </p:nvGrpSpPr>
          <p:grpSpPr bwMode="auto">
            <a:xfrm>
              <a:off x="6462" y="5585"/>
              <a:ext cx="4475" cy="2460"/>
              <a:chOff x="6462" y="5585"/>
              <a:chExt cx="4475" cy="2460"/>
            </a:xfrm>
          </p:grpSpPr>
          <p:grpSp>
            <p:nvGrpSpPr>
              <p:cNvPr id="8" name="Group 459"/>
              <p:cNvGrpSpPr>
                <a:grpSpLocks/>
              </p:cNvGrpSpPr>
              <p:nvPr/>
            </p:nvGrpSpPr>
            <p:grpSpPr bwMode="auto">
              <a:xfrm>
                <a:off x="6462" y="5585"/>
                <a:ext cx="4475" cy="2460"/>
                <a:chOff x="2322" y="5325"/>
                <a:chExt cx="5425" cy="3267"/>
              </a:xfrm>
            </p:grpSpPr>
            <p:sp>
              <p:nvSpPr>
                <p:cNvPr id="10" name="Arc 460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1" name="Arc 461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2" name="Arc 462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3" name="Arc 463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4" name="Arc 464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5" name="Arc 465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6" name="Arc 466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7" name="Arc 467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8" name="Arc 468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9" name="Arc 469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0" name="Arc 470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1" name="Arc 471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2" name="Arc 472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23" name="Group 473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24" name="Group 474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46" name="Arc 475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47" name="Arc 476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25" name="Arc 477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26" name="Group 478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40" name="Rectangl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41" name="AutoShape 480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2" name="AutoShape 4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3" name="AutoShape 482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" name="AutoShape 483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AutoShape 4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7" name="Group 485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38" name="AutoShape 48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9" name="AutoShape 4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29" name="AutoShape 48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0" name="AutoShape 4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1" name="AutoShape 49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" name="AutoShape 49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3" name="AutoShape 49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4" name="AutoShape 49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5" name="AutoShape 49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6" name="AutoShape 49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7" name="AutoShape 49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9" name="AutoShape 501"/>
              <p:cNvCxnSpPr>
                <a:cxnSpLocks noChangeShapeType="1"/>
              </p:cNvCxnSpPr>
              <p:nvPr/>
            </p:nvCxnSpPr>
            <p:spPr bwMode="auto">
              <a:xfrm flipH="1">
                <a:off x="6474" y="6218"/>
                <a:ext cx="27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237" y="1306286"/>
            <a:ext cx="11434829" cy="407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9507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Breedbeeld</PresentationFormat>
  <Paragraphs>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3</cp:revision>
  <dcterms:created xsi:type="dcterms:W3CDTF">2020-03-08T17:02:18Z</dcterms:created>
  <dcterms:modified xsi:type="dcterms:W3CDTF">2020-03-08T18:16:31Z</dcterms:modified>
</cp:coreProperties>
</file>