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2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9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4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0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1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9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7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32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2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7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Onderzoeksvragen:</a:t>
            </a:r>
            <a:endParaRPr lang="nl-BE" dirty="0" smtClean="0"/>
          </a:p>
          <a:p>
            <a:r>
              <a:rPr lang="nl-NL" dirty="0"/>
              <a:t>1. Leid experimenteel de vergelijking van de Lorentzkracht </a:t>
            </a:r>
            <a:r>
              <a:rPr lang="nl-NL" dirty="0" smtClean="0"/>
              <a:t>af.</a:t>
            </a:r>
            <a:endParaRPr lang="nl-BE" dirty="0"/>
          </a:p>
          <a:p>
            <a:r>
              <a:rPr lang="nl-NL" dirty="0"/>
              <a:t>2. We zoeken een methode om de magnetische veldsterkte van een magneet te bepalen. </a:t>
            </a:r>
            <a:endParaRPr lang="nl-BE" dirty="0"/>
          </a:p>
          <a:p>
            <a:endParaRPr lang="nl-BE" u="sng" dirty="0"/>
          </a:p>
        </p:txBody>
      </p:sp>
    </p:spTree>
    <p:extLst>
      <p:ext uri="{BB962C8B-B14F-4D97-AF65-F5344CB8AC3E}">
        <p14:creationId xmlns:p14="http://schemas.microsoft.com/office/powerpoint/2010/main" val="2399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Opstelling van de stroombalans</a:t>
            </a:r>
            <a:endParaRPr lang="nl-B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600" dirty="0" smtClean="0"/>
              <a:t>1. Plaats de U-vormige magneet op de balans en tarreer.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2. Maak een printplaatje met een geleider van willekeurige lengte goed </a:t>
            </a:r>
            <a:r>
              <a:rPr lang="nl-NL" altLang="nl-BE" sz="2600" dirty="0">
                <a:ea typeface="Times New Roman" panose="02020603050405020304" pitchFamily="18" charset="0"/>
                <a:cs typeface="Arial" panose="020B0604020202020204" pitchFamily="34" charset="0"/>
              </a:rPr>
              <a:t>aan de </a:t>
            </a: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stroombalans vast.</a:t>
            </a:r>
            <a:endParaRPr lang="nl-BE" altLang="nl-BE" sz="26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3. Maak de stroombalans vast in een statief zodat de </a:t>
            </a:r>
            <a:r>
              <a:rPr lang="nl-NL" altLang="nl-BE" sz="26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stroomvoerende</a:t>
            </a: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geleider zich perfect horizontaal tussen de polen van de magneet bevindt. Zorg ervoor dat de geleider net niet raakt aan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 magneet, noch aan de onderkant, noch aan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 zijkanten.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4. Verbind de stroombalans met de stroombron.</a:t>
            </a:r>
            <a:endParaRPr lang="nl-BE" sz="2600" dirty="0"/>
          </a:p>
        </p:txBody>
      </p:sp>
      <p:pic>
        <p:nvPicPr>
          <p:cNvPr id="7" name="Afbeeld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93" y="3851564"/>
            <a:ext cx="4725736" cy="29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Herhaling Theorie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Stroomvoerende geleider in een magnetisch veld (met</a:t>
                </a:r>
                <a14:m>
                  <m:oMath xmlns:m="http://schemas.openxmlformats.org/officeDocument/2006/math">
                    <m:r>
                      <a:rPr lang="nl-B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richting</m:t>
                    </m:r>
                    <m:r>
                      <m:rPr>
                        <m:nor/>
                      </m:rPr>
                      <a:rPr lang="nl-BE" b="0" dirty="0" smtClean="0"/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I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nl-BE" b="0" dirty="0" smtClean="0"/>
                  <a:t>) creëert een …………………</a:t>
                </a:r>
              </a:p>
              <a:p>
                <a:pPr marL="0" indent="0">
                  <a:buNone/>
                </a:pPr>
                <a:endParaRPr lang="nl-B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r>
                  <a:rPr lang="nl-BE" dirty="0" smtClean="0"/>
                  <a:t>Met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richting I en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54" y="3809285"/>
            <a:ext cx="3411254" cy="23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29236" y="4433463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Lorentzkracht is de kracht van de magneet op de </a:t>
            </a:r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</a:p>
          <a:p>
            <a:pPr marL="0" indent="0">
              <a:buNone/>
            </a:pPr>
            <a:endParaRPr lang="nl-BE" sz="1600" dirty="0" smtClean="0"/>
          </a:p>
          <a:p>
            <a:pPr marL="0" indent="0">
              <a:buNone/>
            </a:pPr>
            <a:r>
              <a:rPr lang="nl-BE" dirty="0" smtClean="0"/>
              <a:t>Wat is dan de kracht van de </a:t>
            </a:r>
            <a:r>
              <a:rPr lang="nl-BE" dirty="0" err="1" smtClean="0"/>
              <a:t>stroomvoerende</a:t>
            </a:r>
            <a:r>
              <a:rPr lang="nl-BE" dirty="0" smtClean="0"/>
              <a:t> geleider op de magneet?</a:t>
            </a:r>
          </a:p>
          <a:p>
            <a:pPr marL="0" indent="0" algn="ctr">
              <a:buNone/>
            </a:pPr>
            <a:r>
              <a:rPr lang="nl-BE" dirty="0" smtClean="0"/>
              <a:t>Derde wet van Newton!</a:t>
            </a:r>
            <a:endParaRPr lang="nl-BE" dirty="0"/>
          </a:p>
        </p:txBody>
      </p:sp>
      <p:grpSp>
        <p:nvGrpSpPr>
          <p:cNvPr id="24" name="Groep 23"/>
          <p:cNvGrpSpPr/>
          <p:nvPr/>
        </p:nvGrpSpPr>
        <p:grpSpPr>
          <a:xfrm>
            <a:off x="508000" y="4433464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19673" y="5171290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24290" y="4650517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498437" y="5613554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498437" y="4191983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39274" y="5949661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4" y="5949661"/>
                <a:ext cx="1394691" cy="369332"/>
              </a:xfrm>
              <a:prstGeom prst="rect">
                <a:avLst/>
              </a:prstGeom>
              <a:blipFill>
                <a:blip r:embed="rId2"/>
                <a:stretch>
                  <a:fillRect l="-3947" t="-9836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60510" y="5941505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10" y="5941505"/>
                <a:ext cx="1265382" cy="369332"/>
              </a:xfrm>
              <a:prstGeom prst="rect">
                <a:avLst/>
              </a:prstGeom>
              <a:blipFill>
                <a:blip r:embed="rId3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24728" y="5572173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09020" y="559669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40183" y="4099777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19672" y="4077464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595419" y="4396583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16657" y="4376553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Gewicht waarmee balans omhoog of omlaag gaat = Lorentzkracht op de draad: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l="-1217" t="-37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6254"/>
            <a:ext cx="9144000" cy="1441018"/>
          </a:xfrm>
        </p:spPr>
        <p:txBody>
          <a:bodyPr>
            <a:normAutofit/>
          </a:bodyPr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1607272"/>
            <a:ext cx="12192000" cy="1655762"/>
          </a:xfrm>
        </p:spPr>
        <p:txBody>
          <a:bodyPr>
            <a:normAutofit fontScale="92500"/>
          </a:bodyPr>
          <a:lstStyle/>
          <a:p>
            <a:r>
              <a:rPr lang="nl-BE" sz="2800" u="sng" dirty="0" smtClean="0"/>
              <a:t>Onderzoeksvragen:</a:t>
            </a:r>
            <a:endParaRPr lang="nl-BE" sz="2800" dirty="0" smtClean="0"/>
          </a:p>
          <a:p>
            <a:pPr algn="l"/>
            <a:r>
              <a:rPr lang="nl-NL" sz="2800" dirty="0"/>
              <a:t>1. Leid experimenteel de vergelijking van de </a:t>
            </a:r>
            <a:r>
              <a:rPr lang="nl-NL" sz="2800"/>
              <a:t>Lorentzkracht </a:t>
            </a:r>
            <a:r>
              <a:rPr lang="nl-NL" sz="2800" smtClean="0"/>
              <a:t>af.</a:t>
            </a:r>
            <a:endParaRPr lang="nl-BE" sz="2800" dirty="0"/>
          </a:p>
          <a:p>
            <a:pPr algn="l"/>
            <a:r>
              <a:rPr lang="nl-NL" sz="2800" dirty="0"/>
              <a:t>2. We zoeken een methode om de magnetische veldsterkte van een magneet te bepalen. </a:t>
            </a:r>
            <a:endParaRPr lang="nl-BE" sz="2800" dirty="0"/>
          </a:p>
          <a:p>
            <a:pPr algn="l"/>
            <a:endParaRPr lang="nl-BE" u="sng" dirty="0"/>
          </a:p>
        </p:txBody>
      </p:sp>
      <p:sp>
        <p:nvSpPr>
          <p:cNvPr id="6" name="Tekstvak 5"/>
          <p:cNvSpPr txBox="1"/>
          <p:nvPr/>
        </p:nvSpPr>
        <p:spPr>
          <a:xfrm>
            <a:off x="0" y="362065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dirty="0" smtClean="0"/>
              <a:t>Hoe?</a:t>
            </a:r>
            <a:endParaRPr lang="nl-NL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600" dirty="0" smtClean="0"/>
              <a:t>Zoek verband </a:t>
            </a:r>
            <a:r>
              <a:rPr lang="nl-NL" sz="2600" dirty="0"/>
              <a:t>tussen de Lorentzkracht F en de stroomsterkte I bij constante lengte </a:t>
            </a:r>
            <a:r>
              <a:rPr lang="nl-NL" sz="2600" dirty="0" smtClean="0"/>
              <a:t>L.</a:t>
            </a:r>
            <a:endParaRPr lang="nl-NL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600" dirty="0" smtClean="0"/>
              <a:t>Zoek verband </a:t>
            </a:r>
            <a:r>
              <a:rPr lang="nl-NL" sz="2600" dirty="0"/>
              <a:t>tussen de Lorentzkracht F en de lengte L bij constante stroomsterkte </a:t>
            </a:r>
            <a:r>
              <a:rPr lang="nl-NL" sz="2600" dirty="0" smtClean="0"/>
              <a:t>I.</a:t>
            </a:r>
            <a:endParaRPr lang="nl-BE" sz="2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0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317</Words>
  <Application>Microsoft Office PowerPoint</Application>
  <PresentationFormat>Breedbeeld</PresentationFormat>
  <Paragraphs>43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Kantoorthema</vt:lpstr>
      <vt:lpstr>Labo M4: de stroombalans</vt:lpstr>
      <vt:lpstr>Opstelling van de stroombalans</vt:lpstr>
      <vt:lpstr>Herhaling Theorie</vt:lpstr>
      <vt:lpstr>Effect Lorentzkracht op balans</vt:lpstr>
      <vt:lpstr>Effect Lorentzkracht op balans</vt:lpstr>
      <vt:lpstr>Labo M4: de stroombalans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M4: de stroombalans</dc:title>
  <dc:creator>Kevin Truyaert</dc:creator>
  <cp:lastModifiedBy>Kevin Truyaert</cp:lastModifiedBy>
  <cp:revision>13</cp:revision>
  <dcterms:created xsi:type="dcterms:W3CDTF">2020-02-09T09:55:36Z</dcterms:created>
  <dcterms:modified xsi:type="dcterms:W3CDTF">2020-02-09T14:55:13Z</dcterms:modified>
</cp:coreProperties>
</file>