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2" r:id="rId6"/>
    <p:sldId id="263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2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D4C1-3CD6-471A-BCA6-C365191A014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0027-9944-495F-A763-A94AF1E6506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Labo M4: de stroombalans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u="sng" dirty="0" smtClean="0"/>
              <a:t>Onderzoeksvragen:</a:t>
            </a:r>
            <a:endParaRPr lang="nl-BE" dirty="0" smtClean="0"/>
          </a:p>
          <a:p>
            <a:r>
              <a:rPr lang="nl-NL" dirty="0"/>
              <a:t>1. Leid experimenteel de vergelijking van de Lorentzkracht </a:t>
            </a:r>
            <a:r>
              <a:rPr lang="nl-NL" dirty="0" smtClean="0"/>
              <a:t>af.</a:t>
            </a:r>
            <a:endParaRPr lang="nl-BE" dirty="0"/>
          </a:p>
          <a:p>
            <a:r>
              <a:rPr lang="nl-NL" dirty="0"/>
              <a:t>2. We zoeken een methode om de magnetische veldsterkte van een magneet te bepalen. </a:t>
            </a:r>
            <a:endParaRPr lang="nl-BE" dirty="0"/>
          </a:p>
          <a:p>
            <a:endParaRPr lang="nl-BE" u="sng" dirty="0"/>
          </a:p>
        </p:txBody>
      </p:sp>
    </p:spTree>
    <p:extLst>
      <p:ext uri="{BB962C8B-B14F-4D97-AF65-F5344CB8AC3E}">
        <p14:creationId xmlns:p14="http://schemas.microsoft.com/office/powerpoint/2010/main" val="38838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Opstelling van de stroombalans</a:t>
            </a:r>
            <a:endParaRPr lang="nl-BE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600" dirty="0"/>
          </a:p>
        </p:txBody>
      </p:sp>
      <p:pic>
        <p:nvPicPr>
          <p:cNvPr id="7" name="Afbeeld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217" y="1690687"/>
            <a:ext cx="8005567" cy="50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3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nl-NL" dirty="0" smtClean="0"/>
                  <a:t>Zoek het verband </a:t>
                </a:r>
                <a:r>
                  <a:rPr lang="nl-NL" dirty="0"/>
                  <a:t>tussen de Lorentzkracht F en de stroomsterkte I bij constante lengte </a:t>
                </a:r>
                <a:r>
                  <a:rPr lang="nl-NL" dirty="0"/>
                  <a:t>L. Voer hierbij 8 metingen uit (0 A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/>
                  <a:t> 4 A per 0,5 A),</a:t>
                </a:r>
                <a:endParaRPr lang="nl-NL" dirty="0"/>
              </a:p>
              <a:p>
                <a:pPr marL="457200" indent="-457200"/>
                <a:r>
                  <a:rPr lang="nl-NL" dirty="0"/>
                  <a:t>Zoek het verband </a:t>
                </a:r>
                <a:r>
                  <a:rPr lang="nl-NL" dirty="0"/>
                  <a:t>tussen de Lorentzkracht F en de lengte L bij constante stroomsterkte </a:t>
                </a:r>
                <a:r>
                  <a:rPr lang="nl-NL" dirty="0"/>
                  <a:t>I. </a:t>
                </a:r>
                <a:r>
                  <a:rPr lang="nl-NL" dirty="0"/>
                  <a:t>Er zijn 6 verschillende lengtes beschikbaar</a:t>
                </a:r>
                <a:r>
                  <a:rPr lang="nl-NL" dirty="0" smtClean="0"/>
                  <a:t>.</a:t>
                </a:r>
                <a:endParaRPr lang="nl-BE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l="-1043" t="-3704" r="-1043" b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jdelijke aanduiding voor inhoud 1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OPGEPAST!!!</a:t>
                </a:r>
              </a:p>
              <a:p>
                <a:pPr lvl="1"/>
                <a:r>
                  <a:rPr lang="en-US" dirty="0" smtClean="0"/>
                  <a:t>Newton = </a:t>
                </a:r>
                <a:r>
                  <a:rPr lang="en-US" b="1" dirty="0" smtClean="0"/>
                  <a:t>kilogram</a:t>
                </a:r>
                <a14:m>
                  <m:oMath xmlns:m="http://schemas.openxmlformats.org/officeDocument/2006/math">
                    <m:r>
                      <a:rPr lang="nl-BE" b="1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 smtClean="0"/>
                  <a:t>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B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BE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nl-B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B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 gram!)</a:t>
                </a:r>
              </a:p>
              <a:p>
                <a:pPr lvl="1"/>
                <a:r>
                  <a:rPr lang="en-US" dirty="0" err="1" smtClean="0"/>
                  <a:t>Lengte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opgemeten</a:t>
                </a:r>
                <a:r>
                  <a:rPr lang="en-US" dirty="0" smtClean="0"/>
                  <a:t> in cm, maar in de </a:t>
                </a:r>
                <a:r>
                  <a:rPr lang="en-US" dirty="0" err="1" smtClean="0"/>
                  <a:t>vergelijking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Lorentzkracht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nodig</a:t>
                </a:r>
                <a:r>
                  <a:rPr lang="en-US" dirty="0" smtClean="0"/>
                  <a:t> in meter!</a:t>
                </a:r>
              </a:p>
              <a:p>
                <a:pPr lvl="1"/>
                <a:r>
                  <a:rPr lang="en-US" dirty="0" err="1" smtClean="0"/>
                  <a:t>Reken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altijd</a:t>
                </a:r>
                <a:r>
                  <a:rPr lang="en-US" dirty="0" smtClean="0"/>
                  <a:t> in de SI-</a:t>
                </a:r>
                <a:r>
                  <a:rPr lang="en-US" dirty="0" err="1" smtClean="0"/>
                  <a:t>eenheden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>
          <p:sp>
            <p:nvSpPr>
              <p:cNvPr id="16" name="Tijdelijke aanduiding voor inhoud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9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ep 25"/>
          <p:cNvGrpSpPr/>
          <p:nvPr/>
        </p:nvGrpSpPr>
        <p:grpSpPr>
          <a:xfrm>
            <a:off x="7656944" y="1542475"/>
            <a:ext cx="3980873" cy="1944542"/>
            <a:chOff x="7656944" y="4701308"/>
            <a:chExt cx="3980873" cy="1944542"/>
          </a:xfrm>
        </p:grpSpPr>
        <p:grpSp>
          <p:nvGrpSpPr>
            <p:cNvPr id="10" name="Groep 9"/>
            <p:cNvGrpSpPr/>
            <p:nvPr/>
          </p:nvGrpSpPr>
          <p:grpSpPr>
            <a:xfrm>
              <a:off x="8488218" y="4701308"/>
              <a:ext cx="2318327" cy="1475655"/>
              <a:chOff x="1366982" y="4701309"/>
              <a:chExt cx="2318327" cy="1475655"/>
            </a:xfrm>
          </p:grpSpPr>
          <p:grpSp>
            <p:nvGrpSpPr>
              <p:cNvPr id="11" name="Groep 10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13" name="Rechthoek 12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Rechthoek 13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" name="Rechthoek 14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2" name="Ovaal 11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5" name="Rechthoek 24"/>
            <p:cNvSpPr/>
            <p:nvPr/>
          </p:nvSpPr>
          <p:spPr>
            <a:xfrm>
              <a:off x="7656944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1. Leid experimenteel de vergelijking van de Lorentzkracht af.</a:t>
            </a:r>
            <a:endParaRPr lang="nl-BE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nl-BE" dirty="0" smtClean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nl-BE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nl-BE" dirty="0" smtClean="0"/>
                  <a:t>, waarbij de richtingscoëfficiënt telkens afhankelijk was van de gekozen lengte / stroomsterkte.</a:t>
                </a:r>
              </a:p>
              <a:p>
                <a:pPr marL="457200" indent="-457200"/>
                <a:endParaRPr lang="nl-BE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43337"/>
                <a:ext cx="10515600" cy="2633625"/>
              </a:xfrm>
              <a:blipFill>
                <a:blip r:embed="rId2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ep 23"/>
          <p:cNvGrpSpPr/>
          <p:nvPr/>
        </p:nvGrpSpPr>
        <p:grpSpPr>
          <a:xfrm>
            <a:off x="535708" y="1542476"/>
            <a:ext cx="3980873" cy="1944541"/>
            <a:chOff x="535708" y="4701309"/>
            <a:chExt cx="3980873" cy="1944541"/>
          </a:xfrm>
        </p:grpSpPr>
        <p:sp>
          <p:nvSpPr>
            <p:cNvPr id="23" name="Rechthoek 22"/>
            <p:cNvSpPr/>
            <p:nvPr/>
          </p:nvSpPr>
          <p:spPr>
            <a:xfrm>
              <a:off x="535708" y="6174796"/>
              <a:ext cx="3980873" cy="4710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1366982" y="4701309"/>
              <a:ext cx="2318327" cy="1475655"/>
              <a:chOff x="1366982" y="4701309"/>
              <a:chExt cx="2318327" cy="1475655"/>
            </a:xfrm>
          </p:grpSpPr>
          <p:grpSp>
            <p:nvGrpSpPr>
              <p:cNvPr id="7" name="Groep 6"/>
              <p:cNvGrpSpPr/>
              <p:nvPr/>
            </p:nvGrpSpPr>
            <p:grpSpPr>
              <a:xfrm>
                <a:off x="1366982" y="4701309"/>
                <a:ext cx="2318327" cy="1475655"/>
                <a:chOff x="1366982" y="4701309"/>
                <a:chExt cx="2318327" cy="1475655"/>
              </a:xfrm>
            </p:grpSpPr>
            <p:sp>
              <p:nvSpPr>
                <p:cNvPr id="4" name="Rechthoek 3"/>
                <p:cNvSpPr/>
                <p:nvPr/>
              </p:nvSpPr>
              <p:spPr>
                <a:xfrm>
                  <a:off x="13669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hthoek 4"/>
                <p:cNvSpPr/>
                <p:nvPr/>
              </p:nvSpPr>
              <p:spPr>
                <a:xfrm rot="5400000">
                  <a:off x="2230582" y="5313364"/>
                  <a:ext cx="591127" cy="113607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6" name="Rechthoek 5"/>
                <p:cNvSpPr/>
                <p:nvPr/>
              </p:nvSpPr>
              <p:spPr>
                <a:xfrm>
                  <a:off x="3094182" y="4701309"/>
                  <a:ext cx="591127" cy="147565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Ovaal 7"/>
              <p:cNvSpPr/>
              <p:nvPr/>
            </p:nvSpPr>
            <p:spPr>
              <a:xfrm>
                <a:off x="2299854" y="4701309"/>
                <a:ext cx="452582" cy="4341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18" name="Rechte verbindingslijn met pijl 17"/>
          <p:cNvCxnSpPr/>
          <p:nvPr/>
        </p:nvCxnSpPr>
        <p:spPr>
          <a:xfrm flipV="1">
            <a:off x="9647381" y="2280302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9651998" y="1759529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2526145" y="2722566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 flipV="1">
            <a:off x="2526145" y="1300995"/>
            <a:ext cx="0" cy="458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26"/>
              <p:cNvSpPr txBox="1"/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7" name="Tekstvak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82" y="3058673"/>
                <a:ext cx="1394691" cy="369332"/>
              </a:xfrm>
              <a:prstGeom prst="rect">
                <a:avLst/>
              </a:prstGeom>
              <a:blipFill>
                <a:blip r:embed="rId3"/>
                <a:stretch>
                  <a:fillRect l="-3493" t="-10000" b="-26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/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 smtClean="0"/>
                  <a:t>Balans 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218" y="3050517"/>
                <a:ext cx="1265382" cy="369332"/>
              </a:xfrm>
              <a:prstGeom prst="rect">
                <a:avLst/>
              </a:prstGeom>
              <a:blipFill>
                <a:blip r:embed="rId4"/>
                <a:stretch>
                  <a:fillRect l="-3846" t="-8197" b="-2459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/>
          <p:cNvSpPr txBox="1"/>
          <p:nvPr/>
        </p:nvSpPr>
        <p:spPr>
          <a:xfrm>
            <a:off x="2752436" y="268118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0" name="Tekstvak 29"/>
          <p:cNvSpPr txBox="1"/>
          <p:nvPr/>
        </p:nvSpPr>
        <p:spPr>
          <a:xfrm>
            <a:off x="9836728" y="270570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Magneet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2867891" y="1208789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sp>
        <p:nvSpPr>
          <p:cNvPr id="32" name="Tekstvak 31"/>
          <p:cNvSpPr txBox="1"/>
          <p:nvPr/>
        </p:nvSpPr>
        <p:spPr>
          <a:xfrm>
            <a:off x="9647380" y="1186476"/>
            <a:ext cx="273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Stroomvoerende</a:t>
            </a:r>
            <a:r>
              <a:rPr lang="nl-BE" dirty="0" smtClean="0"/>
              <a:t> geleider</a:t>
            </a:r>
            <a:endParaRPr lang="nl-BE" dirty="0"/>
          </a:p>
        </p:txBody>
      </p:sp>
      <p:cxnSp>
        <p:nvCxnSpPr>
          <p:cNvPr id="34" name="Rechte verbindingslijn met pijl 33"/>
          <p:cNvCxnSpPr/>
          <p:nvPr/>
        </p:nvCxnSpPr>
        <p:spPr>
          <a:xfrm flipH="1">
            <a:off x="2623127" y="1505595"/>
            <a:ext cx="281709" cy="25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 flipH="1">
            <a:off x="9744365" y="1485565"/>
            <a:ext cx="217054" cy="243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28280"/>
              </p:ext>
            </p:extLst>
          </p:nvPr>
        </p:nvGraphicFramePr>
        <p:xfrm>
          <a:off x="2424000" y="4506375"/>
          <a:ext cx="734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647866806"/>
                    </a:ext>
                  </a:extLst>
                </a:gridCol>
                <a:gridCol w="3672000">
                  <a:extLst>
                    <a:ext uri="{9D8B030D-6E8A-4147-A177-3AD203B41FA5}">
                      <a16:colId xmlns:a16="http://schemas.microsoft.com/office/drawing/2014/main" val="96748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Gekozen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variabele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Gefitte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rechte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8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0,020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0,031 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0,030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0,046 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4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 2,0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0,31</a:t>
                      </a:r>
                      <a:r>
                        <a:rPr lang="en-US" baseline="0" dirty="0" smtClean="0"/>
                        <a:t> 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4,0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0,62 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9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l-NL" sz="4000" dirty="0" smtClean="0"/>
              <a:t>2. We zoeken een methode om de magnetische </a:t>
            </a:r>
            <a:r>
              <a:rPr lang="nl-NL" sz="4000" dirty="0" err="1" smtClean="0"/>
              <a:t>veld-sterkte</a:t>
            </a:r>
            <a:r>
              <a:rPr lang="nl-NL" sz="4000" dirty="0" smtClean="0"/>
              <a:t> van een magneet te bepalen. 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742961"/>
            <a:ext cx="10515600" cy="3115158"/>
          </a:xfrm>
        </p:spPr>
        <p:txBody>
          <a:bodyPr>
            <a:normAutofit/>
          </a:bodyPr>
          <a:lstStyle/>
          <a:p>
            <a:pPr marL="457200" indent="-457200"/>
            <a:r>
              <a:rPr lang="nl-BE" dirty="0" smtClean="0"/>
              <a:t>Wanneer je de gefitte richtingscoëfficiënt deelt door </a:t>
            </a:r>
            <a:r>
              <a:rPr lang="nl-BE" smtClean="0"/>
              <a:t>de gekozen </a:t>
            </a:r>
            <a:r>
              <a:rPr lang="nl-BE" dirty="0" smtClean="0"/>
              <a:t>variabele, dan bekom je hetzelfde getal, met telkens dezelfde eenheid:</a:t>
            </a:r>
          </a:p>
          <a:p>
            <a:pPr marL="457200" indent="-457200"/>
            <a:endParaRPr lang="nl-BE" dirty="0"/>
          </a:p>
        </p:txBody>
      </p:sp>
      <p:graphicFrame>
        <p:nvGraphicFramePr>
          <p:cNvPr id="16" name="Tabel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02126"/>
              </p:ext>
            </p:extLst>
          </p:nvPr>
        </p:nvGraphicFramePr>
        <p:xfrm>
          <a:off x="1327413" y="3003919"/>
          <a:ext cx="734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647866806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967482409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85120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Gekozen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variabele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Gefitte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rechte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F/(I L) [N/(Am)]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8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0,020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0,0031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 = 0,030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0,0046 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4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= 2,0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0,31</a:t>
                      </a:r>
                      <a:r>
                        <a:rPr lang="en-US" baseline="0" dirty="0" smtClean="0"/>
                        <a:t> 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31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 = 4,0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= 0,62 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699843"/>
                  </a:ext>
                </a:extLst>
              </a:tr>
            </a:tbl>
          </a:graphicData>
        </a:graphic>
      </p:graphicFrame>
      <p:sp>
        <p:nvSpPr>
          <p:cNvPr id="17" name="Ovaal 16"/>
          <p:cNvSpPr/>
          <p:nvPr/>
        </p:nvSpPr>
        <p:spPr>
          <a:xfrm>
            <a:off x="6359930" y="2687159"/>
            <a:ext cx="2078727" cy="2317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/>
          <p:cNvSpPr txBox="1"/>
          <p:nvPr/>
        </p:nvSpPr>
        <p:spPr>
          <a:xfrm>
            <a:off x="8822575" y="3003919"/>
            <a:ext cx="273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Magnetische</a:t>
            </a:r>
            <a:r>
              <a:rPr lang="en-US" dirty="0" smtClean="0"/>
              <a:t> </a:t>
            </a:r>
            <a:r>
              <a:rPr lang="en-US" dirty="0" err="1" smtClean="0"/>
              <a:t>veldsterkte</a:t>
            </a:r>
            <a:r>
              <a:rPr lang="en-US" dirty="0" smtClean="0"/>
              <a:t> B van de </a:t>
            </a:r>
            <a:r>
              <a:rPr lang="en-US" dirty="0" err="1" smtClean="0"/>
              <a:t>magneet</a:t>
            </a:r>
            <a:endParaRPr lang="en-US" dirty="0"/>
          </a:p>
        </p:txBody>
      </p:sp>
      <p:sp>
        <p:nvSpPr>
          <p:cNvPr id="36" name="Tekstvak 35"/>
          <p:cNvSpPr txBox="1"/>
          <p:nvPr/>
        </p:nvSpPr>
        <p:spPr>
          <a:xfrm>
            <a:off x="5805054" y="5671441"/>
            <a:ext cx="385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r>
              <a:rPr lang="en-US" dirty="0" err="1" smtClean="0"/>
              <a:t>Gemiddelde</a:t>
            </a:r>
            <a:r>
              <a:rPr lang="en-US" dirty="0" smtClean="0"/>
              <a:t> </a:t>
            </a:r>
            <a:r>
              <a:rPr lang="en-US" dirty="0" err="1" smtClean="0"/>
              <a:t>magnetische</a:t>
            </a:r>
            <a:r>
              <a:rPr lang="en-US" dirty="0" smtClean="0"/>
              <a:t> </a:t>
            </a:r>
            <a:r>
              <a:rPr lang="en-US" dirty="0" err="1" smtClean="0"/>
              <a:t>veldsterkte</a:t>
            </a:r>
            <a:r>
              <a:rPr lang="en-US" dirty="0" smtClean="0"/>
              <a:t> B van de </a:t>
            </a:r>
            <a:r>
              <a:rPr lang="en-US" dirty="0" err="1" smtClean="0"/>
              <a:t>magneet</a:t>
            </a:r>
            <a:endParaRPr lang="en-US" dirty="0"/>
          </a:p>
        </p:txBody>
      </p:sp>
      <p:sp>
        <p:nvSpPr>
          <p:cNvPr id="33" name="Tekstvak 32"/>
          <p:cNvSpPr txBox="1"/>
          <p:nvPr/>
        </p:nvSpPr>
        <p:spPr>
          <a:xfrm>
            <a:off x="4106488" y="5698540"/>
            <a:ext cx="15794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</a:t>
            </a:r>
            <a:r>
              <a:rPr lang="en-US" baseline="-25000" dirty="0" err="1" smtClean="0"/>
              <a:t>gem</a:t>
            </a:r>
            <a:r>
              <a:rPr lang="en-US" dirty="0" smtClean="0"/>
              <a:t> = 0,155 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14658</TotalTime>
  <Words>347</Words>
  <Application>Microsoft Office PowerPoint</Application>
  <PresentationFormat>Breedbeeld</PresentationFormat>
  <Paragraphs>57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Kantoorthema</vt:lpstr>
      <vt:lpstr>Labo M4: de stroombalans</vt:lpstr>
      <vt:lpstr>Opstelling van de stroombalans</vt:lpstr>
      <vt:lpstr>1. Leid experimenteel de vergelijking van de Lorentzkracht af.</vt:lpstr>
      <vt:lpstr>1. Leid experimenteel de vergelijking van de Lorentzkracht af.</vt:lpstr>
      <vt:lpstr>1. Leid experimenteel de vergelijking van de Lorentzkracht af.</vt:lpstr>
      <vt:lpstr>2. We zoeken een methode om de magnetische veld-sterkte van een magneet te bepalen. 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M4: de stroombalans</dc:title>
  <dc:creator>Kevin Truyaert</dc:creator>
  <cp:lastModifiedBy>Kevin Truyaert</cp:lastModifiedBy>
  <cp:revision>7</cp:revision>
  <dcterms:created xsi:type="dcterms:W3CDTF">2020-03-01T14:29:26Z</dcterms:created>
  <dcterms:modified xsi:type="dcterms:W3CDTF">2020-03-11T18:47:33Z</dcterms:modified>
</cp:coreProperties>
</file>