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2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5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8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68E04-14E7-4B3E-A962-725489907293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6EC71-3267-4604-B45B-01550E8098C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ter-fendt.de/html5/phnl/generator_nl.htm" TargetMode="External"/><Relationship Id="rId2" Type="http://schemas.openxmlformats.org/officeDocument/2006/relationships/hyperlink" Target="https://phet.colorado.edu/sims/html/faradays-law/latest/faradays-law_e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phet.colorado.edu/sims/html/faradays-law/latest/faradays-law_en.html</a:t>
            </a:r>
            <a:endParaRPr lang="en-US" dirty="0" smtClean="0"/>
          </a:p>
          <a:p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www.walter-fendt.de/html5/phnl/generator_nl.htm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8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1739352" y="1424247"/>
            <a:ext cx="8713296" cy="5433753"/>
            <a:chOff x="1739352" y="720437"/>
            <a:chExt cx="8713296" cy="5433753"/>
          </a:xfrm>
        </p:grpSpPr>
        <p:pic>
          <p:nvPicPr>
            <p:cNvPr id="4" name="Afbeelding 3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71"/>
            <a:stretch/>
          </p:blipFill>
          <p:spPr bwMode="auto">
            <a:xfrm>
              <a:off x="1739352" y="720437"/>
              <a:ext cx="8713296" cy="543375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3" name="Rechte verbindingslijn 2"/>
            <p:cNvCxnSpPr/>
            <p:nvPr/>
          </p:nvCxnSpPr>
          <p:spPr>
            <a:xfrm>
              <a:off x="4012163" y="3427982"/>
              <a:ext cx="1073020" cy="3918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7"/>
            <p:cNvCxnSpPr/>
            <p:nvPr/>
          </p:nvCxnSpPr>
          <p:spPr>
            <a:xfrm>
              <a:off x="4743060" y="3260031"/>
              <a:ext cx="1073020" cy="391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00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410712" y="1356225"/>
            <a:ext cx="5370575" cy="5501775"/>
            <a:chOff x="3410712" y="678113"/>
            <a:chExt cx="5370575" cy="5501775"/>
          </a:xfrm>
        </p:grpSpPr>
        <p:pic>
          <p:nvPicPr>
            <p:cNvPr id="5" name="Afbeelding 4"/>
            <p:cNvPicPr/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410712" y="678113"/>
              <a:ext cx="5370575" cy="550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Rechte verbindingslijn 5"/>
            <p:cNvCxnSpPr/>
            <p:nvPr/>
          </p:nvCxnSpPr>
          <p:spPr>
            <a:xfrm>
              <a:off x="4516016" y="3107094"/>
              <a:ext cx="690465" cy="247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6"/>
            <p:cNvCxnSpPr/>
            <p:nvPr/>
          </p:nvCxnSpPr>
          <p:spPr>
            <a:xfrm>
              <a:off x="5047861" y="3844212"/>
              <a:ext cx="637591" cy="2472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858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410712" y="1356225"/>
            <a:ext cx="5370575" cy="5501775"/>
            <a:chOff x="3410712" y="678112"/>
            <a:chExt cx="5370575" cy="5501775"/>
          </a:xfrm>
        </p:grpSpPr>
        <p:pic>
          <p:nvPicPr>
            <p:cNvPr id="4" name="Afbeelding 3"/>
            <p:cNvPicPr/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410712" y="678112"/>
              <a:ext cx="5370575" cy="550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Rechte verbindingslijn 4"/>
            <p:cNvCxnSpPr/>
            <p:nvPr/>
          </p:nvCxnSpPr>
          <p:spPr>
            <a:xfrm>
              <a:off x="5047861" y="2967135"/>
              <a:ext cx="690465" cy="247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/>
            <p:cNvCxnSpPr/>
            <p:nvPr/>
          </p:nvCxnSpPr>
          <p:spPr>
            <a:xfrm>
              <a:off x="4488024" y="3956179"/>
              <a:ext cx="637591" cy="2472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69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410713" y="1356225"/>
            <a:ext cx="5370575" cy="5501775"/>
            <a:chOff x="3410713" y="678112"/>
            <a:chExt cx="5370575" cy="5501775"/>
          </a:xfrm>
        </p:grpSpPr>
        <p:pic>
          <p:nvPicPr>
            <p:cNvPr id="4" name="Afbeelding 3"/>
            <p:cNvPicPr/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410713" y="678112"/>
              <a:ext cx="5370575" cy="550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Rechte verbindingslijn 4"/>
            <p:cNvCxnSpPr/>
            <p:nvPr/>
          </p:nvCxnSpPr>
          <p:spPr>
            <a:xfrm>
              <a:off x="5001208" y="3872205"/>
              <a:ext cx="690465" cy="24726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/>
            <p:cNvCxnSpPr/>
            <p:nvPr/>
          </p:nvCxnSpPr>
          <p:spPr>
            <a:xfrm>
              <a:off x="4534677" y="3181736"/>
              <a:ext cx="637591" cy="2472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346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/>
          <p:cNvGrpSpPr/>
          <p:nvPr/>
        </p:nvGrpSpPr>
        <p:grpSpPr>
          <a:xfrm>
            <a:off x="3410713" y="1356225"/>
            <a:ext cx="5370575" cy="5501775"/>
            <a:chOff x="3410713" y="678113"/>
            <a:chExt cx="5370575" cy="5501775"/>
          </a:xfrm>
        </p:grpSpPr>
        <p:pic>
          <p:nvPicPr>
            <p:cNvPr id="3" name="Afbeelding 2"/>
            <p:cNvPicPr>
              <a:picLocks noChangeAspect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410713" y="678113"/>
              <a:ext cx="5370575" cy="550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" name="Rechte verbindingslijn 3"/>
            <p:cNvCxnSpPr/>
            <p:nvPr/>
          </p:nvCxnSpPr>
          <p:spPr>
            <a:xfrm>
              <a:off x="4413380" y="3844213"/>
              <a:ext cx="690465" cy="270588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4"/>
            <p:cNvCxnSpPr/>
            <p:nvPr/>
          </p:nvCxnSpPr>
          <p:spPr>
            <a:xfrm>
              <a:off x="5122507" y="3060438"/>
              <a:ext cx="637591" cy="2472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80030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6</Words>
  <Application>Microsoft Office PowerPoint</Application>
  <PresentationFormat>Breedbeeld</PresentationFormat>
  <Paragraphs>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Kevin Truyaert</dc:creator>
  <cp:lastModifiedBy>Kevin Truyaert</cp:lastModifiedBy>
  <cp:revision>4</cp:revision>
  <dcterms:created xsi:type="dcterms:W3CDTF">2020-03-09T15:25:45Z</dcterms:created>
  <dcterms:modified xsi:type="dcterms:W3CDTF">2020-03-11T18:40:46Z</dcterms:modified>
</cp:coreProperties>
</file>