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/>
          <a:stretch/>
        </p:blipFill>
        <p:spPr bwMode="auto">
          <a:xfrm>
            <a:off x="1739352" y="712124"/>
            <a:ext cx="8713296" cy="5433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60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2" y="678113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5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2" y="678112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6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3" y="678112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346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3" y="678113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030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1</cp:revision>
  <dcterms:created xsi:type="dcterms:W3CDTF">2020-03-09T15:25:45Z</dcterms:created>
  <dcterms:modified xsi:type="dcterms:W3CDTF">2020-03-09T15:35:11Z</dcterms:modified>
</cp:coreProperties>
</file>