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FBA9B-1870-4D2E-9C6F-43BF484F4401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30560-27E7-4896-90EA-150A52FF83D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877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FBA9B-1870-4D2E-9C6F-43BF484F4401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30560-27E7-4896-90EA-150A52FF83D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902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FBA9B-1870-4D2E-9C6F-43BF484F4401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30560-27E7-4896-90EA-150A52FF83D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741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FBA9B-1870-4D2E-9C6F-43BF484F4401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30560-27E7-4896-90EA-150A52FF83D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627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FBA9B-1870-4D2E-9C6F-43BF484F4401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30560-27E7-4896-90EA-150A52FF83D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322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FBA9B-1870-4D2E-9C6F-43BF484F4401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30560-27E7-4896-90EA-150A52FF83D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812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FBA9B-1870-4D2E-9C6F-43BF484F4401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30560-27E7-4896-90EA-150A52FF83D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89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FBA9B-1870-4D2E-9C6F-43BF484F4401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30560-27E7-4896-90EA-150A52FF83D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457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FBA9B-1870-4D2E-9C6F-43BF484F4401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30560-27E7-4896-90EA-150A52FF83D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333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FBA9B-1870-4D2E-9C6F-43BF484F4401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30560-27E7-4896-90EA-150A52FF83D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319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FBA9B-1870-4D2E-9C6F-43BF484F4401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30560-27E7-4896-90EA-150A52FF83D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918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FBA9B-1870-4D2E-9C6F-43BF484F4401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30560-27E7-4896-90EA-150A52FF83D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111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5" name="Group 503"/>
          <p:cNvGrpSpPr>
            <a:grpSpLocks/>
          </p:cNvGrpSpPr>
          <p:nvPr/>
        </p:nvGrpSpPr>
        <p:grpSpPr bwMode="auto">
          <a:xfrm>
            <a:off x="1122596" y="1668379"/>
            <a:ext cx="9946807" cy="3825207"/>
            <a:chOff x="1161" y="5585"/>
            <a:chExt cx="9776" cy="2460"/>
          </a:xfrm>
        </p:grpSpPr>
        <p:grpSp>
          <p:nvGrpSpPr>
            <p:cNvPr id="6" name="Group 500"/>
            <p:cNvGrpSpPr>
              <a:grpSpLocks/>
            </p:cNvGrpSpPr>
            <p:nvPr/>
          </p:nvGrpSpPr>
          <p:grpSpPr bwMode="auto">
            <a:xfrm>
              <a:off x="1161" y="5585"/>
              <a:ext cx="4475" cy="2460"/>
              <a:chOff x="1161" y="5585"/>
              <a:chExt cx="4475" cy="2460"/>
            </a:xfrm>
          </p:grpSpPr>
          <p:grpSp>
            <p:nvGrpSpPr>
              <p:cNvPr id="48" name="Group 419"/>
              <p:cNvGrpSpPr>
                <a:grpSpLocks/>
              </p:cNvGrpSpPr>
              <p:nvPr/>
            </p:nvGrpSpPr>
            <p:grpSpPr bwMode="auto">
              <a:xfrm>
                <a:off x="1161" y="5585"/>
                <a:ext cx="4475" cy="2460"/>
                <a:chOff x="2322" y="5325"/>
                <a:chExt cx="5425" cy="3267"/>
              </a:xfrm>
            </p:grpSpPr>
            <p:sp>
              <p:nvSpPr>
                <p:cNvPr id="50" name="Arc 367"/>
                <p:cNvSpPr>
                  <a:spLocks/>
                </p:cNvSpPr>
                <p:nvPr/>
              </p:nvSpPr>
              <p:spPr bwMode="auto">
                <a:xfrm>
                  <a:off x="3542" y="7260"/>
                  <a:ext cx="357" cy="1275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43200"/>
                    <a:gd name="T2" fmla="*/ 78 w 21600"/>
                    <a:gd name="T3" fmla="*/ 43200 h 43200"/>
                    <a:gd name="T4" fmla="*/ 0 w 21600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432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498"/>
                        <a:pt x="11976" y="43156"/>
                        <a:pt x="77" y="43199"/>
                      </a:cubicBezTo>
                    </a:path>
                    <a:path w="21600" h="432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498"/>
                        <a:pt x="11976" y="43156"/>
                        <a:pt x="77" y="43199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nl-BE"/>
                </a:p>
              </p:txBody>
            </p:sp>
            <p:sp>
              <p:nvSpPr>
                <p:cNvPr id="51" name="Arc 368"/>
                <p:cNvSpPr>
                  <a:spLocks/>
                </p:cNvSpPr>
                <p:nvPr/>
              </p:nvSpPr>
              <p:spPr bwMode="auto">
                <a:xfrm>
                  <a:off x="3899" y="7260"/>
                  <a:ext cx="357" cy="1275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43200"/>
                    <a:gd name="T2" fmla="*/ 78 w 21600"/>
                    <a:gd name="T3" fmla="*/ 43200 h 43200"/>
                    <a:gd name="T4" fmla="*/ 0 w 21600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432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498"/>
                        <a:pt x="11976" y="43156"/>
                        <a:pt x="77" y="43199"/>
                      </a:cubicBezTo>
                    </a:path>
                    <a:path w="21600" h="432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498"/>
                        <a:pt x="11976" y="43156"/>
                        <a:pt x="77" y="43199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nl-BE"/>
                </a:p>
              </p:txBody>
            </p:sp>
            <p:sp>
              <p:nvSpPr>
                <p:cNvPr id="52" name="Arc 377"/>
                <p:cNvSpPr>
                  <a:spLocks/>
                </p:cNvSpPr>
                <p:nvPr/>
              </p:nvSpPr>
              <p:spPr bwMode="auto">
                <a:xfrm>
                  <a:off x="4256" y="7260"/>
                  <a:ext cx="357" cy="1275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43200"/>
                    <a:gd name="T2" fmla="*/ 78 w 21600"/>
                    <a:gd name="T3" fmla="*/ 43200 h 43200"/>
                    <a:gd name="T4" fmla="*/ 0 w 21600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432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498"/>
                        <a:pt x="11976" y="43156"/>
                        <a:pt x="77" y="43199"/>
                      </a:cubicBezTo>
                    </a:path>
                    <a:path w="21600" h="432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498"/>
                        <a:pt x="11976" y="43156"/>
                        <a:pt x="77" y="43199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nl-BE"/>
                </a:p>
              </p:txBody>
            </p:sp>
            <p:sp>
              <p:nvSpPr>
                <p:cNvPr id="53" name="Arc 390"/>
                <p:cNvSpPr>
                  <a:spLocks/>
                </p:cNvSpPr>
                <p:nvPr/>
              </p:nvSpPr>
              <p:spPr bwMode="auto">
                <a:xfrm>
                  <a:off x="3176" y="7260"/>
                  <a:ext cx="357" cy="1275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43200"/>
                    <a:gd name="T2" fmla="*/ 78 w 21600"/>
                    <a:gd name="T3" fmla="*/ 43200 h 43200"/>
                    <a:gd name="T4" fmla="*/ 0 w 21600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432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498"/>
                        <a:pt x="11976" y="43156"/>
                        <a:pt x="77" y="43199"/>
                      </a:cubicBezTo>
                    </a:path>
                    <a:path w="21600" h="432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498"/>
                        <a:pt x="11976" y="43156"/>
                        <a:pt x="77" y="43199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nl-BE"/>
                </a:p>
              </p:txBody>
            </p:sp>
            <p:sp>
              <p:nvSpPr>
                <p:cNvPr id="54" name="Arc 391"/>
                <p:cNvSpPr>
                  <a:spLocks/>
                </p:cNvSpPr>
                <p:nvPr/>
              </p:nvSpPr>
              <p:spPr bwMode="auto">
                <a:xfrm rot="960000" flipH="1">
                  <a:off x="2672" y="7201"/>
                  <a:ext cx="357" cy="1334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43200"/>
                    <a:gd name="T2" fmla="*/ 78 w 21600"/>
                    <a:gd name="T3" fmla="*/ 43200 h 43200"/>
                    <a:gd name="T4" fmla="*/ 0 w 21600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432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498"/>
                        <a:pt x="11976" y="43156"/>
                        <a:pt x="77" y="43199"/>
                      </a:cubicBezTo>
                    </a:path>
                    <a:path w="21600" h="432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498"/>
                        <a:pt x="11976" y="43156"/>
                        <a:pt x="77" y="43199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nl-BE"/>
                </a:p>
              </p:txBody>
            </p:sp>
            <p:sp>
              <p:nvSpPr>
                <p:cNvPr id="55" name="Arc 392"/>
                <p:cNvSpPr>
                  <a:spLocks/>
                </p:cNvSpPr>
                <p:nvPr/>
              </p:nvSpPr>
              <p:spPr bwMode="auto">
                <a:xfrm rot="960000" flipH="1">
                  <a:off x="3029" y="7200"/>
                  <a:ext cx="357" cy="1334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43200"/>
                    <a:gd name="T2" fmla="*/ 78 w 21600"/>
                    <a:gd name="T3" fmla="*/ 43200 h 43200"/>
                    <a:gd name="T4" fmla="*/ 0 w 21600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432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498"/>
                        <a:pt x="11976" y="43156"/>
                        <a:pt x="77" y="43199"/>
                      </a:cubicBezTo>
                    </a:path>
                    <a:path w="21600" h="432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498"/>
                        <a:pt x="11976" y="43156"/>
                        <a:pt x="77" y="43199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nl-BE"/>
                </a:p>
              </p:txBody>
            </p:sp>
            <p:sp>
              <p:nvSpPr>
                <p:cNvPr id="56" name="Arc 393"/>
                <p:cNvSpPr>
                  <a:spLocks/>
                </p:cNvSpPr>
                <p:nvPr/>
              </p:nvSpPr>
              <p:spPr bwMode="auto">
                <a:xfrm rot="960000" flipH="1">
                  <a:off x="3386" y="7200"/>
                  <a:ext cx="357" cy="1334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43200"/>
                    <a:gd name="T2" fmla="*/ 78 w 21600"/>
                    <a:gd name="T3" fmla="*/ 43200 h 43200"/>
                    <a:gd name="T4" fmla="*/ 0 w 21600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432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498"/>
                        <a:pt x="11976" y="43156"/>
                        <a:pt x="77" y="43199"/>
                      </a:cubicBezTo>
                    </a:path>
                    <a:path w="21600" h="432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498"/>
                        <a:pt x="11976" y="43156"/>
                        <a:pt x="77" y="43199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nl-BE"/>
                </a:p>
              </p:txBody>
            </p:sp>
            <p:sp>
              <p:nvSpPr>
                <p:cNvPr id="57" name="Arc 394"/>
                <p:cNvSpPr>
                  <a:spLocks/>
                </p:cNvSpPr>
                <p:nvPr/>
              </p:nvSpPr>
              <p:spPr bwMode="auto">
                <a:xfrm rot="960000" flipH="1">
                  <a:off x="3743" y="7200"/>
                  <a:ext cx="357" cy="1334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43200"/>
                    <a:gd name="T2" fmla="*/ 78 w 21600"/>
                    <a:gd name="T3" fmla="*/ 43200 h 43200"/>
                    <a:gd name="T4" fmla="*/ 0 w 21600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432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498"/>
                        <a:pt x="11976" y="43156"/>
                        <a:pt x="77" y="43199"/>
                      </a:cubicBezTo>
                    </a:path>
                    <a:path w="21600" h="432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498"/>
                        <a:pt x="11976" y="43156"/>
                        <a:pt x="77" y="43199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nl-BE"/>
                </a:p>
              </p:txBody>
            </p:sp>
            <p:sp>
              <p:nvSpPr>
                <p:cNvPr id="58" name="Arc 395"/>
                <p:cNvSpPr>
                  <a:spLocks/>
                </p:cNvSpPr>
                <p:nvPr/>
              </p:nvSpPr>
              <p:spPr bwMode="auto">
                <a:xfrm rot="960000" flipH="1">
                  <a:off x="4100" y="7200"/>
                  <a:ext cx="357" cy="1334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43200"/>
                    <a:gd name="T2" fmla="*/ 78 w 21600"/>
                    <a:gd name="T3" fmla="*/ 43200 h 43200"/>
                    <a:gd name="T4" fmla="*/ 0 w 21600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432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498"/>
                        <a:pt x="11976" y="43156"/>
                        <a:pt x="77" y="43199"/>
                      </a:cubicBezTo>
                    </a:path>
                    <a:path w="21600" h="432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498"/>
                        <a:pt x="11976" y="43156"/>
                        <a:pt x="77" y="43199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nl-BE"/>
                </a:p>
              </p:txBody>
            </p:sp>
            <p:sp>
              <p:nvSpPr>
                <p:cNvPr id="59" name="Arc 396"/>
                <p:cNvSpPr>
                  <a:spLocks/>
                </p:cNvSpPr>
                <p:nvPr/>
              </p:nvSpPr>
              <p:spPr bwMode="auto">
                <a:xfrm>
                  <a:off x="4613" y="7260"/>
                  <a:ext cx="357" cy="1275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43200"/>
                    <a:gd name="T2" fmla="*/ 78 w 21600"/>
                    <a:gd name="T3" fmla="*/ 43200 h 43200"/>
                    <a:gd name="T4" fmla="*/ 0 w 21600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432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498"/>
                        <a:pt x="11976" y="43156"/>
                        <a:pt x="77" y="43199"/>
                      </a:cubicBezTo>
                    </a:path>
                    <a:path w="21600" h="432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498"/>
                        <a:pt x="11976" y="43156"/>
                        <a:pt x="77" y="43199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nl-BE"/>
                </a:p>
              </p:txBody>
            </p:sp>
            <p:sp>
              <p:nvSpPr>
                <p:cNvPr id="60" name="Arc 397"/>
                <p:cNvSpPr>
                  <a:spLocks/>
                </p:cNvSpPr>
                <p:nvPr/>
              </p:nvSpPr>
              <p:spPr bwMode="auto">
                <a:xfrm rot="960000" flipH="1">
                  <a:off x="4457" y="7200"/>
                  <a:ext cx="357" cy="1334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43200"/>
                    <a:gd name="T2" fmla="*/ 78 w 21600"/>
                    <a:gd name="T3" fmla="*/ 43200 h 43200"/>
                    <a:gd name="T4" fmla="*/ 0 w 21600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432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498"/>
                        <a:pt x="11976" y="43156"/>
                        <a:pt x="77" y="43199"/>
                      </a:cubicBezTo>
                    </a:path>
                    <a:path w="21600" h="432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498"/>
                        <a:pt x="11976" y="43156"/>
                        <a:pt x="77" y="43199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nl-BE"/>
                </a:p>
              </p:txBody>
            </p:sp>
            <p:sp>
              <p:nvSpPr>
                <p:cNvPr id="61" name="Arc 398"/>
                <p:cNvSpPr>
                  <a:spLocks/>
                </p:cNvSpPr>
                <p:nvPr/>
              </p:nvSpPr>
              <p:spPr bwMode="auto">
                <a:xfrm>
                  <a:off x="4970" y="7260"/>
                  <a:ext cx="357" cy="1275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43200"/>
                    <a:gd name="T2" fmla="*/ 78 w 21600"/>
                    <a:gd name="T3" fmla="*/ 43200 h 43200"/>
                    <a:gd name="T4" fmla="*/ 0 w 21600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432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498"/>
                        <a:pt x="11976" y="43156"/>
                        <a:pt x="77" y="43199"/>
                      </a:cubicBezTo>
                    </a:path>
                    <a:path w="21600" h="432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498"/>
                        <a:pt x="11976" y="43156"/>
                        <a:pt x="77" y="43199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nl-BE"/>
                </a:p>
              </p:txBody>
            </p:sp>
            <p:sp>
              <p:nvSpPr>
                <p:cNvPr id="62" name="Arc 399"/>
                <p:cNvSpPr>
                  <a:spLocks/>
                </p:cNvSpPr>
                <p:nvPr/>
              </p:nvSpPr>
              <p:spPr bwMode="auto">
                <a:xfrm rot="960000" flipH="1">
                  <a:off x="4814" y="7201"/>
                  <a:ext cx="357" cy="1334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43200"/>
                    <a:gd name="T2" fmla="*/ 78 w 21600"/>
                    <a:gd name="T3" fmla="*/ 43200 h 43200"/>
                    <a:gd name="T4" fmla="*/ 0 w 21600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432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498"/>
                        <a:pt x="11976" y="43156"/>
                        <a:pt x="77" y="43199"/>
                      </a:cubicBezTo>
                    </a:path>
                    <a:path w="21600" h="432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498"/>
                        <a:pt x="11976" y="43156"/>
                        <a:pt x="77" y="43199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nl-BE"/>
                </a:p>
              </p:txBody>
            </p:sp>
            <p:grpSp>
              <p:nvGrpSpPr>
                <p:cNvPr id="63" name="Group 418"/>
                <p:cNvGrpSpPr>
                  <a:grpSpLocks/>
                </p:cNvGrpSpPr>
                <p:nvPr/>
              </p:nvGrpSpPr>
              <p:grpSpPr bwMode="auto">
                <a:xfrm>
                  <a:off x="2322" y="5325"/>
                  <a:ext cx="5425" cy="3267"/>
                  <a:chOff x="2322" y="5325"/>
                  <a:chExt cx="5425" cy="3267"/>
                </a:xfrm>
              </p:grpSpPr>
              <p:grpSp>
                <p:nvGrpSpPr>
                  <p:cNvPr id="64" name="Group 400"/>
                  <p:cNvGrpSpPr>
                    <a:grpSpLocks/>
                  </p:cNvGrpSpPr>
                  <p:nvPr/>
                </p:nvGrpSpPr>
                <p:grpSpPr bwMode="auto">
                  <a:xfrm>
                    <a:off x="6576" y="7260"/>
                    <a:ext cx="441" cy="1332"/>
                    <a:chOff x="9120" y="6043"/>
                    <a:chExt cx="1200" cy="3224"/>
                  </a:xfrm>
                </p:grpSpPr>
                <p:sp>
                  <p:nvSpPr>
                    <p:cNvPr id="86" name="Arc 379"/>
                    <p:cNvSpPr>
                      <a:spLocks/>
                    </p:cNvSpPr>
                    <p:nvPr/>
                  </p:nvSpPr>
                  <p:spPr bwMode="auto">
                    <a:xfrm>
                      <a:off x="9720" y="6043"/>
                      <a:ext cx="600" cy="3224"/>
                    </a:xfrm>
                    <a:custGeom>
                      <a:avLst/>
                      <a:gdLst>
                        <a:gd name="G0" fmla="+- 0 0 0"/>
                        <a:gd name="G1" fmla="+- 21600 0 0"/>
                        <a:gd name="G2" fmla="+- 21600 0 0"/>
                        <a:gd name="T0" fmla="*/ 0 w 21600"/>
                        <a:gd name="T1" fmla="*/ 0 h 43200"/>
                        <a:gd name="T2" fmla="*/ 78 w 21600"/>
                        <a:gd name="T3" fmla="*/ 43200 h 43200"/>
                        <a:gd name="T4" fmla="*/ 0 w 21600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600" h="43200" fill="none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cubicBezTo>
                            <a:pt x="21600" y="33498"/>
                            <a:pt x="11976" y="43156"/>
                            <a:pt x="77" y="43199"/>
                          </a:cubicBezTo>
                        </a:path>
                        <a:path w="21600" h="43200" stroke="0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cubicBezTo>
                            <a:pt x="21600" y="33498"/>
                            <a:pt x="11976" y="43156"/>
                            <a:pt x="77" y="43199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rot="0" vert="horz" wrap="square" lIns="91440" tIns="45720" rIns="91440" bIns="45720" anchor="t" anchorCtr="0" upright="1">
                      <a:noAutofit/>
                    </a:bodyPr>
                    <a:lstStyle/>
                    <a:p>
                      <a:endParaRPr lang="nl-BE"/>
                    </a:p>
                  </p:txBody>
                </p:sp>
                <p:sp>
                  <p:nvSpPr>
                    <p:cNvPr id="87" name="Arc 381"/>
                    <p:cNvSpPr>
                      <a:spLocks/>
                    </p:cNvSpPr>
                    <p:nvPr/>
                  </p:nvSpPr>
                  <p:spPr bwMode="auto">
                    <a:xfrm flipH="1">
                      <a:off x="9120" y="6043"/>
                      <a:ext cx="600" cy="3224"/>
                    </a:xfrm>
                    <a:custGeom>
                      <a:avLst/>
                      <a:gdLst>
                        <a:gd name="G0" fmla="+- 0 0 0"/>
                        <a:gd name="G1" fmla="+- 21600 0 0"/>
                        <a:gd name="G2" fmla="+- 21600 0 0"/>
                        <a:gd name="T0" fmla="*/ 0 w 21600"/>
                        <a:gd name="T1" fmla="*/ 0 h 43200"/>
                        <a:gd name="T2" fmla="*/ 78 w 21600"/>
                        <a:gd name="T3" fmla="*/ 43200 h 43200"/>
                        <a:gd name="T4" fmla="*/ 0 w 21600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600" h="43200" fill="none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cubicBezTo>
                            <a:pt x="21600" y="33498"/>
                            <a:pt x="11976" y="43156"/>
                            <a:pt x="77" y="43199"/>
                          </a:cubicBezTo>
                        </a:path>
                        <a:path w="21600" h="43200" stroke="0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cubicBezTo>
                            <a:pt x="21600" y="33498"/>
                            <a:pt x="11976" y="43156"/>
                            <a:pt x="77" y="43199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prstDash val="dash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rot="0" vert="horz" wrap="square" lIns="91440" tIns="45720" rIns="91440" bIns="45720" anchor="t" anchorCtr="0" upright="1">
                      <a:noAutofit/>
                    </a:bodyPr>
                    <a:lstStyle/>
                    <a:p>
                      <a:endParaRPr lang="nl-BE"/>
                    </a:p>
                  </p:txBody>
                </p:sp>
              </p:grpSp>
              <p:sp>
                <p:nvSpPr>
                  <p:cNvPr id="65" name="Arc 365"/>
                  <p:cNvSpPr>
                    <a:spLocks/>
                  </p:cNvSpPr>
                  <p:nvPr/>
                </p:nvSpPr>
                <p:spPr bwMode="auto">
                  <a:xfrm>
                    <a:off x="2820" y="7260"/>
                    <a:ext cx="356" cy="1275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43200"/>
                      <a:gd name="T2" fmla="*/ 78 w 21600"/>
                      <a:gd name="T3" fmla="*/ 43200 h 43200"/>
                      <a:gd name="T4" fmla="*/ 0 w 21600"/>
                      <a:gd name="T5" fmla="*/ 21600 h 432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432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cubicBezTo>
                          <a:pt x="21600" y="33498"/>
                          <a:pt x="11976" y="43156"/>
                          <a:pt x="77" y="43199"/>
                        </a:cubicBezTo>
                      </a:path>
                      <a:path w="21600" h="432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cubicBezTo>
                          <a:pt x="21600" y="33498"/>
                          <a:pt x="11976" y="43156"/>
                          <a:pt x="77" y="43199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nl-BE"/>
                  </a:p>
                </p:txBody>
              </p:sp>
              <p:grpSp>
                <p:nvGrpSpPr>
                  <p:cNvPr id="66" name="Group 401"/>
                  <p:cNvGrpSpPr>
                    <a:grpSpLocks/>
                  </p:cNvGrpSpPr>
                  <p:nvPr/>
                </p:nvGrpSpPr>
                <p:grpSpPr bwMode="auto">
                  <a:xfrm>
                    <a:off x="2322" y="7583"/>
                    <a:ext cx="5023" cy="648"/>
                    <a:chOff x="2097" y="6273"/>
                    <a:chExt cx="5023" cy="648"/>
                  </a:xfrm>
                </p:grpSpPr>
                <p:sp>
                  <p:nvSpPr>
                    <p:cNvPr id="80" name="Rectangle 38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45" y="6499"/>
                      <a:ext cx="4875" cy="422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rot="0" vert="horz" wrap="square" lIns="91440" tIns="45720" rIns="91440" bIns="45720" anchor="t" anchorCtr="0" upright="1">
                      <a:noAutofit/>
                    </a:bodyPr>
                    <a:lstStyle/>
                    <a:p>
                      <a:endParaRPr lang="nl-BE"/>
                    </a:p>
                  </p:txBody>
                </p:sp>
                <p:cxnSp>
                  <p:nvCxnSpPr>
                    <p:cNvPr id="81" name="AutoShape 384"/>
                    <p:cNvCxnSpPr>
                      <a:cxnSpLocks noChangeShapeType="1"/>
                    </p:cNvCxnSpPr>
                    <p:nvPr/>
                  </p:nvCxnSpPr>
                  <p:spPr bwMode="auto">
                    <a:xfrm rot="16200000" flipV="1">
                      <a:off x="2058" y="6313"/>
                      <a:ext cx="225" cy="148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82" name="AutoShape 385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2112" y="6273"/>
                      <a:ext cx="4860" cy="1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83" name="AutoShape 386"/>
                    <p:cNvCxnSpPr>
                      <a:cxnSpLocks noChangeShapeType="1"/>
                    </p:cNvCxnSpPr>
                    <p:nvPr/>
                  </p:nvCxnSpPr>
                  <p:spPr bwMode="auto">
                    <a:xfrm rot="16200000" flipV="1">
                      <a:off x="6933" y="6313"/>
                      <a:ext cx="225" cy="148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84" name="AutoShape 387"/>
                    <p:cNvCxnSpPr>
                      <a:cxnSpLocks noChangeShapeType="1"/>
                    </p:cNvCxnSpPr>
                    <p:nvPr/>
                  </p:nvCxnSpPr>
                  <p:spPr bwMode="auto">
                    <a:xfrm rot="16200000" flipV="1">
                      <a:off x="2058" y="6735"/>
                      <a:ext cx="225" cy="148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85" name="AutoShape 388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2097" y="6274"/>
                      <a:ext cx="0" cy="422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  <p:grpSp>
                <p:nvGrpSpPr>
                  <p:cNvPr id="67" name="Group 417"/>
                  <p:cNvGrpSpPr>
                    <a:grpSpLocks/>
                  </p:cNvGrpSpPr>
                  <p:nvPr/>
                </p:nvGrpSpPr>
                <p:grpSpPr bwMode="auto">
                  <a:xfrm>
                    <a:off x="5812" y="5325"/>
                    <a:ext cx="1935" cy="1935"/>
                    <a:chOff x="5812" y="5325"/>
                    <a:chExt cx="1935" cy="1935"/>
                  </a:xfrm>
                </p:grpSpPr>
                <p:cxnSp>
                  <p:nvCxnSpPr>
                    <p:cNvPr id="78" name="AutoShape 410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6797" y="5325"/>
                      <a:ext cx="0" cy="1935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79" name="AutoShape 411"/>
                    <p:cNvCxnSpPr>
                      <a:cxnSpLocks noChangeShapeType="1"/>
                    </p:cNvCxnSpPr>
                    <p:nvPr/>
                  </p:nvCxnSpPr>
                  <p:spPr bwMode="auto">
                    <a:xfrm rot="16200000" flipV="1">
                      <a:off x="6780" y="4365"/>
                      <a:ext cx="0" cy="1935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  <p:grpSp>
                <p:nvGrpSpPr>
                  <p:cNvPr id="68" name="Group 416"/>
                  <p:cNvGrpSpPr>
                    <a:grpSpLocks/>
                  </p:cNvGrpSpPr>
                  <p:nvPr/>
                </p:nvGrpSpPr>
                <p:grpSpPr bwMode="auto">
                  <a:xfrm>
                    <a:off x="2470" y="5460"/>
                    <a:ext cx="2857" cy="1800"/>
                    <a:chOff x="2470" y="5460"/>
                    <a:chExt cx="2857" cy="1800"/>
                  </a:xfrm>
                </p:grpSpPr>
                <p:cxnSp>
                  <p:nvCxnSpPr>
                    <p:cNvPr id="69" name="AutoShape 402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2820" y="6825"/>
                      <a:ext cx="0" cy="435"/>
                    </a:xfrm>
                    <a:prstGeom prst="straightConnector1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70" name="AutoShape 403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2820" y="6000"/>
                      <a:ext cx="1280" cy="0"/>
                    </a:xfrm>
                    <a:prstGeom prst="straightConnector1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71" name="AutoShape 404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4100" y="5460"/>
                      <a:ext cx="0" cy="540"/>
                    </a:xfrm>
                    <a:prstGeom prst="straightConnector1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72" name="AutoShape 405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4100" y="6000"/>
                      <a:ext cx="0" cy="540"/>
                    </a:xfrm>
                    <a:prstGeom prst="straightConnector1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73" name="AutoShape 406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4256" y="5745"/>
                      <a:ext cx="0" cy="540"/>
                    </a:xfrm>
                    <a:prstGeom prst="straightConnector1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74" name="AutoShape 407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4256" y="6000"/>
                      <a:ext cx="1071" cy="0"/>
                    </a:xfrm>
                    <a:prstGeom prst="straightConnector1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75" name="AutoShape 408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5327" y="6000"/>
                      <a:ext cx="0" cy="1260"/>
                    </a:xfrm>
                    <a:prstGeom prst="straightConnector1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76" name="AutoShape 412"/>
                    <p:cNvCxnSpPr>
                      <a:cxnSpLocks noChangeShapeType="1"/>
                    </p:cNvCxnSpPr>
                    <p:nvPr/>
                  </p:nvCxnSpPr>
                  <p:spPr bwMode="auto">
                    <a:xfrm flipH="1" flipV="1">
                      <a:off x="2470" y="6540"/>
                      <a:ext cx="350" cy="300"/>
                    </a:xfrm>
                    <a:prstGeom prst="straightConnector1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77" name="AutoShape 413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2820" y="6000"/>
                      <a:ext cx="1" cy="420"/>
                    </a:xfrm>
                    <a:prstGeom prst="straightConnector1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</p:grpSp>
          </p:grpSp>
          <p:cxnSp>
            <p:nvCxnSpPr>
              <p:cNvPr id="49" name="AutoShape 499"/>
              <p:cNvCxnSpPr>
                <a:cxnSpLocks noChangeShapeType="1"/>
              </p:cNvCxnSpPr>
              <p:nvPr/>
            </p:nvCxnSpPr>
            <p:spPr bwMode="auto">
              <a:xfrm flipV="1">
                <a:off x="1173" y="6308"/>
                <a:ext cx="277" cy="10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" name="Group 502"/>
            <p:cNvGrpSpPr>
              <a:grpSpLocks/>
            </p:cNvGrpSpPr>
            <p:nvPr/>
          </p:nvGrpSpPr>
          <p:grpSpPr bwMode="auto">
            <a:xfrm>
              <a:off x="6462" y="5585"/>
              <a:ext cx="4475" cy="2460"/>
              <a:chOff x="6462" y="5585"/>
              <a:chExt cx="4475" cy="2460"/>
            </a:xfrm>
          </p:grpSpPr>
          <p:grpSp>
            <p:nvGrpSpPr>
              <p:cNvPr id="8" name="Group 459"/>
              <p:cNvGrpSpPr>
                <a:grpSpLocks/>
              </p:cNvGrpSpPr>
              <p:nvPr/>
            </p:nvGrpSpPr>
            <p:grpSpPr bwMode="auto">
              <a:xfrm>
                <a:off x="6462" y="5585"/>
                <a:ext cx="4475" cy="2460"/>
                <a:chOff x="2322" y="5325"/>
                <a:chExt cx="5425" cy="3267"/>
              </a:xfrm>
            </p:grpSpPr>
            <p:sp>
              <p:nvSpPr>
                <p:cNvPr id="10" name="Arc 460"/>
                <p:cNvSpPr>
                  <a:spLocks/>
                </p:cNvSpPr>
                <p:nvPr/>
              </p:nvSpPr>
              <p:spPr bwMode="auto">
                <a:xfrm>
                  <a:off x="3542" y="7260"/>
                  <a:ext cx="357" cy="1275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43200"/>
                    <a:gd name="T2" fmla="*/ 78 w 21600"/>
                    <a:gd name="T3" fmla="*/ 43200 h 43200"/>
                    <a:gd name="T4" fmla="*/ 0 w 21600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432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498"/>
                        <a:pt x="11976" y="43156"/>
                        <a:pt x="77" y="43199"/>
                      </a:cubicBezTo>
                    </a:path>
                    <a:path w="21600" h="432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498"/>
                        <a:pt x="11976" y="43156"/>
                        <a:pt x="77" y="43199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nl-BE"/>
                </a:p>
              </p:txBody>
            </p:sp>
            <p:sp>
              <p:nvSpPr>
                <p:cNvPr id="11" name="Arc 461"/>
                <p:cNvSpPr>
                  <a:spLocks/>
                </p:cNvSpPr>
                <p:nvPr/>
              </p:nvSpPr>
              <p:spPr bwMode="auto">
                <a:xfrm>
                  <a:off x="3899" y="7260"/>
                  <a:ext cx="357" cy="1275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43200"/>
                    <a:gd name="T2" fmla="*/ 78 w 21600"/>
                    <a:gd name="T3" fmla="*/ 43200 h 43200"/>
                    <a:gd name="T4" fmla="*/ 0 w 21600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432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498"/>
                        <a:pt x="11976" y="43156"/>
                        <a:pt x="77" y="43199"/>
                      </a:cubicBezTo>
                    </a:path>
                    <a:path w="21600" h="432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498"/>
                        <a:pt x="11976" y="43156"/>
                        <a:pt x="77" y="43199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nl-BE"/>
                </a:p>
              </p:txBody>
            </p:sp>
            <p:sp>
              <p:nvSpPr>
                <p:cNvPr id="12" name="Arc 462"/>
                <p:cNvSpPr>
                  <a:spLocks/>
                </p:cNvSpPr>
                <p:nvPr/>
              </p:nvSpPr>
              <p:spPr bwMode="auto">
                <a:xfrm>
                  <a:off x="4256" y="7260"/>
                  <a:ext cx="357" cy="1275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43200"/>
                    <a:gd name="T2" fmla="*/ 78 w 21600"/>
                    <a:gd name="T3" fmla="*/ 43200 h 43200"/>
                    <a:gd name="T4" fmla="*/ 0 w 21600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432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498"/>
                        <a:pt x="11976" y="43156"/>
                        <a:pt x="77" y="43199"/>
                      </a:cubicBezTo>
                    </a:path>
                    <a:path w="21600" h="432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498"/>
                        <a:pt x="11976" y="43156"/>
                        <a:pt x="77" y="43199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nl-BE"/>
                </a:p>
              </p:txBody>
            </p:sp>
            <p:sp>
              <p:nvSpPr>
                <p:cNvPr id="13" name="Arc 463"/>
                <p:cNvSpPr>
                  <a:spLocks/>
                </p:cNvSpPr>
                <p:nvPr/>
              </p:nvSpPr>
              <p:spPr bwMode="auto">
                <a:xfrm>
                  <a:off x="3176" y="7260"/>
                  <a:ext cx="357" cy="1275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43200"/>
                    <a:gd name="T2" fmla="*/ 78 w 21600"/>
                    <a:gd name="T3" fmla="*/ 43200 h 43200"/>
                    <a:gd name="T4" fmla="*/ 0 w 21600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432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498"/>
                        <a:pt x="11976" y="43156"/>
                        <a:pt x="77" y="43199"/>
                      </a:cubicBezTo>
                    </a:path>
                    <a:path w="21600" h="432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498"/>
                        <a:pt x="11976" y="43156"/>
                        <a:pt x="77" y="43199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nl-BE"/>
                </a:p>
              </p:txBody>
            </p:sp>
            <p:sp>
              <p:nvSpPr>
                <p:cNvPr id="14" name="Arc 464"/>
                <p:cNvSpPr>
                  <a:spLocks/>
                </p:cNvSpPr>
                <p:nvPr/>
              </p:nvSpPr>
              <p:spPr bwMode="auto">
                <a:xfrm rot="960000" flipH="1">
                  <a:off x="2672" y="7201"/>
                  <a:ext cx="357" cy="1334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43200"/>
                    <a:gd name="T2" fmla="*/ 78 w 21600"/>
                    <a:gd name="T3" fmla="*/ 43200 h 43200"/>
                    <a:gd name="T4" fmla="*/ 0 w 21600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432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498"/>
                        <a:pt x="11976" y="43156"/>
                        <a:pt x="77" y="43199"/>
                      </a:cubicBezTo>
                    </a:path>
                    <a:path w="21600" h="432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498"/>
                        <a:pt x="11976" y="43156"/>
                        <a:pt x="77" y="43199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nl-BE"/>
                </a:p>
              </p:txBody>
            </p:sp>
            <p:sp>
              <p:nvSpPr>
                <p:cNvPr id="15" name="Arc 465"/>
                <p:cNvSpPr>
                  <a:spLocks/>
                </p:cNvSpPr>
                <p:nvPr/>
              </p:nvSpPr>
              <p:spPr bwMode="auto">
                <a:xfrm rot="960000" flipH="1">
                  <a:off x="3029" y="7200"/>
                  <a:ext cx="357" cy="1334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43200"/>
                    <a:gd name="T2" fmla="*/ 78 w 21600"/>
                    <a:gd name="T3" fmla="*/ 43200 h 43200"/>
                    <a:gd name="T4" fmla="*/ 0 w 21600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432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498"/>
                        <a:pt x="11976" y="43156"/>
                        <a:pt x="77" y="43199"/>
                      </a:cubicBezTo>
                    </a:path>
                    <a:path w="21600" h="432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498"/>
                        <a:pt x="11976" y="43156"/>
                        <a:pt x="77" y="43199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nl-BE"/>
                </a:p>
              </p:txBody>
            </p:sp>
            <p:sp>
              <p:nvSpPr>
                <p:cNvPr id="16" name="Arc 466"/>
                <p:cNvSpPr>
                  <a:spLocks/>
                </p:cNvSpPr>
                <p:nvPr/>
              </p:nvSpPr>
              <p:spPr bwMode="auto">
                <a:xfrm rot="960000" flipH="1">
                  <a:off x="3386" y="7200"/>
                  <a:ext cx="357" cy="1334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43200"/>
                    <a:gd name="T2" fmla="*/ 78 w 21600"/>
                    <a:gd name="T3" fmla="*/ 43200 h 43200"/>
                    <a:gd name="T4" fmla="*/ 0 w 21600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432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498"/>
                        <a:pt x="11976" y="43156"/>
                        <a:pt x="77" y="43199"/>
                      </a:cubicBezTo>
                    </a:path>
                    <a:path w="21600" h="432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498"/>
                        <a:pt x="11976" y="43156"/>
                        <a:pt x="77" y="43199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nl-BE"/>
                </a:p>
              </p:txBody>
            </p:sp>
            <p:sp>
              <p:nvSpPr>
                <p:cNvPr id="17" name="Arc 467"/>
                <p:cNvSpPr>
                  <a:spLocks/>
                </p:cNvSpPr>
                <p:nvPr/>
              </p:nvSpPr>
              <p:spPr bwMode="auto">
                <a:xfrm rot="960000" flipH="1">
                  <a:off x="3743" y="7200"/>
                  <a:ext cx="357" cy="1334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43200"/>
                    <a:gd name="T2" fmla="*/ 78 w 21600"/>
                    <a:gd name="T3" fmla="*/ 43200 h 43200"/>
                    <a:gd name="T4" fmla="*/ 0 w 21600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432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498"/>
                        <a:pt x="11976" y="43156"/>
                        <a:pt x="77" y="43199"/>
                      </a:cubicBezTo>
                    </a:path>
                    <a:path w="21600" h="432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498"/>
                        <a:pt x="11976" y="43156"/>
                        <a:pt x="77" y="43199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nl-BE"/>
                </a:p>
              </p:txBody>
            </p:sp>
            <p:sp>
              <p:nvSpPr>
                <p:cNvPr id="18" name="Arc 468"/>
                <p:cNvSpPr>
                  <a:spLocks/>
                </p:cNvSpPr>
                <p:nvPr/>
              </p:nvSpPr>
              <p:spPr bwMode="auto">
                <a:xfrm rot="960000" flipH="1">
                  <a:off x="4100" y="7200"/>
                  <a:ext cx="357" cy="1334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43200"/>
                    <a:gd name="T2" fmla="*/ 78 w 21600"/>
                    <a:gd name="T3" fmla="*/ 43200 h 43200"/>
                    <a:gd name="T4" fmla="*/ 0 w 21600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432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498"/>
                        <a:pt x="11976" y="43156"/>
                        <a:pt x="77" y="43199"/>
                      </a:cubicBezTo>
                    </a:path>
                    <a:path w="21600" h="432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498"/>
                        <a:pt x="11976" y="43156"/>
                        <a:pt x="77" y="43199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nl-BE"/>
                </a:p>
              </p:txBody>
            </p:sp>
            <p:sp>
              <p:nvSpPr>
                <p:cNvPr id="19" name="Arc 469"/>
                <p:cNvSpPr>
                  <a:spLocks/>
                </p:cNvSpPr>
                <p:nvPr/>
              </p:nvSpPr>
              <p:spPr bwMode="auto">
                <a:xfrm>
                  <a:off x="4613" y="7260"/>
                  <a:ext cx="357" cy="1275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43200"/>
                    <a:gd name="T2" fmla="*/ 78 w 21600"/>
                    <a:gd name="T3" fmla="*/ 43200 h 43200"/>
                    <a:gd name="T4" fmla="*/ 0 w 21600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432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498"/>
                        <a:pt x="11976" y="43156"/>
                        <a:pt x="77" y="43199"/>
                      </a:cubicBezTo>
                    </a:path>
                    <a:path w="21600" h="432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498"/>
                        <a:pt x="11976" y="43156"/>
                        <a:pt x="77" y="43199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nl-BE"/>
                </a:p>
              </p:txBody>
            </p:sp>
            <p:sp>
              <p:nvSpPr>
                <p:cNvPr id="20" name="Arc 470"/>
                <p:cNvSpPr>
                  <a:spLocks/>
                </p:cNvSpPr>
                <p:nvPr/>
              </p:nvSpPr>
              <p:spPr bwMode="auto">
                <a:xfrm rot="960000" flipH="1">
                  <a:off x="4457" y="7200"/>
                  <a:ext cx="357" cy="1334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43200"/>
                    <a:gd name="T2" fmla="*/ 78 w 21600"/>
                    <a:gd name="T3" fmla="*/ 43200 h 43200"/>
                    <a:gd name="T4" fmla="*/ 0 w 21600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432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498"/>
                        <a:pt x="11976" y="43156"/>
                        <a:pt x="77" y="43199"/>
                      </a:cubicBezTo>
                    </a:path>
                    <a:path w="21600" h="432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498"/>
                        <a:pt x="11976" y="43156"/>
                        <a:pt x="77" y="43199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nl-BE"/>
                </a:p>
              </p:txBody>
            </p:sp>
            <p:sp>
              <p:nvSpPr>
                <p:cNvPr id="21" name="Arc 471"/>
                <p:cNvSpPr>
                  <a:spLocks/>
                </p:cNvSpPr>
                <p:nvPr/>
              </p:nvSpPr>
              <p:spPr bwMode="auto">
                <a:xfrm>
                  <a:off x="4970" y="7260"/>
                  <a:ext cx="357" cy="1275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43200"/>
                    <a:gd name="T2" fmla="*/ 78 w 21600"/>
                    <a:gd name="T3" fmla="*/ 43200 h 43200"/>
                    <a:gd name="T4" fmla="*/ 0 w 21600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432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498"/>
                        <a:pt x="11976" y="43156"/>
                        <a:pt x="77" y="43199"/>
                      </a:cubicBezTo>
                    </a:path>
                    <a:path w="21600" h="432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498"/>
                        <a:pt x="11976" y="43156"/>
                        <a:pt x="77" y="43199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nl-BE"/>
                </a:p>
              </p:txBody>
            </p:sp>
            <p:sp>
              <p:nvSpPr>
                <p:cNvPr id="22" name="Arc 472"/>
                <p:cNvSpPr>
                  <a:spLocks/>
                </p:cNvSpPr>
                <p:nvPr/>
              </p:nvSpPr>
              <p:spPr bwMode="auto">
                <a:xfrm rot="960000" flipH="1">
                  <a:off x="4814" y="7201"/>
                  <a:ext cx="357" cy="1334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43200"/>
                    <a:gd name="T2" fmla="*/ 78 w 21600"/>
                    <a:gd name="T3" fmla="*/ 43200 h 43200"/>
                    <a:gd name="T4" fmla="*/ 0 w 21600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432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498"/>
                        <a:pt x="11976" y="43156"/>
                        <a:pt x="77" y="43199"/>
                      </a:cubicBezTo>
                    </a:path>
                    <a:path w="21600" h="432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498"/>
                        <a:pt x="11976" y="43156"/>
                        <a:pt x="77" y="43199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nl-BE"/>
                </a:p>
              </p:txBody>
            </p:sp>
            <p:grpSp>
              <p:nvGrpSpPr>
                <p:cNvPr id="23" name="Group 473"/>
                <p:cNvGrpSpPr>
                  <a:grpSpLocks/>
                </p:cNvGrpSpPr>
                <p:nvPr/>
              </p:nvGrpSpPr>
              <p:grpSpPr bwMode="auto">
                <a:xfrm>
                  <a:off x="2322" y="5325"/>
                  <a:ext cx="5425" cy="3267"/>
                  <a:chOff x="2322" y="5325"/>
                  <a:chExt cx="5425" cy="3267"/>
                </a:xfrm>
              </p:grpSpPr>
              <p:grpSp>
                <p:nvGrpSpPr>
                  <p:cNvPr id="24" name="Group 474"/>
                  <p:cNvGrpSpPr>
                    <a:grpSpLocks/>
                  </p:cNvGrpSpPr>
                  <p:nvPr/>
                </p:nvGrpSpPr>
                <p:grpSpPr bwMode="auto">
                  <a:xfrm>
                    <a:off x="6576" y="7260"/>
                    <a:ext cx="441" cy="1332"/>
                    <a:chOff x="9120" y="6043"/>
                    <a:chExt cx="1200" cy="3224"/>
                  </a:xfrm>
                </p:grpSpPr>
                <p:sp>
                  <p:nvSpPr>
                    <p:cNvPr id="46" name="Arc 475"/>
                    <p:cNvSpPr>
                      <a:spLocks/>
                    </p:cNvSpPr>
                    <p:nvPr/>
                  </p:nvSpPr>
                  <p:spPr bwMode="auto">
                    <a:xfrm>
                      <a:off x="9720" y="6043"/>
                      <a:ext cx="600" cy="3224"/>
                    </a:xfrm>
                    <a:custGeom>
                      <a:avLst/>
                      <a:gdLst>
                        <a:gd name="G0" fmla="+- 0 0 0"/>
                        <a:gd name="G1" fmla="+- 21600 0 0"/>
                        <a:gd name="G2" fmla="+- 21600 0 0"/>
                        <a:gd name="T0" fmla="*/ 0 w 21600"/>
                        <a:gd name="T1" fmla="*/ 0 h 43200"/>
                        <a:gd name="T2" fmla="*/ 78 w 21600"/>
                        <a:gd name="T3" fmla="*/ 43200 h 43200"/>
                        <a:gd name="T4" fmla="*/ 0 w 21600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600" h="43200" fill="none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cubicBezTo>
                            <a:pt x="21600" y="33498"/>
                            <a:pt x="11976" y="43156"/>
                            <a:pt x="77" y="43199"/>
                          </a:cubicBezTo>
                        </a:path>
                        <a:path w="21600" h="43200" stroke="0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cubicBezTo>
                            <a:pt x="21600" y="33498"/>
                            <a:pt x="11976" y="43156"/>
                            <a:pt x="77" y="43199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rot="0" vert="horz" wrap="square" lIns="91440" tIns="45720" rIns="91440" bIns="45720" anchor="t" anchorCtr="0" upright="1">
                      <a:noAutofit/>
                    </a:bodyPr>
                    <a:lstStyle/>
                    <a:p>
                      <a:endParaRPr lang="nl-BE"/>
                    </a:p>
                  </p:txBody>
                </p:sp>
                <p:sp>
                  <p:nvSpPr>
                    <p:cNvPr id="47" name="Arc 476"/>
                    <p:cNvSpPr>
                      <a:spLocks/>
                    </p:cNvSpPr>
                    <p:nvPr/>
                  </p:nvSpPr>
                  <p:spPr bwMode="auto">
                    <a:xfrm flipH="1">
                      <a:off x="9120" y="6043"/>
                      <a:ext cx="600" cy="3224"/>
                    </a:xfrm>
                    <a:custGeom>
                      <a:avLst/>
                      <a:gdLst>
                        <a:gd name="G0" fmla="+- 0 0 0"/>
                        <a:gd name="G1" fmla="+- 21600 0 0"/>
                        <a:gd name="G2" fmla="+- 21600 0 0"/>
                        <a:gd name="T0" fmla="*/ 0 w 21600"/>
                        <a:gd name="T1" fmla="*/ 0 h 43200"/>
                        <a:gd name="T2" fmla="*/ 78 w 21600"/>
                        <a:gd name="T3" fmla="*/ 43200 h 43200"/>
                        <a:gd name="T4" fmla="*/ 0 w 21600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600" h="43200" fill="none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cubicBezTo>
                            <a:pt x="21600" y="33498"/>
                            <a:pt x="11976" y="43156"/>
                            <a:pt x="77" y="43199"/>
                          </a:cubicBezTo>
                        </a:path>
                        <a:path w="21600" h="43200" stroke="0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cubicBezTo>
                            <a:pt x="21600" y="33498"/>
                            <a:pt x="11976" y="43156"/>
                            <a:pt x="77" y="43199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prstDash val="dash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rot="0" vert="horz" wrap="square" lIns="91440" tIns="45720" rIns="91440" bIns="45720" anchor="t" anchorCtr="0" upright="1">
                      <a:noAutofit/>
                    </a:bodyPr>
                    <a:lstStyle/>
                    <a:p>
                      <a:endParaRPr lang="nl-BE"/>
                    </a:p>
                  </p:txBody>
                </p:sp>
              </p:grpSp>
              <p:sp>
                <p:nvSpPr>
                  <p:cNvPr id="25" name="Arc 477"/>
                  <p:cNvSpPr>
                    <a:spLocks/>
                  </p:cNvSpPr>
                  <p:nvPr/>
                </p:nvSpPr>
                <p:spPr bwMode="auto">
                  <a:xfrm>
                    <a:off x="2820" y="7260"/>
                    <a:ext cx="356" cy="1275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43200"/>
                      <a:gd name="T2" fmla="*/ 78 w 21600"/>
                      <a:gd name="T3" fmla="*/ 43200 h 43200"/>
                      <a:gd name="T4" fmla="*/ 0 w 21600"/>
                      <a:gd name="T5" fmla="*/ 21600 h 432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432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cubicBezTo>
                          <a:pt x="21600" y="33498"/>
                          <a:pt x="11976" y="43156"/>
                          <a:pt x="77" y="43199"/>
                        </a:cubicBezTo>
                      </a:path>
                      <a:path w="21600" h="432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cubicBezTo>
                          <a:pt x="21600" y="33498"/>
                          <a:pt x="11976" y="43156"/>
                          <a:pt x="77" y="43199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nl-BE"/>
                  </a:p>
                </p:txBody>
              </p:sp>
              <p:grpSp>
                <p:nvGrpSpPr>
                  <p:cNvPr id="26" name="Group 478"/>
                  <p:cNvGrpSpPr>
                    <a:grpSpLocks/>
                  </p:cNvGrpSpPr>
                  <p:nvPr/>
                </p:nvGrpSpPr>
                <p:grpSpPr bwMode="auto">
                  <a:xfrm>
                    <a:off x="2322" y="7583"/>
                    <a:ext cx="5023" cy="648"/>
                    <a:chOff x="2097" y="6273"/>
                    <a:chExt cx="5023" cy="648"/>
                  </a:xfrm>
                </p:grpSpPr>
                <p:sp>
                  <p:nvSpPr>
                    <p:cNvPr id="40" name="Rectangle 47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45" y="6499"/>
                      <a:ext cx="4875" cy="422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rot="0" vert="horz" wrap="square" lIns="91440" tIns="45720" rIns="91440" bIns="45720" anchor="t" anchorCtr="0" upright="1">
                      <a:noAutofit/>
                    </a:bodyPr>
                    <a:lstStyle/>
                    <a:p>
                      <a:endParaRPr lang="nl-BE"/>
                    </a:p>
                  </p:txBody>
                </p:sp>
                <p:cxnSp>
                  <p:nvCxnSpPr>
                    <p:cNvPr id="41" name="AutoShape 480"/>
                    <p:cNvCxnSpPr>
                      <a:cxnSpLocks noChangeShapeType="1"/>
                    </p:cNvCxnSpPr>
                    <p:nvPr/>
                  </p:nvCxnSpPr>
                  <p:spPr bwMode="auto">
                    <a:xfrm rot="16200000" flipV="1">
                      <a:off x="2058" y="6313"/>
                      <a:ext cx="225" cy="148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42" name="AutoShape 481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2112" y="6273"/>
                      <a:ext cx="4860" cy="1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43" name="AutoShape 482"/>
                    <p:cNvCxnSpPr>
                      <a:cxnSpLocks noChangeShapeType="1"/>
                    </p:cNvCxnSpPr>
                    <p:nvPr/>
                  </p:nvCxnSpPr>
                  <p:spPr bwMode="auto">
                    <a:xfrm rot="16200000" flipV="1">
                      <a:off x="6933" y="6313"/>
                      <a:ext cx="225" cy="148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44" name="AutoShape 483"/>
                    <p:cNvCxnSpPr>
                      <a:cxnSpLocks noChangeShapeType="1"/>
                    </p:cNvCxnSpPr>
                    <p:nvPr/>
                  </p:nvCxnSpPr>
                  <p:spPr bwMode="auto">
                    <a:xfrm rot="16200000" flipV="1">
                      <a:off x="2058" y="6735"/>
                      <a:ext cx="225" cy="148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45" name="AutoShape 484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2097" y="6274"/>
                      <a:ext cx="0" cy="422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  <p:grpSp>
                <p:nvGrpSpPr>
                  <p:cNvPr id="27" name="Group 485"/>
                  <p:cNvGrpSpPr>
                    <a:grpSpLocks/>
                  </p:cNvGrpSpPr>
                  <p:nvPr/>
                </p:nvGrpSpPr>
                <p:grpSpPr bwMode="auto">
                  <a:xfrm>
                    <a:off x="5812" y="5325"/>
                    <a:ext cx="1935" cy="1935"/>
                    <a:chOff x="5812" y="5325"/>
                    <a:chExt cx="1935" cy="1935"/>
                  </a:xfrm>
                </p:grpSpPr>
                <p:cxnSp>
                  <p:nvCxnSpPr>
                    <p:cNvPr id="38" name="AutoShape 486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6797" y="5325"/>
                      <a:ext cx="0" cy="1935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39" name="AutoShape 487"/>
                    <p:cNvCxnSpPr>
                      <a:cxnSpLocks noChangeShapeType="1"/>
                    </p:cNvCxnSpPr>
                    <p:nvPr/>
                  </p:nvCxnSpPr>
                  <p:spPr bwMode="auto">
                    <a:xfrm rot="16200000" flipV="1">
                      <a:off x="6780" y="4365"/>
                      <a:ext cx="0" cy="1935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  <p:grpSp>
                <p:nvGrpSpPr>
                  <p:cNvPr id="28" name="Group 488"/>
                  <p:cNvGrpSpPr>
                    <a:grpSpLocks/>
                  </p:cNvGrpSpPr>
                  <p:nvPr/>
                </p:nvGrpSpPr>
                <p:grpSpPr bwMode="auto">
                  <a:xfrm>
                    <a:off x="2470" y="5460"/>
                    <a:ext cx="2857" cy="1800"/>
                    <a:chOff x="2470" y="5460"/>
                    <a:chExt cx="2857" cy="1800"/>
                  </a:xfrm>
                </p:grpSpPr>
                <p:cxnSp>
                  <p:nvCxnSpPr>
                    <p:cNvPr id="29" name="AutoShape 489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2820" y="6825"/>
                      <a:ext cx="0" cy="435"/>
                    </a:xfrm>
                    <a:prstGeom prst="straightConnector1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30" name="AutoShape 490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2820" y="6000"/>
                      <a:ext cx="1280" cy="0"/>
                    </a:xfrm>
                    <a:prstGeom prst="straightConnector1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31" name="AutoShape 491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4100" y="5460"/>
                      <a:ext cx="0" cy="540"/>
                    </a:xfrm>
                    <a:prstGeom prst="straightConnector1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32" name="AutoShape 492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4100" y="6000"/>
                      <a:ext cx="0" cy="540"/>
                    </a:xfrm>
                    <a:prstGeom prst="straightConnector1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33" name="AutoShape 493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4256" y="5745"/>
                      <a:ext cx="0" cy="540"/>
                    </a:xfrm>
                    <a:prstGeom prst="straightConnector1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34" name="AutoShape 494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4256" y="6000"/>
                      <a:ext cx="1071" cy="0"/>
                    </a:xfrm>
                    <a:prstGeom prst="straightConnector1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35" name="AutoShape 495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5327" y="6000"/>
                      <a:ext cx="0" cy="1260"/>
                    </a:xfrm>
                    <a:prstGeom prst="straightConnector1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36" name="AutoShape 496"/>
                    <p:cNvCxnSpPr>
                      <a:cxnSpLocks noChangeShapeType="1"/>
                    </p:cNvCxnSpPr>
                    <p:nvPr/>
                  </p:nvCxnSpPr>
                  <p:spPr bwMode="auto">
                    <a:xfrm flipH="1" flipV="1">
                      <a:off x="2470" y="6540"/>
                      <a:ext cx="350" cy="300"/>
                    </a:xfrm>
                    <a:prstGeom prst="straightConnector1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37" name="AutoShape 497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2820" y="6000"/>
                      <a:ext cx="1" cy="420"/>
                    </a:xfrm>
                    <a:prstGeom prst="straightConnector1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</p:grpSp>
          </p:grpSp>
          <p:cxnSp>
            <p:nvCxnSpPr>
              <p:cNvPr id="9" name="AutoShape 501"/>
              <p:cNvCxnSpPr>
                <a:cxnSpLocks noChangeShapeType="1"/>
              </p:cNvCxnSpPr>
              <p:nvPr/>
            </p:nvCxnSpPr>
            <p:spPr bwMode="auto">
              <a:xfrm flipH="1">
                <a:off x="6474" y="6218"/>
                <a:ext cx="277" cy="19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88" name="Rectangle 85"/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843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9237" y="1306286"/>
            <a:ext cx="11434829" cy="4073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99950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530" y="1759609"/>
            <a:ext cx="4620889" cy="321588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Afbeelding 4" descr="http://www.flowmeters.nl/files/image/45/Meetprincipe%20Wet%20van%20Faraday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1423" y="2009387"/>
            <a:ext cx="5370222" cy="2966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41210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roup 594"/>
          <p:cNvGrpSpPr>
            <a:grpSpLocks noChangeAspect="1"/>
          </p:cNvGrpSpPr>
          <p:nvPr/>
        </p:nvGrpSpPr>
        <p:grpSpPr bwMode="auto">
          <a:xfrm>
            <a:off x="1852877" y="1594476"/>
            <a:ext cx="2927402" cy="3060000"/>
            <a:chOff x="3467" y="3943"/>
            <a:chExt cx="2561" cy="2677"/>
          </a:xfrm>
        </p:grpSpPr>
        <p:grpSp>
          <p:nvGrpSpPr>
            <p:cNvPr id="176" name="Group 508"/>
            <p:cNvGrpSpPr>
              <a:grpSpLocks/>
            </p:cNvGrpSpPr>
            <p:nvPr/>
          </p:nvGrpSpPr>
          <p:grpSpPr bwMode="auto">
            <a:xfrm>
              <a:off x="3467" y="3943"/>
              <a:ext cx="501" cy="547"/>
              <a:chOff x="7849" y="12045"/>
              <a:chExt cx="501" cy="547"/>
            </a:xfrm>
          </p:grpSpPr>
          <p:grpSp>
            <p:nvGrpSpPr>
              <p:cNvPr id="252" name="Group 509"/>
              <p:cNvGrpSpPr>
                <a:grpSpLocks/>
              </p:cNvGrpSpPr>
              <p:nvPr/>
            </p:nvGrpSpPr>
            <p:grpSpPr bwMode="auto">
              <a:xfrm>
                <a:off x="7920" y="12137"/>
                <a:ext cx="353" cy="373"/>
                <a:chOff x="6060" y="12195"/>
                <a:chExt cx="330" cy="330"/>
              </a:xfrm>
            </p:grpSpPr>
            <p:cxnSp>
              <p:nvCxnSpPr>
                <p:cNvPr id="254" name="AutoShape 510"/>
                <p:cNvCxnSpPr>
                  <a:cxnSpLocks noChangeShapeType="1"/>
                </p:cNvCxnSpPr>
                <p:nvPr/>
              </p:nvCxnSpPr>
              <p:spPr bwMode="auto">
                <a:xfrm>
                  <a:off x="6060" y="12195"/>
                  <a:ext cx="330" cy="330"/>
                </a:xfrm>
                <a:prstGeom prst="straightConnector1">
                  <a:avLst/>
                </a:prstGeom>
                <a:noFill/>
                <a:ln w="31750">
                  <a:solidFill>
                    <a:schemeClr val="dk1">
                      <a:lumMod val="100000"/>
                      <a:lumOff val="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68686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55" name="AutoShape 511"/>
                <p:cNvCxnSpPr>
                  <a:cxnSpLocks noChangeShapeType="1"/>
                </p:cNvCxnSpPr>
                <p:nvPr/>
              </p:nvCxnSpPr>
              <p:spPr bwMode="auto">
                <a:xfrm rot="-5400000">
                  <a:off x="6060" y="12195"/>
                  <a:ext cx="330" cy="330"/>
                </a:xfrm>
                <a:prstGeom prst="straightConnector1">
                  <a:avLst/>
                </a:prstGeom>
                <a:noFill/>
                <a:ln w="31750">
                  <a:solidFill>
                    <a:schemeClr val="dk1">
                      <a:lumMod val="100000"/>
                      <a:lumOff val="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68686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253" name="Oval 512"/>
              <p:cNvSpPr>
                <a:spLocks noChangeArrowheads="1"/>
              </p:cNvSpPr>
              <p:nvPr/>
            </p:nvSpPr>
            <p:spPr bwMode="auto">
              <a:xfrm>
                <a:off x="7849" y="12045"/>
                <a:ext cx="501" cy="547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nl-BE"/>
              </a:p>
            </p:txBody>
          </p:sp>
        </p:grpSp>
        <p:grpSp>
          <p:nvGrpSpPr>
            <p:cNvPr id="177" name="Group 513"/>
            <p:cNvGrpSpPr>
              <a:grpSpLocks/>
            </p:cNvGrpSpPr>
            <p:nvPr/>
          </p:nvGrpSpPr>
          <p:grpSpPr bwMode="auto">
            <a:xfrm>
              <a:off x="4165" y="3943"/>
              <a:ext cx="501" cy="547"/>
              <a:chOff x="7849" y="12045"/>
              <a:chExt cx="501" cy="547"/>
            </a:xfrm>
          </p:grpSpPr>
          <p:grpSp>
            <p:nvGrpSpPr>
              <p:cNvPr id="248" name="Group 514"/>
              <p:cNvGrpSpPr>
                <a:grpSpLocks/>
              </p:cNvGrpSpPr>
              <p:nvPr/>
            </p:nvGrpSpPr>
            <p:grpSpPr bwMode="auto">
              <a:xfrm>
                <a:off x="7920" y="12137"/>
                <a:ext cx="353" cy="373"/>
                <a:chOff x="6060" y="12195"/>
                <a:chExt cx="330" cy="330"/>
              </a:xfrm>
            </p:grpSpPr>
            <p:cxnSp>
              <p:nvCxnSpPr>
                <p:cNvPr id="250" name="AutoShape 515"/>
                <p:cNvCxnSpPr>
                  <a:cxnSpLocks noChangeShapeType="1"/>
                </p:cNvCxnSpPr>
                <p:nvPr/>
              </p:nvCxnSpPr>
              <p:spPr bwMode="auto">
                <a:xfrm>
                  <a:off x="6060" y="12195"/>
                  <a:ext cx="330" cy="330"/>
                </a:xfrm>
                <a:prstGeom prst="straightConnector1">
                  <a:avLst/>
                </a:prstGeom>
                <a:noFill/>
                <a:ln w="31750">
                  <a:solidFill>
                    <a:schemeClr val="dk1">
                      <a:lumMod val="100000"/>
                      <a:lumOff val="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68686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51" name="AutoShape 516"/>
                <p:cNvCxnSpPr>
                  <a:cxnSpLocks noChangeShapeType="1"/>
                </p:cNvCxnSpPr>
                <p:nvPr/>
              </p:nvCxnSpPr>
              <p:spPr bwMode="auto">
                <a:xfrm rot="-5400000">
                  <a:off x="6060" y="12195"/>
                  <a:ext cx="330" cy="330"/>
                </a:xfrm>
                <a:prstGeom prst="straightConnector1">
                  <a:avLst/>
                </a:prstGeom>
                <a:noFill/>
                <a:ln w="31750">
                  <a:solidFill>
                    <a:schemeClr val="dk1">
                      <a:lumMod val="100000"/>
                      <a:lumOff val="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68686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249" name="Oval 517"/>
              <p:cNvSpPr>
                <a:spLocks noChangeArrowheads="1"/>
              </p:cNvSpPr>
              <p:nvPr/>
            </p:nvSpPr>
            <p:spPr bwMode="auto">
              <a:xfrm>
                <a:off x="7849" y="12045"/>
                <a:ext cx="501" cy="547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nl-BE"/>
              </a:p>
            </p:txBody>
          </p:sp>
        </p:grpSp>
        <p:grpSp>
          <p:nvGrpSpPr>
            <p:cNvPr id="178" name="Group 518"/>
            <p:cNvGrpSpPr>
              <a:grpSpLocks/>
            </p:cNvGrpSpPr>
            <p:nvPr/>
          </p:nvGrpSpPr>
          <p:grpSpPr bwMode="auto">
            <a:xfrm>
              <a:off x="4842" y="3943"/>
              <a:ext cx="501" cy="547"/>
              <a:chOff x="7849" y="12045"/>
              <a:chExt cx="501" cy="547"/>
            </a:xfrm>
          </p:grpSpPr>
          <p:grpSp>
            <p:nvGrpSpPr>
              <p:cNvPr id="244" name="Group 519"/>
              <p:cNvGrpSpPr>
                <a:grpSpLocks/>
              </p:cNvGrpSpPr>
              <p:nvPr/>
            </p:nvGrpSpPr>
            <p:grpSpPr bwMode="auto">
              <a:xfrm>
                <a:off x="7920" y="12137"/>
                <a:ext cx="353" cy="373"/>
                <a:chOff x="6060" y="12195"/>
                <a:chExt cx="330" cy="330"/>
              </a:xfrm>
            </p:grpSpPr>
            <p:cxnSp>
              <p:nvCxnSpPr>
                <p:cNvPr id="246" name="AutoShape 520"/>
                <p:cNvCxnSpPr>
                  <a:cxnSpLocks noChangeShapeType="1"/>
                </p:cNvCxnSpPr>
                <p:nvPr/>
              </p:nvCxnSpPr>
              <p:spPr bwMode="auto">
                <a:xfrm>
                  <a:off x="6060" y="12195"/>
                  <a:ext cx="330" cy="330"/>
                </a:xfrm>
                <a:prstGeom prst="straightConnector1">
                  <a:avLst/>
                </a:prstGeom>
                <a:noFill/>
                <a:ln w="31750">
                  <a:solidFill>
                    <a:schemeClr val="dk1">
                      <a:lumMod val="100000"/>
                      <a:lumOff val="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68686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47" name="AutoShape 521"/>
                <p:cNvCxnSpPr>
                  <a:cxnSpLocks noChangeShapeType="1"/>
                </p:cNvCxnSpPr>
                <p:nvPr/>
              </p:nvCxnSpPr>
              <p:spPr bwMode="auto">
                <a:xfrm rot="-5400000">
                  <a:off x="6060" y="12195"/>
                  <a:ext cx="330" cy="330"/>
                </a:xfrm>
                <a:prstGeom prst="straightConnector1">
                  <a:avLst/>
                </a:prstGeom>
                <a:noFill/>
                <a:ln w="31750">
                  <a:solidFill>
                    <a:schemeClr val="dk1">
                      <a:lumMod val="100000"/>
                      <a:lumOff val="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68686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245" name="Oval 522"/>
              <p:cNvSpPr>
                <a:spLocks noChangeArrowheads="1"/>
              </p:cNvSpPr>
              <p:nvPr/>
            </p:nvSpPr>
            <p:spPr bwMode="auto">
              <a:xfrm>
                <a:off x="7849" y="12045"/>
                <a:ext cx="501" cy="547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nl-BE"/>
              </a:p>
            </p:txBody>
          </p:sp>
        </p:grpSp>
        <p:grpSp>
          <p:nvGrpSpPr>
            <p:cNvPr id="179" name="Group 523"/>
            <p:cNvGrpSpPr>
              <a:grpSpLocks/>
            </p:cNvGrpSpPr>
            <p:nvPr/>
          </p:nvGrpSpPr>
          <p:grpSpPr bwMode="auto">
            <a:xfrm>
              <a:off x="5527" y="3943"/>
              <a:ext cx="501" cy="547"/>
              <a:chOff x="7849" y="12045"/>
              <a:chExt cx="501" cy="547"/>
            </a:xfrm>
          </p:grpSpPr>
          <p:grpSp>
            <p:nvGrpSpPr>
              <p:cNvPr id="240" name="Group 524"/>
              <p:cNvGrpSpPr>
                <a:grpSpLocks/>
              </p:cNvGrpSpPr>
              <p:nvPr/>
            </p:nvGrpSpPr>
            <p:grpSpPr bwMode="auto">
              <a:xfrm>
                <a:off x="7920" y="12137"/>
                <a:ext cx="353" cy="373"/>
                <a:chOff x="6060" y="12195"/>
                <a:chExt cx="330" cy="330"/>
              </a:xfrm>
            </p:grpSpPr>
            <p:cxnSp>
              <p:nvCxnSpPr>
                <p:cNvPr id="242" name="AutoShape 525"/>
                <p:cNvCxnSpPr>
                  <a:cxnSpLocks noChangeShapeType="1"/>
                </p:cNvCxnSpPr>
                <p:nvPr/>
              </p:nvCxnSpPr>
              <p:spPr bwMode="auto">
                <a:xfrm>
                  <a:off x="6060" y="12195"/>
                  <a:ext cx="330" cy="330"/>
                </a:xfrm>
                <a:prstGeom prst="straightConnector1">
                  <a:avLst/>
                </a:prstGeom>
                <a:noFill/>
                <a:ln w="31750">
                  <a:solidFill>
                    <a:schemeClr val="dk1">
                      <a:lumMod val="100000"/>
                      <a:lumOff val="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68686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43" name="AutoShape 526"/>
                <p:cNvCxnSpPr>
                  <a:cxnSpLocks noChangeShapeType="1"/>
                </p:cNvCxnSpPr>
                <p:nvPr/>
              </p:nvCxnSpPr>
              <p:spPr bwMode="auto">
                <a:xfrm rot="-5400000">
                  <a:off x="6060" y="12195"/>
                  <a:ext cx="330" cy="330"/>
                </a:xfrm>
                <a:prstGeom prst="straightConnector1">
                  <a:avLst/>
                </a:prstGeom>
                <a:noFill/>
                <a:ln w="31750">
                  <a:solidFill>
                    <a:schemeClr val="dk1">
                      <a:lumMod val="100000"/>
                      <a:lumOff val="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68686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241" name="Oval 527"/>
              <p:cNvSpPr>
                <a:spLocks noChangeArrowheads="1"/>
              </p:cNvSpPr>
              <p:nvPr/>
            </p:nvSpPr>
            <p:spPr bwMode="auto">
              <a:xfrm>
                <a:off x="7849" y="12045"/>
                <a:ext cx="501" cy="547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nl-BE"/>
              </a:p>
            </p:txBody>
          </p:sp>
        </p:grpSp>
        <p:grpSp>
          <p:nvGrpSpPr>
            <p:cNvPr id="180" name="Group 533"/>
            <p:cNvGrpSpPr>
              <a:grpSpLocks/>
            </p:cNvGrpSpPr>
            <p:nvPr/>
          </p:nvGrpSpPr>
          <p:grpSpPr bwMode="auto">
            <a:xfrm>
              <a:off x="3467" y="4630"/>
              <a:ext cx="501" cy="547"/>
              <a:chOff x="7849" y="12045"/>
              <a:chExt cx="501" cy="547"/>
            </a:xfrm>
          </p:grpSpPr>
          <p:grpSp>
            <p:nvGrpSpPr>
              <p:cNvPr id="236" name="Group 534"/>
              <p:cNvGrpSpPr>
                <a:grpSpLocks/>
              </p:cNvGrpSpPr>
              <p:nvPr/>
            </p:nvGrpSpPr>
            <p:grpSpPr bwMode="auto">
              <a:xfrm>
                <a:off x="7920" y="12137"/>
                <a:ext cx="353" cy="373"/>
                <a:chOff x="6060" y="12195"/>
                <a:chExt cx="330" cy="330"/>
              </a:xfrm>
            </p:grpSpPr>
            <p:cxnSp>
              <p:nvCxnSpPr>
                <p:cNvPr id="238" name="AutoShape 535"/>
                <p:cNvCxnSpPr>
                  <a:cxnSpLocks noChangeShapeType="1"/>
                </p:cNvCxnSpPr>
                <p:nvPr/>
              </p:nvCxnSpPr>
              <p:spPr bwMode="auto">
                <a:xfrm>
                  <a:off x="6060" y="12195"/>
                  <a:ext cx="330" cy="330"/>
                </a:xfrm>
                <a:prstGeom prst="straightConnector1">
                  <a:avLst/>
                </a:prstGeom>
                <a:noFill/>
                <a:ln w="31750">
                  <a:solidFill>
                    <a:schemeClr val="dk1">
                      <a:lumMod val="100000"/>
                      <a:lumOff val="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68686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39" name="AutoShape 536"/>
                <p:cNvCxnSpPr>
                  <a:cxnSpLocks noChangeShapeType="1"/>
                </p:cNvCxnSpPr>
                <p:nvPr/>
              </p:nvCxnSpPr>
              <p:spPr bwMode="auto">
                <a:xfrm rot="-5400000">
                  <a:off x="6060" y="12195"/>
                  <a:ext cx="330" cy="330"/>
                </a:xfrm>
                <a:prstGeom prst="straightConnector1">
                  <a:avLst/>
                </a:prstGeom>
                <a:noFill/>
                <a:ln w="31750">
                  <a:solidFill>
                    <a:schemeClr val="dk1">
                      <a:lumMod val="100000"/>
                      <a:lumOff val="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68686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237" name="Oval 537"/>
              <p:cNvSpPr>
                <a:spLocks noChangeArrowheads="1"/>
              </p:cNvSpPr>
              <p:nvPr/>
            </p:nvSpPr>
            <p:spPr bwMode="auto">
              <a:xfrm>
                <a:off x="7849" y="12045"/>
                <a:ext cx="501" cy="547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nl-BE"/>
              </a:p>
            </p:txBody>
          </p:sp>
        </p:grpSp>
        <p:grpSp>
          <p:nvGrpSpPr>
            <p:cNvPr id="181" name="Group 538"/>
            <p:cNvGrpSpPr>
              <a:grpSpLocks/>
            </p:cNvGrpSpPr>
            <p:nvPr/>
          </p:nvGrpSpPr>
          <p:grpSpPr bwMode="auto">
            <a:xfrm>
              <a:off x="4165" y="4630"/>
              <a:ext cx="501" cy="547"/>
              <a:chOff x="7849" y="12045"/>
              <a:chExt cx="501" cy="547"/>
            </a:xfrm>
          </p:grpSpPr>
          <p:grpSp>
            <p:nvGrpSpPr>
              <p:cNvPr id="232" name="Group 539"/>
              <p:cNvGrpSpPr>
                <a:grpSpLocks/>
              </p:cNvGrpSpPr>
              <p:nvPr/>
            </p:nvGrpSpPr>
            <p:grpSpPr bwMode="auto">
              <a:xfrm>
                <a:off x="7920" y="12137"/>
                <a:ext cx="353" cy="373"/>
                <a:chOff x="6060" y="12195"/>
                <a:chExt cx="330" cy="330"/>
              </a:xfrm>
            </p:grpSpPr>
            <p:cxnSp>
              <p:nvCxnSpPr>
                <p:cNvPr id="234" name="AutoShape 540"/>
                <p:cNvCxnSpPr>
                  <a:cxnSpLocks noChangeShapeType="1"/>
                </p:cNvCxnSpPr>
                <p:nvPr/>
              </p:nvCxnSpPr>
              <p:spPr bwMode="auto">
                <a:xfrm>
                  <a:off x="6060" y="12195"/>
                  <a:ext cx="330" cy="330"/>
                </a:xfrm>
                <a:prstGeom prst="straightConnector1">
                  <a:avLst/>
                </a:prstGeom>
                <a:noFill/>
                <a:ln w="31750">
                  <a:solidFill>
                    <a:schemeClr val="dk1">
                      <a:lumMod val="100000"/>
                      <a:lumOff val="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68686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35" name="AutoShape 541"/>
                <p:cNvCxnSpPr>
                  <a:cxnSpLocks noChangeShapeType="1"/>
                </p:cNvCxnSpPr>
                <p:nvPr/>
              </p:nvCxnSpPr>
              <p:spPr bwMode="auto">
                <a:xfrm rot="-5400000">
                  <a:off x="6060" y="12195"/>
                  <a:ext cx="330" cy="330"/>
                </a:xfrm>
                <a:prstGeom prst="straightConnector1">
                  <a:avLst/>
                </a:prstGeom>
                <a:noFill/>
                <a:ln w="31750">
                  <a:solidFill>
                    <a:schemeClr val="dk1">
                      <a:lumMod val="100000"/>
                      <a:lumOff val="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68686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233" name="Oval 542"/>
              <p:cNvSpPr>
                <a:spLocks noChangeArrowheads="1"/>
              </p:cNvSpPr>
              <p:nvPr/>
            </p:nvSpPr>
            <p:spPr bwMode="auto">
              <a:xfrm>
                <a:off x="7849" y="12045"/>
                <a:ext cx="501" cy="547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nl-BE"/>
              </a:p>
            </p:txBody>
          </p:sp>
        </p:grpSp>
        <p:grpSp>
          <p:nvGrpSpPr>
            <p:cNvPr id="182" name="Group 543"/>
            <p:cNvGrpSpPr>
              <a:grpSpLocks/>
            </p:cNvGrpSpPr>
            <p:nvPr/>
          </p:nvGrpSpPr>
          <p:grpSpPr bwMode="auto">
            <a:xfrm>
              <a:off x="4842" y="4630"/>
              <a:ext cx="501" cy="547"/>
              <a:chOff x="7849" y="12045"/>
              <a:chExt cx="501" cy="547"/>
            </a:xfrm>
          </p:grpSpPr>
          <p:grpSp>
            <p:nvGrpSpPr>
              <p:cNvPr id="228" name="Group 544"/>
              <p:cNvGrpSpPr>
                <a:grpSpLocks/>
              </p:cNvGrpSpPr>
              <p:nvPr/>
            </p:nvGrpSpPr>
            <p:grpSpPr bwMode="auto">
              <a:xfrm>
                <a:off x="7920" y="12137"/>
                <a:ext cx="353" cy="373"/>
                <a:chOff x="6060" y="12195"/>
                <a:chExt cx="330" cy="330"/>
              </a:xfrm>
            </p:grpSpPr>
            <p:cxnSp>
              <p:nvCxnSpPr>
                <p:cNvPr id="230" name="AutoShape 545"/>
                <p:cNvCxnSpPr>
                  <a:cxnSpLocks noChangeShapeType="1"/>
                </p:cNvCxnSpPr>
                <p:nvPr/>
              </p:nvCxnSpPr>
              <p:spPr bwMode="auto">
                <a:xfrm>
                  <a:off x="6060" y="12195"/>
                  <a:ext cx="330" cy="330"/>
                </a:xfrm>
                <a:prstGeom prst="straightConnector1">
                  <a:avLst/>
                </a:prstGeom>
                <a:noFill/>
                <a:ln w="31750">
                  <a:solidFill>
                    <a:schemeClr val="dk1">
                      <a:lumMod val="100000"/>
                      <a:lumOff val="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68686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31" name="AutoShape 546"/>
                <p:cNvCxnSpPr>
                  <a:cxnSpLocks noChangeShapeType="1"/>
                </p:cNvCxnSpPr>
                <p:nvPr/>
              </p:nvCxnSpPr>
              <p:spPr bwMode="auto">
                <a:xfrm rot="-5400000">
                  <a:off x="6060" y="12195"/>
                  <a:ext cx="330" cy="330"/>
                </a:xfrm>
                <a:prstGeom prst="straightConnector1">
                  <a:avLst/>
                </a:prstGeom>
                <a:noFill/>
                <a:ln w="31750">
                  <a:solidFill>
                    <a:schemeClr val="dk1">
                      <a:lumMod val="100000"/>
                      <a:lumOff val="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68686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229" name="Oval 547"/>
              <p:cNvSpPr>
                <a:spLocks noChangeArrowheads="1"/>
              </p:cNvSpPr>
              <p:nvPr/>
            </p:nvSpPr>
            <p:spPr bwMode="auto">
              <a:xfrm>
                <a:off x="7849" y="12045"/>
                <a:ext cx="501" cy="547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nl-BE"/>
              </a:p>
            </p:txBody>
          </p:sp>
        </p:grpSp>
        <p:grpSp>
          <p:nvGrpSpPr>
            <p:cNvPr id="183" name="Group 548"/>
            <p:cNvGrpSpPr>
              <a:grpSpLocks/>
            </p:cNvGrpSpPr>
            <p:nvPr/>
          </p:nvGrpSpPr>
          <p:grpSpPr bwMode="auto">
            <a:xfrm>
              <a:off x="5527" y="4630"/>
              <a:ext cx="501" cy="547"/>
              <a:chOff x="7849" y="12045"/>
              <a:chExt cx="501" cy="547"/>
            </a:xfrm>
          </p:grpSpPr>
          <p:grpSp>
            <p:nvGrpSpPr>
              <p:cNvPr id="224" name="Group 549"/>
              <p:cNvGrpSpPr>
                <a:grpSpLocks/>
              </p:cNvGrpSpPr>
              <p:nvPr/>
            </p:nvGrpSpPr>
            <p:grpSpPr bwMode="auto">
              <a:xfrm>
                <a:off x="7920" y="12137"/>
                <a:ext cx="353" cy="373"/>
                <a:chOff x="6060" y="12195"/>
                <a:chExt cx="330" cy="330"/>
              </a:xfrm>
            </p:grpSpPr>
            <p:cxnSp>
              <p:nvCxnSpPr>
                <p:cNvPr id="226" name="AutoShape 550"/>
                <p:cNvCxnSpPr>
                  <a:cxnSpLocks noChangeShapeType="1"/>
                </p:cNvCxnSpPr>
                <p:nvPr/>
              </p:nvCxnSpPr>
              <p:spPr bwMode="auto">
                <a:xfrm>
                  <a:off x="6060" y="12195"/>
                  <a:ext cx="330" cy="330"/>
                </a:xfrm>
                <a:prstGeom prst="straightConnector1">
                  <a:avLst/>
                </a:prstGeom>
                <a:noFill/>
                <a:ln w="31750">
                  <a:solidFill>
                    <a:schemeClr val="dk1">
                      <a:lumMod val="100000"/>
                      <a:lumOff val="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68686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27" name="AutoShape 551"/>
                <p:cNvCxnSpPr>
                  <a:cxnSpLocks noChangeShapeType="1"/>
                </p:cNvCxnSpPr>
                <p:nvPr/>
              </p:nvCxnSpPr>
              <p:spPr bwMode="auto">
                <a:xfrm rot="-5400000">
                  <a:off x="6060" y="12195"/>
                  <a:ext cx="330" cy="330"/>
                </a:xfrm>
                <a:prstGeom prst="straightConnector1">
                  <a:avLst/>
                </a:prstGeom>
                <a:noFill/>
                <a:ln w="31750">
                  <a:solidFill>
                    <a:schemeClr val="dk1">
                      <a:lumMod val="100000"/>
                      <a:lumOff val="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68686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225" name="Oval 552"/>
              <p:cNvSpPr>
                <a:spLocks noChangeArrowheads="1"/>
              </p:cNvSpPr>
              <p:nvPr/>
            </p:nvSpPr>
            <p:spPr bwMode="auto">
              <a:xfrm>
                <a:off x="7849" y="12045"/>
                <a:ext cx="501" cy="547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nl-BE"/>
              </a:p>
            </p:txBody>
          </p:sp>
        </p:grpSp>
        <p:grpSp>
          <p:nvGrpSpPr>
            <p:cNvPr id="184" name="Group 553"/>
            <p:cNvGrpSpPr>
              <a:grpSpLocks/>
            </p:cNvGrpSpPr>
            <p:nvPr/>
          </p:nvGrpSpPr>
          <p:grpSpPr bwMode="auto">
            <a:xfrm>
              <a:off x="3467" y="5336"/>
              <a:ext cx="501" cy="547"/>
              <a:chOff x="7849" y="12045"/>
              <a:chExt cx="501" cy="547"/>
            </a:xfrm>
          </p:grpSpPr>
          <p:grpSp>
            <p:nvGrpSpPr>
              <p:cNvPr id="220" name="Group 554"/>
              <p:cNvGrpSpPr>
                <a:grpSpLocks/>
              </p:cNvGrpSpPr>
              <p:nvPr/>
            </p:nvGrpSpPr>
            <p:grpSpPr bwMode="auto">
              <a:xfrm>
                <a:off x="7920" y="12137"/>
                <a:ext cx="353" cy="373"/>
                <a:chOff x="6060" y="12195"/>
                <a:chExt cx="330" cy="330"/>
              </a:xfrm>
            </p:grpSpPr>
            <p:cxnSp>
              <p:nvCxnSpPr>
                <p:cNvPr id="222" name="AutoShape 555"/>
                <p:cNvCxnSpPr>
                  <a:cxnSpLocks noChangeShapeType="1"/>
                </p:cNvCxnSpPr>
                <p:nvPr/>
              </p:nvCxnSpPr>
              <p:spPr bwMode="auto">
                <a:xfrm>
                  <a:off x="6060" y="12195"/>
                  <a:ext cx="330" cy="330"/>
                </a:xfrm>
                <a:prstGeom prst="straightConnector1">
                  <a:avLst/>
                </a:prstGeom>
                <a:noFill/>
                <a:ln w="31750">
                  <a:solidFill>
                    <a:schemeClr val="dk1">
                      <a:lumMod val="100000"/>
                      <a:lumOff val="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68686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23" name="AutoShape 556"/>
                <p:cNvCxnSpPr>
                  <a:cxnSpLocks noChangeShapeType="1"/>
                </p:cNvCxnSpPr>
                <p:nvPr/>
              </p:nvCxnSpPr>
              <p:spPr bwMode="auto">
                <a:xfrm rot="-5400000">
                  <a:off x="6060" y="12195"/>
                  <a:ext cx="330" cy="330"/>
                </a:xfrm>
                <a:prstGeom prst="straightConnector1">
                  <a:avLst/>
                </a:prstGeom>
                <a:noFill/>
                <a:ln w="31750">
                  <a:solidFill>
                    <a:schemeClr val="dk1">
                      <a:lumMod val="100000"/>
                      <a:lumOff val="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68686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221" name="Oval 557"/>
              <p:cNvSpPr>
                <a:spLocks noChangeArrowheads="1"/>
              </p:cNvSpPr>
              <p:nvPr/>
            </p:nvSpPr>
            <p:spPr bwMode="auto">
              <a:xfrm>
                <a:off x="7849" y="12045"/>
                <a:ext cx="501" cy="547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nl-BE"/>
              </a:p>
            </p:txBody>
          </p:sp>
        </p:grpSp>
        <p:grpSp>
          <p:nvGrpSpPr>
            <p:cNvPr id="185" name="Group 558"/>
            <p:cNvGrpSpPr>
              <a:grpSpLocks/>
            </p:cNvGrpSpPr>
            <p:nvPr/>
          </p:nvGrpSpPr>
          <p:grpSpPr bwMode="auto">
            <a:xfrm>
              <a:off x="4165" y="5336"/>
              <a:ext cx="501" cy="547"/>
              <a:chOff x="7849" y="12045"/>
              <a:chExt cx="501" cy="547"/>
            </a:xfrm>
          </p:grpSpPr>
          <p:grpSp>
            <p:nvGrpSpPr>
              <p:cNvPr id="216" name="Group 559"/>
              <p:cNvGrpSpPr>
                <a:grpSpLocks/>
              </p:cNvGrpSpPr>
              <p:nvPr/>
            </p:nvGrpSpPr>
            <p:grpSpPr bwMode="auto">
              <a:xfrm>
                <a:off x="7920" y="12137"/>
                <a:ext cx="353" cy="373"/>
                <a:chOff x="6060" y="12195"/>
                <a:chExt cx="330" cy="330"/>
              </a:xfrm>
            </p:grpSpPr>
            <p:cxnSp>
              <p:nvCxnSpPr>
                <p:cNvPr id="218" name="AutoShape 560"/>
                <p:cNvCxnSpPr>
                  <a:cxnSpLocks noChangeShapeType="1"/>
                </p:cNvCxnSpPr>
                <p:nvPr/>
              </p:nvCxnSpPr>
              <p:spPr bwMode="auto">
                <a:xfrm>
                  <a:off x="6060" y="12195"/>
                  <a:ext cx="330" cy="330"/>
                </a:xfrm>
                <a:prstGeom prst="straightConnector1">
                  <a:avLst/>
                </a:prstGeom>
                <a:noFill/>
                <a:ln w="31750">
                  <a:solidFill>
                    <a:schemeClr val="dk1">
                      <a:lumMod val="100000"/>
                      <a:lumOff val="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68686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19" name="AutoShape 561"/>
                <p:cNvCxnSpPr>
                  <a:cxnSpLocks noChangeShapeType="1"/>
                </p:cNvCxnSpPr>
                <p:nvPr/>
              </p:nvCxnSpPr>
              <p:spPr bwMode="auto">
                <a:xfrm rot="-5400000">
                  <a:off x="6060" y="12195"/>
                  <a:ext cx="330" cy="330"/>
                </a:xfrm>
                <a:prstGeom prst="straightConnector1">
                  <a:avLst/>
                </a:prstGeom>
                <a:noFill/>
                <a:ln w="31750">
                  <a:solidFill>
                    <a:schemeClr val="dk1">
                      <a:lumMod val="100000"/>
                      <a:lumOff val="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68686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217" name="Oval 562"/>
              <p:cNvSpPr>
                <a:spLocks noChangeArrowheads="1"/>
              </p:cNvSpPr>
              <p:nvPr/>
            </p:nvSpPr>
            <p:spPr bwMode="auto">
              <a:xfrm>
                <a:off x="7849" y="12045"/>
                <a:ext cx="501" cy="547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nl-BE"/>
              </a:p>
            </p:txBody>
          </p:sp>
        </p:grpSp>
        <p:grpSp>
          <p:nvGrpSpPr>
            <p:cNvPr id="186" name="Group 563"/>
            <p:cNvGrpSpPr>
              <a:grpSpLocks/>
            </p:cNvGrpSpPr>
            <p:nvPr/>
          </p:nvGrpSpPr>
          <p:grpSpPr bwMode="auto">
            <a:xfrm>
              <a:off x="4842" y="5336"/>
              <a:ext cx="501" cy="547"/>
              <a:chOff x="7849" y="12045"/>
              <a:chExt cx="501" cy="547"/>
            </a:xfrm>
          </p:grpSpPr>
          <p:grpSp>
            <p:nvGrpSpPr>
              <p:cNvPr id="212" name="Group 564"/>
              <p:cNvGrpSpPr>
                <a:grpSpLocks/>
              </p:cNvGrpSpPr>
              <p:nvPr/>
            </p:nvGrpSpPr>
            <p:grpSpPr bwMode="auto">
              <a:xfrm>
                <a:off x="7920" y="12137"/>
                <a:ext cx="353" cy="373"/>
                <a:chOff x="6060" y="12195"/>
                <a:chExt cx="330" cy="330"/>
              </a:xfrm>
            </p:grpSpPr>
            <p:cxnSp>
              <p:nvCxnSpPr>
                <p:cNvPr id="214" name="AutoShape 565"/>
                <p:cNvCxnSpPr>
                  <a:cxnSpLocks noChangeShapeType="1"/>
                </p:cNvCxnSpPr>
                <p:nvPr/>
              </p:nvCxnSpPr>
              <p:spPr bwMode="auto">
                <a:xfrm>
                  <a:off x="6060" y="12195"/>
                  <a:ext cx="330" cy="330"/>
                </a:xfrm>
                <a:prstGeom prst="straightConnector1">
                  <a:avLst/>
                </a:prstGeom>
                <a:noFill/>
                <a:ln w="31750">
                  <a:solidFill>
                    <a:schemeClr val="dk1">
                      <a:lumMod val="100000"/>
                      <a:lumOff val="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68686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15" name="AutoShape 566"/>
                <p:cNvCxnSpPr>
                  <a:cxnSpLocks noChangeShapeType="1"/>
                </p:cNvCxnSpPr>
                <p:nvPr/>
              </p:nvCxnSpPr>
              <p:spPr bwMode="auto">
                <a:xfrm rot="-5400000">
                  <a:off x="6060" y="12195"/>
                  <a:ext cx="330" cy="330"/>
                </a:xfrm>
                <a:prstGeom prst="straightConnector1">
                  <a:avLst/>
                </a:prstGeom>
                <a:noFill/>
                <a:ln w="31750">
                  <a:solidFill>
                    <a:schemeClr val="dk1">
                      <a:lumMod val="100000"/>
                      <a:lumOff val="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68686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213" name="Oval 567"/>
              <p:cNvSpPr>
                <a:spLocks noChangeArrowheads="1"/>
              </p:cNvSpPr>
              <p:nvPr/>
            </p:nvSpPr>
            <p:spPr bwMode="auto">
              <a:xfrm>
                <a:off x="7849" y="12045"/>
                <a:ext cx="501" cy="547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nl-BE"/>
              </a:p>
            </p:txBody>
          </p:sp>
        </p:grpSp>
        <p:grpSp>
          <p:nvGrpSpPr>
            <p:cNvPr id="187" name="Group 568"/>
            <p:cNvGrpSpPr>
              <a:grpSpLocks/>
            </p:cNvGrpSpPr>
            <p:nvPr/>
          </p:nvGrpSpPr>
          <p:grpSpPr bwMode="auto">
            <a:xfrm>
              <a:off x="5527" y="5336"/>
              <a:ext cx="501" cy="547"/>
              <a:chOff x="7849" y="12045"/>
              <a:chExt cx="501" cy="547"/>
            </a:xfrm>
          </p:grpSpPr>
          <p:grpSp>
            <p:nvGrpSpPr>
              <p:cNvPr id="208" name="Group 569"/>
              <p:cNvGrpSpPr>
                <a:grpSpLocks/>
              </p:cNvGrpSpPr>
              <p:nvPr/>
            </p:nvGrpSpPr>
            <p:grpSpPr bwMode="auto">
              <a:xfrm>
                <a:off x="7920" y="12137"/>
                <a:ext cx="353" cy="373"/>
                <a:chOff x="6060" y="12195"/>
                <a:chExt cx="330" cy="330"/>
              </a:xfrm>
            </p:grpSpPr>
            <p:cxnSp>
              <p:nvCxnSpPr>
                <p:cNvPr id="210" name="AutoShape 570"/>
                <p:cNvCxnSpPr>
                  <a:cxnSpLocks noChangeShapeType="1"/>
                </p:cNvCxnSpPr>
                <p:nvPr/>
              </p:nvCxnSpPr>
              <p:spPr bwMode="auto">
                <a:xfrm>
                  <a:off x="6060" y="12195"/>
                  <a:ext cx="330" cy="330"/>
                </a:xfrm>
                <a:prstGeom prst="straightConnector1">
                  <a:avLst/>
                </a:prstGeom>
                <a:noFill/>
                <a:ln w="31750">
                  <a:solidFill>
                    <a:schemeClr val="dk1">
                      <a:lumMod val="100000"/>
                      <a:lumOff val="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68686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11" name="AutoShape 571"/>
                <p:cNvCxnSpPr>
                  <a:cxnSpLocks noChangeShapeType="1"/>
                </p:cNvCxnSpPr>
                <p:nvPr/>
              </p:nvCxnSpPr>
              <p:spPr bwMode="auto">
                <a:xfrm rot="-5400000">
                  <a:off x="6060" y="12195"/>
                  <a:ext cx="330" cy="330"/>
                </a:xfrm>
                <a:prstGeom prst="straightConnector1">
                  <a:avLst/>
                </a:prstGeom>
                <a:noFill/>
                <a:ln w="31750">
                  <a:solidFill>
                    <a:schemeClr val="dk1">
                      <a:lumMod val="100000"/>
                      <a:lumOff val="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68686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209" name="Oval 572"/>
              <p:cNvSpPr>
                <a:spLocks noChangeArrowheads="1"/>
              </p:cNvSpPr>
              <p:nvPr/>
            </p:nvSpPr>
            <p:spPr bwMode="auto">
              <a:xfrm>
                <a:off x="7849" y="12045"/>
                <a:ext cx="501" cy="547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nl-BE"/>
              </a:p>
            </p:txBody>
          </p:sp>
        </p:grpSp>
        <p:grpSp>
          <p:nvGrpSpPr>
            <p:cNvPr id="188" name="Group 574"/>
            <p:cNvGrpSpPr>
              <a:grpSpLocks/>
            </p:cNvGrpSpPr>
            <p:nvPr/>
          </p:nvGrpSpPr>
          <p:grpSpPr bwMode="auto">
            <a:xfrm>
              <a:off x="3467" y="6073"/>
              <a:ext cx="501" cy="547"/>
              <a:chOff x="7849" y="12045"/>
              <a:chExt cx="501" cy="547"/>
            </a:xfrm>
          </p:grpSpPr>
          <p:grpSp>
            <p:nvGrpSpPr>
              <p:cNvPr id="204" name="Group 575"/>
              <p:cNvGrpSpPr>
                <a:grpSpLocks/>
              </p:cNvGrpSpPr>
              <p:nvPr/>
            </p:nvGrpSpPr>
            <p:grpSpPr bwMode="auto">
              <a:xfrm>
                <a:off x="7920" y="12137"/>
                <a:ext cx="353" cy="373"/>
                <a:chOff x="6060" y="12195"/>
                <a:chExt cx="330" cy="330"/>
              </a:xfrm>
            </p:grpSpPr>
            <p:cxnSp>
              <p:nvCxnSpPr>
                <p:cNvPr id="206" name="AutoShape 576"/>
                <p:cNvCxnSpPr>
                  <a:cxnSpLocks noChangeShapeType="1"/>
                </p:cNvCxnSpPr>
                <p:nvPr/>
              </p:nvCxnSpPr>
              <p:spPr bwMode="auto">
                <a:xfrm>
                  <a:off x="6060" y="12195"/>
                  <a:ext cx="330" cy="330"/>
                </a:xfrm>
                <a:prstGeom prst="straightConnector1">
                  <a:avLst/>
                </a:prstGeom>
                <a:noFill/>
                <a:ln w="31750">
                  <a:solidFill>
                    <a:schemeClr val="dk1">
                      <a:lumMod val="100000"/>
                      <a:lumOff val="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68686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07" name="AutoShape 577"/>
                <p:cNvCxnSpPr>
                  <a:cxnSpLocks noChangeShapeType="1"/>
                </p:cNvCxnSpPr>
                <p:nvPr/>
              </p:nvCxnSpPr>
              <p:spPr bwMode="auto">
                <a:xfrm rot="-5400000">
                  <a:off x="6060" y="12195"/>
                  <a:ext cx="330" cy="330"/>
                </a:xfrm>
                <a:prstGeom prst="straightConnector1">
                  <a:avLst/>
                </a:prstGeom>
                <a:noFill/>
                <a:ln w="31750">
                  <a:solidFill>
                    <a:schemeClr val="dk1">
                      <a:lumMod val="100000"/>
                      <a:lumOff val="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68686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205" name="Oval 578"/>
              <p:cNvSpPr>
                <a:spLocks noChangeArrowheads="1"/>
              </p:cNvSpPr>
              <p:nvPr/>
            </p:nvSpPr>
            <p:spPr bwMode="auto">
              <a:xfrm>
                <a:off x="7849" y="12045"/>
                <a:ext cx="501" cy="547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nl-BE"/>
              </a:p>
            </p:txBody>
          </p:sp>
        </p:grpSp>
        <p:grpSp>
          <p:nvGrpSpPr>
            <p:cNvPr id="189" name="Group 579"/>
            <p:cNvGrpSpPr>
              <a:grpSpLocks/>
            </p:cNvGrpSpPr>
            <p:nvPr/>
          </p:nvGrpSpPr>
          <p:grpSpPr bwMode="auto">
            <a:xfrm>
              <a:off x="4165" y="6073"/>
              <a:ext cx="501" cy="547"/>
              <a:chOff x="7849" y="12045"/>
              <a:chExt cx="501" cy="547"/>
            </a:xfrm>
          </p:grpSpPr>
          <p:grpSp>
            <p:nvGrpSpPr>
              <p:cNvPr id="200" name="Group 580"/>
              <p:cNvGrpSpPr>
                <a:grpSpLocks/>
              </p:cNvGrpSpPr>
              <p:nvPr/>
            </p:nvGrpSpPr>
            <p:grpSpPr bwMode="auto">
              <a:xfrm>
                <a:off x="7920" y="12137"/>
                <a:ext cx="353" cy="373"/>
                <a:chOff x="6060" y="12195"/>
                <a:chExt cx="330" cy="330"/>
              </a:xfrm>
            </p:grpSpPr>
            <p:cxnSp>
              <p:nvCxnSpPr>
                <p:cNvPr id="202" name="AutoShape 581"/>
                <p:cNvCxnSpPr>
                  <a:cxnSpLocks noChangeShapeType="1"/>
                </p:cNvCxnSpPr>
                <p:nvPr/>
              </p:nvCxnSpPr>
              <p:spPr bwMode="auto">
                <a:xfrm>
                  <a:off x="6060" y="12195"/>
                  <a:ext cx="330" cy="330"/>
                </a:xfrm>
                <a:prstGeom prst="straightConnector1">
                  <a:avLst/>
                </a:prstGeom>
                <a:noFill/>
                <a:ln w="31750">
                  <a:solidFill>
                    <a:schemeClr val="dk1">
                      <a:lumMod val="100000"/>
                      <a:lumOff val="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68686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03" name="AutoShape 582"/>
                <p:cNvCxnSpPr>
                  <a:cxnSpLocks noChangeShapeType="1"/>
                </p:cNvCxnSpPr>
                <p:nvPr/>
              </p:nvCxnSpPr>
              <p:spPr bwMode="auto">
                <a:xfrm rot="-5400000">
                  <a:off x="6060" y="12195"/>
                  <a:ext cx="330" cy="330"/>
                </a:xfrm>
                <a:prstGeom prst="straightConnector1">
                  <a:avLst/>
                </a:prstGeom>
                <a:noFill/>
                <a:ln w="31750">
                  <a:solidFill>
                    <a:schemeClr val="dk1">
                      <a:lumMod val="100000"/>
                      <a:lumOff val="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68686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201" name="Oval 583"/>
              <p:cNvSpPr>
                <a:spLocks noChangeArrowheads="1"/>
              </p:cNvSpPr>
              <p:nvPr/>
            </p:nvSpPr>
            <p:spPr bwMode="auto">
              <a:xfrm>
                <a:off x="7849" y="12045"/>
                <a:ext cx="501" cy="547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nl-BE"/>
              </a:p>
            </p:txBody>
          </p:sp>
        </p:grpSp>
        <p:grpSp>
          <p:nvGrpSpPr>
            <p:cNvPr id="190" name="Group 584"/>
            <p:cNvGrpSpPr>
              <a:grpSpLocks/>
            </p:cNvGrpSpPr>
            <p:nvPr/>
          </p:nvGrpSpPr>
          <p:grpSpPr bwMode="auto">
            <a:xfrm>
              <a:off x="4842" y="6073"/>
              <a:ext cx="501" cy="547"/>
              <a:chOff x="7849" y="12045"/>
              <a:chExt cx="501" cy="547"/>
            </a:xfrm>
          </p:grpSpPr>
          <p:grpSp>
            <p:nvGrpSpPr>
              <p:cNvPr id="196" name="Group 585"/>
              <p:cNvGrpSpPr>
                <a:grpSpLocks/>
              </p:cNvGrpSpPr>
              <p:nvPr/>
            </p:nvGrpSpPr>
            <p:grpSpPr bwMode="auto">
              <a:xfrm>
                <a:off x="7920" y="12137"/>
                <a:ext cx="353" cy="373"/>
                <a:chOff x="6060" y="12195"/>
                <a:chExt cx="330" cy="330"/>
              </a:xfrm>
            </p:grpSpPr>
            <p:cxnSp>
              <p:nvCxnSpPr>
                <p:cNvPr id="198" name="AutoShape 586"/>
                <p:cNvCxnSpPr>
                  <a:cxnSpLocks noChangeShapeType="1"/>
                </p:cNvCxnSpPr>
                <p:nvPr/>
              </p:nvCxnSpPr>
              <p:spPr bwMode="auto">
                <a:xfrm>
                  <a:off x="6060" y="12195"/>
                  <a:ext cx="330" cy="330"/>
                </a:xfrm>
                <a:prstGeom prst="straightConnector1">
                  <a:avLst/>
                </a:prstGeom>
                <a:noFill/>
                <a:ln w="31750">
                  <a:solidFill>
                    <a:schemeClr val="dk1">
                      <a:lumMod val="100000"/>
                      <a:lumOff val="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68686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99" name="AutoShape 587"/>
                <p:cNvCxnSpPr>
                  <a:cxnSpLocks noChangeShapeType="1"/>
                </p:cNvCxnSpPr>
                <p:nvPr/>
              </p:nvCxnSpPr>
              <p:spPr bwMode="auto">
                <a:xfrm rot="-5400000">
                  <a:off x="6060" y="12195"/>
                  <a:ext cx="330" cy="330"/>
                </a:xfrm>
                <a:prstGeom prst="straightConnector1">
                  <a:avLst/>
                </a:prstGeom>
                <a:noFill/>
                <a:ln w="31750">
                  <a:solidFill>
                    <a:schemeClr val="dk1">
                      <a:lumMod val="100000"/>
                      <a:lumOff val="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68686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197" name="Oval 588"/>
              <p:cNvSpPr>
                <a:spLocks noChangeArrowheads="1"/>
              </p:cNvSpPr>
              <p:nvPr/>
            </p:nvSpPr>
            <p:spPr bwMode="auto">
              <a:xfrm>
                <a:off x="7849" y="12045"/>
                <a:ext cx="501" cy="547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nl-BE"/>
              </a:p>
            </p:txBody>
          </p:sp>
        </p:grpSp>
        <p:grpSp>
          <p:nvGrpSpPr>
            <p:cNvPr id="191" name="Group 589"/>
            <p:cNvGrpSpPr>
              <a:grpSpLocks/>
            </p:cNvGrpSpPr>
            <p:nvPr/>
          </p:nvGrpSpPr>
          <p:grpSpPr bwMode="auto">
            <a:xfrm>
              <a:off x="5527" y="6073"/>
              <a:ext cx="501" cy="547"/>
              <a:chOff x="7849" y="12045"/>
              <a:chExt cx="501" cy="547"/>
            </a:xfrm>
          </p:grpSpPr>
          <p:grpSp>
            <p:nvGrpSpPr>
              <p:cNvPr id="192" name="Group 590"/>
              <p:cNvGrpSpPr>
                <a:grpSpLocks/>
              </p:cNvGrpSpPr>
              <p:nvPr/>
            </p:nvGrpSpPr>
            <p:grpSpPr bwMode="auto">
              <a:xfrm>
                <a:off x="7920" y="12137"/>
                <a:ext cx="353" cy="373"/>
                <a:chOff x="6060" y="12195"/>
                <a:chExt cx="330" cy="330"/>
              </a:xfrm>
            </p:grpSpPr>
            <p:cxnSp>
              <p:nvCxnSpPr>
                <p:cNvPr id="194" name="AutoShape 591"/>
                <p:cNvCxnSpPr>
                  <a:cxnSpLocks noChangeShapeType="1"/>
                </p:cNvCxnSpPr>
                <p:nvPr/>
              </p:nvCxnSpPr>
              <p:spPr bwMode="auto">
                <a:xfrm>
                  <a:off x="6060" y="12195"/>
                  <a:ext cx="330" cy="330"/>
                </a:xfrm>
                <a:prstGeom prst="straightConnector1">
                  <a:avLst/>
                </a:prstGeom>
                <a:noFill/>
                <a:ln w="31750">
                  <a:solidFill>
                    <a:schemeClr val="dk1">
                      <a:lumMod val="100000"/>
                      <a:lumOff val="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68686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95" name="AutoShape 592"/>
                <p:cNvCxnSpPr>
                  <a:cxnSpLocks noChangeShapeType="1"/>
                </p:cNvCxnSpPr>
                <p:nvPr/>
              </p:nvCxnSpPr>
              <p:spPr bwMode="auto">
                <a:xfrm rot="-5400000">
                  <a:off x="6060" y="12195"/>
                  <a:ext cx="330" cy="330"/>
                </a:xfrm>
                <a:prstGeom prst="straightConnector1">
                  <a:avLst/>
                </a:prstGeom>
                <a:noFill/>
                <a:ln w="31750">
                  <a:solidFill>
                    <a:schemeClr val="dk1">
                      <a:lumMod val="100000"/>
                      <a:lumOff val="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68686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193" name="Oval 593"/>
              <p:cNvSpPr>
                <a:spLocks noChangeArrowheads="1"/>
              </p:cNvSpPr>
              <p:nvPr/>
            </p:nvSpPr>
            <p:spPr bwMode="auto">
              <a:xfrm>
                <a:off x="7849" y="12045"/>
                <a:ext cx="501" cy="547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nl-BE"/>
              </a:p>
            </p:txBody>
          </p:sp>
        </p:grpSp>
      </p:grpSp>
      <p:grpSp>
        <p:nvGrpSpPr>
          <p:cNvPr id="92" name="Group 595"/>
          <p:cNvGrpSpPr>
            <a:grpSpLocks noChangeAspect="1"/>
          </p:cNvGrpSpPr>
          <p:nvPr/>
        </p:nvGrpSpPr>
        <p:grpSpPr bwMode="auto">
          <a:xfrm>
            <a:off x="6690120" y="1563688"/>
            <a:ext cx="2920411" cy="3052690"/>
            <a:chOff x="3467" y="3943"/>
            <a:chExt cx="2561" cy="2677"/>
          </a:xfrm>
        </p:grpSpPr>
        <p:grpSp>
          <p:nvGrpSpPr>
            <p:cNvPr id="96" name="Group 596"/>
            <p:cNvGrpSpPr>
              <a:grpSpLocks/>
            </p:cNvGrpSpPr>
            <p:nvPr/>
          </p:nvGrpSpPr>
          <p:grpSpPr bwMode="auto">
            <a:xfrm>
              <a:off x="3467" y="3943"/>
              <a:ext cx="501" cy="547"/>
              <a:chOff x="7849" y="12045"/>
              <a:chExt cx="501" cy="547"/>
            </a:xfrm>
          </p:grpSpPr>
          <p:grpSp>
            <p:nvGrpSpPr>
              <p:cNvPr id="172" name="Group 597"/>
              <p:cNvGrpSpPr>
                <a:grpSpLocks/>
              </p:cNvGrpSpPr>
              <p:nvPr/>
            </p:nvGrpSpPr>
            <p:grpSpPr bwMode="auto">
              <a:xfrm>
                <a:off x="7920" y="12137"/>
                <a:ext cx="353" cy="373"/>
                <a:chOff x="6060" y="12195"/>
                <a:chExt cx="330" cy="330"/>
              </a:xfrm>
            </p:grpSpPr>
            <p:cxnSp>
              <p:nvCxnSpPr>
                <p:cNvPr id="174" name="AutoShape 598"/>
                <p:cNvCxnSpPr>
                  <a:cxnSpLocks noChangeShapeType="1"/>
                </p:cNvCxnSpPr>
                <p:nvPr/>
              </p:nvCxnSpPr>
              <p:spPr bwMode="auto">
                <a:xfrm>
                  <a:off x="6060" y="12195"/>
                  <a:ext cx="330" cy="330"/>
                </a:xfrm>
                <a:prstGeom prst="straightConnector1">
                  <a:avLst/>
                </a:prstGeom>
                <a:noFill/>
                <a:ln w="31750">
                  <a:solidFill>
                    <a:schemeClr val="dk1">
                      <a:lumMod val="100000"/>
                      <a:lumOff val="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68686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75" name="AutoShape 599"/>
                <p:cNvCxnSpPr>
                  <a:cxnSpLocks noChangeShapeType="1"/>
                </p:cNvCxnSpPr>
                <p:nvPr/>
              </p:nvCxnSpPr>
              <p:spPr bwMode="auto">
                <a:xfrm rot="-5400000">
                  <a:off x="6060" y="12195"/>
                  <a:ext cx="330" cy="330"/>
                </a:xfrm>
                <a:prstGeom prst="straightConnector1">
                  <a:avLst/>
                </a:prstGeom>
                <a:noFill/>
                <a:ln w="31750">
                  <a:solidFill>
                    <a:schemeClr val="dk1">
                      <a:lumMod val="100000"/>
                      <a:lumOff val="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68686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173" name="Oval 600"/>
              <p:cNvSpPr>
                <a:spLocks noChangeArrowheads="1"/>
              </p:cNvSpPr>
              <p:nvPr/>
            </p:nvSpPr>
            <p:spPr bwMode="auto">
              <a:xfrm>
                <a:off x="7849" y="12045"/>
                <a:ext cx="501" cy="547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nl-BE"/>
              </a:p>
            </p:txBody>
          </p:sp>
        </p:grpSp>
        <p:grpSp>
          <p:nvGrpSpPr>
            <p:cNvPr id="97" name="Group 601"/>
            <p:cNvGrpSpPr>
              <a:grpSpLocks/>
            </p:cNvGrpSpPr>
            <p:nvPr/>
          </p:nvGrpSpPr>
          <p:grpSpPr bwMode="auto">
            <a:xfrm>
              <a:off x="4165" y="3943"/>
              <a:ext cx="501" cy="547"/>
              <a:chOff x="7849" y="12045"/>
              <a:chExt cx="501" cy="547"/>
            </a:xfrm>
          </p:grpSpPr>
          <p:grpSp>
            <p:nvGrpSpPr>
              <p:cNvPr id="168" name="Group 602"/>
              <p:cNvGrpSpPr>
                <a:grpSpLocks/>
              </p:cNvGrpSpPr>
              <p:nvPr/>
            </p:nvGrpSpPr>
            <p:grpSpPr bwMode="auto">
              <a:xfrm>
                <a:off x="7920" y="12137"/>
                <a:ext cx="353" cy="373"/>
                <a:chOff x="6060" y="12195"/>
                <a:chExt cx="330" cy="330"/>
              </a:xfrm>
            </p:grpSpPr>
            <p:cxnSp>
              <p:nvCxnSpPr>
                <p:cNvPr id="170" name="AutoShape 603"/>
                <p:cNvCxnSpPr>
                  <a:cxnSpLocks noChangeShapeType="1"/>
                </p:cNvCxnSpPr>
                <p:nvPr/>
              </p:nvCxnSpPr>
              <p:spPr bwMode="auto">
                <a:xfrm>
                  <a:off x="6060" y="12195"/>
                  <a:ext cx="330" cy="330"/>
                </a:xfrm>
                <a:prstGeom prst="straightConnector1">
                  <a:avLst/>
                </a:prstGeom>
                <a:noFill/>
                <a:ln w="31750">
                  <a:solidFill>
                    <a:schemeClr val="dk1">
                      <a:lumMod val="100000"/>
                      <a:lumOff val="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68686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71" name="AutoShape 604"/>
                <p:cNvCxnSpPr>
                  <a:cxnSpLocks noChangeShapeType="1"/>
                </p:cNvCxnSpPr>
                <p:nvPr/>
              </p:nvCxnSpPr>
              <p:spPr bwMode="auto">
                <a:xfrm rot="-5400000">
                  <a:off x="6060" y="12195"/>
                  <a:ext cx="330" cy="330"/>
                </a:xfrm>
                <a:prstGeom prst="straightConnector1">
                  <a:avLst/>
                </a:prstGeom>
                <a:noFill/>
                <a:ln w="31750">
                  <a:solidFill>
                    <a:schemeClr val="dk1">
                      <a:lumMod val="100000"/>
                      <a:lumOff val="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68686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169" name="Oval 605"/>
              <p:cNvSpPr>
                <a:spLocks noChangeArrowheads="1"/>
              </p:cNvSpPr>
              <p:nvPr/>
            </p:nvSpPr>
            <p:spPr bwMode="auto">
              <a:xfrm>
                <a:off x="7849" y="12045"/>
                <a:ext cx="501" cy="547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nl-BE"/>
              </a:p>
            </p:txBody>
          </p:sp>
        </p:grpSp>
        <p:grpSp>
          <p:nvGrpSpPr>
            <p:cNvPr id="98" name="Group 606"/>
            <p:cNvGrpSpPr>
              <a:grpSpLocks/>
            </p:cNvGrpSpPr>
            <p:nvPr/>
          </p:nvGrpSpPr>
          <p:grpSpPr bwMode="auto">
            <a:xfrm>
              <a:off x="4842" y="3943"/>
              <a:ext cx="501" cy="547"/>
              <a:chOff x="7849" y="12045"/>
              <a:chExt cx="501" cy="547"/>
            </a:xfrm>
          </p:grpSpPr>
          <p:grpSp>
            <p:nvGrpSpPr>
              <p:cNvPr id="164" name="Group 607"/>
              <p:cNvGrpSpPr>
                <a:grpSpLocks/>
              </p:cNvGrpSpPr>
              <p:nvPr/>
            </p:nvGrpSpPr>
            <p:grpSpPr bwMode="auto">
              <a:xfrm>
                <a:off x="7920" y="12137"/>
                <a:ext cx="353" cy="373"/>
                <a:chOff x="6060" y="12195"/>
                <a:chExt cx="330" cy="330"/>
              </a:xfrm>
            </p:grpSpPr>
            <p:cxnSp>
              <p:nvCxnSpPr>
                <p:cNvPr id="166" name="AutoShape 608"/>
                <p:cNvCxnSpPr>
                  <a:cxnSpLocks noChangeShapeType="1"/>
                </p:cNvCxnSpPr>
                <p:nvPr/>
              </p:nvCxnSpPr>
              <p:spPr bwMode="auto">
                <a:xfrm>
                  <a:off x="6060" y="12195"/>
                  <a:ext cx="330" cy="330"/>
                </a:xfrm>
                <a:prstGeom prst="straightConnector1">
                  <a:avLst/>
                </a:prstGeom>
                <a:noFill/>
                <a:ln w="31750">
                  <a:solidFill>
                    <a:schemeClr val="dk1">
                      <a:lumMod val="100000"/>
                      <a:lumOff val="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68686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67" name="AutoShape 609"/>
                <p:cNvCxnSpPr>
                  <a:cxnSpLocks noChangeShapeType="1"/>
                </p:cNvCxnSpPr>
                <p:nvPr/>
              </p:nvCxnSpPr>
              <p:spPr bwMode="auto">
                <a:xfrm rot="-5400000">
                  <a:off x="6060" y="12195"/>
                  <a:ext cx="330" cy="330"/>
                </a:xfrm>
                <a:prstGeom prst="straightConnector1">
                  <a:avLst/>
                </a:prstGeom>
                <a:noFill/>
                <a:ln w="31750">
                  <a:solidFill>
                    <a:schemeClr val="dk1">
                      <a:lumMod val="100000"/>
                      <a:lumOff val="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68686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165" name="Oval 610"/>
              <p:cNvSpPr>
                <a:spLocks noChangeArrowheads="1"/>
              </p:cNvSpPr>
              <p:nvPr/>
            </p:nvSpPr>
            <p:spPr bwMode="auto">
              <a:xfrm>
                <a:off x="7849" y="12045"/>
                <a:ext cx="501" cy="547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nl-BE"/>
              </a:p>
            </p:txBody>
          </p:sp>
        </p:grpSp>
        <p:grpSp>
          <p:nvGrpSpPr>
            <p:cNvPr id="99" name="Group 611"/>
            <p:cNvGrpSpPr>
              <a:grpSpLocks/>
            </p:cNvGrpSpPr>
            <p:nvPr/>
          </p:nvGrpSpPr>
          <p:grpSpPr bwMode="auto">
            <a:xfrm>
              <a:off x="5527" y="3943"/>
              <a:ext cx="501" cy="547"/>
              <a:chOff x="7849" y="12045"/>
              <a:chExt cx="501" cy="547"/>
            </a:xfrm>
          </p:grpSpPr>
          <p:grpSp>
            <p:nvGrpSpPr>
              <p:cNvPr id="160" name="Group 612"/>
              <p:cNvGrpSpPr>
                <a:grpSpLocks/>
              </p:cNvGrpSpPr>
              <p:nvPr/>
            </p:nvGrpSpPr>
            <p:grpSpPr bwMode="auto">
              <a:xfrm>
                <a:off x="7920" y="12137"/>
                <a:ext cx="353" cy="373"/>
                <a:chOff x="6060" y="12195"/>
                <a:chExt cx="330" cy="330"/>
              </a:xfrm>
            </p:grpSpPr>
            <p:cxnSp>
              <p:nvCxnSpPr>
                <p:cNvPr id="162" name="AutoShape 613"/>
                <p:cNvCxnSpPr>
                  <a:cxnSpLocks noChangeShapeType="1"/>
                </p:cNvCxnSpPr>
                <p:nvPr/>
              </p:nvCxnSpPr>
              <p:spPr bwMode="auto">
                <a:xfrm>
                  <a:off x="6060" y="12195"/>
                  <a:ext cx="330" cy="330"/>
                </a:xfrm>
                <a:prstGeom prst="straightConnector1">
                  <a:avLst/>
                </a:prstGeom>
                <a:noFill/>
                <a:ln w="31750">
                  <a:solidFill>
                    <a:schemeClr val="dk1">
                      <a:lumMod val="100000"/>
                      <a:lumOff val="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68686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63" name="AutoShape 614"/>
                <p:cNvCxnSpPr>
                  <a:cxnSpLocks noChangeShapeType="1"/>
                </p:cNvCxnSpPr>
                <p:nvPr/>
              </p:nvCxnSpPr>
              <p:spPr bwMode="auto">
                <a:xfrm rot="-5400000">
                  <a:off x="6060" y="12195"/>
                  <a:ext cx="330" cy="330"/>
                </a:xfrm>
                <a:prstGeom prst="straightConnector1">
                  <a:avLst/>
                </a:prstGeom>
                <a:noFill/>
                <a:ln w="31750">
                  <a:solidFill>
                    <a:schemeClr val="dk1">
                      <a:lumMod val="100000"/>
                      <a:lumOff val="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68686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161" name="Oval 615"/>
              <p:cNvSpPr>
                <a:spLocks noChangeArrowheads="1"/>
              </p:cNvSpPr>
              <p:nvPr/>
            </p:nvSpPr>
            <p:spPr bwMode="auto">
              <a:xfrm>
                <a:off x="7849" y="12045"/>
                <a:ext cx="501" cy="547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nl-BE"/>
              </a:p>
            </p:txBody>
          </p:sp>
        </p:grpSp>
        <p:grpSp>
          <p:nvGrpSpPr>
            <p:cNvPr id="100" name="Group 616"/>
            <p:cNvGrpSpPr>
              <a:grpSpLocks/>
            </p:cNvGrpSpPr>
            <p:nvPr/>
          </p:nvGrpSpPr>
          <p:grpSpPr bwMode="auto">
            <a:xfrm>
              <a:off x="3467" y="4630"/>
              <a:ext cx="501" cy="547"/>
              <a:chOff x="7849" y="12045"/>
              <a:chExt cx="501" cy="547"/>
            </a:xfrm>
          </p:grpSpPr>
          <p:grpSp>
            <p:nvGrpSpPr>
              <p:cNvPr id="156" name="Group 617"/>
              <p:cNvGrpSpPr>
                <a:grpSpLocks/>
              </p:cNvGrpSpPr>
              <p:nvPr/>
            </p:nvGrpSpPr>
            <p:grpSpPr bwMode="auto">
              <a:xfrm>
                <a:off x="7920" y="12137"/>
                <a:ext cx="353" cy="373"/>
                <a:chOff x="6060" y="12195"/>
                <a:chExt cx="330" cy="330"/>
              </a:xfrm>
            </p:grpSpPr>
            <p:cxnSp>
              <p:nvCxnSpPr>
                <p:cNvPr id="158" name="AutoShape 618"/>
                <p:cNvCxnSpPr>
                  <a:cxnSpLocks noChangeShapeType="1"/>
                </p:cNvCxnSpPr>
                <p:nvPr/>
              </p:nvCxnSpPr>
              <p:spPr bwMode="auto">
                <a:xfrm>
                  <a:off x="6060" y="12195"/>
                  <a:ext cx="330" cy="330"/>
                </a:xfrm>
                <a:prstGeom prst="straightConnector1">
                  <a:avLst/>
                </a:prstGeom>
                <a:noFill/>
                <a:ln w="31750">
                  <a:solidFill>
                    <a:schemeClr val="dk1">
                      <a:lumMod val="100000"/>
                      <a:lumOff val="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68686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59" name="AutoShape 619"/>
                <p:cNvCxnSpPr>
                  <a:cxnSpLocks noChangeShapeType="1"/>
                </p:cNvCxnSpPr>
                <p:nvPr/>
              </p:nvCxnSpPr>
              <p:spPr bwMode="auto">
                <a:xfrm rot="-5400000">
                  <a:off x="6060" y="12195"/>
                  <a:ext cx="330" cy="330"/>
                </a:xfrm>
                <a:prstGeom prst="straightConnector1">
                  <a:avLst/>
                </a:prstGeom>
                <a:noFill/>
                <a:ln w="31750">
                  <a:solidFill>
                    <a:schemeClr val="dk1">
                      <a:lumMod val="100000"/>
                      <a:lumOff val="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68686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157" name="Oval 620"/>
              <p:cNvSpPr>
                <a:spLocks noChangeArrowheads="1"/>
              </p:cNvSpPr>
              <p:nvPr/>
            </p:nvSpPr>
            <p:spPr bwMode="auto">
              <a:xfrm>
                <a:off x="7849" y="12045"/>
                <a:ext cx="501" cy="547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nl-BE"/>
              </a:p>
            </p:txBody>
          </p:sp>
        </p:grpSp>
        <p:grpSp>
          <p:nvGrpSpPr>
            <p:cNvPr id="101" name="Group 621"/>
            <p:cNvGrpSpPr>
              <a:grpSpLocks/>
            </p:cNvGrpSpPr>
            <p:nvPr/>
          </p:nvGrpSpPr>
          <p:grpSpPr bwMode="auto">
            <a:xfrm>
              <a:off x="4165" y="4630"/>
              <a:ext cx="501" cy="547"/>
              <a:chOff x="7849" y="12045"/>
              <a:chExt cx="501" cy="547"/>
            </a:xfrm>
          </p:grpSpPr>
          <p:grpSp>
            <p:nvGrpSpPr>
              <p:cNvPr id="152" name="Group 622"/>
              <p:cNvGrpSpPr>
                <a:grpSpLocks/>
              </p:cNvGrpSpPr>
              <p:nvPr/>
            </p:nvGrpSpPr>
            <p:grpSpPr bwMode="auto">
              <a:xfrm>
                <a:off x="7920" y="12137"/>
                <a:ext cx="353" cy="373"/>
                <a:chOff x="6060" y="12195"/>
                <a:chExt cx="330" cy="330"/>
              </a:xfrm>
            </p:grpSpPr>
            <p:cxnSp>
              <p:nvCxnSpPr>
                <p:cNvPr id="154" name="AutoShape 623"/>
                <p:cNvCxnSpPr>
                  <a:cxnSpLocks noChangeShapeType="1"/>
                </p:cNvCxnSpPr>
                <p:nvPr/>
              </p:nvCxnSpPr>
              <p:spPr bwMode="auto">
                <a:xfrm>
                  <a:off x="6060" y="12195"/>
                  <a:ext cx="330" cy="330"/>
                </a:xfrm>
                <a:prstGeom prst="straightConnector1">
                  <a:avLst/>
                </a:prstGeom>
                <a:noFill/>
                <a:ln w="31750">
                  <a:solidFill>
                    <a:schemeClr val="dk1">
                      <a:lumMod val="100000"/>
                      <a:lumOff val="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68686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55" name="AutoShape 624"/>
                <p:cNvCxnSpPr>
                  <a:cxnSpLocks noChangeShapeType="1"/>
                </p:cNvCxnSpPr>
                <p:nvPr/>
              </p:nvCxnSpPr>
              <p:spPr bwMode="auto">
                <a:xfrm rot="-5400000">
                  <a:off x="6060" y="12195"/>
                  <a:ext cx="330" cy="330"/>
                </a:xfrm>
                <a:prstGeom prst="straightConnector1">
                  <a:avLst/>
                </a:prstGeom>
                <a:noFill/>
                <a:ln w="31750">
                  <a:solidFill>
                    <a:schemeClr val="dk1">
                      <a:lumMod val="100000"/>
                      <a:lumOff val="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68686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153" name="Oval 625"/>
              <p:cNvSpPr>
                <a:spLocks noChangeArrowheads="1"/>
              </p:cNvSpPr>
              <p:nvPr/>
            </p:nvSpPr>
            <p:spPr bwMode="auto">
              <a:xfrm>
                <a:off x="7849" y="12045"/>
                <a:ext cx="501" cy="547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nl-BE"/>
              </a:p>
            </p:txBody>
          </p:sp>
        </p:grpSp>
        <p:grpSp>
          <p:nvGrpSpPr>
            <p:cNvPr id="102" name="Group 626"/>
            <p:cNvGrpSpPr>
              <a:grpSpLocks/>
            </p:cNvGrpSpPr>
            <p:nvPr/>
          </p:nvGrpSpPr>
          <p:grpSpPr bwMode="auto">
            <a:xfrm>
              <a:off x="4842" y="4630"/>
              <a:ext cx="501" cy="547"/>
              <a:chOff x="7849" y="12045"/>
              <a:chExt cx="501" cy="547"/>
            </a:xfrm>
          </p:grpSpPr>
          <p:grpSp>
            <p:nvGrpSpPr>
              <p:cNvPr id="148" name="Group 627"/>
              <p:cNvGrpSpPr>
                <a:grpSpLocks/>
              </p:cNvGrpSpPr>
              <p:nvPr/>
            </p:nvGrpSpPr>
            <p:grpSpPr bwMode="auto">
              <a:xfrm>
                <a:off x="7920" y="12137"/>
                <a:ext cx="353" cy="373"/>
                <a:chOff x="6060" y="12195"/>
                <a:chExt cx="330" cy="330"/>
              </a:xfrm>
            </p:grpSpPr>
            <p:cxnSp>
              <p:nvCxnSpPr>
                <p:cNvPr id="150" name="AutoShape 628"/>
                <p:cNvCxnSpPr>
                  <a:cxnSpLocks noChangeShapeType="1"/>
                </p:cNvCxnSpPr>
                <p:nvPr/>
              </p:nvCxnSpPr>
              <p:spPr bwMode="auto">
                <a:xfrm>
                  <a:off x="6060" y="12195"/>
                  <a:ext cx="330" cy="330"/>
                </a:xfrm>
                <a:prstGeom prst="straightConnector1">
                  <a:avLst/>
                </a:prstGeom>
                <a:noFill/>
                <a:ln w="31750">
                  <a:solidFill>
                    <a:schemeClr val="dk1">
                      <a:lumMod val="100000"/>
                      <a:lumOff val="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68686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51" name="AutoShape 629"/>
                <p:cNvCxnSpPr>
                  <a:cxnSpLocks noChangeShapeType="1"/>
                </p:cNvCxnSpPr>
                <p:nvPr/>
              </p:nvCxnSpPr>
              <p:spPr bwMode="auto">
                <a:xfrm rot="-5400000">
                  <a:off x="6060" y="12195"/>
                  <a:ext cx="330" cy="330"/>
                </a:xfrm>
                <a:prstGeom prst="straightConnector1">
                  <a:avLst/>
                </a:prstGeom>
                <a:noFill/>
                <a:ln w="31750">
                  <a:solidFill>
                    <a:schemeClr val="dk1">
                      <a:lumMod val="100000"/>
                      <a:lumOff val="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68686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149" name="Oval 630"/>
              <p:cNvSpPr>
                <a:spLocks noChangeArrowheads="1"/>
              </p:cNvSpPr>
              <p:nvPr/>
            </p:nvSpPr>
            <p:spPr bwMode="auto">
              <a:xfrm>
                <a:off x="7849" y="12045"/>
                <a:ext cx="501" cy="547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nl-BE"/>
              </a:p>
            </p:txBody>
          </p:sp>
        </p:grpSp>
        <p:grpSp>
          <p:nvGrpSpPr>
            <p:cNvPr id="103" name="Group 631"/>
            <p:cNvGrpSpPr>
              <a:grpSpLocks/>
            </p:cNvGrpSpPr>
            <p:nvPr/>
          </p:nvGrpSpPr>
          <p:grpSpPr bwMode="auto">
            <a:xfrm>
              <a:off x="5527" y="4630"/>
              <a:ext cx="501" cy="547"/>
              <a:chOff x="7849" y="12045"/>
              <a:chExt cx="501" cy="547"/>
            </a:xfrm>
          </p:grpSpPr>
          <p:grpSp>
            <p:nvGrpSpPr>
              <p:cNvPr id="144" name="Group 632"/>
              <p:cNvGrpSpPr>
                <a:grpSpLocks/>
              </p:cNvGrpSpPr>
              <p:nvPr/>
            </p:nvGrpSpPr>
            <p:grpSpPr bwMode="auto">
              <a:xfrm>
                <a:off x="7920" y="12137"/>
                <a:ext cx="353" cy="373"/>
                <a:chOff x="6060" y="12195"/>
                <a:chExt cx="330" cy="330"/>
              </a:xfrm>
            </p:grpSpPr>
            <p:cxnSp>
              <p:nvCxnSpPr>
                <p:cNvPr id="146" name="AutoShape 633"/>
                <p:cNvCxnSpPr>
                  <a:cxnSpLocks noChangeShapeType="1"/>
                </p:cNvCxnSpPr>
                <p:nvPr/>
              </p:nvCxnSpPr>
              <p:spPr bwMode="auto">
                <a:xfrm>
                  <a:off x="6060" y="12195"/>
                  <a:ext cx="330" cy="330"/>
                </a:xfrm>
                <a:prstGeom prst="straightConnector1">
                  <a:avLst/>
                </a:prstGeom>
                <a:noFill/>
                <a:ln w="31750">
                  <a:solidFill>
                    <a:schemeClr val="dk1">
                      <a:lumMod val="100000"/>
                      <a:lumOff val="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68686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47" name="AutoShape 634"/>
                <p:cNvCxnSpPr>
                  <a:cxnSpLocks noChangeShapeType="1"/>
                </p:cNvCxnSpPr>
                <p:nvPr/>
              </p:nvCxnSpPr>
              <p:spPr bwMode="auto">
                <a:xfrm rot="-5400000">
                  <a:off x="6060" y="12195"/>
                  <a:ext cx="330" cy="330"/>
                </a:xfrm>
                <a:prstGeom prst="straightConnector1">
                  <a:avLst/>
                </a:prstGeom>
                <a:noFill/>
                <a:ln w="31750">
                  <a:solidFill>
                    <a:schemeClr val="dk1">
                      <a:lumMod val="100000"/>
                      <a:lumOff val="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68686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145" name="Oval 635"/>
              <p:cNvSpPr>
                <a:spLocks noChangeArrowheads="1"/>
              </p:cNvSpPr>
              <p:nvPr/>
            </p:nvSpPr>
            <p:spPr bwMode="auto">
              <a:xfrm>
                <a:off x="7849" y="12045"/>
                <a:ext cx="501" cy="547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nl-BE"/>
              </a:p>
            </p:txBody>
          </p:sp>
        </p:grpSp>
        <p:grpSp>
          <p:nvGrpSpPr>
            <p:cNvPr id="104" name="Group 636"/>
            <p:cNvGrpSpPr>
              <a:grpSpLocks/>
            </p:cNvGrpSpPr>
            <p:nvPr/>
          </p:nvGrpSpPr>
          <p:grpSpPr bwMode="auto">
            <a:xfrm>
              <a:off x="3467" y="5336"/>
              <a:ext cx="501" cy="547"/>
              <a:chOff x="7849" y="12045"/>
              <a:chExt cx="501" cy="547"/>
            </a:xfrm>
          </p:grpSpPr>
          <p:grpSp>
            <p:nvGrpSpPr>
              <p:cNvPr id="140" name="Group 637"/>
              <p:cNvGrpSpPr>
                <a:grpSpLocks/>
              </p:cNvGrpSpPr>
              <p:nvPr/>
            </p:nvGrpSpPr>
            <p:grpSpPr bwMode="auto">
              <a:xfrm>
                <a:off x="7920" y="12137"/>
                <a:ext cx="353" cy="373"/>
                <a:chOff x="6060" y="12195"/>
                <a:chExt cx="330" cy="330"/>
              </a:xfrm>
            </p:grpSpPr>
            <p:cxnSp>
              <p:nvCxnSpPr>
                <p:cNvPr id="142" name="AutoShape 638"/>
                <p:cNvCxnSpPr>
                  <a:cxnSpLocks noChangeShapeType="1"/>
                </p:cNvCxnSpPr>
                <p:nvPr/>
              </p:nvCxnSpPr>
              <p:spPr bwMode="auto">
                <a:xfrm>
                  <a:off x="6060" y="12195"/>
                  <a:ext cx="330" cy="330"/>
                </a:xfrm>
                <a:prstGeom prst="straightConnector1">
                  <a:avLst/>
                </a:prstGeom>
                <a:noFill/>
                <a:ln w="31750">
                  <a:solidFill>
                    <a:schemeClr val="dk1">
                      <a:lumMod val="100000"/>
                      <a:lumOff val="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68686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43" name="AutoShape 639"/>
                <p:cNvCxnSpPr>
                  <a:cxnSpLocks noChangeShapeType="1"/>
                </p:cNvCxnSpPr>
                <p:nvPr/>
              </p:nvCxnSpPr>
              <p:spPr bwMode="auto">
                <a:xfrm rot="-5400000">
                  <a:off x="6060" y="12195"/>
                  <a:ext cx="330" cy="330"/>
                </a:xfrm>
                <a:prstGeom prst="straightConnector1">
                  <a:avLst/>
                </a:prstGeom>
                <a:noFill/>
                <a:ln w="31750">
                  <a:solidFill>
                    <a:schemeClr val="dk1">
                      <a:lumMod val="100000"/>
                      <a:lumOff val="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68686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141" name="Oval 640"/>
              <p:cNvSpPr>
                <a:spLocks noChangeArrowheads="1"/>
              </p:cNvSpPr>
              <p:nvPr/>
            </p:nvSpPr>
            <p:spPr bwMode="auto">
              <a:xfrm>
                <a:off x="7849" y="12045"/>
                <a:ext cx="501" cy="547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nl-BE"/>
              </a:p>
            </p:txBody>
          </p:sp>
        </p:grpSp>
        <p:grpSp>
          <p:nvGrpSpPr>
            <p:cNvPr id="105" name="Group 641"/>
            <p:cNvGrpSpPr>
              <a:grpSpLocks/>
            </p:cNvGrpSpPr>
            <p:nvPr/>
          </p:nvGrpSpPr>
          <p:grpSpPr bwMode="auto">
            <a:xfrm>
              <a:off x="4165" y="5336"/>
              <a:ext cx="501" cy="547"/>
              <a:chOff x="7849" y="12045"/>
              <a:chExt cx="501" cy="547"/>
            </a:xfrm>
          </p:grpSpPr>
          <p:grpSp>
            <p:nvGrpSpPr>
              <p:cNvPr id="136" name="Group 642"/>
              <p:cNvGrpSpPr>
                <a:grpSpLocks/>
              </p:cNvGrpSpPr>
              <p:nvPr/>
            </p:nvGrpSpPr>
            <p:grpSpPr bwMode="auto">
              <a:xfrm>
                <a:off x="7920" y="12137"/>
                <a:ext cx="353" cy="373"/>
                <a:chOff x="6060" y="12195"/>
                <a:chExt cx="330" cy="330"/>
              </a:xfrm>
            </p:grpSpPr>
            <p:cxnSp>
              <p:nvCxnSpPr>
                <p:cNvPr id="138" name="AutoShape 643"/>
                <p:cNvCxnSpPr>
                  <a:cxnSpLocks noChangeShapeType="1"/>
                </p:cNvCxnSpPr>
                <p:nvPr/>
              </p:nvCxnSpPr>
              <p:spPr bwMode="auto">
                <a:xfrm>
                  <a:off x="6060" y="12195"/>
                  <a:ext cx="330" cy="330"/>
                </a:xfrm>
                <a:prstGeom prst="straightConnector1">
                  <a:avLst/>
                </a:prstGeom>
                <a:noFill/>
                <a:ln w="31750">
                  <a:solidFill>
                    <a:schemeClr val="dk1">
                      <a:lumMod val="100000"/>
                      <a:lumOff val="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68686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39" name="AutoShape 644"/>
                <p:cNvCxnSpPr>
                  <a:cxnSpLocks noChangeShapeType="1"/>
                </p:cNvCxnSpPr>
                <p:nvPr/>
              </p:nvCxnSpPr>
              <p:spPr bwMode="auto">
                <a:xfrm rot="-5400000">
                  <a:off x="6060" y="12195"/>
                  <a:ext cx="330" cy="330"/>
                </a:xfrm>
                <a:prstGeom prst="straightConnector1">
                  <a:avLst/>
                </a:prstGeom>
                <a:noFill/>
                <a:ln w="31750">
                  <a:solidFill>
                    <a:schemeClr val="dk1">
                      <a:lumMod val="100000"/>
                      <a:lumOff val="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68686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137" name="Oval 645"/>
              <p:cNvSpPr>
                <a:spLocks noChangeArrowheads="1"/>
              </p:cNvSpPr>
              <p:nvPr/>
            </p:nvSpPr>
            <p:spPr bwMode="auto">
              <a:xfrm>
                <a:off x="7849" y="12045"/>
                <a:ext cx="501" cy="547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nl-BE"/>
              </a:p>
            </p:txBody>
          </p:sp>
        </p:grpSp>
        <p:grpSp>
          <p:nvGrpSpPr>
            <p:cNvPr id="106" name="Group 646"/>
            <p:cNvGrpSpPr>
              <a:grpSpLocks/>
            </p:cNvGrpSpPr>
            <p:nvPr/>
          </p:nvGrpSpPr>
          <p:grpSpPr bwMode="auto">
            <a:xfrm>
              <a:off x="4842" y="5336"/>
              <a:ext cx="501" cy="547"/>
              <a:chOff x="7849" y="12045"/>
              <a:chExt cx="501" cy="547"/>
            </a:xfrm>
          </p:grpSpPr>
          <p:grpSp>
            <p:nvGrpSpPr>
              <p:cNvPr id="132" name="Group 647"/>
              <p:cNvGrpSpPr>
                <a:grpSpLocks/>
              </p:cNvGrpSpPr>
              <p:nvPr/>
            </p:nvGrpSpPr>
            <p:grpSpPr bwMode="auto">
              <a:xfrm>
                <a:off x="7920" y="12137"/>
                <a:ext cx="353" cy="373"/>
                <a:chOff x="6060" y="12195"/>
                <a:chExt cx="330" cy="330"/>
              </a:xfrm>
            </p:grpSpPr>
            <p:cxnSp>
              <p:nvCxnSpPr>
                <p:cNvPr id="134" name="AutoShape 648"/>
                <p:cNvCxnSpPr>
                  <a:cxnSpLocks noChangeShapeType="1"/>
                </p:cNvCxnSpPr>
                <p:nvPr/>
              </p:nvCxnSpPr>
              <p:spPr bwMode="auto">
                <a:xfrm>
                  <a:off x="6060" y="12195"/>
                  <a:ext cx="330" cy="330"/>
                </a:xfrm>
                <a:prstGeom prst="straightConnector1">
                  <a:avLst/>
                </a:prstGeom>
                <a:noFill/>
                <a:ln w="31750">
                  <a:solidFill>
                    <a:schemeClr val="dk1">
                      <a:lumMod val="100000"/>
                      <a:lumOff val="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68686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35" name="AutoShape 649"/>
                <p:cNvCxnSpPr>
                  <a:cxnSpLocks noChangeShapeType="1"/>
                </p:cNvCxnSpPr>
                <p:nvPr/>
              </p:nvCxnSpPr>
              <p:spPr bwMode="auto">
                <a:xfrm rot="-5400000">
                  <a:off x="6060" y="12195"/>
                  <a:ext cx="330" cy="330"/>
                </a:xfrm>
                <a:prstGeom prst="straightConnector1">
                  <a:avLst/>
                </a:prstGeom>
                <a:noFill/>
                <a:ln w="31750">
                  <a:solidFill>
                    <a:schemeClr val="dk1">
                      <a:lumMod val="100000"/>
                      <a:lumOff val="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68686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133" name="Oval 650"/>
              <p:cNvSpPr>
                <a:spLocks noChangeArrowheads="1"/>
              </p:cNvSpPr>
              <p:nvPr/>
            </p:nvSpPr>
            <p:spPr bwMode="auto">
              <a:xfrm>
                <a:off x="7849" y="12045"/>
                <a:ext cx="501" cy="547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nl-BE"/>
              </a:p>
            </p:txBody>
          </p:sp>
        </p:grpSp>
        <p:grpSp>
          <p:nvGrpSpPr>
            <p:cNvPr id="107" name="Group 651"/>
            <p:cNvGrpSpPr>
              <a:grpSpLocks/>
            </p:cNvGrpSpPr>
            <p:nvPr/>
          </p:nvGrpSpPr>
          <p:grpSpPr bwMode="auto">
            <a:xfrm>
              <a:off x="5527" y="5336"/>
              <a:ext cx="501" cy="547"/>
              <a:chOff x="7849" y="12045"/>
              <a:chExt cx="501" cy="547"/>
            </a:xfrm>
          </p:grpSpPr>
          <p:grpSp>
            <p:nvGrpSpPr>
              <p:cNvPr id="128" name="Group 652"/>
              <p:cNvGrpSpPr>
                <a:grpSpLocks/>
              </p:cNvGrpSpPr>
              <p:nvPr/>
            </p:nvGrpSpPr>
            <p:grpSpPr bwMode="auto">
              <a:xfrm>
                <a:off x="7920" y="12137"/>
                <a:ext cx="353" cy="373"/>
                <a:chOff x="6060" y="12195"/>
                <a:chExt cx="330" cy="330"/>
              </a:xfrm>
            </p:grpSpPr>
            <p:cxnSp>
              <p:nvCxnSpPr>
                <p:cNvPr id="130" name="AutoShape 653"/>
                <p:cNvCxnSpPr>
                  <a:cxnSpLocks noChangeShapeType="1"/>
                </p:cNvCxnSpPr>
                <p:nvPr/>
              </p:nvCxnSpPr>
              <p:spPr bwMode="auto">
                <a:xfrm>
                  <a:off x="6060" y="12195"/>
                  <a:ext cx="330" cy="330"/>
                </a:xfrm>
                <a:prstGeom prst="straightConnector1">
                  <a:avLst/>
                </a:prstGeom>
                <a:noFill/>
                <a:ln w="31750">
                  <a:solidFill>
                    <a:schemeClr val="dk1">
                      <a:lumMod val="100000"/>
                      <a:lumOff val="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68686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31" name="AutoShape 654"/>
                <p:cNvCxnSpPr>
                  <a:cxnSpLocks noChangeShapeType="1"/>
                </p:cNvCxnSpPr>
                <p:nvPr/>
              </p:nvCxnSpPr>
              <p:spPr bwMode="auto">
                <a:xfrm rot="-5400000">
                  <a:off x="6060" y="12195"/>
                  <a:ext cx="330" cy="330"/>
                </a:xfrm>
                <a:prstGeom prst="straightConnector1">
                  <a:avLst/>
                </a:prstGeom>
                <a:noFill/>
                <a:ln w="31750">
                  <a:solidFill>
                    <a:schemeClr val="dk1">
                      <a:lumMod val="100000"/>
                      <a:lumOff val="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68686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129" name="Oval 655"/>
              <p:cNvSpPr>
                <a:spLocks noChangeArrowheads="1"/>
              </p:cNvSpPr>
              <p:nvPr/>
            </p:nvSpPr>
            <p:spPr bwMode="auto">
              <a:xfrm>
                <a:off x="7849" y="12045"/>
                <a:ext cx="501" cy="547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nl-BE"/>
              </a:p>
            </p:txBody>
          </p:sp>
        </p:grpSp>
        <p:grpSp>
          <p:nvGrpSpPr>
            <p:cNvPr id="108" name="Group 656"/>
            <p:cNvGrpSpPr>
              <a:grpSpLocks/>
            </p:cNvGrpSpPr>
            <p:nvPr/>
          </p:nvGrpSpPr>
          <p:grpSpPr bwMode="auto">
            <a:xfrm>
              <a:off x="3467" y="6073"/>
              <a:ext cx="501" cy="547"/>
              <a:chOff x="7849" y="12045"/>
              <a:chExt cx="501" cy="547"/>
            </a:xfrm>
          </p:grpSpPr>
          <p:grpSp>
            <p:nvGrpSpPr>
              <p:cNvPr id="124" name="Group 657"/>
              <p:cNvGrpSpPr>
                <a:grpSpLocks/>
              </p:cNvGrpSpPr>
              <p:nvPr/>
            </p:nvGrpSpPr>
            <p:grpSpPr bwMode="auto">
              <a:xfrm>
                <a:off x="7920" y="12137"/>
                <a:ext cx="353" cy="373"/>
                <a:chOff x="6060" y="12195"/>
                <a:chExt cx="330" cy="330"/>
              </a:xfrm>
            </p:grpSpPr>
            <p:cxnSp>
              <p:nvCxnSpPr>
                <p:cNvPr id="126" name="AutoShape 658"/>
                <p:cNvCxnSpPr>
                  <a:cxnSpLocks noChangeShapeType="1"/>
                </p:cNvCxnSpPr>
                <p:nvPr/>
              </p:nvCxnSpPr>
              <p:spPr bwMode="auto">
                <a:xfrm>
                  <a:off x="6060" y="12195"/>
                  <a:ext cx="330" cy="330"/>
                </a:xfrm>
                <a:prstGeom prst="straightConnector1">
                  <a:avLst/>
                </a:prstGeom>
                <a:noFill/>
                <a:ln w="31750">
                  <a:solidFill>
                    <a:schemeClr val="dk1">
                      <a:lumMod val="100000"/>
                      <a:lumOff val="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68686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27" name="AutoShape 659"/>
                <p:cNvCxnSpPr>
                  <a:cxnSpLocks noChangeShapeType="1"/>
                </p:cNvCxnSpPr>
                <p:nvPr/>
              </p:nvCxnSpPr>
              <p:spPr bwMode="auto">
                <a:xfrm rot="-5400000">
                  <a:off x="6060" y="12195"/>
                  <a:ext cx="330" cy="330"/>
                </a:xfrm>
                <a:prstGeom prst="straightConnector1">
                  <a:avLst/>
                </a:prstGeom>
                <a:noFill/>
                <a:ln w="31750">
                  <a:solidFill>
                    <a:schemeClr val="dk1">
                      <a:lumMod val="100000"/>
                      <a:lumOff val="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68686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125" name="Oval 660"/>
              <p:cNvSpPr>
                <a:spLocks noChangeArrowheads="1"/>
              </p:cNvSpPr>
              <p:nvPr/>
            </p:nvSpPr>
            <p:spPr bwMode="auto">
              <a:xfrm>
                <a:off x="7849" y="12045"/>
                <a:ext cx="501" cy="547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nl-BE"/>
              </a:p>
            </p:txBody>
          </p:sp>
        </p:grpSp>
        <p:grpSp>
          <p:nvGrpSpPr>
            <p:cNvPr id="109" name="Group 661"/>
            <p:cNvGrpSpPr>
              <a:grpSpLocks/>
            </p:cNvGrpSpPr>
            <p:nvPr/>
          </p:nvGrpSpPr>
          <p:grpSpPr bwMode="auto">
            <a:xfrm>
              <a:off x="4165" y="6073"/>
              <a:ext cx="501" cy="547"/>
              <a:chOff x="7849" y="12045"/>
              <a:chExt cx="501" cy="547"/>
            </a:xfrm>
          </p:grpSpPr>
          <p:grpSp>
            <p:nvGrpSpPr>
              <p:cNvPr id="120" name="Group 662"/>
              <p:cNvGrpSpPr>
                <a:grpSpLocks/>
              </p:cNvGrpSpPr>
              <p:nvPr/>
            </p:nvGrpSpPr>
            <p:grpSpPr bwMode="auto">
              <a:xfrm>
                <a:off x="7920" y="12137"/>
                <a:ext cx="353" cy="373"/>
                <a:chOff x="6060" y="12195"/>
                <a:chExt cx="330" cy="330"/>
              </a:xfrm>
            </p:grpSpPr>
            <p:cxnSp>
              <p:nvCxnSpPr>
                <p:cNvPr id="122" name="AutoShape 663"/>
                <p:cNvCxnSpPr>
                  <a:cxnSpLocks noChangeShapeType="1"/>
                </p:cNvCxnSpPr>
                <p:nvPr/>
              </p:nvCxnSpPr>
              <p:spPr bwMode="auto">
                <a:xfrm>
                  <a:off x="6060" y="12195"/>
                  <a:ext cx="330" cy="330"/>
                </a:xfrm>
                <a:prstGeom prst="straightConnector1">
                  <a:avLst/>
                </a:prstGeom>
                <a:noFill/>
                <a:ln w="31750">
                  <a:solidFill>
                    <a:schemeClr val="dk1">
                      <a:lumMod val="100000"/>
                      <a:lumOff val="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68686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23" name="AutoShape 664"/>
                <p:cNvCxnSpPr>
                  <a:cxnSpLocks noChangeShapeType="1"/>
                </p:cNvCxnSpPr>
                <p:nvPr/>
              </p:nvCxnSpPr>
              <p:spPr bwMode="auto">
                <a:xfrm rot="-5400000">
                  <a:off x="6060" y="12195"/>
                  <a:ext cx="330" cy="330"/>
                </a:xfrm>
                <a:prstGeom prst="straightConnector1">
                  <a:avLst/>
                </a:prstGeom>
                <a:noFill/>
                <a:ln w="31750">
                  <a:solidFill>
                    <a:schemeClr val="dk1">
                      <a:lumMod val="100000"/>
                      <a:lumOff val="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68686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121" name="Oval 665"/>
              <p:cNvSpPr>
                <a:spLocks noChangeArrowheads="1"/>
              </p:cNvSpPr>
              <p:nvPr/>
            </p:nvSpPr>
            <p:spPr bwMode="auto">
              <a:xfrm>
                <a:off x="7849" y="12045"/>
                <a:ext cx="501" cy="547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nl-BE"/>
              </a:p>
            </p:txBody>
          </p:sp>
        </p:grpSp>
        <p:grpSp>
          <p:nvGrpSpPr>
            <p:cNvPr id="110" name="Group 666"/>
            <p:cNvGrpSpPr>
              <a:grpSpLocks/>
            </p:cNvGrpSpPr>
            <p:nvPr/>
          </p:nvGrpSpPr>
          <p:grpSpPr bwMode="auto">
            <a:xfrm>
              <a:off x="4842" y="6073"/>
              <a:ext cx="501" cy="547"/>
              <a:chOff x="7849" y="12045"/>
              <a:chExt cx="501" cy="547"/>
            </a:xfrm>
          </p:grpSpPr>
          <p:grpSp>
            <p:nvGrpSpPr>
              <p:cNvPr id="116" name="Group 667"/>
              <p:cNvGrpSpPr>
                <a:grpSpLocks/>
              </p:cNvGrpSpPr>
              <p:nvPr/>
            </p:nvGrpSpPr>
            <p:grpSpPr bwMode="auto">
              <a:xfrm>
                <a:off x="7920" y="12137"/>
                <a:ext cx="353" cy="373"/>
                <a:chOff x="6060" y="12195"/>
                <a:chExt cx="330" cy="330"/>
              </a:xfrm>
            </p:grpSpPr>
            <p:cxnSp>
              <p:nvCxnSpPr>
                <p:cNvPr id="118" name="AutoShape 668"/>
                <p:cNvCxnSpPr>
                  <a:cxnSpLocks noChangeShapeType="1"/>
                </p:cNvCxnSpPr>
                <p:nvPr/>
              </p:nvCxnSpPr>
              <p:spPr bwMode="auto">
                <a:xfrm>
                  <a:off x="6060" y="12195"/>
                  <a:ext cx="330" cy="330"/>
                </a:xfrm>
                <a:prstGeom prst="straightConnector1">
                  <a:avLst/>
                </a:prstGeom>
                <a:noFill/>
                <a:ln w="31750">
                  <a:solidFill>
                    <a:schemeClr val="dk1">
                      <a:lumMod val="100000"/>
                      <a:lumOff val="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68686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19" name="AutoShape 669"/>
                <p:cNvCxnSpPr>
                  <a:cxnSpLocks noChangeShapeType="1"/>
                </p:cNvCxnSpPr>
                <p:nvPr/>
              </p:nvCxnSpPr>
              <p:spPr bwMode="auto">
                <a:xfrm rot="-5400000">
                  <a:off x="6060" y="12195"/>
                  <a:ext cx="330" cy="330"/>
                </a:xfrm>
                <a:prstGeom prst="straightConnector1">
                  <a:avLst/>
                </a:prstGeom>
                <a:noFill/>
                <a:ln w="31750">
                  <a:solidFill>
                    <a:schemeClr val="dk1">
                      <a:lumMod val="100000"/>
                      <a:lumOff val="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68686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117" name="Oval 670"/>
              <p:cNvSpPr>
                <a:spLocks noChangeArrowheads="1"/>
              </p:cNvSpPr>
              <p:nvPr/>
            </p:nvSpPr>
            <p:spPr bwMode="auto">
              <a:xfrm>
                <a:off x="7849" y="12045"/>
                <a:ext cx="501" cy="547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nl-BE"/>
              </a:p>
            </p:txBody>
          </p:sp>
        </p:grpSp>
        <p:grpSp>
          <p:nvGrpSpPr>
            <p:cNvPr id="111" name="Group 671"/>
            <p:cNvGrpSpPr>
              <a:grpSpLocks/>
            </p:cNvGrpSpPr>
            <p:nvPr/>
          </p:nvGrpSpPr>
          <p:grpSpPr bwMode="auto">
            <a:xfrm>
              <a:off x="5527" y="6073"/>
              <a:ext cx="501" cy="547"/>
              <a:chOff x="7849" y="12045"/>
              <a:chExt cx="501" cy="547"/>
            </a:xfrm>
          </p:grpSpPr>
          <p:grpSp>
            <p:nvGrpSpPr>
              <p:cNvPr id="112" name="Group 672"/>
              <p:cNvGrpSpPr>
                <a:grpSpLocks/>
              </p:cNvGrpSpPr>
              <p:nvPr/>
            </p:nvGrpSpPr>
            <p:grpSpPr bwMode="auto">
              <a:xfrm>
                <a:off x="7920" y="12137"/>
                <a:ext cx="353" cy="373"/>
                <a:chOff x="6060" y="12195"/>
                <a:chExt cx="330" cy="330"/>
              </a:xfrm>
            </p:grpSpPr>
            <p:cxnSp>
              <p:nvCxnSpPr>
                <p:cNvPr id="114" name="AutoShape 673"/>
                <p:cNvCxnSpPr>
                  <a:cxnSpLocks noChangeShapeType="1"/>
                </p:cNvCxnSpPr>
                <p:nvPr/>
              </p:nvCxnSpPr>
              <p:spPr bwMode="auto">
                <a:xfrm>
                  <a:off x="6060" y="12195"/>
                  <a:ext cx="330" cy="330"/>
                </a:xfrm>
                <a:prstGeom prst="straightConnector1">
                  <a:avLst/>
                </a:prstGeom>
                <a:noFill/>
                <a:ln w="31750">
                  <a:solidFill>
                    <a:schemeClr val="dk1">
                      <a:lumMod val="100000"/>
                      <a:lumOff val="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68686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15" name="AutoShape 674"/>
                <p:cNvCxnSpPr>
                  <a:cxnSpLocks noChangeShapeType="1"/>
                </p:cNvCxnSpPr>
                <p:nvPr/>
              </p:nvCxnSpPr>
              <p:spPr bwMode="auto">
                <a:xfrm rot="-5400000">
                  <a:off x="6060" y="12195"/>
                  <a:ext cx="330" cy="330"/>
                </a:xfrm>
                <a:prstGeom prst="straightConnector1">
                  <a:avLst/>
                </a:prstGeom>
                <a:noFill/>
                <a:ln w="31750">
                  <a:solidFill>
                    <a:schemeClr val="dk1">
                      <a:lumMod val="100000"/>
                      <a:lumOff val="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68686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113" name="Oval 675"/>
              <p:cNvSpPr>
                <a:spLocks noChangeArrowheads="1"/>
              </p:cNvSpPr>
              <p:nvPr/>
            </p:nvSpPr>
            <p:spPr bwMode="auto">
              <a:xfrm>
                <a:off x="7849" y="12045"/>
                <a:ext cx="501" cy="547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nl-BE"/>
              </a:p>
            </p:txBody>
          </p:sp>
        </p:grpSp>
      </p:grpSp>
      <p:sp>
        <p:nvSpPr>
          <p:cNvPr id="93" name="AutoShape 676"/>
          <p:cNvSpPr>
            <a:spLocks noChangeAspect="1" noChangeArrowheads="1"/>
          </p:cNvSpPr>
          <p:nvPr/>
        </p:nvSpPr>
        <p:spPr bwMode="auto">
          <a:xfrm>
            <a:off x="2073887" y="1901448"/>
            <a:ext cx="2423469" cy="2422332"/>
          </a:xfrm>
          <a:prstGeom prst="donut">
            <a:avLst>
              <a:gd name="adj" fmla="val 7604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nl-BE"/>
          </a:p>
        </p:txBody>
      </p:sp>
      <p:sp>
        <p:nvSpPr>
          <p:cNvPr id="94" name="AutoShape 678"/>
          <p:cNvSpPr>
            <a:spLocks noChangeAspect="1" noChangeArrowheads="1"/>
          </p:cNvSpPr>
          <p:nvPr/>
        </p:nvSpPr>
        <p:spPr bwMode="auto">
          <a:xfrm>
            <a:off x="6690119" y="1594476"/>
            <a:ext cx="2994533" cy="3021901"/>
          </a:xfrm>
          <a:prstGeom prst="donut">
            <a:avLst>
              <a:gd name="adj" fmla="val 6581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nl-BE"/>
          </a:p>
        </p:txBody>
      </p:sp>
      <p:sp>
        <p:nvSpPr>
          <p:cNvPr id="95" name="AutoShape 679"/>
          <p:cNvSpPr>
            <a:spLocks noChangeAspect="1" noChangeArrowheads="1"/>
          </p:cNvSpPr>
          <p:nvPr/>
        </p:nvSpPr>
        <p:spPr bwMode="auto">
          <a:xfrm>
            <a:off x="7381166" y="2273558"/>
            <a:ext cx="1553143" cy="1585073"/>
          </a:xfrm>
          <a:prstGeom prst="donut">
            <a:avLst>
              <a:gd name="adj" fmla="val 11238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8640370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0</Words>
  <Application>Microsoft Office PowerPoint</Application>
  <PresentationFormat>Breedbeeld</PresentationFormat>
  <Paragraphs>0</Paragraphs>
  <Slides>4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Kantoorthema</vt:lpstr>
      <vt:lpstr>PowerPoint-presentatie</vt:lpstr>
      <vt:lpstr>PowerPoint-presentatie</vt:lpstr>
      <vt:lpstr>PowerPoint-presentatie</vt:lpstr>
      <vt:lpstr>PowerPoint-presentatie</vt:lpstr>
    </vt:vector>
  </TitlesOfParts>
  <Company>KU Leuven FEB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Kevin Truyaert</dc:creator>
  <cp:lastModifiedBy>Kevin Truyaert</cp:lastModifiedBy>
  <cp:revision>5</cp:revision>
  <dcterms:created xsi:type="dcterms:W3CDTF">2020-03-08T17:02:18Z</dcterms:created>
  <dcterms:modified xsi:type="dcterms:W3CDTF">2020-03-08T18:38:41Z</dcterms:modified>
</cp:coreProperties>
</file>