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BA9B-1870-4D2E-9C6F-43BF484F440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0560-27E7-4896-90EA-150A52FF83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BA9B-1870-4D2E-9C6F-43BF484F440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0560-27E7-4896-90EA-150A52FF83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0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BA9B-1870-4D2E-9C6F-43BF484F440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0560-27E7-4896-90EA-150A52FF83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4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BA9B-1870-4D2E-9C6F-43BF484F440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0560-27E7-4896-90EA-150A52FF83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2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BA9B-1870-4D2E-9C6F-43BF484F440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0560-27E7-4896-90EA-150A52FF83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2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BA9B-1870-4D2E-9C6F-43BF484F440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0560-27E7-4896-90EA-150A52FF83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1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BA9B-1870-4D2E-9C6F-43BF484F440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0560-27E7-4896-90EA-150A52FF83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BA9B-1870-4D2E-9C6F-43BF484F440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0560-27E7-4896-90EA-150A52FF83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5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BA9B-1870-4D2E-9C6F-43BF484F440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0560-27E7-4896-90EA-150A52FF83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3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BA9B-1870-4D2E-9C6F-43BF484F440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0560-27E7-4896-90EA-150A52FF83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1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BA9B-1870-4D2E-9C6F-43BF484F440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0560-27E7-4896-90EA-150A52FF83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1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FBA9B-1870-4D2E-9C6F-43BF484F440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30560-27E7-4896-90EA-150A52FF83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1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503"/>
          <p:cNvGrpSpPr>
            <a:grpSpLocks/>
          </p:cNvGrpSpPr>
          <p:nvPr/>
        </p:nvGrpSpPr>
        <p:grpSpPr bwMode="auto">
          <a:xfrm>
            <a:off x="1122596" y="1668379"/>
            <a:ext cx="9946807" cy="3825207"/>
            <a:chOff x="1161" y="5585"/>
            <a:chExt cx="9776" cy="2460"/>
          </a:xfrm>
        </p:grpSpPr>
        <p:grpSp>
          <p:nvGrpSpPr>
            <p:cNvPr id="6" name="Group 500"/>
            <p:cNvGrpSpPr>
              <a:grpSpLocks/>
            </p:cNvGrpSpPr>
            <p:nvPr/>
          </p:nvGrpSpPr>
          <p:grpSpPr bwMode="auto">
            <a:xfrm>
              <a:off x="1161" y="5585"/>
              <a:ext cx="4475" cy="2460"/>
              <a:chOff x="1161" y="5585"/>
              <a:chExt cx="4475" cy="2460"/>
            </a:xfrm>
          </p:grpSpPr>
          <p:grpSp>
            <p:nvGrpSpPr>
              <p:cNvPr id="48" name="Group 419"/>
              <p:cNvGrpSpPr>
                <a:grpSpLocks/>
              </p:cNvGrpSpPr>
              <p:nvPr/>
            </p:nvGrpSpPr>
            <p:grpSpPr bwMode="auto">
              <a:xfrm>
                <a:off x="1161" y="5585"/>
                <a:ext cx="4475" cy="2460"/>
                <a:chOff x="2322" y="5325"/>
                <a:chExt cx="5425" cy="3267"/>
              </a:xfrm>
            </p:grpSpPr>
            <p:sp>
              <p:nvSpPr>
                <p:cNvPr id="50" name="Arc 367"/>
                <p:cNvSpPr>
                  <a:spLocks/>
                </p:cNvSpPr>
                <p:nvPr/>
              </p:nvSpPr>
              <p:spPr bwMode="auto">
                <a:xfrm>
                  <a:off x="3542" y="7260"/>
                  <a:ext cx="357" cy="127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51" name="Arc 368"/>
                <p:cNvSpPr>
                  <a:spLocks/>
                </p:cNvSpPr>
                <p:nvPr/>
              </p:nvSpPr>
              <p:spPr bwMode="auto">
                <a:xfrm>
                  <a:off x="3899" y="7260"/>
                  <a:ext cx="357" cy="127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52" name="Arc 377"/>
                <p:cNvSpPr>
                  <a:spLocks/>
                </p:cNvSpPr>
                <p:nvPr/>
              </p:nvSpPr>
              <p:spPr bwMode="auto">
                <a:xfrm>
                  <a:off x="4256" y="7260"/>
                  <a:ext cx="357" cy="127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53" name="Arc 390"/>
                <p:cNvSpPr>
                  <a:spLocks/>
                </p:cNvSpPr>
                <p:nvPr/>
              </p:nvSpPr>
              <p:spPr bwMode="auto">
                <a:xfrm>
                  <a:off x="3176" y="7260"/>
                  <a:ext cx="357" cy="127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54" name="Arc 391"/>
                <p:cNvSpPr>
                  <a:spLocks/>
                </p:cNvSpPr>
                <p:nvPr/>
              </p:nvSpPr>
              <p:spPr bwMode="auto">
                <a:xfrm rot="960000" flipH="1">
                  <a:off x="2672" y="7201"/>
                  <a:ext cx="357" cy="13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55" name="Arc 392"/>
                <p:cNvSpPr>
                  <a:spLocks/>
                </p:cNvSpPr>
                <p:nvPr/>
              </p:nvSpPr>
              <p:spPr bwMode="auto">
                <a:xfrm rot="960000" flipH="1">
                  <a:off x="3029" y="7200"/>
                  <a:ext cx="357" cy="13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56" name="Arc 393"/>
                <p:cNvSpPr>
                  <a:spLocks/>
                </p:cNvSpPr>
                <p:nvPr/>
              </p:nvSpPr>
              <p:spPr bwMode="auto">
                <a:xfrm rot="960000" flipH="1">
                  <a:off x="3386" y="7200"/>
                  <a:ext cx="357" cy="13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57" name="Arc 394"/>
                <p:cNvSpPr>
                  <a:spLocks/>
                </p:cNvSpPr>
                <p:nvPr/>
              </p:nvSpPr>
              <p:spPr bwMode="auto">
                <a:xfrm rot="960000" flipH="1">
                  <a:off x="3743" y="7200"/>
                  <a:ext cx="357" cy="13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58" name="Arc 395"/>
                <p:cNvSpPr>
                  <a:spLocks/>
                </p:cNvSpPr>
                <p:nvPr/>
              </p:nvSpPr>
              <p:spPr bwMode="auto">
                <a:xfrm rot="960000" flipH="1">
                  <a:off x="4100" y="7200"/>
                  <a:ext cx="357" cy="13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59" name="Arc 396"/>
                <p:cNvSpPr>
                  <a:spLocks/>
                </p:cNvSpPr>
                <p:nvPr/>
              </p:nvSpPr>
              <p:spPr bwMode="auto">
                <a:xfrm>
                  <a:off x="4613" y="7260"/>
                  <a:ext cx="357" cy="127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60" name="Arc 397"/>
                <p:cNvSpPr>
                  <a:spLocks/>
                </p:cNvSpPr>
                <p:nvPr/>
              </p:nvSpPr>
              <p:spPr bwMode="auto">
                <a:xfrm rot="960000" flipH="1">
                  <a:off x="4457" y="7200"/>
                  <a:ext cx="357" cy="13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61" name="Arc 398"/>
                <p:cNvSpPr>
                  <a:spLocks/>
                </p:cNvSpPr>
                <p:nvPr/>
              </p:nvSpPr>
              <p:spPr bwMode="auto">
                <a:xfrm>
                  <a:off x="4970" y="7260"/>
                  <a:ext cx="357" cy="127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62" name="Arc 399"/>
                <p:cNvSpPr>
                  <a:spLocks/>
                </p:cNvSpPr>
                <p:nvPr/>
              </p:nvSpPr>
              <p:spPr bwMode="auto">
                <a:xfrm rot="960000" flipH="1">
                  <a:off x="4814" y="7201"/>
                  <a:ext cx="357" cy="13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grpSp>
              <p:nvGrpSpPr>
                <p:cNvPr id="63" name="Group 418"/>
                <p:cNvGrpSpPr>
                  <a:grpSpLocks/>
                </p:cNvGrpSpPr>
                <p:nvPr/>
              </p:nvGrpSpPr>
              <p:grpSpPr bwMode="auto">
                <a:xfrm>
                  <a:off x="2322" y="5325"/>
                  <a:ext cx="5425" cy="3267"/>
                  <a:chOff x="2322" y="5325"/>
                  <a:chExt cx="5425" cy="3267"/>
                </a:xfrm>
              </p:grpSpPr>
              <p:grpSp>
                <p:nvGrpSpPr>
                  <p:cNvPr id="64" name="Group 400"/>
                  <p:cNvGrpSpPr>
                    <a:grpSpLocks/>
                  </p:cNvGrpSpPr>
                  <p:nvPr/>
                </p:nvGrpSpPr>
                <p:grpSpPr bwMode="auto">
                  <a:xfrm>
                    <a:off x="6576" y="7260"/>
                    <a:ext cx="441" cy="1332"/>
                    <a:chOff x="9120" y="6043"/>
                    <a:chExt cx="1200" cy="3224"/>
                  </a:xfrm>
                </p:grpSpPr>
                <p:sp>
                  <p:nvSpPr>
                    <p:cNvPr id="86" name="Arc 379"/>
                    <p:cNvSpPr>
                      <a:spLocks/>
                    </p:cNvSpPr>
                    <p:nvPr/>
                  </p:nvSpPr>
                  <p:spPr bwMode="auto">
                    <a:xfrm>
                      <a:off x="9720" y="6043"/>
                      <a:ext cx="600" cy="3224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43200"/>
                        <a:gd name="T2" fmla="*/ 78 w 21600"/>
                        <a:gd name="T3" fmla="*/ 43200 h 43200"/>
                        <a:gd name="T4" fmla="*/ 0 w 21600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432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cubicBezTo>
                            <a:pt x="21600" y="33498"/>
                            <a:pt x="11976" y="43156"/>
                            <a:pt x="77" y="43199"/>
                          </a:cubicBezTo>
                        </a:path>
                        <a:path w="21600" h="432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cubicBezTo>
                            <a:pt x="21600" y="33498"/>
                            <a:pt x="11976" y="43156"/>
                            <a:pt x="77" y="43199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nl-BE"/>
                    </a:p>
                  </p:txBody>
                </p:sp>
                <p:sp>
                  <p:nvSpPr>
                    <p:cNvPr id="87" name="Arc 381"/>
                    <p:cNvSpPr>
                      <a:spLocks/>
                    </p:cNvSpPr>
                    <p:nvPr/>
                  </p:nvSpPr>
                  <p:spPr bwMode="auto">
                    <a:xfrm flipH="1">
                      <a:off x="9120" y="6043"/>
                      <a:ext cx="600" cy="3224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43200"/>
                        <a:gd name="T2" fmla="*/ 78 w 21600"/>
                        <a:gd name="T3" fmla="*/ 43200 h 43200"/>
                        <a:gd name="T4" fmla="*/ 0 w 21600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432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cubicBezTo>
                            <a:pt x="21600" y="33498"/>
                            <a:pt x="11976" y="43156"/>
                            <a:pt x="77" y="43199"/>
                          </a:cubicBezTo>
                        </a:path>
                        <a:path w="21600" h="432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cubicBezTo>
                            <a:pt x="21600" y="33498"/>
                            <a:pt x="11976" y="43156"/>
                            <a:pt x="77" y="43199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nl-BE"/>
                    </a:p>
                  </p:txBody>
                </p:sp>
              </p:grpSp>
              <p:sp>
                <p:nvSpPr>
                  <p:cNvPr id="65" name="Arc 365"/>
                  <p:cNvSpPr>
                    <a:spLocks/>
                  </p:cNvSpPr>
                  <p:nvPr/>
                </p:nvSpPr>
                <p:spPr bwMode="auto">
                  <a:xfrm>
                    <a:off x="2820" y="7260"/>
                    <a:ext cx="356" cy="127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78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498"/>
                          <a:pt x="11976" y="43156"/>
                          <a:pt x="77" y="43199"/>
                        </a:cubicBezTo>
                      </a:path>
                      <a:path w="21600" h="432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498"/>
                          <a:pt x="11976" y="43156"/>
                          <a:pt x="77" y="43199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nl-BE"/>
                  </a:p>
                </p:txBody>
              </p:sp>
              <p:grpSp>
                <p:nvGrpSpPr>
                  <p:cNvPr id="66" name="Group 401"/>
                  <p:cNvGrpSpPr>
                    <a:grpSpLocks/>
                  </p:cNvGrpSpPr>
                  <p:nvPr/>
                </p:nvGrpSpPr>
                <p:grpSpPr bwMode="auto">
                  <a:xfrm>
                    <a:off x="2322" y="7583"/>
                    <a:ext cx="5023" cy="648"/>
                    <a:chOff x="2097" y="6273"/>
                    <a:chExt cx="5023" cy="648"/>
                  </a:xfrm>
                </p:grpSpPr>
                <p:sp>
                  <p:nvSpPr>
                    <p:cNvPr id="80" name="Rectangle 3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5" y="6499"/>
                      <a:ext cx="4875" cy="422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nl-BE"/>
                    </a:p>
                  </p:txBody>
                </p:sp>
                <p:cxnSp>
                  <p:nvCxnSpPr>
                    <p:cNvPr id="81" name="AutoShape 384"/>
                    <p:cNvCxnSpPr>
                      <a:cxnSpLocks noChangeShapeType="1"/>
                    </p:cNvCxnSpPr>
                    <p:nvPr/>
                  </p:nvCxnSpPr>
                  <p:spPr bwMode="auto">
                    <a:xfrm rot="16200000" flipV="1">
                      <a:off x="2058" y="6313"/>
                      <a:ext cx="225" cy="148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82" name="AutoShape 38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112" y="6273"/>
                      <a:ext cx="4860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83" name="AutoShape 386"/>
                    <p:cNvCxnSpPr>
                      <a:cxnSpLocks noChangeShapeType="1"/>
                    </p:cNvCxnSpPr>
                    <p:nvPr/>
                  </p:nvCxnSpPr>
                  <p:spPr bwMode="auto">
                    <a:xfrm rot="16200000" flipV="1">
                      <a:off x="6933" y="6313"/>
                      <a:ext cx="225" cy="148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84" name="AutoShape 387"/>
                    <p:cNvCxnSpPr>
                      <a:cxnSpLocks noChangeShapeType="1"/>
                    </p:cNvCxnSpPr>
                    <p:nvPr/>
                  </p:nvCxnSpPr>
                  <p:spPr bwMode="auto">
                    <a:xfrm rot="16200000" flipV="1">
                      <a:off x="2058" y="6735"/>
                      <a:ext cx="225" cy="148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85" name="AutoShape 38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097" y="6274"/>
                      <a:ext cx="0" cy="422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67" name="Group 417"/>
                  <p:cNvGrpSpPr>
                    <a:grpSpLocks/>
                  </p:cNvGrpSpPr>
                  <p:nvPr/>
                </p:nvGrpSpPr>
                <p:grpSpPr bwMode="auto">
                  <a:xfrm>
                    <a:off x="5812" y="5325"/>
                    <a:ext cx="1935" cy="1935"/>
                    <a:chOff x="5812" y="5325"/>
                    <a:chExt cx="1935" cy="1935"/>
                  </a:xfrm>
                </p:grpSpPr>
                <p:cxnSp>
                  <p:nvCxnSpPr>
                    <p:cNvPr id="78" name="AutoShape 410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6797" y="5325"/>
                      <a:ext cx="0" cy="1935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9" name="AutoShape 411"/>
                    <p:cNvCxnSpPr>
                      <a:cxnSpLocks noChangeShapeType="1"/>
                    </p:cNvCxnSpPr>
                    <p:nvPr/>
                  </p:nvCxnSpPr>
                  <p:spPr bwMode="auto">
                    <a:xfrm rot="16200000" flipV="1">
                      <a:off x="6780" y="4365"/>
                      <a:ext cx="0" cy="1935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68" name="Group 416"/>
                  <p:cNvGrpSpPr>
                    <a:grpSpLocks/>
                  </p:cNvGrpSpPr>
                  <p:nvPr/>
                </p:nvGrpSpPr>
                <p:grpSpPr bwMode="auto">
                  <a:xfrm>
                    <a:off x="2470" y="5460"/>
                    <a:ext cx="2857" cy="1800"/>
                    <a:chOff x="2470" y="5460"/>
                    <a:chExt cx="2857" cy="1800"/>
                  </a:xfrm>
                </p:grpSpPr>
                <p:cxnSp>
                  <p:nvCxnSpPr>
                    <p:cNvPr id="69" name="AutoShape 402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2820" y="6825"/>
                      <a:ext cx="0" cy="435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0" name="AutoShape 403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820" y="6000"/>
                      <a:ext cx="1280" cy="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1" name="AutoShape 40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4100" y="5460"/>
                      <a:ext cx="0" cy="54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2" name="AutoShape 405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4100" y="6000"/>
                      <a:ext cx="0" cy="54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3" name="AutoShape 406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4256" y="5745"/>
                      <a:ext cx="0" cy="54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4" name="AutoShape 40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4256" y="6000"/>
                      <a:ext cx="1071" cy="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5" name="AutoShape 408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5327" y="6000"/>
                      <a:ext cx="0" cy="126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6" name="AutoShape 412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2470" y="6540"/>
                      <a:ext cx="350" cy="30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7" name="AutoShape 413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2820" y="6000"/>
                      <a:ext cx="1" cy="42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</p:grpSp>
          </p:grpSp>
          <p:cxnSp>
            <p:nvCxnSpPr>
              <p:cNvPr id="49" name="AutoShape 499"/>
              <p:cNvCxnSpPr>
                <a:cxnSpLocks noChangeShapeType="1"/>
              </p:cNvCxnSpPr>
              <p:nvPr/>
            </p:nvCxnSpPr>
            <p:spPr bwMode="auto">
              <a:xfrm flipV="1">
                <a:off x="1173" y="6308"/>
                <a:ext cx="277" cy="10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" name="Group 502"/>
            <p:cNvGrpSpPr>
              <a:grpSpLocks/>
            </p:cNvGrpSpPr>
            <p:nvPr/>
          </p:nvGrpSpPr>
          <p:grpSpPr bwMode="auto">
            <a:xfrm>
              <a:off x="6462" y="5585"/>
              <a:ext cx="4475" cy="2460"/>
              <a:chOff x="6462" y="5585"/>
              <a:chExt cx="4475" cy="2460"/>
            </a:xfrm>
          </p:grpSpPr>
          <p:grpSp>
            <p:nvGrpSpPr>
              <p:cNvPr id="8" name="Group 459"/>
              <p:cNvGrpSpPr>
                <a:grpSpLocks/>
              </p:cNvGrpSpPr>
              <p:nvPr/>
            </p:nvGrpSpPr>
            <p:grpSpPr bwMode="auto">
              <a:xfrm>
                <a:off x="6462" y="5585"/>
                <a:ext cx="4475" cy="2460"/>
                <a:chOff x="2322" y="5325"/>
                <a:chExt cx="5425" cy="3267"/>
              </a:xfrm>
            </p:grpSpPr>
            <p:sp>
              <p:nvSpPr>
                <p:cNvPr id="10" name="Arc 460"/>
                <p:cNvSpPr>
                  <a:spLocks/>
                </p:cNvSpPr>
                <p:nvPr/>
              </p:nvSpPr>
              <p:spPr bwMode="auto">
                <a:xfrm>
                  <a:off x="3542" y="7260"/>
                  <a:ext cx="357" cy="127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11" name="Arc 461"/>
                <p:cNvSpPr>
                  <a:spLocks/>
                </p:cNvSpPr>
                <p:nvPr/>
              </p:nvSpPr>
              <p:spPr bwMode="auto">
                <a:xfrm>
                  <a:off x="3899" y="7260"/>
                  <a:ext cx="357" cy="127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12" name="Arc 462"/>
                <p:cNvSpPr>
                  <a:spLocks/>
                </p:cNvSpPr>
                <p:nvPr/>
              </p:nvSpPr>
              <p:spPr bwMode="auto">
                <a:xfrm>
                  <a:off x="4256" y="7260"/>
                  <a:ext cx="357" cy="127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13" name="Arc 463"/>
                <p:cNvSpPr>
                  <a:spLocks/>
                </p:cNvSpPr>
                <p:nvPr/>
              </p:nvSpPr>
              <p:spPr bwMode="auto">
                <a:xfrm>
                  <a:off x="3176" y="7260"/>
                  <a:ext cx="357" cy="127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14" name="Arc 464"/>
                <p:cNvSpPr>
                  <a:spLocks/>
                </p:cNvSpPr>
                <p:nvPr/>
              </p:nvSpPr>
              <p:spPr bwMode="auto">
                <a:xfrm rot="960000" flipH="1">
                  <a:off x="2672" y="7201"/>
                  <a:ext cx="357" cy="13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15" name="Arc 465"/>
                <p:cNvSpPr>
                  <a:spLocks/>
                </p:cNvSpPr>
                <p:nvPr/>
              </p:nvSpPr>
              <p:spPr bwMode="auto">
                <a:xfrm rot="960000" flipH="1">
                  <a:off x="3029" y="7200"/>
                  <a:ext cx="357" cy="13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16" name="Arc 466"/>
                <p:cNvSpPr>
                  <a:spLocks/>
                </p:cNvSpPr>
                <p:nvPr/>
              </p:nvSpPr>
              <p:spPr bwMode="auto">
                <a:xfrm rot="960000" flipH="1">
                  <a:off x="3386" y="7200"/>
                  <a:ext cx="357" cy="13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17" name="Arc 467"/>
                <p:cNvSpPr>
                  <a:spLocks/>
                </p:cNvSpPr>
                <p:nvPr/>
              </p:nvSpPr>
              <p:spPr bwMode="auto">
                <a:xfrm rot="960000" flipH="1">
                  <a:off x="3743" y="7200"/>
                  <a:ext cx="357" cy="13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18" name="Arc 468"/>
                <p:cNvSpPr>
                  <a:spLocks/>
                </p:cNvSpPr>
                <p:nvPr/>
              </p:nvSpPr>
              <p:spPr bwMode="auto">
                <a:xfrm rot="960000" flipH="1">
                  <a:off x="4100" y="7200"/>
                  <a:ext cx="357" cy="13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19" name="Arc 469"/>
                <p:cNvSpPr>
                  <a:spLocks/>
                </p:cNvSpPr>
                <p:nvPr/>
              </p:nvSpPr>
              <p:spPr bwMode="auto">
                <a:xfrm>
                  <a:off x="4613" y="7260"/>
                  <a:ext cx="357" cy="127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20" name="Arc 470"/>
                <p:cNvSpPr>
                  <a:spLocks/>
                </p:cNvSpPr>
                <p:nvPr/>
              </p:nvSpPr>
              <p:spPr bwMode="auto">
                <a:xfrm rot="960000" flipH="1">
                  <a:off x="4457" y="7200"/>
                  <a:ext cx="357" cy="13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21" name="Arc 471"/>
                <p:cNvSpPr>
                  <a:spLocks/>
                </p:cNvSpPr>
                <p:nvPr/>
              </p:nvSpPr>
              <p:spPr bwMode="auto">
                <a:xfrm>
                  <a:off x="4970" y="7260"/>
                  <a:ext cx="357" cy="127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22" name="Arc 472"/>
                <p:cNvSpPr>
                  <a:spLocks/>
                </p:cNvSpPr>
                <p:nvPr/>
              </p:nvSpPr>
              <p:spPr bwMode="auto">
                <a:xfrm rot="960000" flipH="1">
                  <a:off x="4814" y="7201"/>
                  <a:ext cx="357" cy="13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grpSp>
              <p:nvGrpSpPr>
                <p:cNvPr id="23" name="Group 473"/>
                <p:cNvGrpSpPr>
                  <a:grpSpLocks/>
                </p:cNvGrpSpPr>
                <p:nvPr/>
              </p:nvGrpSpPr>
              <p:grpSpPr bwMode="auto">
                <a:xfrm>
                  <a:off x="2322" y="5325"/>
                  <a:ext cx="5425" cy="3267"/>
                  <a:chOff x="2322" y="5325"/>
                  <a:chExt cx="5425" cy="3267"/>
                </a:xfrm>
              </p:grpSpPr>
              <p:grpSp>
                <p:nvGrpSpPr>
                  <p:cNvPr id="24" name="Group 474"/>
                  <p:cNvGrpSpPr>
                    <a:grpSpLocks/>
                  </p:cNvGrpSpPr>
                  <p:nvPr/>
                </p:nvGrpSpPr>
                <p:grpSpPr bwMode="auto">
                  <a:xfrm>
                    <a:off x="6576" y="7260"/>
                    <a:ext cx="441" cy="1332"/>
                    <a:chOff x="9120" y="6043"/>
                    <a:chExt cx="1200" cy="3224"/>
                  </a:xfrm>
                </p:grpSpPr>
                <p:sp>
                  <p:nvSpPr>
                    <p:cNvPr id="46" name="Arc 475"/>
                    <p:cNvSpPr>
                      <a:spLocks/>
                    </p:cNvSpPr>
                    <p:nvPr/>
                  </p:nvSpPr>
                  <p:spPr bwMode="auto">
                    <a:xfrm>
                      <a:off x="9720" y="6043"/>
                      <a:ext cx="600" cy="3224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43200"/>
                        <a:gd name="T2" fmla="*/ 78 w 21600"/>
                        <a:gd name="T3" fmla="*/ 43200 h 43200"/>
                        <a:gd name="T4" fmla="*/ 0 w 21600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432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cubicBezTo>
                            <a:pt x="21600" y="33498"/>
                            <a:pt x="11976" y="43156"/>
                            <a:pt x="77" y="43199"/>
                          </a:cubicBezTo>
                        </a:path>
                        <a:path w="21600" h="432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cubicBezTo>
                            <a:pt x="21600" y="33498"/>
                            <a:pt x="11976" y="43156"/>
                            <a:pt x="77" y="43199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nl-BE"/>
                    </a:p>
                  </p:txBody>
                </p:sp>
                <p:sp>
                  <p:nvSpPr>
                    <p:cNvPr id="47" name="Arc 476"/>
                    <p:cNvSpPr>
                      <a:spLocks/>
                    </p:cNvSpPr>
                    <p:nvPr/>
                  </p:nvSpPr>
                  <p:spPr bwMode="auto">
                    <a:xfrm flipH="1">
                      <a:off x="9120" y="6043"/>
                      <a:ext cx="600" cy="3224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43200"/>
                        <a:gd name="T2" fmla="*/ 78 w 21600"/>
                        <a:gd name="T3" fmla="*/ 43200 h 43200"/>
                        <a:gd name="T4" fmla="*/ 0 w 21600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432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cubicBezTo>
                            <a:pt x="21600" y="33498"/>
                            <a:pt x="11976" y="43156"/>
                            <a:pt x="77" y="43199"/>
                          </a:cubicBezTo>
                        </a:path>
                        <a:path w="21600" h="432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cubicBezTo>
                            <a:pt x="21600" y="33498"/>
                            <a:pt x="11976" y="43156"/>
                            <a:pt x="77" y="43199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nl-BE"/>
                    </a:p>
                  </p:txBody>
                </p:sp>
              </p:grpSp>
              <p:sp>
                <p:nvSpPr>
                  <p:cNvPr id="25" name="Arc 477"/>
                  <p:cNvSpPr>
                    <a:spLocks/>
                  </p:cNvSpPr>
                  <p:nvPr/>
                </p:nvSpPr>
                <p:spPr bwMode="auto">
                  <a:xfrm>
                    <a:off x="2820" y="7260"/>
                    <a:ext cx="356" cy="127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78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498"/>
                          <a:pt x="11976" y="43156"/>
                          <a:pt x="77" y="43199"/>
                        </a:cubicBezTo>
                      </a:path>
                      <a:path w="21600" h="432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498"/>
                          <a:pt x="11976" y="43156"/>
                          <a:pt x="77" y="43199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nl-BE"/>
                  </a:p>
                </p:txBody>
              </p:sp>
              <p:grpSp>
                <p:nvGrpSpPr>
                  <p:cNvPr id="26" name="Group 478"/>
                  <p:cNvGrpSpPr>
                    <a:grpSpLocks/>
                  </p:cNvGrpSpPr>
                  <p:nvPr/>
                </p:nvGrpSpPr>
                <p:grpSpPr bwMode="auto">
                  <a:xfrm>
                    <a:off x="2322" y="7583"/>
                    <a:ext cx="5023" cy="648"/>
                    <a:chOff x="2097" y="6273"/>
                    <a:chExt cx="5023" cy="648"/>
                  </a:xfrm>
                </p:grpSpPr>
                <p:sp>
                  <p:nvSpPr>
                    <p:cNvPr id="40" name="Rectangle 4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5" y="6499"/>
                      <a:ext cx="4875" cy="422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nl-BE"/>
                    </a:p>
                  </p:txBody>
                </p:sp>
                <p:cxnSp>
                  <p:nvCxnSpPr>
                    <p:cNvPr id="41" name="AutoShape 480"/>
                    <p:cNvCxnSpPr>
                      <a:cxnSpLocks noChangeShapeType="1"/>
                    </p:cNvCxnSpPr>
                    <p:nvPr/>
                  </p:nvCxnSpPr>
                  <p:spPr bwMode="auto">
                    <a:xfrm rot="16200000" flipV="1">
                      <a:off x="2058" y="6313"/>
                      <a:ext cx="225" cy="148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2" name="AutoShape 481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112" y="6273"/>
                      <a:ext cx="4860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3" name="AutoShape 482"/>
                    <p:cNvCxnSpPr>
                      <a:cxnSpLocks noChangeShapeType="1"/>
                    </p:cNvCxnSpPr>
                    <p:nvPr/>
                  </p:nvCxnSpPr>
                  <p:spPr bwMode="auto">
                    <a:xfrm rot="16200000" flipV="1">
                      <a:off x="6933" y="6313"/>
                      <a:ext cx="225" cy="148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4" name="AutoShape 483"/>
                    <p:cNvCxnSpPr>
                      <a:cxnSpLocks noChangeShapeType="1"/>
                    </p:cNvCxnSpPr>
                    <p:nvPr/>
                  </p:nvCxnSpPr>
                  <p:spPr bwMode="auto">
                    <a:xfrm rot="16200000" flipV="1">
                      <a:off x="2058" y="6735"/>
                      <a:ext cx="225" cy="148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5" name="AutoShape 484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097" y="6274"/>
                      <a:ext cx="0" cy="422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27" name="Group 485"/>
                  <p:cNvGrpSpPr>
                    <a:grpSpLocks/>
                  </p:cNvGrpSpPr>
                  <p:nvPr/>
                </p:nvGrpSpPr>
                <p:grpSpPr bwMode="auto">
                  <a:xfrm>
                    <a:off x="5812" y="5325"/>
                    <a:ext cx="1935" cy="1935"/>
                    <a:chOff x="5812" y="5325"/>
                    <a:chExt cx="1935" cy="1935"/>
                  </a:xfrm>
                </p:grpSpPr>
                <p:cxnSp>
                  <p:nvCxnSpPr>
                    <p:cNvPr id="38" name="AutoShape 486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6797" y="5325"/>
                      <a:ext cx="0" cy="1935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9" name="AutoShape 487"/>
                    <p:cNvCxnSpPr>
                      <a:cxnSpLocks noChangeShapeType="1"/>
                    </p:cNvCxnSpPr>
                    <p:nvPr/>
                  </p:nvCxnSpPr>
                  <p:spPr bwMode="auto">
                    <a:xfrm rot="16200000" flipV="1">
                      <a:off x="6780" y="4365"/>
                      <a:ext cx="0" cy="1935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28" name="Group 488"/>
                  <p:cNvGrpSpPr>
                    <a:grpSpLocks/>
                  </p:cNvGrpSpPr>
                  <p:nvPr/>
                </p:nvGrpSpPr>
                <p:grpSpPr bwMode="auto">
                  <a:xfrm>
                    <a:off x="2470" y="5460"/>
                    <a:ext cx="2857" cy="1800"/>
                    <a:chOff x="2470" y="5460"/>
                    <a:chExt cx="2857" cy="1800"/>
                  </a:xfrm>
                </p:grpSpPr>
                <p:cxnSp>
                  <p:nvCxnSpPr>
                    <p:cNvPr id="29" name="AutoShape 489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2820" y="6825"/>
                      <a:ext cx="0" cy="435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0" name="AutoShape 490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820" y="6000"/>
                      <a:ext cx="1280" cy="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1" name="AutoShape 491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4100" y="5460"/>
                      <a:ext cx="0" cy="54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2" name="AutoShape 492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4100" y="6000"/>
                      <a:ext cx="0" cy="54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3" name="AutoShape 493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4256" y="5745"/>
                      <a:ext cx="0" cy="54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4" name="AutoShape 494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4256" y="6000"/>
                      <a:ext cx="1071" cy="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5" name="AutoShape 495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5327" y="6000"/>
                      <a:ext cx="0" cy="126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6" name="AutoShape 496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2470" y="6540"/>
                      <a:ext cx="350" cy="30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7" name="AutoShape 497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2820" y="6000"/>
                      <a:ext cx="1" cy="42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</p:grpSp>
          </p:grpSp>
          <p:cxnSp>
            <p:nvCxnSpPr>
              <p:cNvPr id="9" name="AutoShape 501"/>
              <p:cNvCxnSpPr>
                <a:cxnSpLocks noChangeShapeType="1"/>
              </p:cNvCxnSpPr>
              <p:nvPr/>
            </p:nvCxnSpPr>
            <p:spPr bwMode="auto">
              <a:xfrm flipH="1">
                <a:off x="6474" y="6218"/>
                <a:ext cx="277" cy="19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4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237" y="1306286"/>
            <a:ext cx="11434829" cy="4073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9950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530" y="1759609"/>
            <a:ext cx="4620889" cy="3215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Afbeelding 4" descr="http://www.flowmeters.nl/files/image/45/Meetprincipe%20Wet%20van%20Faraday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423" y="2009387"/>
            <a:ext cx="5370222" cy="2966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121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594"/>
          <p:cNvGrpSpPr>
            <a:grpSpLocks noChangeAspect="1"/>
          </p:cNvGrpSpPr>
          <p:nvPr/>
        </p:nvGrpSpPr>
        <p:grpSpPr bwMode="auto">
          <a:xfrm>
            <a:off x="1852877" y="1594476"/>
            <a:ext cx="2927402" cy="3060000"/>
            <a:chOff x="3467" y="3943"/>
            <a:chExt cx="2561" cy="2677"/>
          </a:xfrm>
        </p:grpSpPr>
        <p:grpSp>
          <p:nvGrpSpPr>
            <p:cNvPr id="176" name="Group 508"/>
            <p:cNvGrpSpPr>
              <a:grpSpLocks/>
            </p:cNvGrpSpPr>
            <p:nvPr/>
          </p:nvGrpSpPr>
          <p:grpSpPr bwMode="auto">
            <a:xfrm>
              <a:off x="3467" y="3943"/>
              <a:ext cx="501" cy="547"/>
              <a:chOff x="7849" y="12045"/>
              <a:chExt cx="501" cy="547"/>
            </a:xfrm>
          </p:grpSpPr>
          <p:grpSp>
            <p:nvGrpSpPr>
              <p:cNvPr id="252" name="Group 509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254" name="AutoShape 510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55" name="AutoShape 511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53" name="Oval 512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177" name="Group 513"/>
            <p:cNvGrpSpPr>
              <a:grpSpLocks/>
            </p:cNvGrpSpPr>
            <p:nvPr/>
          </p:nvGrpSpPr>
          <p:grpSpPr bwMode="auto">
            <a:xfrm>
              <a:off x="4165" y="3943"/>
              <a:ext cx="501" cy="547"/>
              <a:chOff x="7849" y="12045"/>
              <a:chExt cx="501" cy="547"/>
            </a:xfrm>
          </p:grpSpPr>
          <p:grpSp>
            <p:nvGrpSpPr>
              <p:cNvPr id="248" name="Group 514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250" name="AutoShape 515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51" name="AutoShape 516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49" name="Oval 517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178" name="Group 518"/>
            <p:cNvGrpSpPr>
              <a:grpSpLocks/>
            </p:cNvGrpSpPr>
            <p:nvPr/>
          </p:nvGrpSpPr>
          <p:grpSpPr bwMode="auto">
            <a:xfrm>
              <a:off x="4842" y="3943"/>
              <a:ext cx="501" cy="547"/>
              <a:chOff x="7849" y="12045"/>
              <a:chExt cx="501" cy="547"/>
            </a:xfrm>
          </p:grpSpPr>
          <p:grpSp>
            <p:nvGrpSpPr>
              <p:cNvPr id="244" name="Group 519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246" name="AutoShape 520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7" name="AutoShape 521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45" name="Oval 522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179" name="Group 523"/>
            <p:cNvGrpSpPr>
              <a:grpSpLocks/>
            </p:cNvGrpSpPr>
            <p:nvPr/>
          </p:nvGrpSpPr>
          <p:grpSpPr bwMode="auto">
            <a:xfrm>
              <a:off x="5527" y="3943"/>
              <a:ext cx="501" cy="547"/>
              <a:chOff x="7849" y="12045"/>
              <a:chExt cx="501" cy="547"/>
            </a:xfrm>
          </p:grpSpPr>
          <p:grpSp>
            <p:nvGrpSpPr>
              <p:cNvPr id="240" name="Group 524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242" name="AutoShape 525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3" name="AutoShape 526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41" name="Oval 527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180" name="Group 533"/>
            <p:cNvGrpSpPr>
              <a:grpSpLocks/>
            </p:cNvGrpSpPr>
            <p:nvPr/>
          </p:nvGrpSpPr>
          <p:grpSpPr bwMode="auto">
            <a:xfrm>
              <a:off x="3467" y="4630"/>
              <a:ext cx="501" cy="547"/>
              <a:chOff x="7849" y="12045"/>
              <a:chExt cx="501" cy="547"/>
            </a:xfrm>
          </p:grpSpPr>
          <p:grpSp>
            <p:nvGrpSpPr>
              <p:cNvPr id="236" name="Group 534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238" name="AutoShape 535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9" name="AutoShape 536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37" name="Oval 537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181" name="Group 538"/>
            <p:cNvGrpSpPr>
              <a:grpSpLocks/>
            </p:cNvGrpSpPr>
            <p:nvPr/>
          </p:nvGrpSpPr>
          <p:grpSpPr bwMode="auto">
            <a:xfrm>
              <a:off x="4165" y="4630"/>
              <a:ext cx="501" cy="547"/>
              <a:chOff x="7849" y="12045"/>
              <a:chExt cx="501" cy="547"/>
            </a:xfrm>
          </p:grpSpPr>
          <p:grpSp>
            <p:nvGrpSpPr>
              <p:cNvPr id="232" name="Group 539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234" name="AutoShape 540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5" name="AutoShape 541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33" name="Oval 542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182" name="Group 543"/>
            <p:cNvGrpSpPr>
              <a:grpSpLocks/>
            </p:cNvGrpSpPr>
            <p:nvPr/>
          </p:nvGrpSpPr>
          <p:grpSpPr bwMode="auto">
            <a:xfrm>
              <a:off x="4842" y="4630"/>
              <a:ext cx="501" cy="547"/>
              <a:chOff x="7849" y="12045"/>
              <a:chExt cx="501" cy="547"/>
            </a:xfrm>
          </p:grpSpPr>
          <p:grpSp>
            <p:nvGrpSpPr>
              <p:cNvPr id="228" name="Group 544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230" name="AutoShape 545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1" name="AutoShape 546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29" name="Oval 547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183" name="Group 548"/>
            <p:cNvGrpSpPr>
              <a:grpSpLocks/>
            </p:cNvGrpSpPr>
            <p:nvPr/>
          </p:nvGrpSpPr>
          <p:grpSpPr bwMode="auto">
            <a:xfrm>
              <a:off x="5527" y="4630"/>
              <a:ext cx="501" cy="547"/>
              <a:chOff x="7849" y="12045"/>
              <a:chExt cx="501" cy="547"/>
            </a:xfrm>
          </p:grpSpPr>
          <p:grpSp>
            <p:nvGrpSpPr>
              <p:cNvPr id="224" name="Group 549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226" name="AutoShape 550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7" name="AutoShape 551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25" name="Oval 552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184" name="Group 553"/>
            <p:cNvGrpSpPr>
              <a:grpSpLocks/>
            </p:cNvGrpSpPr>
            <p:nvPr/>
          </p:nvGrpSpPr>
          <p:grpSpPr bwMode="auto">
            <a:xfrm>
              <a:off x="3467" y="5336"/>
              <a:ext cx="501" cy="547"/>
              <a:chOff x="7849" y="12045"/>
              <a:chExt cx="501" cy="547"/>
            </a:xfrm>
          </p:grpSpPr>
          <p:grpSp>
            <p:nvGrpSpPr>
              <p:cNvPr id="220" name="Group 554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222" name="AutoShape 555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3" name="AutoShape 556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21" name="Oval 557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185" name="Group 558"/>
            <p:cNvGrpSpPr>
              <a:grpSpLocks/>
            </p:cNvGrpSpPr>
            <p:nvPr/>
          </p:nvGrpSpPr>
          <p:grpSpPr bwMode="auto">
            <a:xfrm>
              <a:off x="4165" y="5336"/>
              <a:ext cx="501" cy="547"/>
              <a:chOff x="7849" y="12045"/>
              <a:chExt cx="501" cy="547"/>
            </a:xfrm>
          </p:grpSpPr>
          <p:grpSp>
            <p:nvGrpSpPr>
              <p:cNvPr id="216" name="Group 559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218" name="AutoShape 560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19" name="AutoShape 561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17" name="Oval 562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186" name="Group 563"/>
            <p:cNvGrpSpPr>
              <a:grpSpLocks/>
            </p:cNvGrpSpPr>
            <p:nvPr/>
          </p:nvGrpSpPr>
          <p:grpSpPr bwMode="auto">
            <a:xfrm>
              <a:off x="4842" y="5336"/>
              <a:ext cx="501" cy="547"/>
              <a:chOff x="7849" y="12045"/>
              <a:chExt cx="501" cy="547"/>
            </a:xfrm>
          </p:grpSpPr>
          <p:grpSp>
            <p:nvGrpSpPr>
              <p:cNvPr id="212" name="Group 564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214" name="AutoShape 565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15" name="AutoShape 566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13" name="Oval 567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187" name="Group 568"/>
            <p:cNvGrpSpPr>
              <a:grpSpLocks/>
            </p:cNvGrpSpPr>
            <p:nvPr/>
          </p:nvGrpSpPr>
          <p:grpSpPr bwMode="auto">
            <a:xfrm>
              <a:off x="5527" y="5336"/>
              <a:ext cx="501" cy="547"/>
              <a:chOff x="7849" y="12045"/>
              <a:chExt cx="501" cy="547"/>
            </a:xfrm>
          </p:grpSpPr>
          <p:grpSp>
            <p:nvGrpSpPr>
              <p:cNvPr id="208" name="Group 569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210" name="AutoShape 570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11" name="AutoShape 571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09" name="Oval 572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188" name="Group 574"/>
            <p:cNvGrpSpPr>
              <a:grpSpLocks/>
            </p:cNvGrpSpPr>
            <p:nvPr/>
          </p:nvGrpSpPr>
          <p:grpSpPr bwMode="auto">
            <a:xfrm>
              <a:off x="3467" y="6073"/>
              <a:ext cx="501" cy="547"/>
              <a:chOff x="7849" y="12045"/>
              <a:chExt cx="501" cy="547"/>
            </a:xfrm>
          </p:grpSpPr>
          <p:grpSp>
            <p:nvGrpSpPr>
              <p:cNvPr id="204" name="Group 575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206" name="AutoShape 576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7" name="AutoShape 577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05" name="Oval 578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189" name="Group 579"/>
            <p:cNvGrpSpPr>
              <a:grpSpLocks/>
            </p:cNvGrpSpPr>
            <p:nvPr/>
          </p:nvGrpSpPr>
          <p:grpSpPr bwMode="auto">
            <a:xfrm>
              <a:off x="4165" y="6073"/>
              <a:ext cx="501" cy="547"/>
              <a:chOff x="7849" y="12045"/>
              <a:chExt cx="501" cy="547"/>
            </a:xfrm>
          </p:grpSpPr>
          <p:grpSp>
            <p:nvGrpSpPr>
              <p:cNvPr id="200" name="Group 580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202" name="AutoShape 581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3" name="AutoShape 582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01" name="Oval 583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190" name="Group 584"/>
            <p:cNvGrpSpPr>
              <a:grpSpLocks/>
            </p:cNvGrpSpPr>
            <p:nvPr/>
          </p:nvGrpSpPr>
          <p:grpSpPr bwMode="auto">
            <a:xfrm>
              <a:off x="4842" y="6073"/>
              <a:ext cx="501" cy="547"/>
              <a:chOff x="7849" y="12045"/>
              <a:chExt cx="501" cy="547"/>
            </a:xfrm>
          </p:grpSpPr>
          <p:grpSp>
            <p:nvGrpSpPr>
              <p:cNvPr id="196" name="Group 585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198" name="AutoShape 586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9" name="AutoShape 587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97" name="Oval 588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191" name="Group 589"/>
            <p:cNvGrpSpPr>
              <a:grpSpLocks/>
            </p:cNvGrpSpPr>
            <p:nvPr/>
          </p:nvGrpSpPr>
          <p:grpSpPr bwMode="auto">
            <a:xfrm>
              <a:off x="5527" y="6073"/>
              <a:ext cx="501" cy="547"/>
              <a:chOff x="7849" y="12045"/>
              <a:chExt cx="501" cy="547"/>
            </a:xfrm>
          </p:grpSpPr>
          <p:grpSp>
            <p:nvGrpSpPr>
              <p:cNvPr id="192" name="Group 590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194" name="AutoShape 591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5" name="AutoShape 592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93" name="Oval 593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</p:grpSp>
      <p:grpSp>
        <p:nvGrpSpPr>
          <p:cNvPr id="92" name="Group 595"/>
          <p:cNvGrpSpPr>
            <a:grpSpLocks noChangeAspect="1"/>
          </p:cNvGrpSpPr>
          <p:nvPr/>
        </p:nvGrpSpPr>
        <p:grpSpPr bwMode="auto">
          <a:xfrm>
            <a:off x="6690120" y="1563688"/>
            <a:ext cx="2920411" cy="3052690"/>
            <a:chOff x="3467" y="3943"/>
            <a:chExt cx="2561" cy="2677"/>
          </a:xfrm>
        </p:grpSpPr>
        <p:grpSp>
          <p:nvGrpSpPr>
            <p:cNvPr id="96" name="Group 596"/>
            <p:cNvGrpSpPr>
              <a:grpSpLocks/>
            </p:cNvGrpSpPr>
            <p:nvPr/>
          </p:nvGrpSpPr>
          <p:grpSpPr bwMode="auto">
            <a:xfrm>
              <a:off x="3467" y="3943"/>
              <a:ext cx="501" cy="547"/>
              <a:chOff x="7849" y="12045"/>
              <a:chExt cx="501" cy="547"/>
            </a:xfrm>
          </p:grpSpPr>
          <p:grpSp>
            <p:nvGrpSpPr>
              <p:cNvPr id="172" name="Group 597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174" name="AutoShape 598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5" name="AutoShape 599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73" name="Oval 600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97" name="Group 601"/>
            <p:cNvGrpSpPr>
              <a:grpSpLocks/>
            </p:cNvGrpSpPr>
            <p:nvPr/>
          </p:nvGrpSpPr>
          <p:grpSpPr bwMode="auto">
            <a:xfrm>
              <a:off x="4165" y="3943"/>
              <a:ext cx="501" cy="547"/>
              <a:chOff x="7849" y="12045"/>
              <a:chExt cx="501" cy="547"/>
            </a:xfrm>
          </p:grpSpPr>
          <p:grpSp>
            <p:nvGrpSpPr>
              <p:cNvPr id="168" name="Group 602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170" name="AutoShape 603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1" name="AutoShape 604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69" name="Oval 605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98" name="Group 606"/>
            <p:cNvGrpSpPr>
              <a:grpSpLocks/>
            </p:cNvGrpSpPr>
            <p:nvPr/>
          </p:nvGrpSpPr>
          <p:grpSpPr bwMode="auto">
            <a:xfrm>
              <a:off x="4842" y="3943"/>
              <a:ext cx="501" cy="547"/>
              <a:chOff x="7849" y="12045"/>
              <a:chExt cx="501" cy="547"/>
            </a:xfrm>
          </p:grpSpPr>
          <p:grpSp>
            <p:nvGrpSpPr>
              <p:cNvPr id="164" name="Group 607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166" name="AutoShape 608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7" name="AutoShape 609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65" name="Oval 610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99" name="Group 611"/>
            <p:cNvGrpSpPr>
              <a:grpSpLocks/>
            </p:cNvGrpSpPr>
            <p:nvPr/>
          </p:nvGrpSpPr>
          <p:grpSpPr bwMode="auto">
            <a:xfrm>
              <a:off x="5527" y="3943"/>
              <a:ext cx="501" cy="547"/>
              <a:chOff x="7849" y="12045"/>
              <a:chExt cx="501" cy="547"/>
            </a:xfrm>
          </p:grpSpPr>
          <p:grpSp>
            <p:nvGrpSpPr>
              <p:cNvPr id="160" name="Group 612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162" name="AutoShape 613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3" name="AutoShape 614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61" name="Oval 615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100" name="Group 616"/>
            <p:cNvGrpSpPr>
              <a:grpSpLocks/>
            </p:cNvGrpSpPr>
            <p:nvPr/>
          </p:nvGrpSpPr>
          <p:grpSpPr bwMode="auto">
            <a:xfrm>
              <a:off x="3467" y="4630"/>
              <a:ext cx="501" cy="547"/>
              <a:chOff x="7849" y="12045"/>
              <a:chExt cx="501" cy="547"/>
            </a:xfrm>
          </p:grpSpPr>
          <p:grpSp>
            <p:nvGrpSpPr>
              <p:cNvPr id="156" name="Group 617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158" name="AutoShape 618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9" name="AutoShape 619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57" name="Oval 620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101" name="Group 621"/>
            <p:cNvGrpSpPr>
              <a:grpSpLocks/>
            </p:cNvGrpSpPr>
            <p:nvPr/>
          </p:nvGrpSpPr>
          <p:grpSpPr bwMode="auto">
            <a:xfrm>
              <a:off x="4165" y="4630"/>
              <a:ext cx="501" cy="547"/>
              <a:chOff x="7849" y="12045"/>
              <a:chExt cx="501" cy="547"/>
            </a:xfrm>
          </p:grpSpPr>
          <p:grpSp>
            <p:nvGrpSpPr>
              <p:cNvPr id="152" name="Group 622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154" name="AutoShape 623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5" name="AutoShape 624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53" name="Oval 625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102" name="Group 626"/>
            <p:cNvGrpSpPr>
              <a:grpSpLocks/>
            </p:cNvGrpSpPr>
            <p:nvPr/>
          </p:nvGrpSpPr>
          <p:grpSpPr bwMode="auto">
            <a:xfrm>
              <a:off x="4842" y="4630"/>
              <a:ext cx="501" cy="547"/>
              <a:chOff x="7849" y="12045"/>
              <a:chExt cx="501" cy="547"/>
            </a:xfrm>
          </p:grpSpPr>
          <p:grpSp>
            <p:nvGrpSpPr>
              <p:cNvPr id="148" name="Group 627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150" name="AutoShape 628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1" name="AutoShape 629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49" name="Oval 630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103" name="Group 631"/>
            <p:cNvGrpSpPr>
              <a:grpSpLocks/>
            </p:cNvGrpSpPr>
            <p:nvPr/>
          </p:nvGrpSpPr>
          <p:grpSpPr bwMode="auto">
            <a:xfrm>
              <a:off x="5527" y="4630"/>
              <a:ext cx="501" cy="547"/>
              <a:chOff x="7849" y="12045"/>
              <a:chExt cx="501" cy="547"/>
            </a:xfrm>
          </p:grpSpPr>
          <p:grpSp>
            <p:nvGrpSpPr>
              <p:cNvPr id="144" name="Group 632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146" name="AutoShape 633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7" name="AutoShape 634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45" name="Oval 635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104" name="Group 636"/>
            <p:cNvGrpSpPr>
              <a:grpSpLocks/>
            </p:cNvGrpSpPr>
            <p:nvPr/>
          </p:nvGrpSpPr>
          <p:grpSpPr bwMode="auto">
            <a:xfrm>
              <a:off x="3467" y="5336"/>
              <a:ext cx="501" cy="547"/>
              <a:chOff x="7849" y="12045"/>
              <a:chExt cx="501" cy="547"/>
            </a:xfrm>
          </p:grpSpPr>
          <p:grpSp>
            <p:nvGrpSpPr>
              <p:cNvPr id="140" name="Group 637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142" name="AutoShape 638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3" name="AutoShape 639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41" name="Oval 640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105" name="Group 641"/>
            <p:cNvGrpSpPr>
              <a:grpSpLocks/>
            </p:cNvGrpSpPr>
            <p:nvPr/>
          </p:nvGrpSpPr>
          <p:grpSpPr bwMode="auto">
            <a:xfrm>
              <a:off x="4165" y="5336"/>
              <a:ext cx="501" cy="547"/>
              <a:chOff x="7849" y="12045"/>
              <a:chExt cx="501" cy="547"/>
            </a:xfrm>
          </p:grpSpPr>
          <p:grpSp>
            <p:nvGrpSpPr>
              <p:cNvPr id="136" name="Group 642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138" name="AutoShape 643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9" name="AutoShape 644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37" name="Oval 645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106" name="Group 646"/>
            <p:cNvGrpSpPr>
              <a:grpSpLocks/>
            </p:cNvGrpSpPr>
            <p:nvPr/>
          </p:nvGrpSpPr>
          <p:grpSpPr bwMode="auto">
            <a:xfrm>
              <a:off x="4842" y="5336"/>
              <a:ext cx="501" cy="547"/>
              <a:chOff x="7849" y="12045"/>
              <a:chExt cx="501" cy="547"/>
            </a:xfrm>
          </p:grpSpPr>
          <p:grpSp>
            <p:nvGrpSpPr>
              <p:cNvPr id="132" name="Group 647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134" name="AutoShape 648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5" name="AutoShape 649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33" name="Oval 650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107" name="Group 651"/>
            <p:cNvGrpSpPr>
              <a:grpSpLocks/>
            </p:cNvGrpSpPr>
            <p:nvPr/>
          </p:nvGrpSpPr>
          <p:grpSpPr bwMode="auto">
            <a:xfrm>
              <a:off x="5527" y="5336"/>
              <a:ext cx="501" cy="547"/>
              <a:chOff x="7849" y="12045"/>
              <a:chExt cx="501" cy="547"/>
            </a:xfrm>
          </p:grpSpPr>
          <p:grpSp>
            <p:nvGrpSpPr>
              <p:cNvPr id="128" name="Group 652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130" name="AutoShape 653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1" name="AutoShape 654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29" name="Oval 655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108" name="Group 656"/>
            <p:cNvGrpSpPr>
              <a:grpSpLocks/>
            </p:cNvGrpSpPr>
            <p:nvPr/>
          </p:nvGrpSpPr>
          <p:grpSpPr bwMode="auto">
            <a:xfrm>
              <a:off x="3467" y="6073"/>
              <a:ext cx="501" cy="547"/>
              <a:chOff x="7849" y="12045"/>
              <a:chExt cx="501" cy="547"/>
            </a:xfrm>
          </p:grpSpPr>
          <p:grpSp>
            <p:nvGrpSpPr>
              <p:cNvPr id="124" name="Group 657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126" name="AutoShape 658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7" name="AutoShape 659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25" name="Oval 660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109" name="Group 661"/>
            <p:cNvGrpSpPr>
              <a:grpSpLocks/>
            </p:cNvGrpSpPr>
            <p:nvPr/>
          </p:nvGrpSpPr>
          <p:grpSpPr bwMode="auto">
            <a:xfrm>
              <a:off x="4165" y="6073"/>
              <a:ext cx="501" cy="547"/>
              <a:chOff x="7849" y="12045"/>
              <a:chExt cx="501" cy="547"/>
            </a:xfrm>
          </p:grpSpPr>
          <p:grpSp>
            <p:nvGrpSpPr>
              <p:cNvPr id="120" name="Group 662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122" name="AutoShape 663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3" name="AutoShape 664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21" name="Oval 665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110" name="Group 666"/>
            <p:cNvGrpSpPr>
              <a:grpSpLocks/>
            </p:cNvGrpSpPr>
            <p:nvPr/>
          </p:nvGrpSpPr>
          <p:grpSpPr bwMode="auto">
            <a:xfrm>
              <a:off x="4842" y="6073"/>
              <a:ext cx="501" cy="547"/>
              <a:chOff x="7849" y="12045"/>
              <a:chExt cx="501" cy="547"/>
            </a:xfrm>
          </p:grpSpPr>
          <p:grpSp>
            <p:nvGrpSpPr>
              <p:cNvPr id="116" name="Group 667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118" name="AutoShape 668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9" name="AutoShape 669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17" name="Oval 670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111" name="Group 671"/>
            <p:cNvGrpSpPr>
              <a:grpSpLocks/>
            </p:cNvGrpSpPr>
            <p:nvPr/>
          </p:nvGrpSpPr>
          <p:grpSpPr bwMode="auto">
            <a:xfrm>
              <a:off x="5527" y="6073"/>
              <a:ext cx="501" cy="547"/>
              <a:chOff x="7849" y="12045"/>
              <a:chExt cx="501" cy="547"/>
            </a:xfrm>
          </p:grpSpPr>
          <p:grpSp>
            <p:nvGrpSpPr>
              <p:cNvPr id="112" name="Group 672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114" name="AutoShape 673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5" name="AutoShape 674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13" name="Oval 675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</p:grpSp>
      <p:sp>
        <p:nvSpPr>
          <p:cNvPr id="93" name="AutoShape 676"/>
          <p:cNvSpPr>
            <a:spLocks noChangeAspect="1" noChangeArrowheads="1"/>
          </p:cNvSpPr>
          <p:nvPr/>
        </p:nvSpPr>
        <p:spPr bwMode="auto">
          <a:xfrm>
            <a:off x="2073887" y="1901448"/>
            <a:ext cx="2423469" cy="2422332"/>
          </a:xfrm>
          <a:prstGeom prst="donut">
            <a:avLst>
              <a:gd name="adj" fmla="val 7604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nl-BE"/>
          </a:p>
        </p:txBody>
      </p:sp>
      <p:sp>
        <p:nvSpPr>
          <p:cNvPr id="94" name="AutoShape 678"/>
          <p:cNvSpPr>
            <a:spLocks noChangeAspect="1" noChangeArrowheads="1"/>
          </p:cNvSpPr>
          <p:nvPr/>
        </p:nvSpPr>
        <p:spPr bwMode="auto">
          <a:xfrm>
            <a:off x="6690119" y="1594476"/>
            <a:ext cx="2994533" cy="3021901"/>
          </a:xfrm>
          <a:prstGeom prst="donut">
            <a:avLst>
              <a:gd name="adj" fmla="val 6581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nl-BE"/>
          </a:p>
        </p:txBody>
      </p:sp>
      <p:sp>
        <p:nvSpPr>
          <p:cNvPr id="95" name="AutoShape 679"/>
          <p:cNvSpPr>
            <a:spLocks noChangeAspect="1" noChangeArrowheads="1"/>
          </p:cNvSpPr>
          <p:nvPr/>
        </p:nvSpPr>
        <p:spPr bwMode="auto">
          <a:xfrm>
            <a:off x="7381166" y="2273558"/>
            <a:ext cx="1553143" cy="1585073"/>
          </a:xfrm>
          <a:prstGeom prst="donut">
            <a:avLst>
              <a:gd name="adj" fmla="val 11238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64037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0</Words>
  <Application>Microsoft Office PowerPoint</Application>
  <PresentationFormat>Breedbeeld</PresentationFormat>
  <Paragraphs>0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</vt:vector>
  </TitlesOfParts>
  <Company>KU Leuven FEB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Kevin Truyaert</dc:creator>
  <cp:lastModifiedBy>Kevin Truyaert</cp:lastModifiedBy>
  <cp:revision>5</cp:revision>
  <dcterms:created xsi:type="dcterms:W3CDTF">2020-03-08T17:02:18Z</dcterms:created>
  <dcterms:modified xsi:type="dcterms:W3CDTF">2020-03-08T18:51:05Z</dcterms:modified>
</cp:coreProperties>
</file>