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2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1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Labo M4: de stroombalans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Onderzoeksvragen:</a:t>
            </a:r>
            <a:endParaRPr lang="nl-BE" dirty="0" smtClean="0"/>
          </a:p>
          <a:p>
            <a:r>
              <a:rPr lang="nl-NL" dirty="0"/>
              <a:t>1. Leid experimenteel de vergelijking van de Lorentzkracht </a:t>
            </a:r>
            <a:r>
              <a:rPr lang="nl-NL" dirty="0" smtClean="0"/>
              <a:t>af.</a:t>
            </a:r>
            <a:endParaRPr lang="nl-BE" dirty="0"/>
          </a:p>
          <a:p>
            <a:r>
              <a:rPr lang="nl-NL" dirty="0"/>
              <a:t>2. We zoeken een methode om de magnetische veldsterkte van een magneet te bepalen. </a:t>
            </a:r>
            <a:endParaRPr lang="nl-BE" dirty="0"/>
          </a:p>
          <a:p>
            <a:endParaRPr lang="nl-BE" u="sng" dirty="0"/>
          </a:p>
        </p:txBody>
      </p:sp>
    </p:spTree>
    <p:extLst>
      <p:ext uri="{BB962C8B-B14F-4D97-AF65-F5344CB8AC3E}">
        <p14:creationId xmlns:p14="http://schemas.microsoft.com/office/powerpoint/2010/main" val="38838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Opstelling van de stroombalans</a:t>
            </a:r>
            <a:endParaRPr lang="nl-BE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600" dirty="0"/>
          </a:p>
        </p:txBody>
      </p:sp>
      <p:pic>
        <p:nvPicPr>
          <p:cNvPr id="7" name="Afbeeldin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17" y="1690687"/>
            <a:ext cx="8005567" cy="50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56944" y="1542475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nl-NL" sz="4000" dirty="0"/>
              <a:t>1. Leid experimenteel de vergelijking van de Lorentzkracht af.</a:t>
            </a:r>
            <a:endParaRPr lang="nl-B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nl-NL" dirty="0" smtClean="0"/>
                  <a:t>Zoek het verband </a:t>
                </a:r>
                <a:r>
                  <a:rPr lang="nl-NL" dirty="0"/>
                  <a:t>tussen de Lorentzkracht F en de stroomsterkte I bij constante lengte </a:t>
                </a:r>
                <a:r>
                  <a:rPr lang="nl-NL" dirty="0"/>
                  <a:t>L. Voer hierbij 8 metingen uit (0 A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dirty="0"/>
                  <a:t> 4 A per 0,5 A),</a:t>
                </a:r>
                <a:endParaRPr lang="nl-NL" dirty="0"/>
              </a:p>
              <a:p>
                <a:pPr marL="457200" indent="-457200"/>
                <a:r>
                  <a:rPr lang="nl-NL" dirty="0"/>
                  <a:t>Zoek het verband </a:t>
                </a:r>
                <a:r>
                  <a:rPr lang="nl-NL" dirty="0"/>
                  <a:t>tussen de Lorentzkracht F en de lengte L bij constante stroomsterkte </a:t>
                </a:r>
                <a:r>
                  <a:rPr lang="nl-NL" dirty="0"/>
                  <a:t>I. </a:t>
                </a:r>
                <a:r>
                  <a:rPr lang="nl-NL" dirty="0"/>
                  <a:t>Er zijn 6 verschillende lengtes beschikbaar</a:t>
                </a:r>
                <a:r>
                  <a:rPr lang="nl-NL" dirty="0" smtClean="0"/>
                  <a:t>.</a:t>
                </a:r>
                <a:endParaRPr lang="nl-BE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  <a:blipFill>
                <a:blip r:embed="rId2"/>
                <a:stretch>
                  <a:fillRect l="-1043" t="-3704" r="-1043" b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ep 23"/>
          <p:cNvGrpSpPr/>
          <p:nvPr/>
        </p:nvGrpSpPr>
        <p:grpSpPr>
          <a:xfrm>
            <a:off x="535708" y="1542476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47381" y="2280302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51998" y="1759529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526145" y="2722566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526145" y="1300995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kstvak 26"/>
              <p:cNvSpPr txBox="1"/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blipFill>
                <a:blip r:embed="rId3"/>
                <a:stretch>
                  <a:fillRect l="-3493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27"/>
              <p:cNvSpPr txBox="1"/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blipFill>
                <a:blip r:embed="rId4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52436" y="268118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36728" y="270570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67891" y="1208789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47380" y="1186476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623127" y="1505595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44365" y="1485565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nl-NL" sz="4000" dirty="0"/>
              <a:t>1. Leid experimenteel de vergelijking van de Lorentzkracht af.</a:t>
            </a:r>
            <a:endParaRPr lang="nl-B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1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OPGEPAST!!!</a:t>
                </a:r>
              </a:p>
              <a:p>
                <a:pPr lvl="1"/>
                <a:r>
                  <a:rPr lang="en-US" dirty="0" smtClean="0"/>
                  <a:t>Newton = </a:t>
                </a:r>
                <a:r>
                  <a:rPr lang="en-US" b="1" dirty="0" smtClean="0"/>
                  <a:t>kilogram</a:t>
                </a:r>
                <a14:m>
                  <m:oMath xmlns:m="http://schemas.openxmlformats.org/officeDocument/2006/math">
                    <m:r>
                      <a:rPr lang="nl-BE" b="1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 smtClean="0"/>
                  <a:t>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niet</a:t>
                </a:r>
                <a:r>
                  <a:rPr lang="en-US" dirty="0" smtClean="0"/>
                  <a:t> gram!)</a:t>
                </a:r>
              </a:p>
              <a:p>
                <a:pPr lvl="1"/>
                <a:r>
                  <a:rPr lang="en-US" dirty="0" err="1" smtClean="0"/>
                  <a:t>Lengte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opgemeten</a:t>
                </a:r>
                <a:r>
                  <a:rPr lang="en-US" dirty="0" smtClean="0"/>
                  <a:t> in cm, maar in de </a:t>
                </a:r>
                <a:r>
                  <a:rPr lang="en-US" dirty="0" err="1" smtClean="0"/>
                  <a:t>vergelijking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Lorentzkracht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nodig</a:t>
                </a:r>
                <a:r>
                  <a:rPr lang="en-US" dirty="0" smtClean="0"/>
                  <a:t> in meter!</a:t>
                </a:r>
              </a:p>
              <a:p>
                <a:pPr lvl="1"/>
                <a:r>
                  <a:rPr lang="en-US" dirty="0" err="1" smtClean="0"/>
                  <a:t>Reken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altijd</a:t>
                </a:r>
                <a:r>
                  <a:rPr lang="en-US" dirty="0" smtClean="0"/>
                  <a:t> in de SI-</a:t>
                </a:r>
                <a:r>
                  <a:rPr lang="en-US" dirty="0" err="1" smtClean="0"/>
                  <a:t>eenheden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>
          <p:sp>
            <p:nvSpPr>
              <p:cNvPr id="16" name="Tijdelijke aanduiding voor inhoud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9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56944" y="1542475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nl-NL" sz="4000" dirty="0"/>
              <a:t>1. Leid experimenteel de vergelijking van de Lorentzkracht af.</a:t>
            </a:r>
            <a:endParaRPr lang="nl-B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</p:spPr>
            <p:txBody>
              <a:bodyPr>
                <a:norm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nl-BE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nl-BE" dirty="0" smtClean="0"/>
                  <a:t>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nl-BE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nl-BE" dirty="0" smtClean="0"/>
                  <a:t>, waarbij de richtingscoëfficiënt telkens afhankelijk was van de gekozen lengte / stroomsterkte.</a:t>
                </a:r>
              </a:p>
              <a:p>
                <a:pPr marL="457200" indent="-457200"/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  <a:blipFill>
                <a:blip r:embed="rId2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ep 23"/>
          <p:cNvGrpSpPr/>
          <p:nvPr/>
        </p:nvGrpSpPr>
        <p:grpSpPr>
          <a:xfrm>
            <a:off x="535708" y="1542476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47381" y="2280302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51998" y="1759529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526145" y="2722566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526145" y="1300995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kstvak 26"/>
              <p:cNvSpPr txBox="1"/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blipFill>
                <a:blip r:embed="rId3"/>
                <a:stretch>
                  <a:fillRect l="-3493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27"/>
              <p:cNvSpPr txBox="1"/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blipFill>
                <a:blip r:embed="rId4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52436" y="268118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36728" y="270570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67891" y="1208789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47380" y="1186476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623127" y="1505595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44365" y="1485565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81530"/>
              </p:ext>
            </p:extLst>
          </p:nvPr>
        </p:nvGraphicFramePr>
        <p:xfrm>
          <a:off x="2424000" y="4506375"/>
          <a:ext cx="734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647866806"/>
                    </a:ext>
                  </a:extLst>
                </a:gridCol>
                <a:gridCol w="3672000">
                  <a:extLst>
                    <a:ext uri="{9D8B030D-6E8A-4147-A177-3AD203B41FA5}">
                      <a16:colId xmlns:a16="http://schemas.microsoft.com/office/drawing/2014/main" val="967482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Gekozen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variabele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Gefitte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rechte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8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= 0,020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0,031 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5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= 0,030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0,046 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4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= 2,0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0,311</a:t>
                      </a:r>
                      <a:r>
                        <a:rPr lang="en-US" baseline="0" dirty="0" smtClean="0"/>
                        <a:t> 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3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= 4,0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0,619 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69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nl-NL" sz="4000" dirty="0" smtClean="0"/>
              <a:t>2. We zoeken een methode om de magnetische </a:t>
            </a:r>
            <a:r>
              <a:rPr lang="nl-NL" sz="4000" dirty="0" err="1" smtClean="0"/>
              <a:t>veld-sterkte</a:t>
            </a:r>
            <a:r>
              <a:rPr lang="nl-NL" sz="4000" dirty="0" smtClean="0"/>
              <a:t> van een magneet te bepalen. 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42961"/>
            <a:ext cx="10515600" cy="3115158"/>
          </a:xfrm>
        </p:spPr>
        <p:txBody>
          <a:bodyPr>
            <a:normAutofit/>
          </a:bodyPr>
          <a:lstStyle/>
          <a:p>
            <a:pPr marL="457200" indent="-457200"/>
            <a:r>
              <a:rPr lang="nl-BE" dirty="0" smtClean="0"/>
              <a:t>Wanneer je de gefitte richtingscoëfficiënt deelt door de kozen variabele, dan bekom je hetzelfde getal, met telkens dezelfde eenheid:</a:t>
            </a:r>
          </a:p>
          <a:p>
            <a:pPr marL="457200" indent="-457200"/>
            <a:endParaRPr lang="nl-BE" dirty="0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4237"/>
              </p:ext>
            </p:extLst>
          </p:nvPr>
        </p:nvGraphicFramePr>
        <p:xfrm>
          <a:off x="1327413" y="3003919"/>
          <a:ext cx="734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647866806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967482409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85120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Gekozen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variabele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Gefitte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rechte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F/(I L) [N/(Am)]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8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= 0,020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0,00309 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5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= 0,030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0,00465 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4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= 2,0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0,311</a:t>
                      </a:r>
                      <a:r>
                        <a:rPr lang="en-US" baseline="0" dirty="0" smtClean="0"/>
                        <a:t> 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0,156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3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= 4,0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0,619 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699843"/>
                  </a:ext>
                </a:extLst>
              </a:tr>
            </a:tbl>
          </a:graphicData>
        </a:graphic>
      </p:graphicFrame>
      <p:sp>
        <p:nvSpPr>
          <p:cNvPr id="17" name="Ovaal 16"/>
          <p:cNvSpPr/>
          <p:nvPr/>
        </p:nvSpPr>
        <p:spPr>
          <a:xfrm>
            <a:off x="6359930" y="2687159"/>
            <a:ext cx="2078727" cy="231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vak 18"/>
          <p:cNvSpPr txBox="1"/>
          <p:nvPr/>
        </p:nvSpPr>
        <p:spPr>
          <a:xfrm>
            <a:off x="8822575" y="3003919"/>
            <a:ext cx="273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Magnetische</a:t>
            </a:r>
            <a:r>
              <a:rPr lang="en-US" dirty="0" smtClean="0"/>
              <a:t> </a:t>
            </a:r>
            <a:r>
              <a:rPr lang="en-US" dirty="0" err="1" smtClean="0"/>
              <a:t>veldsterkte</a:t>
            </a:r>
            <a:r>
              <a:rPr lang="en-US" dirty="0" smtClean="0"/>
              <a:t> B van de </a:t>
            </a:r>
            <a:r>
              <a:rPr lang="en-US" dirty="0" err="1" smtClean="0"/>
              <a:t>magneet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335</Words>
  <Application>Microsoft Office PowerPoint</Application>
  <PresentationFormat>Breedbeeld</PresentationFormat>
  <Paragraphs>55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Kantoorthema</vt:lpstr>
      <vt:lpstr>Labo M4: de stroombalans</vt:lpstr>
      <vt:lpstr>Opstelling van de stroombalans</vt:lpstr>
      <vt:lpstr>1. Leid experimenteel de vergelijking van de Lorentzkracht af.</vt:lpstr>
      <vt:lpstr>1. Leid experimenteel de vergelijking van de Lorentzkracht af.</vt:lpstr>
      <vt:lpstr>1. Leid experimenteel de vergelijking van de Lorentzkracht af.</vt:lpstr>
      <vt:lpstr>2. We zoeken een methode om de magnetische veld-sterkte van een magneet te bepalen. 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M4: de stroombalans</dc:title>
  <dc:creator>Kevin Truyaert</dc:creator>
  <cp:lastModifiedBy>Kevin Truyaert</cp:lastModifiedBy>
  <cp:revision>4</cp:revision>
  <dcterms:created xsi:type="dcterms:W3CDTF">2020-03-01T14:29:26Z</dcterms:created>
  <dcterms:modified xsi:type="dcterms:W3CDTF">2020-03-01T15:00:53Z</dcterms:modified>
</cp:coreProperties>
</file>