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BA9B-1870-4D2E-9C6F-43BF484F4401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0560-27E7-4896-90EA-150A52FF83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03"/>
          <p:cNvGrpSpPr>
            <a:grpSpLocks/>
          </p:cNvGrpSpPr>
          <p:nvPr/>
        </p:nvGrpSpPr>
        <p:grpSpPr bwMode="auto">
          <a:xfrm>
            <a:off x="1122596" y="1668379"/>
            <a:ext cx="9946807" cy="3825207"/>
            <a:chOff x="1161" y="5585"/>
            <a:chExt cx="9776" cy="2460"/>
          </a:xfrm>
        </p:grpSpPr>
        <p:grpSp>
          <p:nvGrpSpPr>
            <p:cNvPr id="6" name="Group 500"/>
            <p:cNvGrpSpPr>
              <a:grpSpLocks/>
            </p:cNvGrpSpPr>
            <p:nvPr/>
          </p:nvGrpSpPr>
          <p:grpSpPr bwMode="auto">
            <a:xfrm>
              <a:off x="1161" y="5585"/>
              <a:ext cx="4475" cy="2460"/>
              <a:chOff x="1161" y="5585"/>
              <a:chExt cx="4475" cy="2460"/>
            </a:xfrm>
          </p:grpSpPr>
          <p:grpSp>
            <p:nvGrpSpPr>
              <p:cNvPr id="48" name="Group 419"/>
              <p:cNvGrpSpPr>
                <a:grpSpLocks/>
              </p:cNvGrpSpPr>
              <p:nvPr/>
            </p:nvGrpSpPr>
            <p:grpSpPr bwMode="auto">
              <a:xfrm>
                <a:off x="1161" y="5585"/>
                <a:ext cx="4475" cy="2460"/>
                <a:chOff x="2322" y="5325"/>
                <a:chExt cx="5425" cy="3267"/>
              </a:xfrm>
            </p:grpSpPr>
            <p:sp>
              <p:nvSpPr>
                <p:cNvPr id="50" name="Arc 367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1" name="Arc 368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2" name="Arc 377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3" name="Arc 390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" name="Arc 391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5" name="Arc 392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6" name="Arc 393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7" name="Arc 394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8" name="Arc 395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9" name="Arc 396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0" name="Arc 397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1" name="Arc 398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62" name="Arc 399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63" name="Group 418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64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86" name="Arc 379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87" name="Arc 381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65" name="Arc 365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66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80" name="Rectangle 3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81" name="AutoShape 38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AutoShape 3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AutoShape 386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AutoShape 3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AutoShape 3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7" name="Group 417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78" name="AutoShape 410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9" name="AutoShape 411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8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69" name="AutoShape 40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0" name="AutoShape 40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1" name="AutoShape 40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40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40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4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AutoShape 408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AutoShape 412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AutoShape 41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49" name="AutoShape 499"/>
              <p:cNvCxnSpPr>
                <a:cxnSpLocks noChangeShapeType="1"/>
              </p:cNvCxnSpPr>
              <p:nvPr/>
            </p:nvCxnSpPr>
            <p:spPr bwMode="auto">
              <a:xfrm flipV="1">
                <a:off x="1173" y="6308"/>
                <a:ext cx="277" cy="10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502"/>
            <p:cNvGrpSpPr>
              <a:grpSpLocks/>
            </p:cNvGrpSpPr>
            <p:nvPr/>
          </p:nvGrpSpPr>
          <p:grpSpPr bwMode="auto">
            <a:xfrm>
              <a:off x="6462" y="5585"/>
              <a:ext cx="4475" cy="2460"/>
              <a:chOff x="6462" y="5585"/>
              <a:chExt cx="4475" cy="2460"/>
            </a:xfrm>
          </p:grpSpPr>
          <p:grpSp>
            <p:nvGrpSpPr>
              <p:cNvPr id="8" name="Group 459"/>
              <p:cNvGrpSpPr>
                <a:grpSpLocks/>
              </p:cNvGrpSpPr>
              <p:nvPr/>
            </p:nvGrpSpPr>
            <p:grpSpPr bwMode="auto">
              <a:xfrm>
                <a:off x="6462" y="5585"/>
                <a:ext cx="4475" cy="2460"/>
                <a:chOff x="2322" y="5325"/>
                <a:chExt cx="5425" cy="3267"/>
              </a:xfrm>
            </p:grpSpPr>
            <p:sp>
              <p:nvSpPr>
                <p:cNvPr id="10" name="Arc 460"/>
                <p:cNvSpPr>
                  <a:spLocks/>
                </p:cNvSpPr>
                <p:nvPr/>
              </p:nvSpPr>
              <p:spPr bwMode="auto">
                <a:xfrm>
                  <a:off x="3542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1" name="Arc 461"/>
                <p:cNvSpPr>
                  <a:spLocks/>
                </p:cNvSpPr>
                <p:nvPr/>
              </p:nvSpPr>
              <p:spPr bwMode="auto">
                <a:xfrm>
                  <a:off x="3899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2" name="Arc 462"/>
                <p:cNvSpPr>
                  <a:spLocks/>
                </p:cNvSpPr>
                <p:nvPr/>
              </p:nvSpPr>
              <p:spPr bwMode="auto">
                <a:xfrm>
                  <a:off x="425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3" name="Arc 463"/>
                <p:cNvSpPr>
                  <a:spLocks/>
                </p:cNvSpPr>
                <p:nvPr/>
              </p:nvSpPr>
              <p:spPr bwMode="auto">
                <a:xfrm>
                  <a:off x="3176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4" name="Arc 464"/>
                <p:cNvSpPr>
                  <a:spLocks/>
                </p:cNvSpPr>
                <p:nvPr/>
              </p:nvSpPr>
              <p:spPr bwMode="auto">
                <a:xfrm rot="960000" flipH="1">
                  <a:off x="2672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5" name="Arc 465"/>
                <p:cNvSpPr>
                  <a:spLocks/>
                </p:cNvSpPr>
                <p:nvPr/>
              </p:nvSpPr>
              <p:spPr bwMode="auto">
                <a:xfrm rot="960000" flipH="1">
                  <a:off x="3029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6" name="Arc 466"/>
                <p:cNvSpPr>
                  <a:spLocks/>
                </p:cNvSpPr>
                <p:nvPr/>
              </p:nvSpPr>
              <p:spPr bwMode="auto">
                <a:xfrm rot="960000" flipH="1">
                  <a:off x="3386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7" name="Arc 467"/>
                <p:cNvSpPr>
                  <a:spLocks/>
                </p:cNvSpPr>
                <p:nvPr/>
              </p:nvSpPr>
              <p:spPr bwMode="auto">
                <a:xfrm rot="960000" flipH="1">
                  <a:off x="3743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8" name="Arc 468"/>
                <p:cNvSpPr>
                  <a:spLocks/>
                </p:cNvSpPr>
                <p:nvPr/>
              </p:nvSpPr>
              <p:spPr bwMode="auto">
                <a:xfrm rot="960000" flipH="1">
                  <a:off x="4100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19" name="Arc 469"/>
                <p:cNvSpPr>
                  <a:spLocks/>
                </p:cNvSpPr>
                <p:nvPr/>
              </p:nvSpPr>
              <p:spPr bwMode="auto">
                <a:xfrm>
                  <a:off x="4613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0" name="Arc 470"/>
                <p:cNvSpPr>
                  <a:spLocks/>
                </p:cNvSpPr>
                <p:nvPr/>
              </p:nvSpPr>
              <p:spPr bwMode="auto">
                <a:xfrm rot="960000" flipH="1">
                  <a:off x="4457" y="7200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1" name="Arc 471"/>
                <p:cNvSpPr>
                  <a:spLocks/>
                </p:cNvSpPr>
                <p:nvPr/>
              </p:nvSpPr>
              <p:spPr bwMode="auto">
                <a:xfrm>
                  <a:off x="4970" y="7260"/>
                  <a:ext cx="357" cy="127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sp>
              <p:nvSpPr>
                <p:cNvPr id="22" name="Arc 472"/>
                <p:cNvSpPr>
                  <a:spLocks/>
                </p:cNvSpPr>
                <p:nvPr/>
              </p:nvSpPr>
              <p:spPr bwMode="auto">
                <a:xfrm rot="960000" flipH="1">
                  <a:off x="4814" y="7201"/>
                  <a:ext cx="357" cy="133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78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498"/>
                        <a:pt x="11976" y="43156"/>
                        <a:pt x="77" y="4319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23" name="Group 473"/>
                <p:cNvGrpSpPr>
                  <a:grpSpLocks/>
                </p:cNvGrpSpPr>
                <p:nvPr/>
              </p:nvGrpSpPr>
              <p:grpSpPr bwMode="auto">
                <a:xfrm>
                  <a:off x="2322" y="5325"/>
                  <a:ext cx="5425" cy="3267"/>
                  <a:chOff x="2322" y="5325"/>
                  <a:chExt cx="5425" cy="3267"/>
                </a:xfrm>
              </p:grpSpPr>
              <p:grpSp>
                <p:nvGrpSpPr>
                  <p:cNvPr id="24" name="Group 474"/>
                  <p:cNvGrpSpPr>
                    <a:grpSpLocks/>
                  </p:cNvGrpSpPr>
                  <p:nvPr/>
                </p:nvGrpSpPr>
                <p:grpSpPr bwMode="auto">
                  <a:xfrm>
                    <a:off x="6576" y="7260"/>
                    <a:ext cx="441" cy="1332"/>
                    <a:chOff x="9120" y="6043"/>
                    <a:chExt cx="1200" cy="3224"/>
                  </a:xfrm>
                </p:grpSpPr>
                <p:sp>
                  <p:nvSpPr>
                    <p:cNvPr id="46" name="Arc 475"/>
                    <p:cNvSpPr>
                      <a:spLocks/>
                    </p:cNvSpPr>
                    <p:nvPr/>
                  </p:nvSpPr>
                  <p:spPr bwMode="auto">
                    <a:xfrm>
                      <a:off x="97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sp>
                  <p:nvSpPr>
                    <p:cNvPr id="47" name="Arc 476"/>
                    <p:cNvSpPr>
                      <a:spLocks/>
                    </p:cNvSpPr>
                    <p:nvPr/>
                  </p:nvSpPr>
                  <p:spPr bwMode="auto">
                    <a:xfrm flipH="1">
                      <a:off x="9120" y="6043"/>
                      <a:ext cx="600" cy="3224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43200"/>
                        <a:gd name="T2" fmla="*/ 78 w 21600"/>
                        <a:gd name="T3" fmla="*/ 43200 h 43200"/>
                        <a:gd name="T4" fmla="*/ 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</a:path>
                        <a:path w="21600" h="432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3498"/>
                            <a:pt x="11976" y="43156"/>
                            <a:pt x="77" y="43199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</p:grpSp>
              <p:sp>
                <p:nvSpPr>
                  <p:cNvPr id="25" name="Arc 477"/>
                  <p:cNvSpPr>
                    <a:spLocks/>
                  </p:cNvSpPr>
                  <p:nvPr/>
                </p:nvSpPr>
                <p:spPr bwMode="auto">
                  <a:xfrm>
                    <a:off x="2820" y="7260"/>
                    <a:ext cx="356" cy="127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200"/>
                      <a:gd name="T2" fmla="*/ 78 w 21600"/>
                      <a:gd name="T3" fmla="*/ 43200 h 43200"/>
                      <a:gd name="T4" fmla="*/ 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</a:path>
                      <a:path w="21600" h="432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498"/>
                          <a:pt x="11976" y="43156"/>
                          <a:pt x="77" y="43199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nl-BE"/>
                  </a:p>
                </p:txBody>
              </p:sp>
              <p:grpSp>
                <p:nvGrpSpPr>
                  <p:cNvPr id="26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2322" y="7583"/>
                    <a:ext cx="5023" cy="648"/>
                    <a:chOff x="2097" y="6273"/>
                    <a:chExt cx="5023" cy="648"/>
                  </a:xfrm>
                </p:grpSpPr>
                <p:sp>
                  <p:nvSpPr>
                    <p:cNvPr id="40" name="Rectangle 4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5" y="6499"/>
                      <a:ext cx="4875" cy="42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nl-BE"/>
                    </a:p>
                  </p:txBody>
                </p:sp>
                <p:cxnSp>
                  <p:nvCxnSpPr>
                    <p:cNvPr id="41" name="AutoShape 48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AutoShape 4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112" y="6273"/>
                      <a:ext cx="4860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3" name="AutoShape 482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933" y="6313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AutoShape 483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2058" y="6735"/>
                      <a:ext cx="225" cy="148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AutoShape 4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97" y="6274"/>
                      <a:ext cx="0" cy="42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7" name="Group 485"/>
                  <p:cNvGrpSpPr>
                    <a:grpSpLocks/>
                  </p:cNvGrpSpPr>
                  <p:nvPr/>
                </p:nvGrpSpPr>
                <p:grpSpPr bwMode="auto">
                  <a:xfrm>
                    <a:off x="5812" y="5325"/>
                    <a:ext cx="1935" cy="1935"/>
                    <a:chOff x="5812" y="5325"/>
                    <a:chExt cx="1935" cy="1935"/>
                  </a:xfrm>
                </p:grpSpPr>
                <p:cxnSp>
                  <p:nvCxnSpPr>
                    <p:cNvPr id="38" name="AutoShape 48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6797" y="532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AutoShape 48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6780" y="4365"/>
                      <a:ext cx="0" cy="19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28" name="Group 488"/>
                  <p:cNvGrpSpPr>
                    <a:grpSpLocks/>
                  </p:cNvGrpSpPr>
                  <p:nvPr/>
                </p:nvGrpSpPr>
                <p:grpSpPr bwMode="auto">
                  <a:xfrm>
                    <a:off x="2470" y="5460"/>
                    <a:ext cx="2857" cy="1800"/>
                    <a:chOff x="2470" y="5460"/>
                    <a:chExt cx="2857" cy="1800"/>
                  </a:xfrm>
                </p:grpSpPr>
                <p:cxnSp>
                  <p:nvCxnSpPr>
                    <p:cNvPr id="29" name="AutoShape 48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825"/>
                      <a:ext cx="0" cy="435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0" name="AutoShape 4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20" y="6000"/>
                      <a:ext cx="1280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1" name="AutoShape 49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546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" name="AutoShape 49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00" y="6000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3" name="AutoShape 49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256" y="5745"/>
                      <a:ext cx="0" cy="54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4" name="AutoShape 49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256" y="6000"/>
                      <a:ext cx="1071" cy="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5" name="AutoShape 49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327" y="6000"/>
                      <a:ext cx="0" cy="126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6" name="AutoShape 49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2470" y="6540"/>
                      <a:ext cx="350" cy="30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7" name="AutoShape 49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820" y="6000"/>
                      <a:ext cx="1" cy="420"/>
                    </a:xfrm>
                    <a:prstGeom prst="straightConnector1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  <p:cxnSp>
            <p:nvCxnSpPr>
              <p:cNvPr id="9" name="AutoShape 501"/>
              <p:cNvCxnSpPr>
                <a:cxnSpLocks noChangeShapeType="1"/>
              </p:cNvCxnSpPr>
              <p:nvPr/>
            </p:nvCxnSpPr>
            <p:spPr bwMode="auto">
              <a:xfrm flipH="1">
                <a:off x="6474" y="6218"/>
                <a:ext cx="277" cy="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3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2</cp:revision>
  <dcterms:created xsi:type="dcterms:W3CDTF">2020-03-08T17:02:18Z</dcterms:created>
  <dcterms:modified xsi:type="dcterms:W3CDTF">2020-03-08T17:06:44Z</dcterms:modified>
</cp:coreProperties>
</file>