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3AF8"/>
    <a:srgbClr val="66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813863-0D21-4E89-8140-9E66738E9002}" type="doc">
      <dgm:prSet loTypeId="urn:microsoft.com/office/officeart/2005/8/layout/process1" loCatId="process" qsTypeId="urn:microsoft.com/office/officeart/2005/8/quickstyle/3d3" qsCatId="3D" csTypeId="urn:microsoft.com/office/officeart/2005/8/colors/colorful4" csCatId="colorful" phldr="1"/>
      <dgm:spPr/>
    </dgm:pt>
    <dgm:pt modelId="{FE53A889-FAAD-4CCB-85B4-E666DFC9DF9E}">
      <dgm:prSet phldrT="[文字]"/>
      <dgm:spPr/>
      <dgm:t>
        <a:bodyPr/>
        <a:lstStyle/>
        <a:p>
          <a:r>
            <a:rPr lang="zh-TW" altLang="en-US" dirty="0" smtClean="0"/>
            <a:t>設計三個不同的</a:t>
          </a:r>
          <a:r>
            <a:rPr lang="en-US" altLang="zh-TW" dirty="0" smtClean="0"/>
            <a:t>.sitemap</a:t>
          </a:r>
          <a:r>
            <a:rPr lang="zh-TW" altLang="en-US" dirty="0" smtClean="0"/>
            <a:t>檔</a:t>
          </a:r>
          <a:endParaRPr lang="zh-TW" altLang="en-US" dirty="0"/>
        </a:p>
      </dgm:t>
    </dgm:pt>
    <dgm:pt modelId="{C2D7DC8F-069D-41A7-B60A-7FD9DAFFCC53}" type="parTrans" cxnId="{BA95ABAB-C90A-4D3D-927A-79DCC85F1816}">
      <dgm:prSet/>
      <dgm:spPr/>
      <dgm:t>
        <a:bodyPr/>
        <a:lstStyle/>
        <a:p>
          <a:endParaRPr lang="zh-TW" altLang="en-US"/>
        </a:p>
      </dgm:t>
    </dgm:pt>
    <dgm:pt modelId="{0B50742C-B488-4F78-831D-DD024A9DFD87}" type="sibTrans" cxnId="{BA95ABAB-C90A-4D3D-927A-79DCC85F1816}">
      <dgm:prSet/>
      <dgm:spPr/>
      <dgm:t>
        <a:bodyPr/>
        <a:lstStyle/>
        <a:p>
          <a:endParaRPr lang="zh-TW" altLang="en-US"/>
        </a:p>
      </dgm:t>
    </dgm:pt>
    <dgm:pt modelId="{EC556C2B-5824-413A-AC78-5CA44CA8F2B7}">
      <dgm:prSet phldrT="[文字]"/>
      <dgm:spPr/>
      <dgm:t>
        <a:bodyPr/>
        <a:lstStyle/>
        <a:p>
          <a:r>
            <a:rPr lang="zh-TW" altLang="en-US" dirty="0" smtClean="0"/>
            <a:t>修改</a:t>
          </a:r>
          <a:r>
            <a:rPr lang="en-US" altLang="zh-TW" dirty="0" err="1" smtClean="0"/>
            <a:t>Web.config</a:t>
          </a:r>
          <a:r>
            <a:rPr lang="zh-TW" altLang="en-US" dirty="0" smtClean="0"/>
            <a:t>檔</a:t>
          </a:r>
          <a:endParaRPr lang="zh-TW" altLang="en-US" dirty="0"/>
        </a:p>
      </dgm:t>
    </dgm:pt>
    <dgm:pt modelId="{7A9B5FE1-190B-479A-824E-B946C1542D20}" type="parTrans" cxnId="{64EAF58D-6298-456D-A5F8-3412580C296F}">
      <dgm:prSet/>
      <dgm:spPr/>
      <dgm:t>
        <a:bodyPr/>
        <a:lstStyle/>
        <a:p>
          <a:endParaRPr lang="zh-TW" altLang="en-US"/>
        </a:p>
      </dgm:t>
    </dgm:pt>
    <dgm:pt modelId="{46772E02-C5A0-4B13-A562-B346CEA98312}" type="sibTrans" cxnId="{64EAF58D-6298-456D-A5F8-3412580C296F}">
      <dgm:prSet/>
      <dgm:spPr/>
      <dgm:t>
        <a:bodyPr/>
        <a:lstStyle/>
        <a:p>
          <a:endParaRPr lang="zh-TW" altLang="en-US"/>
        </a:p>
      </dgm:t>
    </dgm:pt>
    <dgm:pt modelId="{D292827F-ADF2-464F-AA89-9A468490BA87}">
      <dgm:prSet phldrT="[文字]"/>
      <dgm:spPr/>
      <dgm:t>
        <a:bodyPr/>
        <a:lstStyle/>
        <a:p>
          <a:r>
            <a:rPr lang="en-US" altLang="zh-TW" dirty="0" smtClean="0"/>
            <a:t>HTML</a:t>
          </a:r>
          <a:r>
            <a:rPr lang="zh-TW" altLang="en-US" dirty="0" smtClean="0"/>
            <a:t>畫面設計</a:t>
          </a:r>
          <a:endParaRPr lang="zh-TW" altLang="en-US" dirty="0"/>
        </a:p>
      </dgm:t>
    </dgm:pt>
    <dgm:pt modelId="{7A03C96A-155A-4771-865F-28143BA701BC}" type="parTrans" cxnId="{50C06C1A-9369-4C52-9D27-7530EB0B17CD}">
      <dgm:prSet/>
      <dgm:spPr/>
      <dgm:t>
        <a:bodyPr/>
        <a:lstStyle/>
        <a:p>
          <a:endParaRPr lang="zh-TW" altLang="en-US"/>
        </a:p>
      </dgm:t>
    </dgm:pt>
    <dgm:pt modelId="{1688EC3A-3457-45A5-893B-3D0037F0D795}" type="sibTrans" cxnId="{50C06C1A-9369-4C52-9D27-7530EB0B17CD}">
      <dgm:prSet/>
      <dgm:spPr/>
      <dgm:t>
        <a:bodyPr/>
        <a:lstStyle/>
        <a:p>
          <a:endParaRPr lang="zh-TW" altLang="en-US"/>
        </a:p>
      </dgm:t>
    </dgm:pt>
    <dgm:pt modelId="{F3A1FC02-A547-437D-BE75-2EA53503DD6C}" type="pres">
      <dgm:prSet presAssocID="{D0813863-0D21-4E89-8140-9E66738E9002}" presName="Name0" presStyleCnt="0">
        <dgm:presLayoutVars>
          <dgm:dir/>
          <dgm:resizeHandles val="exact"/>
        </dgm:presLayoutVars>
      </dgm:prSet>
      <dgm:spPr/>
    </dgm:pt>
    <dgm:pt modelId="{45E90FE6-1763-4E6F-95C1-ACE73F4FA1DA}" type="pres">
      <dgm:prSet presAssocID="{FE53A889-FAAD-4CCB-85B4-E666DFC9DF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6269CA-FA02-47AC-BEB4-50B8030BD600}" type="pres">
      <dgm:prSet presAssocID="{0B50742C-B488-4F78-831D-DD024A9DFD87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92EA4B50-B75A-4545-B13D-D89F2B3F812F}" type="pres">
      <dgm:prSet presAssocID="{0B50742C-B488-4F78-831D-DD024A9DFD87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36D8F022-1FD3-4F9B-ABA1-A3383AB84088}" type="pres">
      <dgm:prSet presAssocID="{EC556C2B-5824-413A-AC78-5CA44CA8F2B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1E8F84-A75D-4C7B-ADCD-D33FC917CAF3}" type="pres">
      <dgm:prSet presAssocID="{46772E02-C5A0-4B13-A562-B346CEA98312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1468D440-82D6-4176-9AA8-B17FDF7699D5}" type="pres">
      <dgm:prSet presAssocID="{46772E02-C5A0-4B13-A562-B346CEA98312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351CE6DD-6F92-4858-99B7-E30EF28C0563}" type="pres">
      <dgm:prSet presAssocID="{D292827F-ADF2-464F-AA89-9A468490BA87}" presName="node" presStyleLbl="node1" presStyleIdx="2" presStyleCnt="3" custLinFactNeighborX="5029" custLinFactNeighborY="57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4EAF58D-6298-456D-A5F8-3412580C296F}" srcId="{D0813863-0D21-4E89-8140-9E66738E9002}" destId="{EC556C2B-5824-413A-AC78-5CA44CA8F2B7}" srcOrd="1" destOrd="0" parTransId="{7A9B5FE1-190B-479A-824E-B946C1542D20}" sibTransId="{46772E02-C5A0-4B13-A562-B346CEA98312}"/>
    <dgm:cxn modelId="{BA95ABAB-C90A-4D3D-927A-79DCC85F1816}" srcId="{D0813863-0D21-4E89-8140-9E66738E9002}" destId="{FE53A889-FAAD-4CCB-85B4-E666DFC9DF9E}" srcOrd="0" destOrd="0" parTransId="{C2D7DC8F-069D-41A7-B60A-7FD9DAFFCC53}" sibTransId="{0B50742C-B488-4F78-831D-DD024A9DFD87}"/>
    <dgm:cxn modelId="{0CE70CC6-D056-439D-A23E-984E8D526CD6}" type="presOf" srcId="{0B50742C-B488-4F78-831D-DD024A9DFD87}" destId="{92EA4B50-B75A-4545-B13D-D89F2B3F812F}" srcOrd="1" destOrd="0" presId="urn:microsoft.com/office/officeart/2005/8/layout/process1"/>
    <dgm:cxn modelId="{FA6F09FE-F134-4ED6-9DCA-A852125EAF25}" type="presOf" srcId="{46772E02-C5A0-4B13-A562-B346CEA98312}" destId="{1468D440-82D6-4176-9AA8-B17FDF7699D5}" srcOrd="1" destOrd="0" presId="urn:microsoft.com/office/officeart/2005/8/layout/process1"/>
    <dgm:cxn modelId="{EFAF2331-1EFE-4DF1-91B0-BB928BE8D4FB}" type="presOf" srcId="{0B50742C-B488-4F78-831D-DD024A9DFD87}" destId="{596269CA-FA02-47AC-BEB4-50B8030BD600}" srcOrd="0" destOrd="0" presId="urn:microsoft.com/office/officeart/2005/8/layout/process1"/>
    <dgm:cxn modelId="{076B8F12-3DE8-4304-934C-DDD3E28F9FE1}" type="presOf" srcId="{FE53A889-FAAD-4CCB-85B4-E666DFC9DF9E}" destId="{45E90FE6-1763-4E6F-95C1-ACE73F4FA1DA}" srcOrd="0" destOrd="0" presId="urn:microsoft.com/office/officeart/2005/8/layout/process1"/>
    <dgm:cxn modelId="{5B50C865-1A0C-498B-A6C9-A008A85C8303}" type="presOf" srcId="{EC556C2B-5824-413A-AC78-5CA44CA8F2B7}" destId="{36D8F022-1FD3-4F9B-ABA1-A3383AB84088}" srcOrd="0" destOrd="0" presId="urn:microsoft.com/office/officeart/2005/8/layout/process1"/>
    <dgm:cxn modelId="{50C06C1A-9369-4C52-9D27-7530EB0B17CD}" srcId="{D0813863-0D21-4E89-8140-9E66738E9002}" destId="{D292827F-ADF2-464F-AA89-9A468490BA87}" srcOrd="2" destOrd="0" parTransId="{7A03C96A-155A-4771-865F-28143BA701BC}" sibTransId="{1688EC3A-3457-45A5-893B-3D0037F0D795}"/>
    <dgm:cxn modelId="{AFAE56B1-5219-4D82-B10C-0677E71A494E}" type="presOf" srcId="{D0813863-0D21-4E89-8140-9E66738E9002}" destId="{F3A1FC02-A547-437D-BE75-2EA53503DD6C}" srcOrd="0" destOrd="0" presId="urn:microsoft.com/office/officeart/2005/8/layout/process1"/>
    <dgm:cxn modelId="{170176C0-0712-4C49-A01F-E86B749BDB12}" type="presOf" srcId="{46772E02-C5A0-4B13-A562-B346CEA98312}" destId="{191E8F84-A75D-4C7B-ADCD-D33FC917CAF3}" srcOrd="0" destOrd="0" presId="urn:microsoft.com/office/officeart/2005/8/layout/process1"/>
    <dgm:cxn modelId="{8163D3BD-880D-4F05-AEAF-E2817113FEAD}" type="presOf" srcId="{D292827F-ADF2-464F-AA89-9A468490BA87}" destId="{351CE6DD-6F92-4858-99B7-E30EF28C0563}" srcOrd="0" destOrd="0" presId="urn:microsoft.com/office/officeart/2005/8/layout/process1"/>
    <dgm:cxn modelId="{F5D98D3A-97AA-4F24-B8E3-3EE57AADD527}" type="presParOf" srcId="{F3A1FC02-A547-437D-BE75-2EA53503DD6C}" destId="{45E90FE6-1763-4E6F-95C1-ACE73F4FA1DA}" srcOrd="0" destOrd="0" presId="urn:microsoft.com/office/officeart/2005/8/layout/process1"/>
    <dgm:cxn modelId="{F6E0C075-3445-4154-A9AA-D9F15621D9F7}" type="presParOf" srcId="{F3A1FC02-A547-437D-BE75-2EA53503DD6C}" destId="{596269CA-FA02-47AC-BEB4-50B8030BD600}" srcOrd="1" destOrd="0" presId="urn:microsoft.com/office/officeart/2005/8/layout/process1"/>
    <dgm:cxn modelId="{5C6331C9-3121-4298-97C7-DC2F06F57D0A}" type="presParOf" srcId="{596269CA-FA02-47AC-BEB4-50B8030BD600}" destId="{92EA4B50-B75A-4545-B13D-D89F2B3F812F}" srcOrd="0" destOrd="0" presId="urn:microsoft.com/office/officeart/2005/8/layout/process1"/>
    <dgm:cxn modelId="{E52DC287-B091-45DD-A31A-54A107722A3E}" type="presParOf" srcId="{F3A1FC02-A547-437D-BE75-2EA53503DD6C}" destId="{36D8F022-1FD3-4F9B-ABA1-A3383AB84088}" srcOrd="2" destOrd="0" presId="urn:microsoft.com/office/officeart/2005/8/layout/process1"/>
    <dgm:cxn modelId="{A8A4F383-3752-4FA6-B715-924DE8066A32}" type="presParOf" srcId="{F3A1FC02-A547-437D-BE75-2EA53503DD6C}" destId="{191E8F84-A75D-4C7B-ADCD-D33FC917CAF3}" srcOrd="3" destOrd="0" presId="urn:microsoft.com/office/officeart/2005/8/layout/process1"/>
    <dgm:cxn modelId="{3D0308C7-C1C2-47DA-8B4D-0C923D5C33A2}" type="presParOf" srcId="{191E8F84-A75D-4C7B-ADCD-D33FC917CAF3}" destId="{1468D440-82D6-4176-9AA8-B17FDF7699D5}" srcOrd="0" destOrd="0" presId="urn:microsoft.com/office/officeart/2005/8/layout/process1"/>
    <dgm:cxn modelId="{0BC7EB16-81B1-4B32-8B3F-19EDE0EE9C7E}" type="presParOf" srcId="{F3A1FC02-A547-437D-BE75-2EA53503DD6C}" destId="{351CE6DD-6F92-4858-99B7-E30EF28C056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90FE6-1763-4E6F-95C1-ACE73F4FA1DA}">
      <dsp:nvSpPr>
        <dsp:cNvPr id="0" name=""/>
        <dsp:cNvSpPr/>
      </dsp:nvSpPr>
      <dsp:spPr>
        <a:xfrm>
          <a:off x="7166" y="1605342"/>
          <a:ext cx="2141859" cy="12851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設計三個不同的</a:t>
          </a:r>
          <a:r>
            <a:rPr lang="en-US" altLang="zh-TW" sz="2400" kern="1200" dirty="0" smtClean="0"/>
            <a:t>.sitemap</a:t>
          </a:r>
          <a:r>
            <a:rPr lang="zh-TW" altLang="en-US" sz="2400" kern="1200" dirty="0" smtClean="0"/>
            <a:t>檔</a:t>
          </a:r>
          <a:endParaRPr lang="zh-TW" altLang="en-US" sz="2400" kern="1200" dirty="0"/>
        </a:p>
      </dsp:txBody>
      <dsp:txXfrm>
        <a:off x="44806" y="1642982"/>
        <a:ext cx="2066579" cy="1209835"/>
      </dsp:txXfrm>
    </dsp:sp>
    <dsp:sp modelId="{596269CA-FA02-47AC-BEB4-50B8030BD600}">
      <dsp:nvSpPr>
        <dsp:cNvPr id="0" name=""/>
        <dsp:cNvSpPr/>
      </dsp:nvSpPr>
      <dsp:spPr>
        <a:xfrm>
          <a:off x="2363212" y="1982309"/>
          <a:ext cx="454074" cy="531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>
        <a:off x="2363212" y="2088545"/>
        <a:ext cx="317852" cy="318709"/>
      </dsp:txXfrm>
    </dsp:sp>
    <dsp:sp modelId="{36D8F022-1FD3-4F9B-ABA1-A3383AB84088}">
      <dsp:nvSpPr>
        <dsp:cNvPr id="0" name=""/>
        <dsp:cNvSpPr/>
      </dsp:nvSpPr>
      <dsp:spPr>
        <a:xfrm>
          <a:off x="3005770" y="1605342"/>
          <a:ext cx="2141859" cy="1285115"/>
        </a:xfrm>
        <a:prstGeom prst="roundRect">
          <a:avLst>
            <a:gd name="adj" fmla="val 10000"/>
          </a:avLst>
        </a:prstGeom>
        <a:solidFill>
          <a:schemeClr val="accent4">
            <a:hueOff val="3742489"/>
            <a:satOff val="-20694"/>
            <a:lumOff val="-1765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修改</a:t>
          </a:r>
          <a:r>
            <a:rPr lang="en-US" altLang="zh-TW" sz="2400" kern="1200" dirty="0" err="1" smtClean="0"/>
            <a:t>Web.config</a:t>
          </a:r>
          <a:r>
            <a:rPr lang="zh-TW" altLang="en-US" sz="2400" kern="1200" dirty="0" smtClean="0"/>
            <a:t>檔</a:t>
          </a:r>
          <a:endParaRPr lang="zh-TW" altLang="en-US" sz="2400" kern="1200" dirty="0"/>
        </a:p>
      </dsp:txBody>
      <dsp:txXfrm>
        <a:off x="3043410" y="1642982"/>
        <a:ext cx="2066579" cy="1209835"/>
      </dsp:txXfrm>
    </dsp:sp>
    <dsp:sp modelId="{191E8F84-A75D-4C7B-ADCD-D33FC917CAF3}">
      <dsp:nvSpPr>
        <dsp:cNvPr id="0" name=""/>
        <dsp:cNvSpPr/>
      </dsp:nvSpPr>
      <dsp:spPr>
        <a:xfrm rot="8495">
          <a:off x="5363606" y="1986055"/>
          <a:ext cx="457873" cy="531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>
        <a:off x="5363606" y="2092121"/>
        <a:ext cx="320511" cy="318709"/>
      </dsp:txXfrm>
    </dsp:sp>
    <dsp:sp modelId="{351CE6DD-6F92-4858-99B7-E30EF28C0563}">
      <dsp:nvSpPr>
        <dsp:cNvPr id="0" name=""/>
        <dsp:cNvSpPr/>
      </dsp:nvSpPr>
      <dsp:spPr>
        <a:xfrm>
          <a:off x="6011540" y="1612769"/>
          <a:ext cx="2141859" cy="1285115"/>
        </a:xfrm>
        <a:prstGeom prst="roundRect">
          <a:avLst>
            <a:gd name="adj" fmla="val 10000"/>
          </a:avLst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HTML</a:t>
          </a:r>
          <a:r>
            <a:rPr lang="zh-TW" altLang="en-US" sz="2400" kern="1200" dirty="0" smtClean="0"/>
            <a:t>畫面設計</a:t>
          </a:r>
          <a:endParaRPr lang="zh-TW" altLang="en-US" sz="2400" kern="1200" dirty="0"/>
        </a:p>
      </dsp:txBody>
      <dsp:txXfrm>
        <a:off x="6049180" y="1650409"/>
        <a:ext cx="2066579" cy="1209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巡覽控制項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Meun</a:t>
            </a:r>
            <a:r>
              <a:rPr lang="zh-TW" altLang="en-US" dirty="0" smtClean="0"/>
              <a:t>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Treeview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SiteMapPath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0537"/>
            <a:ext cx="1800200" cy="55037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397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Case Study (1)</a:t>
            </a:r>
            <a:r>
              <a:rPr lang="zh-TW" altLang="en-US" dirty="0" smtClean="0"/>
              <a:t>：動態變更巡覽內容與</a:t>
            </a:r>
            <a:r>
              <a:rPr lang="en-US" altLang="zh-TW" dirty="0" smtClean="0"/>
              <a:t>.sitemap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5102896" cy="4495800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2332112"/>
            <a:ext cx="5963483" cy="429637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14" y="2619767"/>
            <a:ext cx="4115375" cy="415348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2357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Case Study (1)</a:t>
            </a:r>
            <a:r>
              <a:rPr lang="zh-TW" altLang="en-US" dirty="0"/>
              <a:t>：動態變更巡覽內容與</a:t>
            </a:r>
            <a:r>
              <a:rPr lang="en-US" altLang="zh-TW" dirty="0"/>
              <a:t>.sitemap</a:t>
            </a:r>
            <a:r>
              <a:rPr lang="zh-TW" altLang="en-US" dirty="0"/>
              <a:t>檔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18174148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84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Case Study (1)</a:t>
            </a:r>
            <a:r>
              <a:rPr lang="zh-TW" altLang="en-US" dirty="0"/>
              <a:t>：動態變更巡覽內容與</a:t>
            </a:r>
            <a:r>
              <a:rPr lang="en-US" altLang="zh-TW" dirty="0"/>
              <a:t>.sitemap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TW" altLang="en-US" dirty="0"/>
              <a:t>設計三個不同的</a:t>
            </a:r>
            <a:r>
              <a:rPr lang="en-US" altLang="zh-TW" dirty="0"/>
              <a:t>.sitemap</a:t>
            </a:r>
            <a:r>
              <a:rPr lang="zh-TW" altLang="en-US" dirty="0"/>
              <a:t>檔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2710615" cy="2217393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132856"/>
            <a:ext cx="3959593" cy="2018499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239" y="4365104"/>
            <a:ext cx="4374266" cy="22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4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Case Study (1)</a:t>
            </a:r>
            <a:r>
              <a:rPr lang="zh-TW" altLang="en-US" dirty="0"/>
              <a:t>：動態變更巡覽內容與</a:t>
            </a:r>
            <a:r>
              <a:rPr lang="en-US" altLang="zh-TW" dirty="0"/>
              <a:t>.sitemap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TW" altLang="en-US" dirty="0"/>
              <a:t>修改</a:t>
            </a:r>
            <a:r>
              <a:rPr lang="en-US" altLang="zh-TW" dirty="0" err="1"/>
              <a:t>Web.config</a:t>
            </a:r>
            <a:r>
              <a:rPr lang="zh-TW" altLang="en-US" dirty="0"/>
              <a:t>檔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7992888" cy="432849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27584" y="4149080"/>
            <a:ext cx="7704856" cy="1440160"/>
          </a:xfrm>
          <a:prstGeom prst="roundRect">
            <a:avLst>
              <a:gd name="adj" fmla="val 558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908720"/>
            <a:ext cx="3493084" cy="2155825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sp>
        <p:nvSpPr>
          <p:cNvPr id="7" name="向下箭號 6"/>
          <p:cNvSpPr/>
          <p:nvPr/>
        </p:nvSpPr>
        <p:spPr>
          <a:xfrm>
            <a:off x="6732240" y="2348880"/>
            <a:ext cx="216024" cy="172819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81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Case Study (1)</a:t>
            </a:r>
            <a:r>
              <a:rPr lang="zh-TW" altLang="en-US" dirty="0"/>
              <a:t>：動態變更巡覽內容與</a:t>
            </a:r>
            <a:r>
              <a:rPr lang="en-US" altLang="zh-TW" dirty="0"/>
              <a:t>.sitemap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TW" dirty="0"/>
              <a:t>HTML</a:t>
            </a:r>
            <a:r>
              <a:rPr lang="zh-TW" altLang="en-US" dirty="0"/>
              <a:t>畫面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5616624" cy="43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7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Case Study (1)</a:t>
            </a:r>
            <a:r>
              <a:rPr lang="zh-TW" altLang="en-US" dirty="0"/>
              <a:t>：動態變更巡覽內容與</a:t>
            </a:r>
            <a:r>
              <a:rPr lang="en-US" altLang="zh-TW" dirty="0"/>
              <a:t>.sitemap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TW" dirty="0"/>
              <a:t>HTML</a:t>
            </a:r>
            <a:r>
              <a:rPr lang="zh-TW" altLang="en-US" dirty="0"/>
              <a:t>畫面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0" y="2276872"/>
            <a:ext cx="8219705" cy="38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9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兩大功能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網站列表</a:t>
            </a:r>
            <a:endParaRPr lang="en-US" altLang="zh-TW" dirty="0"/>
          </a:p>
          <a:p>
            <a:pPr lvl="1"/>
            <a:r>
              <a:rPr lang="en-US" altLang="zh-TW" dirty="0" err="1" smtClean="0"/>
              <a:t>Meun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TreeView</a:t>
            </a:r>
            <a:endParaRPr lang="en-US" altLang="zh-TW" dirty="0" smtClean="0"/>
          </a:p>
          <a:p>
            <a:r>
              <a:rPr lang="zh-TW" altLang="en-US" dirty="0"/>
              <a:t>目前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SiteMapPath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635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2896"/>
            <a:ext cx="4673486" cy="270800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</a:t>
            </a:r>
            <a:r>
              <a:rPr lang="en-US" altLang="zh-TW" dirty="0" err="1" smtClean="0"/>
              <a:t>Web.Sitemap</a:t>
            </a:r>
            <a:r>
              <a:rPr lang="zh-TW" altLang="en-US" smtClean="0"/>
              <a:t>檔</a:t>
            </a:r>
            <a:endParaRPr lang="zh-TW" altLang="en-US" dirty="0"/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"/>
          <a:stretch/>
        </p:blipFill>
        <p:spPr>
          <a:xfrm>
            <a:off x="3275856" y="1669284"/>
            <a:ext cx="5616624" cy="4599332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3275856" y="2663289"/>
            <a:ext cx="2448272" cy="2880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971600" y="4187157"/>
            <a:ext cx="2448272" cy="2880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1835696" y="2852936"/>
            <a:ext cx="1656184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圖片 13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5"/>
          <a:stretch/>
        </p:blipFill>
        <p:spPr>
          <a:xfrm>
            <a:off x="578220" y="5426348"/>
            <a:ext cx="2514951" cy="1034671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971599" y="6137031"/>
            <a:ext cx="1368153" cy="1722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619672" y="4518547"/>
            <a:ext cx="0" cy="1505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0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Web.Sitemap</a:t>
            </a:r>
            <a:r>
              <a:rPr lang="zh-TW" altLang="en-US" dirty="0" smtClean="0"/>
              <a:t>檔案解析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80"/>
            <a:ext cx="5801535" cy="1724266"/>
          </a:xfrm>
        </p:spPr>
      </p:pic>
      <p:sp>
        <p:nvSpPr>
          <p:cNvPr id="5" name="文字方塊 4"/>
          <p:cNvSpPr txBox="1"/>
          <p:nvPr/>
        </p:nvSpPr>
        <p:spPr>
          <a:xfrm>
            <a:off x="395536" y="1790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原始內容</a:t>
            </a:r>
          </a:p>
        </p:txBody>
      </p:sp>
    </p:spTree>
    <p:extLst>
      <p:ext uri="{BB962C8B-B14F-4D97-AF65-F5344CB8AC3E}">
        <p14:creationId xmlns:p14="http://schemas.microsoft.com/office/powerpoint/2010/main" val="6497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Web.Sitemap</a:t>
            </a:r>
            <a:r>
              <a:rPr lang="zh-TW" altLang="en-US" dirty="0" smtClean="0"/>
              <a:t>檔案解析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8710306" cy="4220546"/>
          </a:xfrm>
        </p:spPr>
      </p:pic>
      <p:sp>
        <p:nvSpPr>
          <p:cNvPr id="7" name="圓角矩形 6"/>
          <p:cNvSpPr/>
          <p:nvPr/>
        </p:nvSpPr>
        <p:spPr>
          <a:xfrm>
            <a:off x="539551" y="2492896"/>
            <a:ext cx="864097" cy="2160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39551" y="5733256"/>
            <a:ext cx="940905" cy="22123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827585" y="5301208"/>
            <a:ext cx="792088" cy="221230"/>
          </a:xfrm>
          <a:prstGeom prst="roundRect">
            <a:avLst/>
          </a:prstGeom>
          <a:noFill/>
          <a:ln w="38100">
            <a:solidFill>
              <a:srgbClr val="66F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8388424" y="5301208"/>
            <a:ext cx="216024" cy="221230"/>
          </a:xfrm>
          <a:prstGeom prst="roundRect">
            <a:avLst/>
          </a:prstGeom>
          <a:noFill/>
          <a:ln w="38100">
            <a:solidFill>
              <a:srgbClr val="66F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2034" y="24162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父節點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0447" y="52271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子節點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7" y="1773243"/>
            <a:ext cx="8451565" cy="350734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Web.Sitemap</a:t>
            </a:r>
            <a:r>
              <a:rPr lang="zh-TW" altLang="en-US" dirty="0" smtClean="0"/>
              <a:t>檔案解析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416963" y="1877029"/>
            <a:ext cx="375961" cy="2160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4765334" y="1877029"/>
            <a:ext cx="447969" cy="2160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989470" y="1877029"/>
            <a:ext cx="1008112" cy="2160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67544" y="2492896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altLang="zh-TW" dirty="0" err="1" smtClean="0"/>
              <a:t>url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742950" lvl="1" indent="-285750">
              <a:buBlip>
                <a:blip r:embed="rId4"/>
              </a:buBlip>
            </a:pPr>
            <a:r>
              <a:rPr lang="zh-TW" altLang="en-US" dirty="0" smtClean="0"/>
              <a:t>超連結</a:t>
            </a:r>
            <a:r>
              <a:rPr lang="zh-TW" altLang="en-US" dirty="0"/>
              <a:t>至哪個</a:t>
            </a:r>
            <a:r>
              <a:rPr lang="zh-TW" altLang="en-US" dirty="0" smtClean="0"/>
              <a:t>網頁、檔案</a:t>
            </a:r>
            <a:endParaRPr lang="en-US" altLang="zh-TW" dirty="0" smtClean="0"/>
          </a:p>
          <a:p>
            <a:pPr marL="742950" lvl="1" indent="-285750">
              <a:buBlip>
                <a:blip r:embed="rId4"/>
              </a:buBlip>
            </a:pPr>
            <a:r>
              <a:rPr lang="zh-TW" altLang="en-US" dirty="0" smtClean="0"/>
              <a:t>超連結不能重複、一個</a:t>
            </a:r>
            <a:r>
              <a:rPr lang="en-US" altLang="zh-TW" dirty="0" smtClean="0"/>
              <a:t>.sitemap</a:t>
            </a:r>
            <a:r>
              <a:rPr lang="zh-TW" altLang="en-US" dirty="0" smtClean="0"/>
              <a:t>檔裡只能有一個</a:t>
            </a:r>
            <a:endParaRPr lang="en-US" altLang="zh-TW" dirty="0" smtClean="0"/>
          </a:p>
          <a:p>
            <a:pPr marL="742950" lvl="1" indent="-285750">
              <a:buBlip>
                <a:blip r:embed="rId4"/>
              </a:buBlip>
            </a:pPr>
            <a:r>
              <a:rPr lang="en-US" altLang="zh-TW" dirty="0" smtClean="0"/>
              <a:t>~</a:t>
            </a:r>
            <a:r>
              <a:rPr lang="zh-TW" altLang="en-US" dirty="0" smtClean="0"/>
              <a:t>符號代表根目錄</a:t>
            </a:r>
            <a:endParaRPr lang="en-US" altLang="zh-TW" dirty="0" smtClean="0"/>
          </a:p>
          <a:p>
            <a:pPr marL="285750" indent="-285750">
              <a:buBlip>
                <a:blip r:embed="rId3"/>
              </a:buBlip>
            </a:pPr>
            <a:r>
              <a:rPr lang="en-US" altLang="zh-TW" dirty="0" smtClean="0"/>
              <a:t>Title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742950" lvl="1" indent="-285750">
              <a:buBlip>
                <a:blip r:embed="rId4"/>
              </a:buBlip>
            </a:pPr>
            <a:r>
              <a:rPr lang="zh-TW" altLang="en-US" dirty="0"/>
              <a:t>節點標題</a:t>
            </a:r>
            <a:r>
              <a:rPr lang="zh-TW" altLang="en-US" dirty="0" smtClean="0"/>
              <a:t>文字</a:t>
            </a:r>
            <a:endParaRPr lang="en-US" altLang="zh-TW" dirty="0" smtClean="0"/>
          </a:p>
          <a:p>
            <a:pPr marL="285750" indent="-285750">
              <a:buBlip>
                <a:blip r:embed="rId3"/>
              </a:buBlip>
            </a:pPr>
            <a:r>
              <a:rPr lang="en-US" altLang="zh-TW" dirty="0" smtClean="0"/>
              <a:t>Description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742950" lvl="1" indent="-285750">
              <a:buBlip>
                <a:blip r:embed="rId4"/>
              </a:buBlip>
            </a:pPr>
            <a:r>
              <a:rPr lang="zh-TW" altLang="en-US" dirty="0"/>
              <a:t>滑鼠</a:t>
            </a:r>
            <a:r>
              <a:rPr lang="zh-TW" altLang="en-US" dirty="0" smtClean="0"/>
              <a:t>移到節點時的顯示文字</a:t>
            </a:r>
            <a:endParaRPr lang="en-US" altLang="zh-TW" dirty="0" smtClean="0"/>
          </a:p>
          <a:p>
            <a:pPr marL="742950" lvl="1" indent="-285750">
              <a:buBlip>
                <a:blip r:embed="rId4"/>
              </a:buBlip>
            </a:pPr>
            <a:endParaRPr lang="en-US" altLang="zh-TW" dirty="0"/>
          </a:p>
          <a:p>
            <a:pPr marL="285750" indent="-285750">
              <a:buBlip>
                <a:blip r:embed="rId3"/>
              </a:buBlip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03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SiteMapDatasource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1857634" cy="4077269"/>
          </a:xfrm>
        </p:spPr>
      </p:pic>
      <p:sp>
        <p:nvSpPr>
          <p:cNvPr id="5" name="圓角矩形 4"/>
          <p:cNvSpPr/>
          <p:nvPr/>
        </p:nvSpPr>
        <p:spPr>
          <a:xfrm>
            <a:off x="467544" y="2276872"/>
            <a:ext cx="2160240" cy="288032"/>
          </a:xfrm>
          <a:prstGeom prst="roundRect">
            <a:avLst/>
          </a:prstGeom>
          <a:noFill/>
          <a:ln w="57150">
            <a:solidFill>
              <a:srgbClr val="EA3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55576" y="5085184"/>
            <a:ext cx="1512168" cy="288032"/>
          </a:xfrm>
          <a:prstGeom prst="roundRect">
            <a:avLst/>
          </a:prstGeom>
          <a:noFill/>
          <a:ln w="57150">
            <a:solidFill>
              <a:srgbClr val="EA3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140968"/>
            <a:ext cx="473458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40" y="4509120"/>
            <a:ext cx="2181530" cy="192431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14" y="2135895"/>
            <a:ext cx="2164204" cy="1512168"/>
          </a:xfrm>
        </p:spPr>
      </p:pic>
      <p:sp>
        <p:nvSpPr>
          <p:cNvPr id="5" name="圓角矩形 4"/>
          <p:cNvSpPr/>
          <p:nvPr/>
        </p:nvSpPr>
        <p:spPr>
          <a:xfrm>
            <a:off x="4281986" y="2855975"/>
            <a:ext cx="345638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會自動尋找</a:t>
            </a:r>
            <a:r>
              <a:rPr lang="en-US" altLang="zh-TW" b="1" dirty="0" err="1" smtClean="0">
                <a:solidFill>
                  <a:srgbClr val="FF0000"/>
                </a:solidFill>
              </a:rPr>
              <a:t>Web.siteMap</a:t>
            </a:r>
            <a:r>
              <a:rPr lang="zh-TW" altLang="en-US" b="1" dirty="0" smtClean="0">
                <a:solidFill>
                  <a:srgbClr val="FF0000"/>
                </a:solidFill>
              </a:rPr>
              <a:t>檔案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3705922" y="3144007"/>
            <a:ext cx="720080" cy="1440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6"/>
          <a:stretch/>
        </p:blipFill>
        <p:spPr>
          <a:xfrm>
            <a:off x="1672253" y="4821385"/>
            <a:ext cx="3519310" cy="5105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0000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向下箭號 8"/>
          <p:cNvSpPr/>
          <p:nvPr/>
        </p:nvSpPr>
        <p:spPr>
          <a:xfrm>
            <a:off x="2608894" y="3514933"/>
            <a:ext cx="107105" cy="131733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上彎箭號 9"/>
          <p:cNvSpPr/>
          <p:nvPr/>
        </p:nvSpPr>
        <p:spPr>
          <a:xfrm rot="10800000">
            <a:off x="2409778" y="2891134"/>
            <a:ext cx="195603" cy="1944216"/>
          </a:xfrm>
          <a:prstGeom prst="bentUpArrow">
            <a:avLst>
              <a:gd name="adj1" fmla="val 21221"/>
              <a:gd name="adj2" fmla="val 2500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121746" y="39780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搭配專屬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6200000">
            <a:off x="4273288" y="3887997"/>
            <a:ext cx="1446242" cy="39030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6372200" y="3441157"/>
            <a:ext cx="288032" cy="136511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516216" y="39770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必須放在根目錄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652120" y="5877272"/>
            <a:ext cx="2086250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3886200" cy="4495800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132856"/>
            <a:ext cx="3286584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2465</TotalTime>
  <Words>204</Words>
  <Application>Microsoft Office PowerPoint</Application>
  <PresentationFormat>如螢幕大小 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Tw Cen MT</vt:lpstr>
      <vt:lpstr>Wingdings</vt:lpstr>
      <vt:lpstr>Wingdings 2</vt:lpstr>
      <vt:lpstr>中庸</vt:lpstr>
      <vt:lpstr>  巡覽控制項 Meun、 Treeview、SiteMapPath</vt:lpstr>
      <vt:lpstr>兩大功能</vt:lpstr>
      <vt:lpstr>加入Web.Sitemap檔</vt:lpstr>
      <vt:lpstr>Web.Sitemap檔案解析</vt:lpstr>
      <vt:lpstr>Web.Sitemap檔案解析</vt:lpstr>
      <vt:lpstr>Web.Sitemap檔案解析</vt:lpstr>
      <vt:lpstr>SiteMapDatasource控制項</vt:lpstr>
      <vt:lpstr>範例</vt:lpstr>
      <vt:lpstr>範例</vt:lpstr>
      <vt:lpstr>Case Study (1)：動態變更巡覽內容與.sitemap檔</vt:lpstr>
      <vt:lpstr>Case Study (1)：動態變更巡覽內容與.sitemap檔</vt:lpstr>
      <vt:lpstr>Case Study (1)：動態變更巡覽內容與.sitemap檔</vt:lpstr>
      <vt:lpstr>Case Study (1)：動態變更巡覽內容與.sitemap檔</vt:lpstr>
      <vt:lpstr>Case Study (1)：動態變更巡覽內容與.sitemap檔</vt:lpstr>
      <vt:lpstr>Case Study (1)：動態變更巡覽內容與.sitemap檔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巡覽控制項 Meun、 Treeview、SiteMapPath</dc:title>
  <dc:creator>薛智誠</dc:creator>
  <cp:lastModifiedBy>Windows 使用者</cp:lastModifiedBy>
  <cp:revision>17</cp:revision>
  <dcterms:created xsi:type="dcterms:W3CDTF">2018-06-06T08:40:06Z</dcterms:created>
  <dcterms:modified xsi:type="dcterms:W3CDTF">2018-06-22T04:26:43Z</dcterms:modified>
</cp:coreProperties>
</file>