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55"/>
  </p:notesMasterIdLst>
  <p:handoutMasterIdLst>
    <p:handoutMasterId r:id="rId56"/>
  </p:handoutMasterIdLst>
  <p:sldIdLst>
    <p:sldId id="256" r:id="rId2"/>
    <p:sldId id="257" r:id="rId3"/>
    <p:sldId id="258" r:id="rId4"/>
    <p:sldId id="259" r:id="rId5"/>
    <p:sldId id="260" r:id="rId6"/>
    <p:sldId id="261" r:id="rId7"/>
    <p:sldId id="262" r:id="rId8"/>
    <p:sldId id="264" r:id="rId9"/>
    <p:sldId id="266" r:id="rId10"/>
    <p:sldId id="265" r:id="rId11"/>
    <p:sldId id="268" r:id="rId12"/>
    <p:sldId id="269" r:id="rId13"/>
    <p:sldId id="270" r:id="rId14"/>
    <p:sldId id="272" r:id="rId15"/>
    <p:sldId id="271" r:id="rId16"/>
    <p:sldId id="273" r:id="rId17"/>
    <p:sldId id="304" r:id="rId18"/>
    <p:sldId id="274" r:id="rId19"/>
    <p:sldId id="303" r:id="rId20"/>
    <p:sldId id="305" r:id="rId21"/>
    <p:sldId id="306" r:id="rId22"/>
    <p:sldId id="307" r:id="rId23"/>
    <p:sldId id="308" r:id="rId24"/>
    <p:sldId id="309" r:id="rId25"/>
    <p:sldId id="311" r:id="rId26"/>
    <p:sldId id="314" r:id="rId27"/>
    <p:sldId id="315" r:id="rId28"/>
    <p:sldId id="316" r:id="rId29"/>
    <p:sldId id="317" r:id="rId30"/>
    <p:sldId id="318" r:id="rId31"/>
    <p:sldId id="319" r:id="rId32"/>
    <p:sldId id="275" r:id="rId33"/>
    <p:sldId id="276" r:id="rId34"/>
    <p:sldId id="278" r:id="rId35"/>
    <p:sldId id="280" r:id="rId36"/>
    <p:sldId id="281" r:id="rId37"/>
    <p:sldId id="282" r:id="rId38"/>
    <p:sldId id="283" r:id="rId39"/>
    <p:sldId id="293" r:id="rId40"/>
    <p:sldId id="294" r:id="rId41"/>
    <p:sldId id="295" r:id="rId42"/>
    <p:sldId id="296" r:id="rId43"/>
    <p:sldId id="297" r:id="rId44"/>
    <p:sldId id="298" r:id="rId45"/>
    <p:sldId id="299" r:id="rId46"/>
    <p:sldId id="300" r:id="rId47"/>
    <p:sldId id="301" r:id="rId48"/>
    <p:sldId id="302" r:id="rId49"/>
    <p:sldId id="322" r:id="rId50"/>
    <p:sldId id="323" r:id="rId51"/>
    <p:sldId id="324" r:id="rId52"/>
    <p:sldId id="325" r:id="rId53"/>
    <p:sldId id="326" r:id="rId54"/>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CC99"/>
    <a:srgbClr val="800080"/>
    <a:srgbClr val="990099"/>
    <a:srgbClr val="FFFFCC"/>
    <a:srgbClr val="FFFF99"/>
    <a:srgbClr val="FF3300"/>
    <a:srgbClr val="090A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3" autoAdjust="0"/>
    <p:restoredTop sz="96415" autoAdjust="0"/>
  </p:normalViewPr>
  <p:slideViewPr>
    <p:cSldViewPr showGuides="1">
      <p:cViewPr varScale="1">
        <p:scale>
          <a:sx n="112" d="100"/>
          <a:sy n="112" d="100"/>
        </p:scale>
        <p:origin x="732" y="60"/>
      </p:cViewPr>
      <p:guideLst>
        <p:guide orient="horz" pos="2160"/>
        <p:guide pos="2880"/>
      </p:guideLst>
    </p:cSldViewPr>
  </p:slideViewPr>
  <p:outlineViewPr>
    <p:cViewPr>
      <p:scale>
        <a:sx n="33" d="100"/>
        <a:sy n="33" d="100"/>
      </p:scale>
      <p:origin x="0" y="-24628"/>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38" d="100"/>
          <a:sy n="38" d="100"/>
        </p:scale>
        <p:origin x="-15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0.xml"/><Relationship Id="rId1" Type="http://schemas.openxmlformats.org/officeDocument/2006/relationships/slide" Target="slides/slide8.xml"/><Relationship Id="rId5" Type="http://schemas.openxmlformats.org/officeDocument/2006/relationships/slide" Target="slides/slide33.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a:latin typeface="Times New Roman" panose="02020603050405020304" pitchFamily="18" charset="0"/>
              </a:defRPr>
            </a:lvl1pPr>
          </a:lstStyle>
          <a:p>
            <a:pPr>
              <a:defRPr/>
            </a:pPr>
            <a:endParaRPr lang="en-US" altLang="zh-TW"/>
          </a:p>
        </p:txBody>
      </p:sp>
      <p:sp>
        <p:nvSpPr>
          <p:cNvPr id="706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a:latin typeface="Times New Roman" panose="02020603050405020304" pitchFamily="18" charset="0"/>
              </a:defRPr>
            </a:lvl1pPr>
          </a:lstStyle>
          <a:p>
            <a:pPr>
              <a:defRPr/>
            </a:pPr>
            <a:endParaRPr lang="en-US" altLang="zh-TW"/>
          </a:p>
        </p:txBody>
      </p:sp>
      <p:sp>
        <p:nvSpPr>
          <p:cNvPr id="7066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latin typeface="Times New Roman" panose="02020603050405020304" pitchFamily="18" charset="0"/>
              </a:defRPr>
            </a:lvl1pPr>
          </a:lstStyle>
          <a:p>
            <a:pPr>
              <a:defRPr/>
            </a:pPr>
            <a:endParaRPr lang="en-US" altLang="zh-TW"/>
          </a:p>
        </p:txBody>
      </p:sp>
      <p:sp>
        <p:nvSpPr>
          <p:cNvPr id="7066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a:latin typeface="Times New Roman" panose="02020603050405020304" pitchFamily="18" charset="0"/>
              </a:defRPr>
            </a:lvl1pPr>
          </a:lstStyle>
          <a:p>
            <a:pPr>
              <a:defRPr/>
            </a:pPr>
            <a:fld id="{35523DEA-5E44-486F-B73D-EC0B5BB1D687}"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a:latin typeface="Times New Roman" panose="02020603050405020304" pitchFamily="18" charset="0"/>
              </a:defRPr>
            </a:lvl1pPr>
          </a:lstStyle>
          <a:p>
            <a:pPr>
              <a:defRPr/>
            </a:pPr>
            <a:endParaRPr lang="en-US" altLang="zh-TW"/>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a:latin typeface="Times New Roman" panose="02020603050405020304" pitchFamily="18" charset="0"/>
              </a:defRPr>
            </a:lvl1pPr>
          </a:lstStyle>
          <a:p>
            <a:pPr>
              <a:defRPr/>
            </a:pPr>
            <a:endParaRPr lang="en-US" altLang="zh-TW"/>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latin typeface="Times New Roman" panose="02020603050405020304" pitchFamily="18" charset="0"/>
              </a:defRPr>
            </a:lvl1pPr>
          </a:lstStyle>
          <a:p>
            <a:pPr>
              <a:defRPr/>
            </a:pPr>
            <a:endParaRPr lang="en-US" altLang="zh-TW"/>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a:latin typeface="Times New Roman" panose="02020603050405020304" pitchFamily="18" charset="0"/>
              </a:defRPr>
            </a:lvl1pPr>
          </a:lstStyle>
          <a:p>
            <a:pPr>
              <a:defRPr/>
            </a:pPr>
            <a:fld id="{392D40A1-C5C8-4D48-B8E0-5C199F0A05B8}"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0B659382-4FEC-44C1-93D0-422AF24608A7}" type="slidenum">
              <a:rPr lang="en-US" altLang="zh-TW" sz="1200" baseline="0" smtClean="0">
                <a:latin typeface="Times New Roman" panose="02020603050405020304" pitchFamily="18" charset="0"/>
              </a:rPr>
              <a:pPr/>
              <a:t>1</a:t>
            </a:fld>
            <a:endParaRPr lang="en-US" altLang="zh-TW" sz="1200" baseline="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BCC6E49-FF1F-423F-9BA0-A8BFC8567269}" type="slidenum">
              <a:rPr lang="en-US" altLang="zh-TW" sz="1200" baseline="0" smtClean="0">
                <a:latin typeface="Times New Roman" panose="02020603050405020304" pitchFamily="18" charset="0"/>
              </a:rPr>
              <a:pPr/>
              <a:t>10</a:t>
            </a:fld>
            <a:endParaRPr lang="en-US" altLang="zh-TW" sz="1200" baseline="0"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478FB22-AB29-436B-9A05-F4922CA72FEA}" type="slidenum">
              <a:rPr lang="en-US" altLang="zh-TW" sz="1200" baseline="0" smtClean="0">
                <a:latin typeface="Times New Roman" panose="02020603050405020304" pitchFamily="18" charset="0"/>
              </a:rPr>
              <a:pPr/>
              <a:t>11</a:t>
            </a:fld>
            <a:endParaRPr lang="en-US" altLang="zh-TW" sz="1200" baseline="0"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B8709241-1B12-4807-938D-002B55A75099}" type="slidenum">
              <a:rPr lang="en-US" altLang="zh-TW" sz="1200" baseline="0" smtClean="0">
                <a:latin typeface="Times New Roman" panose="02020603050405020304" pitchFamily="18" charset="0"/>
              </a:rPr>
              <a:pPr/>
              <a:t>12</a:t>
            </a:fld>
            <a:endParaRPr lang="en-US" altLang="zh-TW" sz="1200" baseline="0"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42D42AA-296C-4DCB-81A4-78D9AFE1C63E}" type="slidenum">
              <a:rPr lang="en-US" altLang="zh-TW" sz="1200" baseline="0" smtClean="0">
                <a:latin typeface="Times New Roman" panose="02020603050405020304" pitchFamily="18" charset="0"/>
              </a:rPr>
              <a:pPr/>
              <a:t>13</a:t>
            </a:fld>
            <a:endParaRPr lang="en-US" altLang="zh-TW" sz="1200" baseline="0"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5A85254-D822-4CC3-9988-C692B1513886}" type="slidenum">
              <a:rPr lang="en-US" altLang="zh-TW" sz="1200" baseline="0" smtClean="0">
                <a:latin typeface="Times New Roman" panose="02020603050405020304" pitchFamily="18" charset="0"/>
              </a:rPr>
              <a:pPr/>
              <a:t>14</a:t>
            </a:fld>
            <a:endParaRPr lang="en-US" altLang="zh-TW" sz="1200" baseline="0"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FE0E13A-E4E1-4D00-8BC2-862342320124}" type="slidenum">
              <a:rPr lang="en-US" altLang="zh-TW" sz="1200" baseline="0" smtClean="0">
                <a:latin typeface="Times New Roman" panose="02020603050405020304" pitchFamily="18" charset="0"/>
              </a:rPr>
              <a:pPr/>
              <a:t>15</a:t>
            </a:fld>
            <a:endParaRPr lang="en-US" altLang="zh-TW" sz="1200" baseline="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45B2666-58E9-4DAD-A6BE-4F40455BA187}" type="slidenum">
              <a:rPr lang="en-US" altLang="zh-TW" sz="1200" baseline="0" smtClean="0">
                <a:latin typeface="Times New Roman" panose="02020603050405020304" pitchFamily="18" charset="0"/>
              </a:rPr>
              <a:pPr/>
              <a:t>16</a:t>
            </a:fld>
            <a:endParaRPr lang="en-US" altLang="zh-TW" sz="1200" baseline="0"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528978B-0A77-4939-BC5B-799CB082AAC2}" type="slidenum">
              <a:rPr lang="en-US" altLang="zh-TW" sz="1200" baseline="0" smtClean="0">
                <a:latin typeface="Times New Roman" panose="02020603050405020304" pitchFamily="18" charset="0"/>
              </a:rPr>
              <a:pPr/>
              <a:t>18</a:t>
            </a:fld>
            <a:endParaRPr lang="en-US" altLang="zh-TW" sz="1200" baseline="0"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B43C899-5D63-45C8-B5C1-0CE4BAA55683}" type="slidenum">
              <a:rPr lang="en-US" altLang="zh-TW" sz="1200" baseline="0" smtClean="0">
                <a:latin typeface="Times New Roman" panose="02020603050405020304" pitchFamily="18" charset="0"/>
              </a:rPr>
              <a:pPr/>
              <a:t>26</a:t>
            </a:fld>
            <a:endParaRPr lang="en-US" altLang="zh-TW" sz="1200" baseline="0"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7314340-63E5-4837-87F7-040F8670FBD3}" type="slidenum">
              <a:rPr lang="en-US" altLang="zh-TW" sz="1200" baseline="0" smtClean="0">
                <a:latin typeface="Times New Roman" panose="02020603050405020304" pitchFamily="18" charset="0"/>
              </a:rPr>
              <a:pPr/>
              <a:t>27</a:t>
            </a:fld>
            <a:endParaRPr lang="en-US" altLang="zh-TW" sz="1200" baseline="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89E234A-F275-42F3-98DE-B8C29849574D}" type="slidenum">
              <a:rPr lang="en-US" altLang="zh-TW" sz="1200" baseline="0" smtClean="0">
                <a:latin typeface="Times New Roman" panose="02020603050405020304" pitchFamily="18" charset="0"/>
              </a:rPr>
              <a:pPr/>
              <a:t>2</a:t>
            </a:fld>
            <a:endParaRPr lang="en-US" altLang="zh-TW" sz="1200" baseline="0"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77DE6D3-3DB9-47C9-9913-6B8A2367A9A5}" type="slidenum">
              <a:rPr lang="en-US" altLang="zh-TW" sz="1200" baseline="0" smtClean="0">
                <a:latin typeface="Times New Roman" panose="02020603050405020304" pitchFamily="18" charset="0"/>
              </a:rPr>
              <a:pPr/>
              <a:t>28</a:t>
            </a:fld>
            <a:endParaRPr lang="en-US" altLang="zh-TW" sz="1200" baseline="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DAB0EAB-4DC3-4CD1-A03E-E83B58BF89CF}" type="slidenum">
              <a:rPr lang="en-US" altLang="zh-TW" sz="1200" baseline="0" smtClean="0">
                <a:latin typeface="Times New Roman" panose="02020603050405020304" pitchFamily="18" charset="0"/>
              </a:rPr>
              <a:pPr/>
              <a:t>29</a:t>
            </a:fld>
            <a:endParaRPr lang="en-US" altLang="zh-TW" sz="1200" baseline="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BE8D2DC-FF61-42C1-BE27-DE7461644C49}" type="slidenum">
              <a:rPr lang="en-US" altLang="zh-TW" sz="1200" baseline="0" smtClean="0">
                <a:latin typeface="Times New Roman" panose="02020603050405020304" pitchFamily="18" charset="0"/>
              </a:rPr>
              <a:pPr/>
              <a:t>30</a:t>
            </a:fld>
            <a:endParaRPr lang="en-US" altLang="zh-TW" sz="1200" baseline="0"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C7A93EF-CDB7-4F8B-B7FF-785F261E7572}" type="slidenum">
              <a:rPr lang="en-US" altLang="zh-TW" sz="1200" baseline="0" smtClean="0">
                <a:latin typeface="Times New Roman" panose="02020603050405020304" pitchFamily="18" charset="0"/>
              </a:rPr>
              <a:pPr/>
              <a:t>31</a:t>
            </a:fld>
            <a:endParaRPr lang="en-US" altLang="zh-TW" sz="1200" baseline="0"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C56E049-9937-4786-96DA-409733BA553A}" type="slidenum">
              <a:rPr lang="en-US" altLang="zh-TW" sz="1200" baseline="0" smtClean="0">
                <a:latin typeface="Times New Roman" panose="02020603050405020304" pitchFamily="18" charset="0"/>
              </a:rPr>
              <a:pPr/>
              <a:t>32</a:t>
            </a:fld>
            <a:endParaRPr lang="en-US" altLang="zh-TW" sz="1200" baseline="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6F8872E-5BF8-4177-BDBC-BC50E0A82AEC}" type="slidenum">
              <a:rPr lang="en-US" altLang="zh-TW" sz="1200" baseline="0" smtClean="0">
                <a:latin typeface="Times New Roman" panose="02020603050405020304" pitchFamily="18" charset="0"/>
              </a:rPr>
              <a:pPr/>
              <a:t>33</a:t>
            </a:fld>
            <a:endParaRPr lang="en-US" altLang="zh-TW" sz="1200" baseline="0"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544B738-CCAE-4E2B-A146-72030D80DCC6}" type="slidenum">
              <a:rPr lang="en-US" altLang="zh-TW" sz="1200" baseline="0" smtClean="0">
                <a:latin typeface="Times New Roman" panose="02020603050405020304" pitchFamily="18" charset="0"/>
              </a:rPr>
              <a:pPr/>
              <a:t>34</a:t>
            </a:fld>
            <a:endParaRPr lang="en-US" altLang="zh-TW" sz="1200" baseline="0"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D939EB1-ADBA-405F-A31C-EB8C0AF66C6E}" type="slidenum">
              <a:rPr lang="en-US" altLang="zh-TW" sz="1200" baseline="0" smtClean="0">
                <a:latin typeface="Times New Roman" panose="02020603050405020304" pitchFamily="18" charset="0"/>
              </a:rPr>
              <a:pPr/>
              <a:t>35</a:t>
            </a:fld>
            <a:endParaRPr lang="en-US" altLang="zh-TW" sz="1200" baseline="0"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EF9DE01-5943-4674-BFAB-A9BF3CC4A18F}" type="slidenum">
              <a:rPr lang="en-US" altLang="zh-TW" sz="1200" baseline="0" smtClean="0">
                <a:latin typeface="Times New Roman" panose="02020603050405020304" pitchFamily="18" charset="0"/>
              </a:rPr>
              <a:pPr/>
              <a:t>36</a:t>
            </a:fld>
            <a:endParaRPr lang="en-US" altLang="zh-TW" sz="1200" baseline="0"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1815D75-A18D-431C-8B12-37A15CB5246E}" type="slidenum">
              <a:rPr lang="en-US" altLang="zh-TW" sz="1200" baseline="0" smtClean="0">
                <a:latin typeface="Times New Roman" panose="02020603050405020304" pitchFamily="18" charset="0"/>
              </a:rPr>
              <a:pPr/>
              <a:t>37</a:t>
            </a:fld>
            <a:endParaRPr lang="en-US" altLang="zh-TW" sz="1200" baseline="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9405AAB-3AC5-4E8A-8580-7A23577497FA}" type="slidenum">
              <a:rPr lang="en-US" altLang="zh-TW" sz="1200" baseline="0" smtClean="0">
                <a:latin typeface="Times New Roman" panose="02020603050405020304" pitchFamily="18" charset="0"/>
              </a:rPr>
              <a:pPr/>
              <a:t>3</a:t>
            </a:fld>
            <a:endParaRPr lang="en-US" altLang="zh-TW" sz="1200" baseline="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1B4D4DE-272D-44CA-A72B-780CB23DE725}" type="slidenum">
              <a:rPr lang="en-US" altLang="zh-TW" sz="1200" baseline="0" smtClean="0">
                <a:latin typeface="Times New Roman" panose="02020603050405020304" pitchFamily="18" charset="0"/>
              </a:rPr>
              <a:pPr/>
              <a:t>38</a:t>
            </a:fld>
            <a:endParaRPr lang="en-US" altLang="zh-TW" sz="1200" baseline="0"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0530FC4C-30C6-49F5-9A2B-3BF483E8663A}" type="slidenum">
              <a:rPr lang="en-US" altLang="zh-TW" sz="1200" baseline="0" smtClean="0">
                <a:latin typeface="Times New Roman" panose="02020603050405020304" pitchFamily="18" charset="0"/>
              </a:rPr>
              <a:pPr/>
              <a:t>39</a:t>
            </a:fld>
            <a:endParaRPr lang="en-US" altLang="zh-TW" sz="1200" baseline="0"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E7C2247-AB27-4989-84AA-85B2368A57A1}" type="slidenum">
              <a:rPr lang="en-US" altLang="zh-TW" sz="1200" baseline="0" smtClean="0">
                <a:latin typeface="Times New Roman" panose="02020603050405020304" pitchFamily="18" charset="0"/>
              </a:rPr>
              <a:pPr/>
              <a:t>40</a:t>
            </a:fld>
            <a:endParaRPr lang="en-US" altLang="zh-TW" sz="1200" baseline="0"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33A28CC-1A2E-4E97-92CA-495FB6FC92D2}" type="slidenum">
              <a:rPr lang="en-US" altLang="zh-TW" sz="1200" baseline="0" smtClean="0">
                <a:latin typeface="Times New Roman" panose="02020603050405020304" pitchFamily="18" charset="0"/>
              </a:rPr>
              <a:pPr/>
              <a:t>41</a:t>
            </a:fld>
            <a:endParaRPr lang="en-US" altLang="zh-TW" sz="1200" baseline="0" smtClean="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0D0EAFB4-2DDD-4E87-BBC9-302F6C18019B}" type="slidenum">
              <a:rPr lang="en-US" altLang="zh-TW" sz="1200" baseline="0" smtClean="0">
                <a:latin typeface="Times New Roman" panose="02020603050405020304" pitchFamily="18" charset="0"/>
              </a:rPr>
              <a:pPr/>
              <a:t>42</a:t>
            </a:fld>
            <a:endParaRPr lang="en-US" altLang="zh-TW" sz="1200" baseline="0" smtClean="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52E2CE7-B222-495A-9E6A-B722A83BC565}" type="slidenum">
              <a:rPr lang="en-US" altLang="zh-TW" sz="1200" baseline="0" smtClean="0">
                <a:latin typeface="Times New Roman" panose="02020603050405020304" pitchFamily="18" charset="0"/>
              </a:rPr>
              <a:pPr/>
              <a:t>43</a:t>
            </a:fld>
            <a:endParaRPr lang="en-US" altLang="zh-TW" sz="1200" baseline="0"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BDCA3E7E-40EF-4F9D-AEB3-B8872173417E}" type="slidenum">
              <a:rPr lang="en-US" altLang="zh-TW" sz="1200" baseline="0" smtClean="0">
                <a:latin typeface="Times New Roman" panose="02020603050405020304" pitchFamily="18" charset="0"/>
              </a:rPr>
              <a:pPr/>
              <a:t>44</a:t>
            </a:fld>
            <a:endParaRPr lang="en-US" altLang="zh-TW" sz="1200" baseline="0" smtClean="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0AB9132-4A1D-4231-A087-0C04CE64D046}" type="slidenum">
              <a:rPr lang="en-US" altLang="zh-TW" sz="1200" baseline="0" smtClean="0">
                <a:latin typeface="Times New Roman" panose="02020603050405020304" pitchFamily="18" charset="0"/>
              </a:rPr>
              <a:pPr/>
              <a:t>45</a:t>
            </a:fld>
            <a:endParaRPr lang="en-US" altLang="zh-TW" sz="1200" baseline="0" smtClean="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4D59DDD-7450-4A0C-9C43-C2AB289FC9DF}" type="slidenum">
              <a:rPr lang="en-US" altLang="zh-TW" sz="1200" baseline="0" smtClean="0">
                <a:latin typeface="Times New Roman" panose="02020603050405020304" pitchFamily="18" charset="0"/>
              </a:rPr>
              <a:pPr/>
              <a:t>46</a:t>
            </a:fld>
            <a:endParaRPr lang="en-US" altLang="zh-TW" sz="1200" baseline="0" smtClean="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E1E56AD-9876-4F8D-A8C3-9AA94EF6FA6F}" type="slidenum">
              <a:rPr lang="en-US" altLang="zh-TW" sz="1200" baseline="0" smtClean="0">
                <a:latin typeface="Times New Roman" panose="02020603050405020304" pitchFamily="18" charset="0"/>
              </a:rPr>
              <a:pPr/>
              <a:t>47</a:t>
            </a:fld>
            <a:endParaRPr lang="en-US" altLang="zh-TW" sz="1200" baseline="0" smtClean="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99D4139-7250-4B48-9B96-C9C87262C02F}" type="slidenum">
              <a:rPr lang="en-US" altLang="zh-TW" sz="1200" baseline="0" smtClean="0">
                <a:latin typeface="Times New Roman" panose="02020603050405020304" pitchFamily="18" charset="0"/>
              </a:rPr>
              <a:pPr/>
              <a:t>4</a:t>
            </a:fld>
            <a:endParaRPr lang="en-US" altLang="zh-TW" sz="1200" baseline="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E5BF9D39-C114-4AE4-B3B9-C21C983350B8}" type="slidenum">
              <a:rPr lang="en-US" altLang="zh-TW" sz="1200" baseline="0" smtClean="0">
                <a:latin typeface="Times New Roman" panose="02020603050405020304" pitchFamily="18" charset="0"/>
              </a:rPr>
              <a:pPr/>
              <a:t>48</a:t>
            </a:fld>
            <a:endParaRPr lang="en-US" altLang="zh-TW" sz="1200" baseline="0" smtClean="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E4C9752-C756-474E-8638-753460A2F58C}" type="slidenum">
              <a:rPr lang="en-US" altLang="zh-TW" sz="1200" baseline="0" smtClean="0">
                <a:latin typeface="Times New Roman" panose="02020603050405020304" pitchFamily="18" charset="0"/>
              </a:rPr>
              <a:pPr/>
              <a:t>5</a:t>
            </a:fld>
            <a:endParaRPr lang="en-US" altLang="zh-TW" sz="1200" baseline="0"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BDAA620-92DF-4215-8A28-9EC348501758}" type="slidenum">
              <a:rPr lang="en-US" altLang="zh-TW" sz="1200" baseline="0" smtClean="0">
                <a:latin typeface="Times New Roman" panose="02020603050405020304" pitchFamily="18" charset="0"/>
              </a:rPr>
              <a:pPr/>
              <a:t>6</a:t>
            </a:fld>
            <a:endParaRPr lang="en-US" altLang="zh-TW" sz="1200" baseline="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BD0B7E1B-95F8-4F63-85BC-F07CDDFEDDB7}" type="slidenum">
              <a:rPr lang="en-US" altLang="zh-TW" sz="1200" baseline="0" smtClean="0">
                <a:latin typeface="Times New Roman" panose="02020603050405020304" pitchFamily="18" charset="0"/>
              </a:rPr>
              <a:pPr/>
              <a:t>7</a:t>
            </a:fld>
            <a:endParaRPr lang="en-US" altLang="zh-TW" sz="1200" baseline="0"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1D786EB-F22C-4818-898C-A028F804D44E}" type="slidenum">
              <a:rPr lang="en-US" altLang="zh-TW" sz="1200" baseline="0" smtClean="0">
                <a:latin typeface="Times New Roman" panose="02020603050405020304" pitchFamily="18" charset="0"/>
              </a:rPr>
              <a:pPr/>
              <a:t>8</a:t>
            </a:fld>
            <a:endParaRPr lang="en-US" altLang="zh-TW" sz="1200" baseline="0"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219DA14-4FE4-44E6-A851-721B98832B42}" type="slidenum">
              <a:rPr lang="en-US" altLang="zh-TW" sz="1200" baseline="0" smtClean="0">
                <a:latin typeface="Times New Roman" panose="02020603050405020304" pitchFamily="18" charset="0"/>
              </a:rPr>
              <a:pPr/>
              <a:t>9</a:t>
            </a:fld>
            <a:endParaRPr lang="en-US" altLang="zh-TW" sz="1200" baseline="0"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010966" y="165020"/>
            <a:ext cx="7020314" cy="2263258"/>
          </a:xfrm>
        </p:spPr>
        <p:txBody>
          <a:bodyPr anchor="b">
            <a:normAutofit/>
          </a:bodyPr>
          <a:lstStyle>
            <a:lvl1pPr algn="ctr" latinLnBrk="0">
              <a:defRPr lang="zh-TW" sz="4950"/>
            </a:lvl1pPr>
          </a:lstStyle>
          <a:p>
            <a:r>
              <a:rPr lang="zh-TW" altLang="en-US" smtClean="0"/>
              <a:t>按一下以編輯母片標題樣式</a:t>
            </a:r>
            <a:endParaRPr lang="zh-TW" dirty="0"/>
          </a:p>
        </p:txBody>
      </p:sp>
      <p:sp>
        <p:nvSpPr>
          <p:cNvPr id="3" name="副標題 2"/>
          <p:cNvSpPr>
            <a:spLocks noGrp="1"/>
          </p:cNvSpPr>
          <p:nvPr>
            <p:ph type="subTitle" idx="1"/>
          </p:nvPr>
        </p:nvSpPr>
        <p:spPr>
          <a:xfrm>
            <a:off x="2927497" y="2476917"/>
            <a:ext cx="5187252" cy="1771600"/>
          </a:xfrm>
        </p:spPr>
        <p:txBody>
          <a:bodyPr>
            <a:normAutofit/>
          </a:bodyPr>
          <a:lstStyle>
            <a:lvl1pPr marL="0" indent="0" algn="ctr" latinLnBrk="0">
              <a:spcBef>
                <a:spcPts val="0"/>
              </a:spcBef>
              <a:buNone/>
              <a:defRPr lang="zh-TW" sz="3600" cap="none" baseline="0">
                <a:solidFill>
                  <a:schemeClr val="tx1">
                    <a:lumMod val="75000"/>
                    <a:lumOff val="25000"/>
                  </a:schemeClr>
                </a:solidFill>
              </a:defRPr>
            </a:lvl1pPr>
            <a:lvl2pPr marL="342900" indent="0" algn="ctr" latinLnBrk="0">
              <a:buNone/>
              <a:defRPr lang="zh-TW" sz="2100"/>
            </a:lvl2pPr>
            <a:lvl3pPr marL="685800" indent="0" algn="ctr" latinLnBrk="0">
              <a:buNone/>
              <a:defRPr lang="zh-TW" sz="1800"/>
            </a:lvl3pPr>
            <a:lvl4pPr marL="1028700" indent="0" algn="ctr" latinLnBrk="0">
              <a:buNone/>
              <a:defRPr lang="zh-TW" sz="1500"/>
            </a:lvl4pPr>
            <a:lvl5pPr marL="1371600" indent="0" algn="ctr" latinLnBrk="0">
              <a:buNone/>
              <a:defRPr lang="zh-TW" sz="1500"/>
            </a:lvl5pPr>
            <a:lvl6pPr marL="1714500" indent="0" algn="ctr" latinLnBrk="0">
              <a:buNone/>
              <a:defRPr lang="zh-TW" sz="1500"/>
            </a:lvl6pPr>
            <a:lvl7pPr marL="2057400" indent="0" algn="ctr" latinLnBrk="0">
              <a:buNone/>
              <a:defRPr lang="zh-TW" sz="1500"/>
            </a:lvl7pPr>
            <a:lvl8pPr marL="2400300" indent="0" algn="ctr" latinLnBrk="0">
              <a:buNone/>
              <a:defRPr lang="zh-TW" sz="1500"/>
            </a:lvl8pPr>
            <a:lvl9pPr marL="2743200" indent="0" algn="ctr" latinLnBrk="0">
              <a:buNone/>
              <a:defRPr lang="zh-TW" sz="1500"/>
            </a:lvl9pPr>
          </a:lstStyle>
          <a:p>
            <a:r>
              <a:rPr lang="zh-TW" altLang="en-US" smtClean="0"/>
              <a:t>按一下以編輯母片副標題樣式</a:t>
            </a:r>
            <a:endParaRPr lang="zh-TW"/>
          </a:p>
        </p:txBody>
      </p:sp>
      <p:grpSp>
        <p:nvGrpSpPr>
          <p:cNvPr id="4" name="群組中 3"/>
          <p:cNvGrpSpPr/>
          <p:nvPr/>
        </p:nvGrpSpPr>
        <p:grpSpPr>
          <a:xfrm rot="248467">
            <a:off x="167673" y="2575408"/>
            <a:ext cx="3516640" cy="2424835"/>
            <a:chOff x="-10068" y="2615721"/>
            <a:chExt cx="5488038" cy="2838132"/>
          </a:xfrm>
        </p:grpSpPr>
        <p:sp>
          <p:nvSpPr>
            <p:cNvPr id="5" name="手繪多邊形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 name="手繪多邊形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 name="手繪多邊形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 name="手繪多邊形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 name="手繪多邊形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 name="手繪多邊形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 name="手繪多邊形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 name="手繪多邊形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 name="手繪多邊形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 name="手繪多邊形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 name="手繪多邊形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 name="手繪多邊形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 name="手繪多邊形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8" name="手繪多邊形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9" name="手繪多邊形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0" name="手繪多邊形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1" name="手繪多邊形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2" name="手繪多邊形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3" name="手繪多邊形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4" name="手繪多邊形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5" name="手繪多邊形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6" name="手繪多邊形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7" name="手繪多邊形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8" name="手繪多邊形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9" name="手繪多邊形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0" name="手繪多邊形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1" name="手繪多邊形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2" name="手繪多邊形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3" name="手繪多邊形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4" name="手繪多邊形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5" name="手繪多邊形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6" name="手繪多邊形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7" name="手繪多邊形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8" name="手繪多邊形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39" name="手繪多邊形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40" name="群組中 39"/>
          <p:cNvGrpSpPr/>
          <p:nvPr/>
        </p:nvGrpSpPr>
        <p:grpSpPr>
          <a:xfrm rot="18988672">
            <a:off x="51418" y="189622"/>
            <a:ext cx="387923" cy="587584"/>
            <a:chOff x="11036616" y="1071278"/>
            <a:chExt cx="1030189" cy="1170315"/>
          </a:xfrm>
        </p:grpSpPr>
        <p:sp>
          <p:nvSpPr>
            <p:cNvPr id="41" name="手繪多邊形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42" name="手繪多邊形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43" name="手繪多邊形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44" name="手繪多邊形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45" name="手繪多邊形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46" name="手繪多邊形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47" name="手繪多邊形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48" name="手繪多邊形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49" name="手繪多邊形 500"/>
          <p:cNvSpPr>
            <a:spLocks/>
          </p:cNvSpPr>
          <p:nvPr/>
        </p:nvSpPr>
        <p:spPr bwMode="auto">
          <a:xfrm>
            <a:off x="2463242" y="4664179"/>
            <a:ext cx="6677183"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68580" tIns="34290" rIns="68580" bIns="34290" numCol="1" anchor="t" anchorCtr="0" compatLnSpc="1">
            <a:prstTxWarp prst="textNoShape">
              <a:avLst/>
            </a:prstTxWarp>
          </a:bodyPr>
          <a:lstStyle/>
          <a:p>
            <a:endParaRPr sz="1800"/>
          </a:p>
        </p:txBody>
      </p:sp>
      <p:grpSp>
        <p:nvGrpSpPr>
          <p:cNvPr id="50" name="群組中 49"/>
          <p:cNvGrpSpPr/>
          <p:nvPr/>
        </p:nvGrpSpPr>
        <p:grpSpPr>
          <a:xfrm>
            <a:off x="8575623" y="6542"/>
            <a:ext cx="509347" cy="712528"/>
            <a:chOff x="11231706" y="127529"/>
            <a:chExt cx="679129" cy="712528"/>
          </a:xfrm>
        </p:grpSpPr>
        <p:sp>
          <p:nvSpPr>
            <p:cNvPr id="51" name="手繪多邊形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52" name="手繪多邊形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53" name="手繪多邊形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54" name="手繪多邊形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55" name="手繪多邊形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56" name="手繪多邊形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57" name="手繪多邊形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58" name="手繪多邊形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59" name="手繪多邊形 413"/>
          <p:cNvSpPr>
            <a:spLocks/>
          </p:cNvSpPr>
          <p:nvPr/>
        </p:nvSpPr>
        <p:spPr bwMode="auto">
          <a:xfrm>
            <a:off x="-17524" y="3007512"/>
            <a:ext cx="9141714"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800"/>
          </a:p>
        </p:txBody>
      </p:sp>
      <p:sp>
        <p:nvSpPr>
          <p:cNvPr id="60" name="手繪多邊形 414"/>
          <p:cNvSpPr>
            <a:spLocks/>
          </p:cNvSpPr>
          <p:nvPr/>
        </p:nvSpPr>
        <p:spPr bwMode="auto">
          <a:xfrm>
            <a:off x="-17524" y="3324747"/>
            <a:ext cx="9141714"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68580" tIns="34290" rIns="68580" bIns="34290" numCol="1" anchor="t" anchorCtr="0" compatLnSpc="1">
            <a:prstTxWarp prst="textNoShape">
              <a:avLst/>
            </a:prstTxWarp>
          </a:bodyPr>
          <a:lstStyle/>
          <a:p>
            <a:endParaRPr sz="1800"/>
          </a:p>
        </p:txBody>
      </p:sp>
      <p:grpSp>
        <p:nvGrpSpPr>
          <p:cNvPr id="61" name="群組中 5"/>
          <p:cNvGrpSpPr>
            <a:grpSpLocks noChangeAspect="1"/>
          </p:cNvGrpSpPr>
          <p:nvPr/>
        </p:nvGrpSpPr>
        <p:grpSpPr bwMode="auto">
          <a:xfrm>
            <a:off x="-1140" y="854146"/>
            <a:ext cx="1411106" cy="2341763"/>
            <a:chOff x="3000" y="1116"/>
            <a:chExt cx="1680" cy="2091"/>
          </a:xfrm>
        </p:grpSpPr>
        <p:sp>
          <p:nvSpPr>
            <p:cNvPr id="62" name="手繪多邊形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3" name="手繪多邊形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4" name="手繪多邊形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5" name="手繪多邊形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6" name="手繪多邊形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7" name="手繪多邊形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8" name="手繪多邊形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69" name="手繪多邊形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0" name="手繪多邊形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1" name="手繪多邊形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2" name="手繪多邊形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3" name="手繪多邊形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4" name="手繪多邊形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5" name="手繪多邊形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6" name="手繪多邊形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7" name="手繪多邊形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8" name="手繪多邊形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79" name="手繪多邊形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0" name="手繪多邊形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81" name="群組中 33"/>
          <p:cNvGrpSpPr>
            <a:grpSpLocks noChangeAspect="1"/>
          </p:cNvGrpSpPr>
          <p:nvPr/>
        </p:nvGrpSpPr>
        <p:grpSpPr bwMode="auto">
          <a:xfrm>
            <a:off x="1286241" y="4544219"/>
            <a:ext cx="1404951" cy="2324202"/>
            <a:chOff x="3359" y="1523"/>
            <a:chExt cx="943" cy="1170"/>
          </a:xfrm>
        </p:grpSpPr>
        <p:sp>
          <p:nvSpPr>
            <p:cNvPr id="82" name="手繪多邊形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3" name="手繪多邊形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4" name="手繪多邊形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5" name="手繪多邊形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6" name="手繪多邊形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87" name="群組中 43"/>
          <p:cNvGrpSpPr>
            <a:grpSpLocks noChangeAspect="1"/>
          </p:cNvGrpSpPr>
          <p:nvPr/>
        </p:nvGrpSpPr>
        <p:grpSpPr bwMode="auto">
          <a:xfrm>
            <a:off x="876300" y="5011047"/>
            <a:ext cx="1122760" cy="1857375"/>
            <a:chOff x="3367" y="1523"/>
            <a:chExt cx="943" cy="1170"/>
          </a:xfrm>
        </p:grpSpPr>
        <p:sp>
          <p:nvSpPr>
            <p:cNvPr id="88"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9"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 name="手繪多邊形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94" name="群組中 93"/>
          <p:cNvGrpSpPr/>
          <p:nvPr/>
        </p:nvGrpSpPr>
        <p:grpSpPr>
          <a:xfrm>
            <a:off x="-16478" y="4350236"/>
            <a:ext cx="1272587" cy="2518186"/>
            <a:chOff x="-3496" y="4350236"/>
            <a:chExt cx="1696783" cy="2518186"/>
          </a:xfrm>
        </p:grpSpPr>
        <p:sp>
          <p:nvSpPr>
            <p:cNvPr id="95" name="手繪多邊形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 name="手繪多邊形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 name="手繪多邊形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 name="手繪多邊形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99" name="群組中 43"/>
          <p:cNvGrpSpPr>
            <a:grpSpLocks noChangeAspect="1"/>
          </p:cNvGrpSpPr>
          <p:nvPr/>
        </p:nvGrpSpPr>
        <p:grpSpPr bwMode="auto">
          <a:xfrm>
            <a:off x="2183502" y="4572471"/>
            <a:ext cx="1387874" cy="2295951"/>
            <a:chOff x="3367" y="1523"/>
            <a:chExt cx="943" cy="1170"/>
          </a:xfrm>
        </p:grpSpPr>
        <p:sp>
          <p:nvSpPr>
            <p:cNvPr id="100" name="手繪多邊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 name="手繪多邊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 name="手繪多邊形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 name="手繪多邊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 name="手繪多邊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 name="手繪多邊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06" name="群組中 105"/>
          <p:cNvGrpSpPr/>
          <p:nvPr/>
        </p:nvGrpSpPr>
        <p:grpSpPr>
          <a:xfrm rot="1576354">
            <a:off x="8344344" y="2895976"/>
            <a:ext cx="772642" cy="1170315"/>
            <a:chOff x="11036616" y="1071278"/>
            <a:chExt cx="1030189" cy="1170315"/>
          </a:xfrm>
        </p:grpSpPr>
        <p:sp>
          <p:nvSpPr>
            <p:cNvPr id="107" name="手繪多邊形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 name="手繪多邊形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 name="手繪多邊形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 name="手繪多邊形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 name="手繪多邊形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 name="手繪多邊形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 name="手繪多邊形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 name="手繪多邊形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115" name="手繪多邊形 8"/>
          <p:cNvSpPr>
            <a:spLocks/>
          </p:cNvSpPr>
          <p:nvPr/>
        </p:nvSpPr>
        <p:spPr bwMode="auto">
          <a:xfrm>
            <a:off x="3031996" y="5351894"/>
            <a:ext cx="261938"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800"/>
          </a:p>
        </p:txBody>
      </p:sp>
      <p:sp>
        <p:nvSpPr>
          <p:cNvPr id="116" name="手繪多邊形 115"/>
          <p:cNvSpPr/>
          <p:nvPr/>
        </p:nvSpPr>
        <p:spPr>
          <a:xfrm>
            <a:off x="-21175" y="3533670"/>
            <a:ext cx="9104588"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7" name="群組中 116"/>
          <p:cNvGrpSpPr/>
          <p:nvPr/>
        </p:nvGrpSpPr>
        <p:grpSpPr>
          <a:xfrm rot="198573">
            <a:off x="899456" y="2684219"/>
            <a:ext cx="1616019" cy="1686565"/>
            <a:chOff x="1175948" y="2708421"/>
            <a:chExt cx="2159248" cy="1690131"/>
          </a:xfrm>
        </p:grpSpPr>
        <p:sp>
          <p:nvSpPr>
            <p:cNvPr id="118" name="手繪多邊形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 name="手繪多邊形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 name="手繪多邊形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 name="手繪多邊形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 name="手繪多邊形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3" name="手繪多邊形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 name="手繪多邊形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 name="手繪多邊形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 name="手繪多邊形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 name="手繪多邊形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 name="手繪多邊形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 name="手繪多邊形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 name="手繪多邊形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 name="手繪多邊形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 name="手繪多邊形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 name="手繪多邊形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4" name="手繪多邊形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5" name="手繪多邊形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6" name="手繪多邊形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7" name="手繪多邊形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8" name="手繪多邊形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9" name="手繪多邊形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0" name="手繪多邊形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1" name="手繪多邊形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2" name="手繪多邊形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3" name="手繪多邊形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4" name="手繪多邊形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sz="1800"/>
            </a:p>
          </p:txBody>
        </p:sp>
        <p:sp>
          <p:nvSpPr>
            <p:cNvPr id="145" name="手繪多邊形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anchor="t" anchorCtr="0" compatLnSpc="1">
              <a:prstTxWarp prst="textNoShape">
                <a:avLst/>
              </a:prstTxWarp>
            </a:bodyPr>
            <a:lstStyle/>
            <a:p>
              <a:endParaRPr sz="1800"/>
            </a:p>
          </p:txBody>
        </p:sp>
      </p:grpSp>
      <p:grpSp>
        <p:nvGrpSpPr>
          <p:cNvPr id="146" name="群組中 5"/>
          <p:cNvGrpSpPr>
            <a:grpSpLocks noChangeAspect="1"/>
          </p:cNvGrpSpPr>
          <p:nvPr/>
        </p:nvGrpSpPr>
        <p:grpSpPr bwMode="auto">
          <a:xfrm>
            <a:off x="6875516" y="4138361"/>
            <a:ext cx="2267293" cy="2719639"/>
            <a:chOff x="2887" y="1286"/>
            <a:chExt cx="1903" cy="1712"/>
          </a:xfrm>
        </p:grpSpPr>
        <p:sp>
          <p:nvSpPr>
            <p:cNvPr id="147" name="手繪多邊形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8" name="手繪多邊形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9" name="手繪多邊形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0" name="手繪多邊形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1" name="手繪多邊形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2" name="手繪多邊形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3" name="手繪多邊形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4" name="手繪多邊形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5" name="手繪多邊形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6" name="手繪多邊形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7" name="手繪多邊形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8" name="手繪多邊形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9" name="手繪多邊形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0" name="手繪多邊形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1" name="手繪多邊形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2" name="手繪多邊形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3" name="手繪多邊形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4" name="手繪多邊形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5" name="手繪多邊形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6" name="手繪多邊形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7" name="手繪多邊形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8" name="手繪多邊形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9" name="手繪多邊形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0" name="手繪多邊形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71" name="群組中 64"/>
          <p:cNvGrpSpPr>
            <a:grpSpLocks noChangeAspect="1"/>
          </p:cNvGrpSpPr>
          <p:nvPr/>
        </p:nvGrpSpPr>
        <p:grpSpPr bwMode="auto">
          <a:xfrm rot="12827499" flipH="1">
            <a:off x="8520313" y="2338535"/>
            <a:ext cx="362814" cy="536662"/>
            <a:chOff x="2052" y="995"/>
            <a:chExt cx="768" cy="852"/>
          </a:xfrm>
        </p:grpSpPr>
        <p:sp>
          <p:nvSpPr>
            <p:cNvPr id="172" name="手繪多邊形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3" name="手繪多邊形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4" name="手繪多邊形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5" name="手繪多邊形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6" name="手繪多邊形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7" name="手繪多邊形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8" name="手繪多邊形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9" name="手繪多邊形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180" name="日期版面配置區 179"/>
          <p:cNvSpPr>
            <a:spLocks noGrp="1"/>
          </p:cNvSpPr>
          <p:nvPr>
            <p:ph type="dt" sz="half" idx="10"/>
          </p:nvPr>
        </p:nvSpPr>
        <p:spPr/>
        <p:txBody>
          <a:bodyPr/>
          <a:lstStyle/>
          <a:p>
            <a:pPr>
              <a:defRPr/>
            </a:pPr>
            <a:fld id="{B2A102B2-416D-4C81-9812-8A51F1627AA4}" type="datetime1">
              <a:rPr lang="zh-TW" altLang="en-US" smtClean="0"/>
              <a:t>2017/7/1</a:t>
            </a:fld>
            <a:endParaRPr lang="zh-TW" altLang="en-US"/>
          </a:p>
        </p:txBody>
      </p:sp>
      <p:sp>
        <p:nvSpPr>
          <p:cNvPr id="181" name="頁尾版面配置區 180"/>
          <p:cNvSpPr>
            <a:spLocks noGrp="1"/>
          </p:cNvSpPr>
          <p:nvPr>
            <p:ph type="ftr" sz="quarter" idx="11"/>
          </p:nvPr>
        </p:nvSpPr>
        <p:spPr/>
        <p:txBody>
          <a:bodyPr/>
          <a:lstStyle/>
          <a:p>
            <a:pPr>
              <a:defRPr/>
            </a:pPr>
            <a:r>
              <a:rPr lang="zh-CN" altLang="en-US" dirty="0" smtClean="0"/>
              <a:t>資料結構</a:t>
            </a:r>
            <a:r>
              <a:rPr lang="en-US" altLang="zh-CN" dirty="0" smtClean="0"/>
              <a:t>-</a:t>
            </a:r>
            <a:r>
              <a:rPr lang="zh-CN" altLang="en-US" dirty="0" smtClean="0"/>
              <a:t>使用</a:t>
            </a:r>
            <a:r>
              <a:rPr lang="en-US" altLang="zh-CN" dirty="0" smtClean="0"/>
              <a:t>Python</a:t>
            </a:r>
            <a:endParaRPr lang="zh-TW" altLang="en-US" dirty="0"/>
          </a:p>
        </p:txBody>
      </p:sp>
      <p:sp>
        <p:nvSpPr>
          <p:cNvPr id="182" name="投影片編號版面配置區 181"/>
          <p:cNvSpPr>
            <a:spLocks noGrp="1"/>
          </p:cNvSpPr>
          <p:nvPr>
            <p:ph type="sldNum" sz="quarter" idx="12"/>
          </p:nvPr>
        </p:nvSpPr>
        <p:spPr/>
        <p:txBody>
          <a:bodyPr/>
          <a:lstStyle/>
          <a:p>
            <a:pPr>
              <a:defRPr/>
            </a:pPr>
            <a:fld id="{54166882-C2BE-4058-9979-D46E173316C1}" type="slidenum">
              <a:rPr lang="zh-TW" altLang="en-US" smtClean="0"/>
              <a:pPr>
                <a:defRPr/>
              </a:pPr>
              <a:t>‹#›</a:t>
            </a:fld>
            <a:endParaRPr lang="zh-TW" altLang="en-US"/>
          </a:p>
        </p:txBody>
      </p:sp>
    </p:spTree>
    <p:extLst>
      <p:ext uri="{BB962C8B-B14F-4D97-AF65-F5344CB8AC3E}">
        <p14:creationId xmlns:p14="http://schemas.microsoft.com/office/powerpoint/2010/main" val="29960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a:xfrm>
            <a:off x="6656832" y="6601968"/>
            <a:ext cx="720090" cy="237744"/>
          </a:xfrm>
          <a:prstGeom prst="rect">
            <a:avLst/>
          </a:prstGeom>
        </p:spPr>
        <p:txBody>
          <a:bodyPr/>
          <a:lstStyle/>
          <a:p>
            <a:fld id="{92575996-025E-4A96-9507-BBDD023DAC7F}" type="datetime1">
              <a:rPr lang="zh-TW" altLang="en-US" smtClean="0"/>
              <a:t>2017/7/1</a:t>
            </a:fld>
            <a:endParaRPr lang="zh-TW" altLang="en-US"/>
          </a:p>
        </p:txBody>
      </p:sp>
      <p:sp>
        <p:nvSpPr>
          <p:cNvPr id="5" name="頁尾版面配置區 4"/>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6" name="投影片編號版面配置區 5"/>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59727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543675" y="592667"/>
            <a:ext cx="1971675" cy="5579533"/>
          </a:xfrm>
        </p:spPr>
        <p:txBody>
          <a:bodyPr vert="eaVert"/>
          <a:lstStyle/>
          <a:p>
            <a:r>
              <a:rPr lang="zh-TW" altLang="en-US" smtClean="0"/>
              <a:t>按一下以編輯母片標題樣式</a:t>
            </a:r>
            <a:endParaRPr lang="zh-TW" dirty="0"/>
          </a:p>
        </p:txBody>
      </p:sp>
      <p:sp>
        <p:nvSpPr>
          <p:cNvPr id="3" name="垂直文字版面配置區 2"/>
          <p:cNvSpPr>
            <a:spLocks noGrp="1"/>
          </p:cNvSpPr>
          <p:nvPr>
            <p:ph type="body" orient="vert" idx="1"/>
          </p:nvPr>
        </p:nvSpPr>
        <p:spPr>
          <a:xfrm>
            <a:off x="628650" y="592667"/>
            <a:ext cx="5800725" cy="557953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a:xfrm>
            <a:off x="6656832" y="6601968"/>
            <a:ext cx="720090" cy="237744"/>
          </a:xfrm>
          <a:prstGeom prst="rect">
            <a:avLst/>
          </a:prstGeom>
        </p:spPr>
        <p:txBody>
          <a:bodyPr/>
          <a:lstStyle/>
          <a:p>
            <a:fld id="{0B3BF00F-9DCB-45E4-A1FD-A4130197F6AC}" type="datetime1">
              <a:rPr lang="zh-TW" altLang="en-US" smtClean="0"/>
              <a:t>2017/7/1</a:t>
            </a:fld>
            <a:endParaRPr lang="zh-TW" altLang="en-US"/>
          </a:p>
        </p:txBody>
      </p:sp>
      <p:sp>
        <p:nvSpPr>
          <p:cNvPr id="5" name="頁尾版面配置區 4"/>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6" name="投影片編號版面配置區 5"/>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394577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6pPr latinLnBrk="0">
              <a:defRPr lang="zh-TW"/>
            </a:lvl6pPr>
            <a:lvl7pPr latinLnBrk="0">
              <a:defRPr lang="zh-TW"/>
            </a:lvl7pPr>
            <a:lvl8pPr latinLnBrk="0">
              <a:defRPr lang="zh-TW"/>
            </a:lvl8pPr>
            <a:lvl9pPr latinLnBrk="0">
              <a:defRPr lang="zh-TW"/>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a:xfrm>
            <a:off x="6562084" y="6493684"/>
            <a:ext cx="720090" cy="237744"/>
          </a:xfrm>
          <a:prstGeom prst="rect">
            <a:avLst/>
          </a:prstGeom>
        </p:spPr>
        <p:txBody>
          <a:bodyPr/>
          <a:lstStyle>
            <a:lvl1pPr>
              <a:defRPr sz="1350"/>
            </a:lvl1pPr>
          </a:lstStyle>
          <a:p>
            <a:fld id="{D0838868-EC18-43B1-AC64-B94CC37E811E}" type="datetime1">
              <a:rPr lang="zh-TW" altLang="en-US" smtClean="0"/>
              <a:t>2017/7/1</a:t>
            </a:fld>
            <a:endParaRPr lang="zh-TW" altLang="en-US"/>
          </a:p>
        </p:txBody>
      </p:sp>
      <p:sp>
        <p:nvSpPr>
          <p:cNvPr id="5" name="頁尾版面配置區 4"/>
          <p:cNvSpPr>
            <a:spLocks noGrp="1"/>
          </p:cNvSpPr>
          <p:nvPr>
            <p:ph type="ftr" sz="quarter" idx="11"/>
          </p:nvPr>
        </p:nvSpPr>
        <p:spPr>
          <a:xfrm>
            <a:off x="1047061" y="6493684"/>
            <a:ext cx="5233845" cy="237744"/>
          </a:xfrm>
          <a:prstGeom prst="rect">
            <a:avLst/>
          </a:prstGeom>
        </p:spPr>
        <p:txBody>
          <a:bodyPr/>
          <a:lstStyle>
            <a:lvl1pPr>
              <a:defRPr sz="1350"/>
            </a:lvl1pPr>
          </a:lstStyle>
          <a:p>
            <a:r>
              <a:rPr lang="zh-CN" altLang="en-US" dirty="0" smtClean="0"/>
              <a:t>資料結構</a:t>
            </a:r>
            <a:r>
              <a:rPr lang="en-US" altLang="zh-CN" dirty="0" smtClean="0"/>
              <a:t>-</a:t>
            </a:r>
            <a:r>
              <a:rPr lang="zh-CN" altLang="en-US" dirty="0" smtClean="0"/>
              <a:t>使用</a:t>
            </a:r>
            <a:r>
              <a:rPr lang="en-US" altLang="zh-CN" dirty="0" smtClean="0"/>
              <a:t>Python</a:t>
            </a:r>
            <a:endParaRPr lang="zh-TW" altLang="en-US" dirty="0"/>
          </a:p>
        </p:txBody>
      </p:sp>
      <p:sp>
        <p:nvSpPr>
          <p:cNvPr id="6" name="投影片編號版面配置區 5"/>
          <p:cNvSpPr>
            <a:spLocks noGrp="1"/>
          </p:cNvSpPr>
          <p:nvPr>
            <p:ph type="sldNum" sz="quarter" idx="12"/>
          </p:nvPr>
        </p:nvSpPr>
        <p:spPr>
          <a:xfrm>
            <a:off x="7452320" y="6597352"/>
            <a:ext cx="480060" cy="237744"/>
          </a:xfrm>
          <a:prstGeom prst="rect">
            <a:avLst/>
          </a:prstGeom>
        </p:spPr>
        <p:txBody>
          <a:bodyPr/>
          <a:lstStyle>
            <a:lvl1pPr>
              <a:defRPr sz="1800"/>
            </a:lvl1p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120881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143000" y="1485900"/>
            <a:ext cx="6858001" cy="2933700"/>
          </a:xfrm>
        </p:spPr>
        <p:txBody>
          <a:bodyPr anchor="b">
            <a:normAutofit/>
          </a:bodyPr>
          <a:lstStyle>
            <a:lvl1pPr algn="l" latinLnBrk="0">
              <a:defRPr lang="zh-TW" sz="3900" b="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41810" y="4454034"/>
            <a:ext cx="6858000" cy="1184766"/>
          </a:xfrm>
        </p:spPr>
        <p:txBody>
          <a:bodyPr anchor="t">
            <a:normAutofit/>
          </a:bodyPr>
          <a:lstStyle>
            <a:lvl1pPr marL="0" indent="0" algn="l" latinLnBrk="0">
              <a:spcBef>
                <a:spcPts val="0"/>
              </a:spcBef>
              <a:buNone/>
              <a:defRPr lang="zh-TW" sz="1800" cap="none" baseline="0">
                <a:solidFill>
                  <a:schemeClr val="tx1"/>
                </a:solidFill>
              </a:defRPr>
            </a:lvl1pPr>
            <a:lvl2pPr marL="342900" indent="0" latinLnBrk="0">
              <a:buNone/>
              <a:defRPr lang="zh-TW" sz="1350">
                <a:solidFill>
                  <a:schemeClr val="tx1">
                    <a:tint val="75000"/>
                  </a:schemeClr>
                </a:solidFill>
              </a:defRPr>
            </a:lvl2pPr>
            <a:lvl3pPr marL="685800" indent="0" latinLnBrk="0">
              <a:buNone/>
              <a:defRPr lang="zh-TW" sz="1200">
                <a:solidFill>
                  <a:schemeClr val="tx1">
                    <a:tint val="75000"/>
                  </a:schemeClr>
                </a:solidFill>
              </a:defRPr>
            </a:lvl3pPr>
            <a:lvl4pPr marL="1028700" indent="0" latinLnBrk="0">
              <a:buNone/>
              <a:defRPr lang="zh-TW" sz="1050">
                <a:solidFill>
                  <a:schemeClr val="tx1">
                    <a:tint val="75000"/>
                  </a:schemeClr>
                </a:solidFill>
              </a:defRPr>
            </a:lvl4pPr>
            <a:lvl5pPr marL="1371600" indent="0" latinLnBrk="0">
              <a:buNone/>
              <a:defRPr lang="zh-TW" sz="1050">
                <a:solidFill>
                  <a:schemeClr val="tx1">
                    <a:tint val="75000"/>
                  </a:schemeClr>
                </a:solidFill>
              </a:defRPr>
            </a:lvl5pPr>
            <a:lvl6pPr marL="1714500" indent="0" latinLnBrk="0">
              <a:buNone/>
              <a:defRPr lang="zh-TW" sz="1050">
                <a:solidFill>
                  <a:schemeClr val="tx1">
                    <a:tint val="75000"/>
                  </a:schemeClr>
                </a:solidFill>
              </a:defRPr>
            </a:lvl6pPr>
            <a:lvl7pPr marL="2057400" indent="0" latinLnBrk="0">
              <a:buNone/>
              <a:defRPr lang="zh-TW" sz="1050">
                <a:solidFill>
                  <a:schemeClr val="tx1">
                    <a:tint val="75000"/>
                  </a:schemeClr>
                </a:solidFill>
              </a:defRPr>
            </a:lvl7pPr>
            <a:lvl8pPr marL="2400300" indent="0" latinLnBrk="0">
              <a:buNone/>
              <a:defRPr lang="zh-TW" sz="1050">
                <a:solidFill>
                  <a:schemeClr val="tx1">
                    <a:tint val="75000"/>
                  </a:schemeClr>
                </a:solidFill>
              </a:defRPr>
            </a:lvl8pPr>
            <a:lvl9pPr marL="2743200" indent="0" latinLnBrk="0">
              <a:buNone/>
              <a:defRPr lang="zh-TW" sz="105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a:xfrm>
            <a:off x="6656832" y="6601968"/>
            <a:ext cx="720090" cy="237744"/>
          </a:xfrm>
          <a:prstGeom prst="rect">
            <a:avLst/>
          </a:prstGeom>
        </p:spPr>
        <p:txBody>
          <a:bodyPr/>
          <a:lstStyle/>
          <a:p>
            <a:fld id="{952315AA-557D-4CB9-9F77-D14B61DB4A1D}" type="datetime1">
              <a:rPr lang="zh-TW" altLang="en-US" smtClean="0"/>
              <a:t>2017/7/1</a:t>
            </a:fld>
            <a:endParaRPr lang="zh-TW" altLang="en-US"/>
          </a:p>
        </p:txBody>
      </p:sp>
      <p:sp>
        <p:nvSpPr>
          <p:cNvPr id="5" name="頁尾版面配置區 4"/>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6" name="投影片編號版面配置區 5"/>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130137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46429" y="1485900"/>
            <a:ext cx="336042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632877" y="1485900"/>
            <a:ext cx="336042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日期版面配置區 4"/>
          <p:cNvSpPr>
            <a:spLocks noGrp="1"/>
          </p:cNvSpPr>
          <p:nvPr>
            <p:ph type="dt" sz="half" idx="10"/>
          </p:nvPr>
        </p:nvSpPr>
        <p:spPr>
          <a:xfrm>
            <a:off x="6656832" y="6601968"/>
            <a:ext cx="720090" cy="237744"/>
          </a:xfrm>
          <a:prstGeom prst="rect">
            <a:avLst/>
          </a:prstGeom>
        </p:spPr>
        <p:txBody>
          <a:bodyPr/>
          <a:lstStyle/>
          <a:p>
            <a:fld id="{AD96DCEB-27C3-4DE8-9523-7F1CDD98F251}" type="datetime1">
              <a:rPr lang="zh-TW" altLang="en-US" smtClean="0"/>
              <a:t>2017/7/1</a:t>
            </a:fld>
            <a:endParaRPr lang="zh-TW" altLang="en-US"/>
          </a:p>
        </p:txBody>
      </p:sp>
      <p:sp>
        <p:nvSpPr>
          <p:cNvPr id="6" name="頁尾版面配置區 5"/>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7" name="投影片編號版面配置區 6"/>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29616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146429" y="1376018"/>
            <a:ext cx="3360420" cy="768096"/>
          </a:xfrm>
        </p:spPr>
        <p:txBody>
          <a:bodyPr anchor="ctr">
            <a:normAutofit/>
          </a:bodyPr>
          <a:lstStyle>
            <a:lvl1pPr marL="0" indent="0" latinLnBrk="0">
              <a:spcBef>
                <a:spcPts val="0"/>
              </a:spcBef>
              <a:buNone/>
              <a:defRPr lang="zh-TW" sz="1500" b="1"/>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smtClean="0"/>
              <a:t>編輯母片文字樣式</a:t>
            </a:r>
          </a:p>
        </p:txBody>
      </p:sp>
      <p:sp>
        <p:nvSpPr>
          <p:cNvPr id="4" name="內容版面配置區 3"/>
          <p:cNvSpPr>
            <a:spLocks noGrp="1"/>
          </p:cNvSpPr>
          <p:nvPr>
            <p:ph sz="half" idx="2"/>
          </p:nvPr>
        </p:nvSpPr>
        <p:spPr>
          <a:xfrm>
            <a:off x="1146429" y="2144114"/>
            <a:ext cx="3360420" cy="3494686"/>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632877" y="1376018"/>
            <a:ext cx="3360420" cy="768096"/>
          </a:xfrm>
        </p:spPr>
        <p:txBody>
          <a:bodyPr anchor="ctr">
            <a:normAutofit/>
          </a:bodyPr>
          <a:lstStyle>
            <a:lvl1pPr marL="0" indent="0" latinLnBrk="0">
              <a:spcBef>
                <a:spcPts val="0"/>
              </a:spcBef>
              <a:buNone/>
              <a:defRPr lang="zh-TW" sz="1500" b="1"/>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smtClean="0"/>
              <a:t>編輯母片文字樣式</a:t>
            </a:r>
          </a:p>
        </p:txBody>
      </p:sp>
      <p:sp>
        <p:nvSpPr>
          <p:cNvPr id="6" name="內容版面配置區 5"/>
          <p:cNvSpPr>
            <a:spLocks noGrp="1"/>
          </p:cNvSpPr>
          <p:nvPr>
            <p:ph sz="quarter" idx="4"/>
          </p:nvPr>
        </p:nvSpPr>
        <p:spPr>
          <a:xfrm>
            <a:off x="4632877" y="2144114"/>
            <a:ext cx="3360420" cy="3494686"/>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7" name="日期版面配置區 6"/>
          <p:cNvSpPr>
            <a:spLocks noGrp="1"/>
          </p:cNvSpPr>
          <p:nvPr>
            <p:ph type="dt" sz="half" idx="10"/>
          </p:nvPr>
        </p:nvSpPr>
        <p:spPr>
          <a:xfrm>
            <a:off x="6656832" y="6601968"/>
            <a:ext cx="720090" cy="237744"/>
          </a:xfrm>
          <a:prstGeom prst="rect">
            <a:avLst/>
          </a:prstGeom>
        </p:spPr>
        <p:txBody>
          <a:bodyPr/>
          <a:lstStyle/>
          <a:p>
            <a:fld id="{B10FDD18-E4DB-48E8-A4C6-825993F691D0}" type="datetime1">
              <a:rPr lang="zh-TW" altLang="en-US" smtClean="0"/>
              <a:t>2017/7/1</a:t>
            </a:fld>
            <a:endParaRPr lang="zh-TW" altLang="en-US"/>
          </a:p>
        </p:txBody>
      </p:sp>
      <p:sp>
        <p:nvSpPr>
          <p:cNvPr id="8" name="頁尾版面配置區 7"/>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9" name="投影片編號版面配置區 8"/>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
        <p:nvSpPr>
          <p:cNvPr id="10" name="標題 9"/>
          <p:cNvSpPr>
            <a:spLocks noGrp="1"/>
          </p:cNvSpPr>
          <p:nvPr>
            <p:ph type="title"/>
          </p:nvPr>
        </p:nvSpPr>
        <p:spPr/>
        <p:txBody>
          <a:bodyPr/>
          <a:lstStyle/>
          <a:p>
            <a:r>
              <a:rPr lang="zh-TW" altLang="en-US" smtClean="0"/>
              <a:t>按一下以編輯母片標題樣式</a:t>
            </a:r>
            <a:endParaRPr lang="zh-TW" dirty="0"/>
          </a:p>
        </p:txBody>
      </p:sp>
    </p:spTree>
    <p:extLst>
      <p:ext uri="{BB962C8B-B14F-4D97-AF65-F5344CB8AC3E}">
        <p14:creationId xmlns:p14="http://schemas.microsoft.com/office/powerpoint/2010/main" val="266758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526178" y="828877"/>
            <a:ext cx="4543914" cy="3507549"/>
          </a:xfrm>
        </p:spPr>
        <p:txBody>
          <a:bodyPr anchor="ctr">
            <a:normAutofit/>
          </a:bodyPr>
          <a:lstStyle>
            <a:lvl1pPr algn="ctr" latinLnBrk="0">
              <a:defRPr lang="zh-TW" sz="4500"/>
            </a:lvl1pPr>
          </a:lstStyle>
          <a:p>
            <a:r>
              <a:rPr lang="zh-TW" altLang="en-US" smtClean="0"/>
              <a:t>按一下以編輯母片標題樣式</a:t>
            </a:r>
            <a:endParaRPr lang="zh-TW" dirty="0"/>
          </a:p>
        </p:txBody>
      </p:sp>
      <p:sp>
        <p:nvSpPr>
          <p:cNvPr id="894" name="手繪多邊形 92"/>
          <p:cNvSpPr>
            <a:spLocks/>
          </p:cNvSpPr>
          <p:nvPr/>
        </p:nvSpPr>
        <p:spPr bwMode="auto">
          <a:xfrm>
            <a:off x="6482633" y="3888585"/>
            <a:ext cx="159761"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68580" tIns="34290" rIns="68580" bIns="34290" numCol="1" anchor="t" anchorCtr="0" compatLnSpc="1">
            <a:prstTxWarp prst="textNoShape">
              <a:avLst/>
            </a:prstTxWarp>
          </a:bodyPr>
          <a:lstStyle/>
          <a:p>
            <a:endParaRPr sz="1800"/>
          </a:p>
        </p:txBody>
      </p:sp>
      <p:sp>
        <p:nvSpPr>
          <p:cNvPr id="895" name="手繪多邊形 50"/>
          <p:cNvSpPr>
            <a:spLocks/>
          </p:cNvSpPr>
          <p:nvPr/>
        </p:nvSpPr>
        <p:spPr bwMode="auto">
          <a:xfrm>
            <a:off x="5085159" y="4191000"/>
            <a:ext cx="405747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800"/>
          </a:p>
        </p:txBody>
      </p:sp>
      <p:sp>
        <p:nvSpPr>
          <p:cNvPr id="896" name="手繪多邊形 51"/>
          <p:cNvSpPr>
            <a:spLocks/>
          </p:cNvSpPr>
          <p:nvPr/>
        </p:nvSpPr>
        <p:spPr bwMode="auto">
          <a:xfrm>
            <a:off x="-94" y="4572001"/>
            <a:ext cx="8561457"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sz="1800"/>
          </a:p>
        </p:txBody>
      </p:sp>
      <p:grpSp>
        <p:nvGrpSpPr>
          <p:cNvPr id="897" name="群組中 69"/>
          <p:cNvGrpSpPr>
            <a:grpSpLocks noChangeAspect="1"/>
          </p:cNvGrpSpPr>
          <p:nvPr/>
        </p:nvGrpSpPr>
        <p:grpSpPr bwMode="auto">
          <a:xfrm flipH="1">
            <a:off x="7299178" y="958654"/>
            <a:ext cx="1050614" cy="4001744"/>
            <a:chOff x="3220" y="236"/>
            <a:chExt cx="1347" cy="3848"/>
          </a:xfrm>
        </p:grpSpPr>
        <p:sp>
          <p:nvSpPr>
            <p:cNvPr id="898" name="手繪多邊形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899" name="手繪多邊形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0" name="手繪多邊形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1" name="手繪多邊形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2" name="手繪多邊形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3" name="手繪多邊形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4" name="手繪多邊形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5" name="手繪多邊形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6" name="手繪多邊形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7" name="手繪多邊形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8" name="手繪多邊形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09" name="手繪多邊形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0" name="手繪多邊形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1" name="手繪多邊形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2" name="手繪多邊形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3" name="手繪多邊形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4" name="手繪多邊形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5" name="手繪多邊形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6" name="手繪多邊形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7" name="手繪多邊形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8" name="手繪多邊形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19" name="手繪多邊形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0" name="手繪多邊形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1" name="手繪多邊形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2" name="手繪多邊形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3" name="手繪多邊形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4" name="手繪多邊形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5" name="手繪多邊形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6" name="手繪多邊形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7" name="手繪多邊形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8" name="手繪多邊形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29" name="手繪多邊形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0" name="手繪多邊形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1" name="手繪多邊形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2" name="手繪多邊形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3" name="手繪多邊形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4" name="手繪多邊形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5" name="手繪多邊形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6" name="手繪多邊形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7" name="手繪多邊形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8" name="手繪多邊形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39" name="手繪多邊形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0" name="手繪多邊形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1" name="手繪多邊形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2" name="手繪多邊形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3" name="手繪多邊形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4" name="手繪多邊形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5" name="手繪多邊形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6" name="手繪多邊形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7" name="手繪多邊形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8" name="手繪多邊形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49" name="手繪多邊形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0" name="手繪多邊形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1" name="手繪多邊形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2" name="手繪多邊形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3" name="手繪多邊形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4" name="手繪多邊形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5" name="手繪多邊形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6" name="手繪多邊形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7" name="手繪多邊形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8" name="手繪多邊形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59" name="手繪多邊形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0" name="手繪多邊形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1" name="手繪多邊形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2" name="手繪多邊形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3" name="手繪多邊形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4" name="手繪多邊形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5" name="手繪多邊形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6" name="手繪多邊形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7" name="手繪多邊形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8" name="手繪多邊形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69" name="手繪多邊形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0" name="手繪多邊形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1" name="手繪多邊形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2" name="手繪多邊形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3" name="手繪多邊形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4" name="手繪多邊形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5" name="手繪多邊形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6" name="手繪多邊形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7" name="手繪多邊形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8" name="手繪多邊形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79" name="手繪多邊形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0" name="手繪多邊形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981" name="群組中 69"/>
          <p:cNvGrpSpPr>
            <a:grpSpLocks noChangeAspect="1"/>
          </p:cNvGrpSpPr>
          <p:nvPr/>
        </p:nvGrpSpPr>
        <p:grpSpPr bwMode="auto">
          <a:xfrm>
            <a:off x="8171259" y="1248597"/>
            <a:ext cx="941097" cy="3346122"/>
            <a:chOff x="3124" y="236"/>
            <a:chExt cx="1443" cy="3848"/>
          </a:xfrm>
        </p:grpSpPr>
        <p:sp>
          <p:nvSpPr>
            <p:cNvPr id="982" name="手繪多邊形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3" name="手繪多邊形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4" name="手繪多邊形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5" name="手繪多邊形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6" name="手繪多邊形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7" name="手繪多邊形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8" name="手繪多邊形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89" name="手繪多邊形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0" name="手繪多邊形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1" name="手繪多邊形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2" name="手繪多邊形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3" name="手繪多邊形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4" name="手繪多邊形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5" name="手繪多邊形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6" name="手繪多邊形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7" name="手繪多邊形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8" name="手繪多邊形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999" name="手繪多邊形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0" name="手繪多邊形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1" name="手繪多邊形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2" name="手繪多邊形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3" name="手繪多邊形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4" name="手繪多邊形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5" name="手繪多邊形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6" name="手繪多邊形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7" name="手繪多邊形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8" name="手繪多邊形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09" name="手繪多邊形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0" name="手繪多邊形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1" name="手繪多邊形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2" name="手繪多邊形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3" name="手繪多邊形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4" name="手繪多邊形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5" name="手繪多邊形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6" name="手繪多邊形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7" name="手繪多邊形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8" name="手繪多邊形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19" name="手繪多邊形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0" name="手繪多邊形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1" name="手繪多邊形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2" name="手繪多邊形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3" name="手繪多邊形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4" name="手繪多邊形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5" name="手繪多邊形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6" name="手繪多邊形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7" name="手繪多邊形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8" name="手繪多邊形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29" name="手繪多邊形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0" name="手繪多邊形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1" name="手繪多邊形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2" name="手繪多邊形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3" name="手繪多邊形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4" name="手繪多邊形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5" name="手繪多邊形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6" name="手繪多邊形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7" name="手繪多邊形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8" name="手繪多邊形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39" name="手繪多邊形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0" name="手繪多邊形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1" name="手繪多邊形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2" name="手繪多邊形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3" name="手繪多邊形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4" name="手繪多邊形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5" name="手繪多邊形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6" name="手繪多邊形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7" name="手繪多邊形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8" name="手繪多邊形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49" name="手繪多邊形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0" name="手繪多邊形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1" name="手繪多邊形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2" name="手繪多邊形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3" name="手繪多邊形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4" name="手繪多邊形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5" name="手繪多邊形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6" name="手繪多邊形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7" name="手繪多邊形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8" name="手繪多邊形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59" name="手繪多邊形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0" name="手繪多邊形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1" name="手繪多邊形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2" name="手繪多邊形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3" name="手繪多邊形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4" name="手繪多邊形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065" name="群組中 69"/>
          <p:cNvGrpSpPr>
            <a:grpSpLocks noChangeAspect="1"/>
          </p:cNvGrpSpPr>
          <p:nvPr/>
        </p:nvGrpSpPr>
        <p:grpSpPr bwMode="auto">
          <a:xfrm>
            <a:off x="6815590" y="2736977"/>
            <a:ext cx="679655" cy="2416549"/>
            <a:chOff x="3124" y="236"/>
            <a:chExt cx="1443" cy="3848"/>
          </a:xfrm>
        </p:grpSpPr>
        <p:sp>
          <p:nvSpPr>
            <p:cNvPr id="1066" name="手繪多邊形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7" name="手繪多邊形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8" name="手繪多邊形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69" name="手繪多邊形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0" name="手繪多邊形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1" name="手繪多邊形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2" name="手繪多邊形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3" name="手繪多邊形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4" name="手繪多邊形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5" name="手繪多邊形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6" name="手繪多邊形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7" name="手繪多邊形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8" name="手繪多邊形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79" name="手繪多邊形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0" name="手繪多邊形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1" name="手繪多邊形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2" name="手繪多邊形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3" name="手繪多邊形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4" name="手繪多邊形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5" name="手繪多邊形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6" name="手繪多邊形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7" name="手繪多邊形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8" name="手繪多邊形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89" name="手繪多邊形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0" name="手繪多邊形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1" name="手繪多邊形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2" name="手繪多邊形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3" name="手繪多邊形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4" name="手繪多邊形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5" name="手繪多邊形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6" name="手繪多邊形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7" name="手繪多邊形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8" name="手繪多邊形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099" name="手繪多邊形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0" name="手繪多邊形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1" name="手繪多邊形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2" name="手繪多邊形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3" name="手繪多邊形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4" name="手繪多邊形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5" name="手繪多邊形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6" name="手繪多邊形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7" name="手繪多邊形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8" name="手繪多邊形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09" name="手繪多邊形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0" name="手繪多邊形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1" name="手繪多邊形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2" name="手繪多邊形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3" name="手繪多邊形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4" name="手繪多邊形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5" name="手繪多邊形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6" name="手繪多邊形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7" name="手繪多邊形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8" name="手繪多邊形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19" name="手繪多邊形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0" name="手繪多邊形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1" name="手繪多邊形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2" name="手繪多邊形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3" name="手繪多邊形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4" name="手繪多邊形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5" name="手繪多邊形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6" name="手繪多邊形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7" name="手繪多邊形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8" name="手繪多邊形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29" name="手繪多邊形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0" name="手繪多邊形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1" name="手繪多邊形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2" name="手繪多邊形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3" name="手繪多邊形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4" name="手繪多邊形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5" name="手繪多邊形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6" name="手繪多邊形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7" name="手繪多邊形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8" name="手繪多邊形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39" name="手繪多邊形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0" name="手繪多邊形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1" name="手繪多邊形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2" name="手繪多邊形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3" name="手繪多邊形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4" name="手繪多邊形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5" name="手繪多邊形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6" name="手繪多邊形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47" name="手繪多邊形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148" name="群組中 50"/>
          <p:cNvGrpSpPr>
            <a:grpSpLocks noChangeAspect="1"/>
          </p:cNvGrpSpPr>
          <p:nvPr/>
        </p:nvGrpSpPr>
        <p:grpSpPr bwMode="auto">
          <a:xfrm>
            <a:off x="7885509" y="2438401"/>
            <a:ext cx="1113762" cy="2195929"/>
            <a:chOff x="3369" y="1563"/>
            <a:chExt cx="940" cy="1390"/>
          </a:xfrm>
        </p:grpSpPr>
        <p:sp>
          <p:nvSpPr>
            <p:cNvPr id="1149" name="手繪多邊形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0" name="手繪多邊形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1" name="手繪多邊形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2" name="手繪多邊形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3" name="手繪多邊形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4" name="手繪多邊形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5" name="手繪多邊形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6" name="手繪多邊形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7" name="手繪多邊形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8" name="手繪多邊形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59" name="手繪多邊形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0" name="手繪多邊形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1" name="手繪多邊形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6"/>
                </a:solidFill>
              </a:endParaRPr>
            </a:p>
          </p:txBody>
        </p:sp>
        <p:sp>
          <p:nvSpPr>
            <p:cNvPr id="1162" name="手繪多邊形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3" name="手繪多邊形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4" name="手繪多邊形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5" name="手繪多邊形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6"/>
                </a:solidFill>
              </a:endParaRPr>
            </a:p>
          </p:txBody>
        </p:sp>
        <p:sp>
          <p:nvSpPr>
            <p:cNvPr id="1166" name="手繪多邊形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7" name="手繪多邊形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8" name="手繪多邊形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69" name="手繪多邊形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70" name="手繪多邊形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71" name="手繪多邊形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72" name="手繪多邊形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6">
                    <a:lumMod val="75000"/>
                  </a:schemeClr>
                </a:solidFill>
              </a:endParaRPr>
            </a:p>
          </p:txBody>
        </p:sp>
        <p:sp>
          <p:nvSpPr>
            <p:cNvPr id="1173" name="手繪多邊形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solidFill>
                  <a:schemeClr val="accent6">
                    <a:lumMod val="75000"/>
                  </a:schemeClr>
                </a:solidFill>
              </a:endParaRPr>
            </a:p>
          </p:txBody>
        </p:sp>
        <p:sp>
          <p:nvSpPr>
            <p:cNvPr id="1174" name="手繪多邊形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75" name="手繪多邊形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76" name="手繪多邊形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177" name="群組中 5"/>
          <p:cNvGrpSpPr>
            <a:grpSpLocks noChangeAspect="1"/>
          </p:cNvGrpSpPr>
          <p:nvPr/>
        </p:nvGrpSpPr>
        <p:grpSpPr bwMode="auto">
          <a:xfrm>
            <a:off x="5991045" y="2988646"/>
            <a:ext cx="1829681" cy="3074765"/>
            <a:chOff x="2968" y="1107"/>
            <a:chExt cx="1736" cy="2188"/>
          </a:xfrm>
        </p:grpSpPr>
        <p:sp>
          <p:nvSpPr>
            <p:cNvPr id="1178" name="手繪多邊形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79"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0" name="手繪多邊形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1" name="手繪多邊形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2" name="手繪多邊形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3" name="手繪多邊形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4" name="手繪多邊形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5" name="手繪多邊形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6" name="手繪多邊形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7" name="手繪多邊形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8" name="手繪多邊形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89" name="手繪多邊形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0" name="手繪多邊形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1" name="手繪多邊形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2" name="手繪多邊形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3" name="手繪多邊形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4" name="手繪多邊形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5" name="手繪多邊形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6" name="手繪多邊形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197" name="手繪多邊形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1198" name="手繪多邊形 52"/>
          <p:cNvSpPr>
            <a:spLocks/>
          </p:cNvSpPr>
          <p:nvPr/>
        </p:nvSpPr>
        <p:spPr bwMode="auto">
          <a:xfrm>
            <a:off x="1" y="5181601"/>
            <a:ext cx="8372756"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68580" tIns="34290" rIns="68580" bIns="34290" numCol="1" anchor="t" anchorCtr="0" compatLnSpc="1">
            <a:prstTxWarp prst="textNoShape">
              <a:avLst/>
            </a:prstTxWarp>
          </a:bodyPr>
          <a:lstStyle/>
          <a:p>
            <a:endParaRPr sz="1800"/>
          </a:p>
        </p:txBody>
      </p:sp>
      <p:grpSp>
        <p:nvGrpSpPr>
          <p:cNvPr id="1199" name="群組中 29"/>
          <p:cNvGrpSpPr>
            <a:grpSpLocks noChangeAspect="1"/>
          </p:cNvGrpSpPr>
          <p:nvPr/>
        </p:nvGrpSpPr>
        <p:grpSpPr bwMode="auto">
          <a:xfrm flipH="1">
            <a:off x="6893653" y="4800600"/>
            <a:ext cx="2249156" cy="2083312"/>
            <a:chOff x="2481" y="1188"/>
            <a:chExt cx="2735" cy="1900"/>
          </a:xfrm>
        </p:grpSpPr>
        <p:sp>
          <p:nvSpPr>
            <p:cNvPr id="1200" name="手繪多邊形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1" name="手繪多邊形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2" name="手繪多邊形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3" name="手繪多邊形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4" name="手繪多邊形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5" name="手繪多邊形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6" name="手繪多邊形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7" name="手繪多邊形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8" name="手繪多邊形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09" name="手繪多邊形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0" name="手繪多邊形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1" name="手繪多邊形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2" name="手繪多邊形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3" name="手繪多邊形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4" name="手繪多邊形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5" name="手繪多邊形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6" name="手繪多邊形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7" name="手繪多邊形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8" name="手繪多邊形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19" name="手繪多邊形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0" name="手繪多邊形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1" name="手繪多邊形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2" name="手繪多邊形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3" name="手繪多邊形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4" name="手繪多邊形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5" name="手繪多邊形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6" name="手繪多邊形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7" name="手繪多邊形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8" name="手繪多邊形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29" name="手繪多邊形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30" name="手繪多邊形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31" name="手繪多邊形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32" name="手繪多邊形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33" name="手繪多邊形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34" name="手繪多邊形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35" name="手繪多邊形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236" name="群組中 347"/>
          <p:cNvGrpSpPr/>
          <p:nvPr/>
        </p:nvGrpSpPr>
        <p:grpSpPr>
          <a:xfrm>
            <a:off x="-1191" y="3799402"/>
            <a:ext cx="3289808" cy="3084511"/>
            <a:chOff x="-1588" y="4419600"/>
            <a:chExt cx="3504440" cy="2464312"/>
          </a:xfrm>
        </p:grpSpPr>
        <p:grpSp>
          <p:nvGrpSpPr>
            <p:cNvPr id="1237" name="群組中 156"/>
            <p:cNvGrpSpPr>
              <a:grpSpLocks noChangeAspect="1"/>
            </p:cNvGrpSpPr>
            <p:nvPr/>
          </p:nvGrpSpPr>
          <p:grpSpPr bwMode="auto">
            <a:xfrm>
              <a:off x="-321" y="4419600"/>
              <a:ext cx="2827754" cy="2458133"/>
              <a:chOff x="437" y="-367"/>
              <a:chExt cx="5799" cy="5041"/>
            </a:xfrm>
          </p:grpSpPr>
          <p:sp>
            <p:nvSpPr>
              <p:cNvPr id="1263" name="手繪多邊形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4" name="手繪多邊形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5" name="手繪多邊形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6" name="手繪多邊形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7" name="手繪多邊形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8" name="手繪多邊形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9" name="手繪多邊形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0" name="手繪多邊形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1" name="手繪多邊形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2" name="手繪多邊形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3" name="手繪多邊形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4" name="手繪多邊形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5" name="手繪多邊形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6" name="手繪多邊形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7" name="手繪多邊形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8" name="手繪多邊形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79" name="手繪多邊形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0" name="手繪多邊形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1" name="手繪多邊形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2" name="手繪多邊形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3" name="手繪多邊形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4" name="手繪多邊形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5" name="手繪多邊形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6" name="手繪多邊形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7" name="手繪多邊形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8" name="手繪多邊形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89" name="手繪多邊形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0" name="手繪多邊形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1" name="手繪多邊形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2" name="手繪多邊形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3" name="手繪多邊形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4" name="手繪多邊形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5" name="手繪多邊形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6" name="手繪多邊形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7" name="手繪多邊形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8" name="手繪多邊形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99" name="手繪多邊形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0" name="手繪多邊形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1" name="手繪多邊形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2" name="手繪多邊形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3" name="手繪多邊形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4" name="手繪多邊形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5" name="手繪多邊形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6" name="手繪多邊形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7" name="手繪多邊形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8" name="手繪多邊形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09" name="手繪多邊形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238" name="群組中 349"/>
            <p:cNvGrpSpPr/>
            <p:nvPr/>
          </p:nvGrpSpPr>
          <p:grpSpPr>
            <a:xfrm flipH="1">
              <a:off x="2055224" y="5313306"/>
              <a:ext cx="1134584" cy="955223"/>
              <a:chOff x="3900133" y="5425719"/>
              <a:chExt cx="1778554" cy="1449268"/>
            </a:xfrm>
          </p:grpSpPr>
          <p:sp>
            <p:nvSpPr>
              <p:cNvPr id="1254" name="手繪多邊形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5" name="手繪多邊形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6" name="手繪多邊形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7" name="手繪多邊形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8" name="手繪多邊形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9" name="手繪多邊形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0" name="手繪多邊形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1" name="手繪多邊形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62" name="手繪多邊形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239" name="群組中 350"/>
            <p:cNvGrpSpPr/>
            <p:nvPr/>
          </p:nvGrpSpPr>
          <p:grpSpPr>
            <a:xfrm>
              <a:off x="-1588" y="5362669"/>
              <a:ext cx="1522208" cy="1521243"/>
              <a:chOff x="-1588" y="5362669"/>
              <a:chExt cx="1522208" cy="1521243"/>
            </a:xfrm>
          </p:grpSpPr>
          <p:sp>
            <p:nvSpPr>
              <p:cNvPr id="1247" name="手繪多邊形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8" name="手繪多邊形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9" name="手繪多邊形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0" name="手繪多邊形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1" name="手繪多邊形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2" name="手繪多邊形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53" name="手繪多邊形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240" name="群組中 351"/>
            <p:cNvGrpSpPr/>
            <p:nvPr/>
          </p:nvGrpSpPr>
          <p:grpSpPr>
            <a:xfrm>
              <a:off x="1808901" y="5856153"/>
              <a:ext cx="1693951" cy="1019100"/>
              <a:chOff x="1623186" y="-214403"/>
              <a:chExt cx="1171187" cy="716005"/>
            </a:xfrm>
          </p:grpSpPr>
          <p:sp>
            <p:nvSpPr>
              <p:cNvPr id="1241" name="手繪多邊形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2" name="手繪多邊形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3" name="手繪多邊形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4" name="手繪多邊形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5" name="手繪多邊形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46" name="手繪多邊形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grpSp>
        <p:nvGrpSpPr>
          <p:cNvPr id="1310" name="群組中 52"/>
          <p:cNvGrpSpPr>
            <a:grpSpLocks noChangeAspect="1"/>
          </p:cNvGrpSpPr>
          <p:nvPr/>
        </p:nvGrpSpPr>
        <p:grpSpPr bwMode="auto">
          <a:xfrm rot="19948164">
            <a:off x="276934" y="506292"/>
            <a:ext cx="669674" cy="1021771"/>
            <a:chOff x="4634" y="754"/>
            <a:chExt cx="1164" cy="1332"/>
          </a:xfrm>
        </p:grpSpPr>
        <p:sp>
          <p:nvSpPr>
            <p:cNvPr id="1311" name="手繪多邊形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2" name="手繪多邊形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3" name="手繪多邊形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4" name="手繪多邊形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5" name="手繪多邊形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6" name="手繪多邊形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7" name="手繪多邊形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18" name="手繪多邊形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319" name="群組中 52"/>
          <p:cNvGrpSpPr>
            <a:grpSpLocks noChangeAspect="1"/>
          </p:cNvGrpSpPr>
          <p:nvPr/>
        </p:nvGrpSpPr>
        <p:grpSpPr bwMode="auto">
          <a:xfrm rot="5825446">
            <a:off x="8675798" y="452755"/>
            <a:ext cx="408172" cy="350313"/>
            <a:chOff x="4634" y="754"/>
            <a:chExt cx="1164" cy="1332"/>
          </a:xfrm>
        </p:grpSpPr>
        <p:sp>
          <p:nvSpPr>
            <p:cNvPr id="1320" name="手繪多邊形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1" name="手繪多邊形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2" name="手繪多邊形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3" name="手繪多邊形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4" name="手繪多邊形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5" name="手繪多邊形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6" name="手繪多邊形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27" name="手繪多邊形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grpSp>
        <p:nvGrpSpPr>
          <p:cNvPr id="1328" name="群組中 66"/>
          <p:cNvGrpSpPr>
            <a:grpSpLocks noChangeAspect="1"/>
          </p:cNvGrpSpPr>
          <p:nvPr/>
        </p:nvGrpSpPr>
        <p:grpSpPr bwMode="auto">
          <a:xfrm>
            <a:off x="17578" y="3048994"/>
            <a:ext cx="291131" cy="364678"/>
            <a:chOff x="3636" y="1964"/>
            <a:chExt cx="413" cy="388"/>
          </a:xfrm>
        </p:grpSpPr>
        <p:sp>
          <p:nvSpPr>
            <p:cNvPr id="1329" name="手繪多邊形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0" name="手繪多邊形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1" name="手繪多邊形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2" name="手繪多邊形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3" name="手繪多邊形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4" name="手繪多邊形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5" name="手繪多邊形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36" name="手繪多邊形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1337" name="日期版面配置區 2"/>
          <p:cNvSpPr>
            <a:spLocks noGrp="1"/>
          </p:cNvSpPr>
          <p:nvPr>
            <p:ph type="dt" sz="half" idx="10"/>
          </p:nvPr>
        </p:nvSpPr>
        <p:spPr>
          <a:xfrm>
            <a:off x="6656832" y="6601968"/>
            <a:ext cx="720090" cy="237744"/>
          </a:xfrm>
        </p:spPr>
        <p:txBody>
          <a:bodyPr/>
          <a:lstStyle/>
          <a:p>
            <a:fld id="{07DE1FB8-2A70-4A94-8CC8-0BA45E37CB2F}" type="datetime1">
              <a:rPr lang="zh-TW" altLang="en-US" smtClean="0"/>
              <a:t>2017/7/1</a:t>
            </a:fld>
            <a:endParaRPr lang="zh-TW" altLang="en-US"/>
          </a:p>
        </p:txBody>
      </p:sp>
      <p:sp>
        <p:nvSpPr>
          <p:cNvPr id="1338" name="頁尾版面配置區 3"/>
          <p:cNvSpPr>
            <a:spLocks noGrp="1"/>
          </p:cNvSpPr>
          <p:nvPr>
            <p:ph type="ftr" sz="quarter" idx="11"/>
          </p:nvPr>
        </p:nvSpPr>
        <p:spPr>
          <a:xfrm>
            <a:off x="1141809" y="6601968"/>
            <a:ext cx="5233845" cy="237744"/>
          </a:xfr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1339" name="投影片編號版面配置區 4"/>
          <p:cNvSpPr>
            <a:spLocks noGrp="1"/>
          </p:cNvSpPr>
          <p:nvPr>
            <p:ph type="sldNum" sz="quarter" idx="12"/>
          </p:nvPr>
        </p:nvSpPr>
        <p:spPr>
          <a:xfrm>
            <a:off x="7517511" y="6601968"/>
            <a:ext cx="480060" cy="237744"/>
          </a:xfr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10216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6656832" y="6601968"/>
            <a:ext cx="720090" cy="237744"/>
          </a:xfrm>
          <a:prstGeom prst="rect">
            <a:avLst/>
          </a:prstGeom>
        </p:spPr>
        <p:txBody>
          <a:bodyPr/>
          <a:lstStyle/>
          <a:p>
            <a:fld id="{B322C88C-9CCF-4806-A3CA-8538279C5081}" type="datetime1">
              <a:rPr lang="zh-TW" altLang="en-US" smtClean="0"/>
              <a:t>2017/7/1</a:t>
            </a:fld>
            <a:endParaRPr lang="zh-TW" altLang="en-US"/>
          </a:p>
        </p:txBody>
      </p:sp>
      <p:sp>
        <p:nvSpPr>
          <p:cNvPr id="3" name="頁尾版面配置區 2"/>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4" name="投影片編號版面配置區 3"/>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301885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22960" y="1188720"/>
            <a:ext cx="2331720" cy="2286000"/>
          </a:xfrm>
        </p:spPr>
        <p:txBody>
          <a:bodyPr anchor="b">
            <a:normAutofit/>
          </a:bodyPr>
          <a:lstStyle>
            <a:lvl1pPr latinLnBrk="0">
              <a:defRPr lang="zh-TW" sz="2550" b="0"/>
            </a:lvl1pPr>
          </a:lstStyle>
          <a:p>
            <a:r>
              <a:rPr lang="zh-TW" altLang="en-US" smtClean="0"/>
              <a:t>按一下以編輯母片標題樣式</a:t>
            </a:r>
            <a:endParaRPr lang="zh-TW" dirty="0"/>
          </a:p>
        </p:txBody>
      </p:sp>
      <p:sp>
        <p:nvSpPr>
          <p:cNvPr id="3" name="內容版面配置區 2"/>
          <p:cNvSpPr>
            <a:spLocks noGrp="1"/>
          </p:cNvSpPr>
          <p:nvPr>
            <p:ph idx="1"/>
          </p:nvPr>
        </p:nvSpPr>
        <p:spPr>
          <a:xfrm>
            <a:off x="3360420" y="457200"/>
            <a:ext cx="5006340" cy="5943600"/>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文字版面配置區 3"/>
          <p:cNvSpPr>
            <a:spLocks noGrp="1"/>
          </p:cNvSpPr>
          <p:nvPr>
            <p:ph type="body" sz="half" idx="2"/>
          </p:nvPr>
        </p:nvSpPr>
        <p:spPr>
          <a:xfrm>
            <a:off x="822960" y="3474720"/>
            <a:ext cx="2331720" cy="1371600"/>
          </a:xfrm>
        </p:spPr>
        <p:txBody>
          <a:bodyPr>
            <a:normAutofit/>
          </a:bodyPr>
          <a:lstStyle>
            <a:lvl1pPr marL="0" indent="0" latinLnBrk="0">
              <a:spcBef>
                <a:spcPts val="900"/>
              </a:spcBef>
              <a:buNone/>
              <a:defRPr lang="zh-TW" sz="165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smtClean="0"/>
              <a:t>編輯母片文字樣式</a:t>
            </a:r>
          </a:p>
        </p:txBody>
      </p:sp>
      <p:sp>
        <p:nvSpPr>
          <p:cNvPr id="5" name="日期版面配置區 4"/>
          <p:cNvSpPr>
            <a:spLocks noGrp="1"/>
          </p:cNvSpPr>
          <p:nvPr>
            <p:ph type="dt" sz="half" idx="10"/>
          </p:nvPr>
        </p:nvSpPr>
        <p:spPr>
          <a:xfrm>
            <a:off x="6656832" y="6601968"/>
            <a:ext cx="720090" cy="237744"/>
          </a:xfrm>
          <a:prstGeom prst="rect">
            <a:avLst/>
          </a:prstGeom>
        </p:spPr>
        <p:txBody>
          <a:bodyPr/>
          <a:lstStyle/>
          <a:p>
            <a:fld id="{D01B146B-2B3B-49E6-87C9-FEF247DF36B6}" type="datetime1">
              <a:rPr lang="zh-TW" altLang="en-US" smtClean="0"/>
              <a:t>2017/7/1</a:t>
            </a:fld>
            <a:endParaRPr lang="zh-TW" altLang="en-US"/>
          </a:p>
        </p:txBody>
      </p:sp>
      <p:sp>
        <p:nvSpPr>
          <p:cNvPr id="6" name="頁尾版面配置區 5"/>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7" name="投影片編號版面配置區 6"/>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205274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22960" y="1188720"/>
            <a:ext cx="2331720" cy="2286000"/>
          </a:xfrm>
        </p:spPr>
        <p:txBody>
          <a:bodyPr anchor="b">
            <a:normAutofit/>
          </a:bodyPr>
          <a:lstStyle>
            <a:lvl1pPr latinLnBrk="0">
              <a:defRPr lang="zh-TW" sz="2550" b="0"/>
            </a:lvl1pPr>
          </a:lstStyle>
          <a:p>
            <a:r>
              <a:rPr lang="zh-TW" altLang="en-US" smtClean="0"/>
              <a:t>按一下以編輯母片標題樣式</a:t>
            </a:r>
            <a:endParaRPr lang="zh-TW" dirty="0"/>
          </a:p>
        </p:txBody>
      </p:sp>
      <p:sp>
        <p:nvSpPr>
          <p:cNvPr id="3" name="圖片版面配置區 2"/>
          <p:cNvSpPr>
            <a:spLocks noGrp="1"/>
          </p:cNvSpPr>
          <p:nvPr>
            <p:ph type="pic" idx="1"/>
          </p:nvPr>
        </p:nvSpPr>
        <p:spPr>
          <a:xfrm>
            <a:off x="3360420" y="457200"/>
            <a:ext cx="5006340" cy="5943600"/>
          </a:xfrm>
          <a:solidFill>
            <a:schemeClr val="bg1">
              <a:lumMod val="95000"/>
            </a:schemeClr>
          </a:solidFill>
        </p:spPr>
        <p:txBody>
          <a:bodyPr>
            <a:normAutofit/>
          </a:bodyPr>
          <a:lstStyle>
            <a:lvl1pPr marL="0" indent="0" algn="ctr" latinLnBrk="0">
              <a:buNone/>
              <a:defRPr lang="zh-TW" sz="1500">
                <a:solidFill>
                  <a:schemeClr val="tx1"/>
                </a:solidFill>
              </a:defRPr>
            </a:lvl1pPr>
            <a:lvl2pPr marL="342900" indent="0" latinLnBrk="0">
              <a:buNone/>
              <a:defRPr lang="zh-TW" sz="2100"/>
            </a:lvl2pPr>
            <a:lvl3pPr marL="685800" indent="0" latinLnBrk="0">
              <a:buNone/>
              <a:defRPr lang="zh-TW" sz="1800"/>
            </a:lvl3pPr>
            <a:lvl4pPr marL="1028700" indent="0" latinLnBrk="0">
              <a:buNone/>
              <a:defRPr lang="zh-TW" sz="1500"/>
            </a:lvl4pPr>
            <a:lvl5pPr marL="1371600" indent="0" latinLnBrk="0">
              <a:buNone/>
              <a:defRPr lang="zh-TW" sz="1500"/>
            </a:lvl5pPr>
            <a:lvl6pPr marL="1714500" indent="0" latinLnBrk="0">
              <a:buNone/>
              <a:defRPr lang="zh-TW" sz="1500"/>
            </a:lvl6pPr>
            <a:lvl7pPr marL="2057400" indent="0" latinLnBrk="0">
              <a:buNone/>
              <a:defRPr lang="zh-TW" sz="1500"/>
            </a:lvl7pPr>
            <a:lvl8pPr marL="2400300" indent="0" latinLnBrk="0">
              <a:buNone/>
              <a:defRPr lang="zh-TW" sz="1500"/>
            </a:lvl8pPr>
            <a:lvl9pPr marL="2743200" indent="0" latinLnBrk="0">
              <a:buNone/>
              <a:defRPr lang="zh-TW" sz="1500"/>
            </a:lvl9pPr>
          </a:lstStyle>
          <a:p>
            <a:r>
              <a:rPr lang="zh-TW" altLang="en-US" smtClean="0"/>
              <a:t>按一下圖示以新增圖片</a:t>
            </a:r>
            <a:endParaRPr lang="zh-TW" dirty="0"/>
          </a:p>
        </p:txBody>
      </p:sp>
      <p:sp>
        <p:nvSpPr>
          <p:cNvPr id="4" name="文字版面配置區 3"/>
          <p:cNvSpPr>
            <a:spLocks noGrp="1"/>
          </p:cNvSpPr>
          <p:nvPr>
            <p:ph type="body" sz="half" idx="2"/>
          </p:nvPr>
        </p:nvSpPr>
        <p:spPr>
          <a:xfrm>
            <a:off x="822960" y="3474720"/>
            <a:ext cx="2331720" cy="1371600"/>
          </a:xfrm>
        </p:spPr>
        <p:txBody>
          <a:bodyPr>
            <a:normAutofit/>
          </a:bodyPr>
          <a:lstStyle>
            <a:lvl1pPr marL="0" indent="0" latinLnBrk="0">
              <a:spcBef>
                <a:spcPts val="900"/>
              </a:spcBef>
              <a:buNone/>
              <a:defRPr lang="zh-TW" sz="165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smtClean="0"/>
              <a:t>編輯母片文字樣式</a:t>
            </a:r>
          </a:p>
        </p:txBody>
      </p:sp>
      <p:sp>
        <p:nvSpPr>
          <p:cNvPr id="5" name="日期版面配置區 4"/>
          <p:cNvSpPr>
            <a:spLocks noGrp="1"/>
          </p:cNvSpPr>
          <p:nvPr>
            <p:ph type="dt" sz="half" idx="10"/>
          </p:nvPr>
        </p:nvSpPr>
        <p:spPr>
          <a:xfrm>
            <a:off x="6656832" y="6601968"/>
            <a:ext cx="720090" cy="237744"/>
          </a:xfrm>
          <a:prstGeom prst="rect">
            <a:avLst/>
          </a:prstGeom>
        </p:spPr>
        <p:txBody>
          <a:bodyPr/>
          <a:lstStyle/>
          <a:p>
            <a:fld id="{FC7E7FBA-2B76-458D-8905-DB1E2D90F75A}" type="datetime1">
              <a:rPr lang="zh-TW" altLang="en-US" smtClean="0"/>
              <a:t>2017/7/1</a:t>
            </a:fld>
            <a:endParaRPr lang="zh-TW" altLang="en-US"/>
          </a:p>
        </p:txBody>
      </p:sp>
      <p:sp>
        <p:nvSpPr>
          <p:cNvPr id="6" name="頁尾版面配置區 5"/>
          <p:cNvSpPr>
            <a:spLocks noGrp="1"/>
          </p:cNvSpPr>
          <p:nvPr>
            <p:ph type="ftr" sz="quarter" idx="11"/>
          </p:nvPr>
        </p:nvSpPr>
        <p:spPr>
          <a:xfrm>
            <a:off x="1141809" y="6601968"/>
            <a:ext cx="5233845" cy="237744"/>
          </a:xfrm>
          <a:prstGeom prst="rect">
            <a:avLst/>
          </a:prstGeom>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7" name="投影片編號版面配置區 6"/>
          <p:cNvSpPr>
            <a:spLocks noGrp="1"/>
          </p:cNvSpPr>
          <p:nvPr>
            <p:ph type="sldNum" sz="quarter" idx="12"/>
          </p:nvPr>
        </p:nvSpPr>
        <p:spPr>
          <a:xfrm>
            <a:off x="7517511" y="6601968"/>
            <a:ext cx="480060" cy="237744"/>
          </a:xfrm>
          <a:prstGeom prst="rect">
            <a:avLst/>
          </a:prstGeom>
        </p:spPr>
        <p:txBody>
          <a:bodyPr/>
          <a:lstStyle/>
          <a:p>
            <a:fld id="{77906CD4-4C44-405B-9A4D-8F58358261E5}" type="slidenum">
              <a:rPr lang="zh-TW" altLang="en-US" smtClean="0"/>
              <a:t>‹#›</a:t>
            </a:fld>
            <a:endParaRPr lang="zh-TW" altLang="en-US"/>
          </a:p>
        </p:txBody>
      </p:sp>
    </p:spTree>
    <p:extLst>
      <p:ext uri="{BB962C8B-B14F-4D97-AF65-F5344CB8AC3E}">
        <p14:creationId xmlns:p14="http://schemas.microsoft.com/office/powerpoint/2010/main" val="50123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143000" y="78910"/>
            <a:ext cx="6850298" cy="1233424"/>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146429" y="1485901"/>
            <a:ext cx="6851142" cy="4152901"/>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134" name="手繪多邊形 50"/>
          <p:cNvSpPr>
            <a:spLocks/>
          </p:cNvSpPr>
          <p:nvPr/>
        </p:nvSpPr>
        <p:spPr bwMode="auto">
          <a:xfrm>
            <a:off x="6571059" y="5521528"/>
            <a:ext cx="257157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68580" tIns="34290" rIns="68580" bIns="3429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35" name="手繪多邊形 51"/>
          <p:cNvSpPr>
            <a:spLocks/>
          </p:cNvSpPr>
          <p:nvPr/>
        </p:nvSpPr>
        <p:spPr bwMode="auto">
          <a:xfrm>
            <a:off x="1" y="5652179"/>
            <a:ext cx="8561363"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68580" tIns="34290" rIns="68580" bIns="3429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36" name="手繪多邊形 51"/>
          <p:cNvSpPr>
            <a:spLocks/>
          </p:cNvSpPr>
          <p:nvPr/>
        </p:nvSpPr>
        <p:spPr bwMode="auto">
          <a:xfrm>
            <a:off x="-10311" y="5865036"/>
            <a:ext cx="8561363"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68580" tIns="34290" rIns="68580" bIns="3429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nvGrpSpPr>
          <p:cNvPr id="137" name="群組中 66"/>
          <p:cNvGrpSpPr>
            <a:grpSpLocks noChangeAspect="1"/>
          </p:cNvGrpSpPr>
          <p:nvPr/>
        </p:nvGrpSpPr>
        <p:grpSpPr bwMode="auto">
          <a:xfrm>
            <a:off x="8735766" y="947577"/>
            <a:ext cx="319984" cy="400819"/>
            <a:chOff x="3636" y="1964"/>
            <a:chExt cx="413" cy="388"/>
          </a:xfrm>
        </p:grpSpPr>
        <p:sp>
          <p:nvSpPr>
            <p:cNvPr id="138" name="手繪多邊形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39" name="手繪多邊形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0" name="手繪多邊形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1" name="手繪多邊形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2" name="手繪多邊形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3" name="手繪多邊形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4" name="手繪多邊形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5" name="手繪多邊形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grpSp>
        <p:nvGrpSpPr>
          <p:cNvPr id="146" name="群組中 18"/>
          <p:cNvGrpSpPr/>
          <p:nvPr/>
        </p:nvGrpSpPr>
        <p:grpSpPr>
          <a:xfrm>
            <a:off x="8481696" y="6212029"/>
            <a:ext cx="656603" cy="645972"/>
            <a:chOff x="7344986" y="5566058"/>
            <a:chExt cx="1750940" cy="1291943"/>
          </a:xfrm>
        </p:grpSpPr>
        <p:sp>
          <p:nvSpPr>
            <p:cNvPr id="147" name="手繪多邊形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8" name="手繪多邊形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49" name="手繪多邊形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0" name="手繪多邊形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1" name="手繪多邊形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2" name="手繪多邊形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grpSp>
        <p:nvGrpSpPr>
          <p:cNvPr id="153" name="群組中 5"/>
          <p:cNvGrpSpPr>
            <a:grpSpLocks noChangeAspect="1"/>
          </p:cNvGrpSpPr>
          <p:nvPr/>
        </p:nvGrpSpPr>
        <p:grpSpPr bwMode="auto">
          <a:xfrm>
            <a:off x="1831" y="2873890"/>
            <a:ext cx="447921" cy="789302"/>
            <a:chOff x="2121" y="1060"/>
            <a:chExt cx="597" cy="789"/>
          </a:xfrm>
        </p:grpSpPr>
        <p:sp>
          <p:nvSpPr>
            <p:cNvPr id="154" name="手繪多邊形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5" name="手繪多邊形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6" name="手繪多邊形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7" name="手繪多邊形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8" name="手繪多邊形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59" name="手繪多邊形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0" name="手繪多邊形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grpSp>
        <p:nvGrpSpPr>
          <p:cNvPr id="161" name="群組中 16"/>
          <p:cNvGrpSpPr>
            <a:grpSpLocks noChangeAspect="1"/>
          </p:cNvGrpSpPr>
          <p:nvPr/>
        </p:nvGrpSpPr>
        <p:grpSpPr bwMode="auto">
          <a:xfrm>
            <a:off x="104629" y="-13010"/>
            <a:ext cx="1037180" cy="804244"/>
            <a:chOff x="1922" y="1129"/>
            <a:chExt cx="987" cy="574"/>
          </a:xfrm>
        </p:grpSpPr>
        <p:sp>
          <p:nvSpPr>
            <p:cNvPr id="162" name="手繪多邊形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3" name="手繪多邊形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4" name="手繪多邊形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5" name="手繪多邊形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6" name="手繪多邊形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7" name="手繪多邊形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8" name="手繪多邊形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69" name="手繪多邊形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grpSp>
        <p:nvGrpSpPr>
          <p:cNvPr id="170" name="群組中 28"/>
          <p:cNvGrpSpPr>
            <a:grpSpLocks noChangeAspect="1"/>
          </p:cNvGrpSpPr>
          <p:nvPr/>
        </p:nvGrpSpPr>
        <p:grpSpPr bwMode="auto">
          <a:xfrm>
            <a:off x="0" y="5007562"/>
            <a:ext cx="515890" cy="1147722"/>
            <a:chOff x="1901" y="2020"/>
            <a:chExt cx="1059" cy="1767"/>
          </a:xfrm>
        </p:grpSpPr>
        <p:sp>
          <p:nvSpPr>
            <p:cNvPr id="171" name="手繪多邊形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72" name="手繪多邊形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73" name="手繪多邊形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74" name="手繪多邊形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75" name="手繪多邊形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76" name="手繪多邊形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77" name="手繪多邊形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78" name="手繪多邊形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grpSp>
        <p:nvGrpSpPr>
          <p:cNvPr id="179" name="群組中 52"/>
          <p:cNvGrpSpPr>
            <a:grpSpLocks noChangeAspect="1"/>
          </p:cNvGrpSpPr>
          <p:nvPr/>
        </p:nvGrpSpPr>
        <p:grpSpPr bwMode="auto">
          <a:xfrm rot="19948164">
            <a:off x="8357436" y="105148"/>
            <a:ext cx="506303" cy="772505"/>
            <a:chOff x="4634" y="754"/>
            <a:chExt cx="1164" cy="1332"/>
          </a:xfrm>
        </p:grpSpPr>
        <p:sp>
          <p:nvSpPr>
            <p:cNvPr id="180" name="手繪多邊形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81" name="手繪多邊形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82" name="手繪多邊形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83" name="手繪多邊形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84" name="手繪多邊形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85" name="手繪多邊形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86" name="手繪多邊形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87" name="手繪多邊形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grpSp>
        <p:nvGrpSpPr>
          <p:cNvPr id="188" name="群組中 64"/>
          <p:cNvGrpSpPr>
            <a:grpSpLocks noChangeAspect="1"/>
          </p:cNvGrpSpPr>
          <p:nvPr/>
        </p:nvGrpSpPr>
        <p:grpSpPr bwMode="auto">
          <a:xfrm flipH="1">
            <a:off x="8086999" y="2958793"/>
            <a:ext cx="771182" cy="1140705"/>
            <a:chOff x="2052" y="995"/>
            <a:chExt cx="768" cy="852"/>
          </a:xfrm>
        </p:grpSpPr>
        <p:sp>
          <p:nvSpPr>
            <p:cNvPr id="189" name="手繪多邊形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90" name="手繪多邊形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91" name="手繪多邊形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92" name="手繪多邊形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93" name="手繪多邊形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94" name="手繪多邊形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95" name="手繪多邊形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sp>
          <p:nvSpPr>
            <p:cNvPr id="196" name="手繪多邊形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latin typeface="標楷體" panose="03000509000000000000" pitchFamily="65" charset="-120"/>
                <a:ea typeface="標楷體" panose="03000509000000000000" pitchFamily="65" charset="-120"/>
              </a:endParaRPr>
            </a:p>
          </p:txBody>
        </p:sp>
      </p:grpSp>
      <p:sp>
        <p:nvSpPr>
          <p:cNvPr id="197" name="日期版面配置區 3"/>
          <p:cNvSpPr>
            <a:spLocks noGrp="1"/>
          </p:cNvSpPr>
          <p:nvPr>
            <p:ph type="dt" sz="half" idx="2"/>
          </p:nvPr>
        </p:nvSpPr>
        <p:spPr>
          <a:xfrm>
            <a:off x="6503429" y="6492828"/>
            <a:ext cx="720090" cy="237744"/>
          </a:xfrm>
          <a:prstGeom prst="rect">
            <a:avLst/>
          </a:prstGeom>
        </p:spPr>
        <p:txBody>
          <a:bodyPr vert="horz" lIns="91440" tIns="45720" rIns="91440" bIns="45720" rtlCol="0" anchor="ctr"/>
          <a:lstStyle>
            <a:lvl1pPr algn="r">
              <a:defRPr sz="1050">
                <a:solidFill>
                  <a:schemeClr val="tx1"/>
                </a:solidFill>
                <a:latin typeface="標楷體" panose="03000509000000000000" pitchFamily="65" charset="-120"/>
                <a:ea typeface="標楷體" panose="03000509000000000000" pitchFamily="65" charset="-120"/>
              </a:defRPr>
            </a:lvl1pPr>
          </a:lstStyle>
          <a:p>
            <a:pPr>
              <a:defRPr/>
            </a:pPr>
            <a:fld id="{449E7F12-F786-4FF6-A512-6F35702057FC}" type="datetime1">
              <a:rPr lang="zh-TW" altLang="en-US" smtClean="0"/>
              <a:t>2017/7/1</a:t>
            </a:fld>
            <a:endParaRPr lang="zh-TW" altLang="en-US"/>
          </a:p>
        </p:txBody>
      </p:sp>
      <p:sp>
        <p:nvSpPr>
          <p:cNvPr id="198" name="頁尾版面配置區 4"/>
          <p:cNvSpPr>
            <a:spLocks noGrp="1"/>
          </p:cNvSpPr>
          <p:nvPr>
            <p:ph type="ftr" sz="quarter" idx="3"/>
          </p:nvPr>
        </p:nvSpPr>
        <p:spPr>
          <a:xfrm>
            <a:off x="988406" y="6492828"/>
            <a:ext cx="5233845" cy="237744"/>
          </a:xfrm>
          <a:prstGeom prst="rect">
            <a:avLst/>
          </a:prstGeom>
        </p:spPr>
        <p:txBody>
          <a:bodyPr vert="horz" lIns="91440" tIns="45720" rIns="91440" bIns="45720" rtlCol="0" anchor="ctr"/>
          <a:lstStyle>
            <a:lvl1pPr algn="l">
              <a:defRPr sz="1400" cap="none" baseline="0">
                <a:solidFill>
                  <a:schemeClr val="tx1"/>
                </a:solidFill>
                <a:latin typeface="標楷體" panose="03000509000000000000" pitchFamily="65" charset="-120"/>
                <a:ea typeface="標楷體" panose="03000509000000000000" pitchFamily="65" charset="-120"/>
              </a:defRPr>
            </a:lvl1pPr>
          </a:lstStyle>
          <a:p>
            <a:pPr>
              <a:defRPr/>
            </a:pPr>
            <a:r>
              <a:rPr lang="zh-CN" altLang="en-US" dirty="0" smtClean="0"/>
              <a:t>資料結構</a:t>
            </a:r>
            <a:r>
              <a:rPr lang="en-US" altLang="zh-CN" dirty="0" smtClean="0"/>
              <a:t>-</a:t>
            </a:r>
            <a:r>
              <a:rPr lang="zh-CN" altLang="en-US" dirty="0" smtClean="0"/>
              <a:t>使用</a:t>
            </a:r>
            <a:r>
              <a:rPr lang="en-US" altLang="zh-CN" dirty="0" smtClean="0"/>
              <a:t>Python</a:t>
            </a:r>
            <a:endParaRPr lang="zh-TW" altLang="en-US" dirty="0"/>
          </a:p>
        </p:txBody>
      </p:sp>
      <p:sp>
        <p:nvSpPr>
          <p:cNvPr id="199" name="投影片編號版面配置區 5"/>
          <p:cNvSpPr>
            <a:spLocks noGrp="1"/>
          </p:cNvSpPr>
          <p:nvPr>
            <p:ph type="sldNum" sz="quarter" idx="4"/>
          </p:nvPr>
        </p:nvSpPr>
        <p:spPr>
          <a:xfrm>
            <a:off x="7445627" y="6568354"/>
            <a:ext cx="480060" cy="237744"/>
          </a:xfrm>
          <a:prstGeom prst="rect">
            <a:avLst/>
          </a:prstGeom>
        </p:spPr>
        <p:txBody>
          <a:bodyPr vert="horz" lIns="91440" tIns="45720" rIns="91440" bIns="45720" rtlCol="0" anchor="ctr"/>
          <a:lstStyle>
            <a:lvl1pPr algn="r">
              <a:defRPr sz="1800">
                <a:solidFill>
                  <a:schemeClr val="tx1"/>
                </a:solidFill>
                <a:latin typeface="標楷體" panose="03000509000000000000" pitchFamily="65" charset="-120"/>
                <a:ea typeface="標楷體" panose="03000509000000000000" pitchFamily="65" charset="-120"/>
              </a:defRPr>
            </a:lvl1pPr>
          </a:lstStyle>
          <a:p>
            <a:pPr>
              <a:defRPr/>
            </a:pPr>
            <a:fld id="{54166882-C2BE-4058-9979-D46E173316C1}" type="slidenum">
              <a:rPr lang="zh-TW" altLang="en-US" smtClean="0"/>
              <a:pPr>
                <a:defRPr/>
              </a:pPr>
              <a:t>‹#›</a:t>
            </a:fld>
            <a:endParaRPr lang="zh-TW" altLang="en-US"/>
          </a:p>
        </p:txBody>
      </p:sp>
    </p:spTree>
    <p:extLst>
      <p:ext uri="{BB962C8B-B14F-4D97-AF65-F5344CB8AC3E}">
        <p14:creationId xmlns:p14="http://schemas.microsoft.com/office/powerpoint/2010/main" val="47626711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marL="0" indent="0" algn="l" defTabSz="685800" rtl="0" eaLnBrk="1" latinLnBrk="0" hangingPunct="1">
        <a:lnSpc>
          <a:spcPct val="90000"/>
        </a:lnSpc>
        <a:spcBef>
          <a:spcPct val="0"/>
        </a:spcBef>
        <a:buFont typeface="Arial" pitchFamily="34" charset="0"/>
        <a:buNone/>
        <a:defRPr lang="zh-TW" sz="2550" kern="1200">
          <a:solidFill>
            <a:schemeClr val="tx1"/>
          </a:solidFill>
          <a:latin typeface="標楷體" panose="03000509000000000000" pitchFamily="65" charset="-120"/>
          <a:ea typeface="標楷體" panose="03000509000000000000" pitchFamily="65" charset="-120"/>
          <a:cs typeface="+mj-cs"/>
        </a:defRPr>
      </a:lvl1pPr>
    </p:titleStyle>
    <p:bodyStyle>
      <a:lvl1pPr marL="205740" indent="-171450" algn="l" defTabSz="685800" rtl="0" eaLnBrk="1" latinLnBrk="0" hangingPunct="1">
        <a:lnSpc>
          <a:spcPct val="100000"/>
        </a:lnSpc>
        <a:spcBef>
          <a:spcPts val="1350"/>
        </a:spcBef>
        <a:buClr>
          <a:schemeClr val="tx1">
            <a:lumMod val="75000"/>
            <a:lumOff val="25000"/>
          </a:schemeClr>
        </a:buClr>
        <a:buSzPct val="100000"/>
        <a:buFont typeface="Arial" pitchFamily="34" charset="0"/>
        <a:buChar char="•"/>
        <a:defRPr lang="zh-TW" sz="1650" kern="1200">
          <a:solidFill>
            <a:schemeClr val="tx1"/>
          </a:solidFill>
          <a:latin typeface="標楷體" panose="03000509000000000000" pitchFamily="65" charset="-120"/>
          <a:ea typeface="標楷體" panose="03000509000000000000" pitchFamily="65" charset="-120"/>
          <a:cs typeface="+mn-cs"/>
        </a:defRPr>
      </a:lvl1pPr>
      <a:lvl2pPr marL="445770" indent="-171450" algn="l" defTabSz="685800" rtl="0" eaLnBrk="1" latinLnBrk="0" hangingPunct="1">
        <a:lnSpc>
          <a:spcPct val="100000"/>
        </a:lnSpc>
        <a:spcBef>
          <a:spcPts val="750"/>
        </a:spcBef>
        <a:buClr>
          <a:schemeClr val="tx1">
            <a:lumMod val="75000"/>
            <a:lumOff val="25000"/>
          </a:schemeClr>
        </a:buClr>
        <a:buSzPct val="100000"/>
        <a:buFont typeface="Arial" pitchFamily="34" charset="0"/>
        <a:buChar char="•"/>
        <a:defRPr lang="zh-TW" sz="1650" kern="1200">
          <a:solidFill>
            <a:schemeClr val="tx1"/>
          </a:solidFill>
          <a:latin typeface="標楷體" panose="03000509000000000000" pitchFamily="65" charset="-120"/>
          <a:ea typeface="標楷體" panose="03000509000000000000" pitchFamily="65" charset="-120"/>
          <a:cs typeface="+mn-cs"/>
        </a:defRPr>
      </a:lvl2pPr>
      <a:lvl3pPr marL="685800" indent="-171450" algn="l" defTabSz="685800" rtl="0" eaLnBrk="1" latinLnBrk="0" hangingPunct="1">
        <a:lnSpc>
          <a:spcPct val="100000"/>
        </a:lnSpc>
        <a:spcBef>
          <a:spcPts val="600"/>
        </a:spcBef>
        <a:buClr>
          <a:schemeClr val="tx1">
            <a:lumMod val="75000"/>
            <a:lumOff val="25000"/>
          </a:schemeClr>
        </a:buClr>
        <a:buSzPct val="100000"/>
        <a:buFont typeface="Arial" pitchFamily="34" charset="0"/>
        <a:buChar char="•"/>
        <a:defRPr lang="zh-TW" sz="1650" kern="1200">
          <a:solidFill>
            <a:schemeClr val="tx1"/>
          </a:solidFill>
          <a:latin typeface="標楷體" panose="03000509000000000000" pitchFamily="65" charset="-120"/>
          <a:ea typeface="標楷體" panose="03000509000000000000" pitchFamily="65" charset="-120"/>
          <a:cs typeface="+mn-cs"/>
        </a:defRPr>
      </a:lvl3pPr>
      <a:lvl4pPr marL="925830" indent="-171450" algn="l" defTabSz="685800" rtl="0" eaLnBrk="1" latinLnBrk="0" hangingPunct="1">
        <a:lnSpc>
          <a:spcPct val="100000"/>
        </a:lnSpc>
        <a:spcBef>
          <a:spcPts val="600"/>
        </a:spcBef>
        <a:buClr>
          <a:schemeClr val="tx1">
            <a:lumMod val="75000"/>
            <a:lumOff val="25000"/>
          </a:schemeClr>
        </a:buClr>
        <a:buSzPct val="100000"/>
        <a:buFont typeface="Arial" pitchFamily="34" charset="0"/>
        <a:buChar char="•"/>
        <a:defRPr lang="zh-TW" sz="1650" kern="1200">
          <a:solidFill>
            <a:schemeClr val="tx1"/>
          </a:solidFill>
          <a:latin typeface="標楷體" panose="03000509000000000000" pitchFamily="65" charset="-120"/>
          <a:ea typeface="標楷體" panose="03000509000000000000" pitchFamily="65" charset="-120"/>
          <a:cs typeface="+mn-cs"/>
        </a:defRPr>
      </a:lvl4pPr>
      <a:lvl5pPr marL="1165860" indent="-171450" algn="l" defTabSz="685800" rtl="0" eaLnBrk="1" latinLnBrk="0" hangingPunct="1">
        <a:lnSpc>
          <a:spcPct val="100000"/>
        </a:lnSpc>
        <a:spcBef>
          <a:spcPts val="600"/>
        </a:spcBef>
        <a:buClr>
          <a:schemeClr val="tx1">
            <a:lumMod val="75000"/>
            <a:lumOff val="25000"/>
          </a:schemeClr>
        </a:buClr>
        <a:buSzPct val="100000"/>
        <a:buFont typeface="Arial" pitchFamily="34" charset="0"/>
        <a:buChar char="•"/>
        <a:defRPr lang="zh-TW" sz="1650" kern="1200">
          <a:solidFill>
            <a:schemeClr val="tx1"/>
          </a:solidFill>
          <a:latin typeface="標楷體" panose="03000509000000000000" pitchFamily="65" charset="-120"/>
          <a:ea typeface="標楷體" panose="03000509000000000000" pitchFamily="65" charset="-120"/>
          <a:cs typeface="+mn-cs"/>
        </a:defRPr>
      </a:lvl5pPr>
      <a:lvl6pPr marL="1405890" indent="-171450" algn="l" defTabSz="685800" rtl="0" eaLnBrk="1" latinLnBrk="0" hangingPunct="1">
        <a:lnSpc>
          <a:spcPct val="90000"/>
        </a:lnSpc>
        <a:spcBef>
          <a:spcPts val="600"/>
        </a:spcBef>
        <a:buSzPct val="8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80000"/>
        <a:buFont typeface="Arial" pitchFamily="34" charset="0"/>
        <a:buChar char="•"/>
        <a:defRPr lang="zh-TW"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80000"/>
        <a:buFont typeface="Arial" pitchFamily="34" charset="0"/>
        <a:buChar char="•"/>
        <a:defRPr lang="zh-TW"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80000"/>
        <a:buFont typeface="Arial" pitchFamily="34" charset="0"/>
        <a:buChar char="•"/>
        <a:defRPr lang="zh-TW" sz="1050" kern="1200" baseline="0">
          <a:solidFill>
            <a:schemeClr val="tx1"/>
          </a:solidFill>
          <a:latin typeface="+mn-lt"/>
          <a:ea typeface="+mn-ea"/>
          <a:cs typeface="+mn-cs"/>
        </a:defRPr>
      </a:lvl9pPr>
    </p:bodyStyle>
    <p:otherStyle>
      <a:defPPr>
        <a:defRPr lang="zh-TW"/>
      </a:defPPr>
      <a:lvl1pPr marL="0" algn="l" defTabSz="685800" rtl="0" eaLnBrk="1" latinLnBrk="0" hangingPunct="1">
        <a:defRPr lang="zh-TW" sz="1350" kern="1200">
          <a:solidFill>
            <a:schemeClr val="tx1"/>
          </a:solidFill>
          <a:latin typeface="+mn-lt"/>
          <a:ea typeface="+mn-ea"/>
          <a:cs typeface="+mn-cs"/>
        </a:defRPr>
      </a:lvl1pPr>
      <a:lvl2pPr marL="342900" algn="l" defTabSz="685800" rtl="0" eaLnBrk="1" latinLnBrk="0" hangingPunct="1">
        <a:defRPr lang="zh-TW" sz="1350" kern="1200">
          <a:solidFill>
            <a:schemeClr val="tx1"/>
          </a:solidFill>
          <a:latin typeface="+mn-lt"/>
          <a:ea typeface="+mn-ea"/>
          <a:cs typeface="+mn-cs"/>
        </a:defRPr>
      </a:lvl2pPr>
      <a:lvl3pPr marL="685800" algn="l" defTabSz="685800" rtl="0" eaLnBrk="1" latinLnBrk="0" hangingPunct="1">
        <a:defRPr lang="zh-TW" sz="1350" kern="1200">
          <a:solidFill>
            <a:schemeClr val="tx1"/>
          </a:solidFill>
          <a:latin typeface="+mn-lt"/>
          <a:ea typeface="+mn-ea"/>
          <a:cs typeface="+mn-cs"/>
        </a:defRPr>
      </a:lvl3pPr>
      <a:lvl4pPr marL="1028700" algn="l" defTabSz="685800" rtl="0" eaLnBrk="1" latinLnBrk="0" hangingPunct="1">
        <a:defRPr lang="zh-TW" sz="1350" kern="1200">
          <a:solidFill>
            <a:schemeClr val="tx1"/>
          </a:solidFill>
          <a:latin typeface="+mn-lt"/>
          <a:ea typeface="+mn-ea"/>
          <a:cs typeface="+mn-cs"/>
        </a:defRPr>
      </a:lvl4pPr>
      <a:lvl5pPr marL="1371600" algn="l" defTabSz="685800" rtl="0" eaLnBrk="1" latinLnBrk="0" hangingPunct="1">
        <a:defRPr lang="zh-TW" sz="1350" kern="1200">
          <a:solidFill>
            <a:schemeClr val="tx1"/>
          </a:solidFill>
          <a:latin typeface="+mn-lt"/>
          <a:ea typeface="+mn-ea"/>
          <a:cs typeface="+mn-cs"/>
        </a:defRPr>
      </a:lvl5pPr>
      <a:lvl6pPr marL="1714500" algn="l" defTabSz="685800" rtl="0" eaLnBrk="1" latinLnBrk="0" hangingPunct="1">
        <a:defRPr lang="zh-TW" sz="1350" kern="1200">
          <a:solidFill>
            <a:schemeClr val="tx1"/>
          </a:solidFill>
          <a:latin typeface="+mn-lt"/>
          <a:ea typeface="+mn-ea"/>
          <a:cs typeface="+mn-cs"/>
        </a:defRPr>
      </a:lvl6pPr>
      <a:lvl7pPr marL="2057400" algn="l" defTabSz="685800" rtl="0" eaLnBrk="1" latinLnBrk="0" hangingPunct="1">
        <a:defRPr lang="zh-TW" sz="1350" kern="1200">
          <a:solidFill>
            <a:schemeClr val="tx1"/>
          </a:solidFill>
          <a:latin typeface="+mn-lt"/>
          <a:ea typeface="+mn-ea"/>
          <a:cs typeface="+mn-cs"/>
        </a:defRPr>
      </a:lvl7pPr>
      <a:lvl8pPr marL="2400300" algn="l" defTabSz="685800" rtl="0" eaLnBrk="1" latinLnBrk="0" hangingPunct="1">
        <a:defRPr lang="zh-TW" sz="1350" kern="1200">
          <a:solidFill>
            <a:schemeClr val="tx1"/>
          </a:solidFill>
          <a:latin typeface="+mn-lt"/>
          <a:ea typeface="+mn-ea"/>
          <a:cs typeface="+mn-cs"/>
        </a:defRPr>
      </a:lvl8pPr>
      <a:lvl9pPr marL="2743200" algn="l" defTabSz="685800" rtl="0" eaLnBrk="1" latinLnBrk="0" hangingPunct="1">
        <a:defRPr lang="zh-TW"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36">
          <p15:clr>
            <a:srgbClr val="F26B43"/>
          </p15:clr>
        </p15:guide>
        <p15:guide id="3" pos="3840">
          <p15:clr>
            <a:srgbClr val="F26B43"/>
          </p15:clr>
        </p15:guide>
        <p15:guide id="4" orient="horz" pos="3552">
          <p15:clr>
            <a:srgbClr val="F26B43"/>
          </p15:clr>
        </p15:guide>
        <p15:guide id="5" pos="6720">
          <p15:clr>
            <a:srgbClr val="F26B43"/>
          </p15:clr>
        </p15:guide>
        <p15:guide id="6" pos="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png"/><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a:xfrm>
            <a:off x="1116013" y="2060575"/>
            <a:ext cx="7467600" cy="1143000"/>
          </a:xfrm>
        </p:spPr>
        <p:txBody>
          <a:bodyPr>
            <a:normAutofit/>
          </a:bodyPr>
          <a:lstStyle/>
          <a:p>
            <a:pPr eaLnBrk="1" hangingPunct="1">
              <a:defRPr/>
            </a:pPr>
            <a:r>
              <a:rPr lang="en-US" altLang="zh-TW" sz="4400" dirty="0">
                <a:latin typeface="標楷體" panose="03000509000000000000" pitchFamily="65" charset="-120"/>
                <a:ea typeface="標楷體" panose="03000509000000000000" pitchFamily="65" charset="-120"/>
              </a:rPr>
              <a:t>  Chapter 2  </a:t>
            </a:r>
            <a:r>
              <a:rPr lang="zh-TW" altLang="en-US" sz="4400" dirty="0" smtClean="0">
                <a:latin typeface="標楷體" panose="03000509000000000000" pitchFamily="65" charset="-120"/>
                <a:ea typeface="標楷體" panose="03000509000000000000" pitchFamily="65" charset="-120"/>
              </a:rPr>
              <a:t>串列</a:t>
            </a:r>
            <a:endParaRPr lang="zh-TW" altLang="en-US" sz="4400" dirty="0">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pPr>
              <a:defRPr/>
            </a:pPr>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pPr>
              <a:defRPr/>
            </a:pPr>
            <a:fld id="{54166882-C2BE-4058-9979-D46E173316C1}" type="slidenum">
              <a:rPr lang="zh-TW" altLang="en-US" smtClean="0"/>
              <a:pPr>
                <a:defRPr/>
              </a:pPr>
              <a:t>1</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24579" name="Object 9"/>
          <p:cNvGraphicFramePr>
            <a:graphicFrameLocks noGrp="1" noChangeAspect="1"/>
          </p:cNvGraphicFramePr>
          <p:nvPr>
            <p:ph idx="1"/>
            <p:extLst>
              <p:ext uri="{D42A27DB-BD31-4B8C-83A1-F6EECF244321}">
                <p14:modId xmlns:p14="http://schemas.microsoft.com/office/powerpoint/2010/main" val="3982109978"/>
              </p:ext>
            </p:extLst>
          </p:nvPr>
        </p:nvGraphicFramePr>
        <p:xfrm>
          <a:off x="2238874" y="1844824"/>
          <a:ext cx="4658550" cy="3623320"/>
        </p:xfrm>
        <a:graphic>
          <a:graphicData uri="http://schemas.openxmlformats.org/presentationml/2006/ole">
            <mc:AlternateContent xmlns:mc="http://schemas.openxmlformats.org/markup-compatibility/2006">
              <mc:Choice xmlns:v="urn:schemas-microsoft-com:vml" Requires="v">
                <p:oleObj spid="_x0000_s24584" name="PhotoImpact" r:id="rId4" imgW="1785980" imgH="1389655" progId="PI3.Image">
                  <p:embed/>
                </p:oleObj>
              </mc:Choice>
              <mc:Fallback>
                <p:oleObj name="PhotoImpact" r:id="rId4" imgW="1785980" imgH="1389655" progId="PI3.Image">
                  <p:embed/>
                  <p:pic>
                    <p:nvPicPr>
                      <p:cNvPr id="0" name="Object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874" y="1844824"/>
                        <a:ext cx="4658550" cy="3623320"/>
                      </a:xfrm>
                      <a:prstGeom prst="rect">
                        <a:avLst/>
                      </a:prstGeom>
                      <a:noFill/>
                      <a:ln>
                        <a:noFill/>
                      </a:ln>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10</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26627"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假若串列是</a:t>
            </a:r>
            <a:r>
              <a:rPr lang="en-US" altLang="zh-TW" sz="2200" dirty="0" smtClean="0">
                <a:latin typeface="標楷體" panose="03000509000000000000" pitchFamily="65" charset="-120"/>
                <a:ea typeface="標楷體" panose="03000509000000000000" pitchFamily="65" charset="-120"/>
              </a:rPr>
              <a:t>A[s</a:t>
            </a:r>
            <a:r>
              <a:rPr lang="en-US" altLang="zh-TW" sz="2200" baseline="-30000" dirty="0" smtClean="0">
                <a:latin typeface="標楷體" panose="03000509000000000000" pitchFamily="65" charset="-120"/>
                <a:ea typeface="標楷體" panose="03000509000000000000" pitchFamily="65" charset="-120"/>
              </a:rPr>
              <a:t>1</a:t>
            </a:r>
            <a:r>
              <a:rPr lang="en-US" altLang="zh-TW" sz="2200" dirty="0" smtClean="0">
                <a:latin typeface="標楷體" panose="03000509000000000000" pitchFamily="65" charset="-120"/>
                <a:ea typeface="標楷體" panose="03000509000000000000" pitchFamily="65" charset="-120"/>
              </a:rPr>
              <a:t> : u</a:t>
            </a:r>
            <a:r>
              <a:rPr lang="en-US" altLang="zh-TW" sz="2200" baseline="-30000" dirty="0" smtClean="0">
                <a:latin typeface="標楷體" panose="03000509000000000000" pitchFamily="65" charset="-120"/>
                <a:ea typeface="標楷體" panose="03000509000000000000" pitchFamily="65" charset="-120"/>
              </a:rPr>
              <a:t>1</a:t>
            </a:r>
            <a:r>
              <a:rPr lang="en-US" altLang="zh-TW" sz="2200" dirty="0" smtClean="0">
                <a:latin typeface="標楷體" panose="03000509000000000000" pitchFamily="65" charset="-120"/>
                <a:ea typeface="標楷體" panose="03000509000000000000" pitchFamily="65" charset="-120"/>
              </a:rPr>
              <a:t> , s</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 : u</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a:t>
            </a:r>
            <a:r>
              <a:rPr lang="zh-TW" altLang="en-US" sz="2200" dirty="0" smtClean="0">
                <a:latin typeface="標楷體" panose="03000509000000000000" pitchFamily="65" charset="-120"/>
                <a:ea typeface="標楷體" panose="03000509000000000000" pitchFamily="65" charset="-120"/>
              </a:rPr>
              <a:t>，則此串列共有</a:t>
            </a:r>
            <a:r>
              <a:rPr lang="en-US" altLang="zh-TW" sz="2200" dirty="0" smtClean="0">
                <a:latin typeface="標楷體" panose="03000509000000000000" pitchFamily="65" charset="-120"/>
                <a:ea typeface="標楷體" panose="03000509000000000000" pitchFamily="65" charset="-120"/>
              </a:rPr>
              <a:t>m=u</a:t>
            </a:r>
            <a:r>
              <a:rPr lang="en-US" altLang="zh-TW" sz="2200" baseline="-30000" dirty="0" smtClean="0">
                <a:latin typeface="標楷體" panose="03000509000000000000" pitchFamily="65" charset="-120"/>
                <a:ea typeface="標楷體" panose="03000509000000000000" pitchFamily="65" charset="-120"/>
              </a:rPr>
              <a:t>1</a:t>
            </a:r>
            <a:r>
              <a:rPr lang="en-US" altLang="zh-TW" sz="2200" dirty="0" smtClean="0">
                <a:latin typeface="標楷體" panose="03000509000000000000" pitchFamily="65" charset="-120"/>
                <a:ea typeface="標楷體" panose="03000509000000000000" pitchFamily="65" charset="-120"/>
              </a:rPr>
              <a:t>- s</a:t>
            </a:r>
            <a:r>
              <a:rPr lang="en-US" altLang="zh-TW" sz="2200" baseline="-30000" dirty="0" smtClean="0">
                <a:latin typeface="標楷體" panose="03000509000000000000" pitchFamily="65" charset="-120"/>
                <a:ea typeface="標楷體" panose="03000509000000000000" pitchFamily="65" charset="-120"/>
              </a:rPr>
              <a:t>1</a:t>
            </a:r>
            <a:r>
              <a:rPr lang="en-US" altLang="zh-TW" sz="2200" dirty="0" smtClean="0">
                <a:latin typeface="標楷體" panose="03000509000000000000" pitchFamily="65" charset="-120"/>
                <a:ea typeface="標楷體" panose="03000509000000000000" pitchFamily="65" charset="-120"/>
              </a:rPr>
              <a:t>+1</a:t>
            </a:r>
            <a:r>
              <a:rPr lang="zh-TW" altLang="en-US" sz="2200" dirty="0" smtClean="0">
                <a:latin typeface="標楷體" panose="03000509000000000000" pitchFamily="65" charset="-120"/>
                <a:ea typeface="標楷體" panose="03000509000000000000" pitchFamily="65" charset="-120"/>
              </a:rPr>
              <a:t>列，</a:t>
            </a:r>
            <a:r>
              <a:rPr lang="en-US" altLang="zh-TW" sz="2200" dirty="0" smtClean="0">
                <a:latin typeface="標楷體" panose="03000509000000000000" pitchFamily="65" charset="-120"/>
                <a:ea typeface="標楷體" panose="03000509000000000000" pitchFamily="65" charset="-120"/>
              </a:rPr>
              <a:t>n=u</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-s</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+1</a:t>
            </a:r>
            <a:r>
              <a:rPr lang="zh-TW" altLang="en-US" sz="2200" dirty="0" smtClean="0">
                <a:latin typeface="標楷體" panose="03000509000000000000" pitchFamily="65" charset="-120"/>
                <a:ea typeface="標楷體" panose="03000509000000000000" pitchFamily="65" charset="-120"/>
              </a:rPr>
              <a:t>行。</a:t>
            </a:r>
          </a:p>
          <a:p>
            <a:pPr eaLnBrk="1" hangingPunct="1"/>
            <a:r>
              <a:rPr lang="zh-TW" altLang="en-US" sz="2200" dirty="0" smtClean="0">
                <a:latin typeface="標楷體" panose="03000509000000000000" pitchFamily="65" charset="-120"/>
                <a:ea typeface="標楷體" panose="03000509000000000000" pitchFamily="65" charset="-120"/>
              </a:rPr>
              <a:t>計算</a:t>
            </a:r>
            <a:r>
              <a:rPr lang="en-US" altLang="zh-TW" sz="2200" dirty="0" smtClean="0">
                <a:latin typeface="標楷體" panose="03000509000000000000" pitchFamily="65" charset="-120"/>
                <a:ea typeface="標楷體" panose="03000509000000000000" pitchFamily="65" charset="-120"/>
              </a:rPr>
              <a:t>A(</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j)</a:t>
            </a:r>
            <a:r>
              <a:rPr lang="zh-TW" altLang="en-US" sz="2200" dirty="0" smtClean="0">
                <a:latin typeface="標楷體" panose="03000509000000000000" pitchFamily="65" charset="-120"/>
                <a:ea typeface="標楷體" panose="03000509000000000000" pitchFamily="65" charset="-120"/>
              </a:rPr>
              <a:t>的位址如下：</a:t>
            </a:r>
          </a:p>
          <a:p>
            <a:pPr lvl="1" eaLnBrk="1" hangingPunct="1"/>
            <a:r>
              <a:rPr lang="zh-TW" altLang="en-US" sz="2200" dirty="0" smtClean="0">
                <a:latin typeface="標楷體" panose="03000509000000000000" pitchFamily="65" charset="-120"/>
                <a:ea typeface="標楷體" panose="03000509000000000000" pitchFamily="65" charset="-120"/>
              </a:rPr>
              <a:t>以列為主：</a:t>
            </a:r>
            <a:r>
              <a:rPr lang="en-US" altLang="zh-TW" sz="2200" dirty="0" smtClean="0">
                <a:latin typeface="標楷體" panose="03000509000000000000" pitchFamily="65" charset="-120"/>
                <a:ea typeface="標楷體" panose="03000509000000000000" pitchFamily="65" charset="-120"/>
              </a:rPr>
              <a:t>A(</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j)= a</a:t>
            </a:r>
            <a:r>
              <a:rPr lang="en-US" altLang="zh-TW" sz="2200" baseline="-25000" dirty="0" smtClean="0">
                <a:latin typeface="標楷體" panose="03000509000000000000" pitchFamily="65" charset="-120"/>
                <a:ea typeface="標楷體" panose="03000509000000000000" pitchFamily="65" charset="-120"/>
              </a:rPr>
              <a:t>0</a:t>
            </a:r>
            <a:r>
              <a:rPr lang="en-US" altLang="zh-TW" sz="2200" dirty="0" smtClean="0">
                <a:latin typeface="標楷體" panose="03000509000000000000" pitchFamily="65" charset="-120"/>
                <a:ea typeface="標楷體" panose="03000509000000000000" pitchFamily="65" charset="-120"/>
              </a:rPr>
              <a:t> +(i-s</a:t>
            </a:r>
            <a:r>
              <a:rPr lang="en-US" altLang="zh-TW" sz="2200" baseline="-30000" dirty="0" smtClean="0">
                <a:latin typeface="標楷體" panose="03000509000000000000" pitchFamily="65" charset="-120"/>
                <a:ea typeface="標楷體" panose="03000509000000000000" pitchFamily="65" charset="-120"/>
              </a:rPr>
              <a:t>1</a:t>
            </a:r>
            <a:r>
              <a:rPr lang="en-US" altLang="zh-TW" sz="2200" dirty="0" smtClean="0">
                <a:latin typeface="標楷體" panose="03000509000000000000" pitchFamily="65" charset="-120"/>
                <a:ea typeface="標楷體" panose="03000509000000000000" pitchFamily="65" charset="-120"/>
              </a:rPr>
              <a:t>)</a:t>
            </a:r>
            <a:r>
              <a:rPr lang="en-US" altLang="zh-TW" sz="2200" dirty="0" err="1" smtClean="0">
                <a:latin typeface="標楷體" panose="03000509000000000000" pitchFamily="65" charset="-120"/>
                <a:ea typeface="標楷體" panose="03000509000000000000" pitchFamily="65" charset="-120"/>
              </a:rPr>
              <a:t>nd</a:t>
            </a:r>
            <a:r>
              <a:rPr lang="en-US" altLang="zh-TW" sz="2200" dirty="0" smtClean="0">
                <a:latin typeface="標楷體" panose="03000509000000000000" pitchFamily="65" charset="-120"/>
                <a:ea typeface="標楷體" panose="03000509000000000000" pitchFamily="65" charset="-120"/>
              </a:rPr>
              <a:t>+(j-s</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)d</a:t>
            </a:r>
          </a:p>
          <a:p>
            <a:pPr lvl="1" eaLnBrk="1" hangingPunct="1"/>
            <a:r>
              <a:rPr lang="zh-TW" altLang="en-US" sz="2200" dirty="0" smtClean="0">
                <a:latin typeface="標楷體" panose="03000509000000000000" pitchFamily="65" charset="-120"/>
                <a:ea typeface="標楷體" panose="03000509000000000000" pitchFamily="65" charset="-120"/>
              </a:rPr>
              <a:t>以行為主：</a:t>
            </a:r>
            <a:r>
              <a:rPr lang="en-US" altLang="zh-TW" sz="2200" dirty="0" smtClean="0">
                <a:latin typeface="標楷體" panose="03000509000000000000" pitchFamily="65" charset="-120"/>
                <a:ea typeface="標楷體" panose="03000509000000000000" pitchFamily="65" charset="-120"/>
              </a:rPr>
              <a:t>A(</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j)= a</a:t>
            </a:r>
            <a:r>
              <a:rPr lang="en-US" altLang="zh-TW" sz="2200" baseline="-25000" dirty="0" smtClean="0">
                <a:latin typeface="標楷體" panose="03000509000000000000" pitchFamily="65" charset="-120"/>
                <a:ea typeface="標楷體" panose="03000509000000000000" pitchFamily="65" charset="-120"/>
              </a:rPr>
              <a:t>0</a:t>
            </a:r>
            <a:r>
              <a:rPr lang="en-US" altLang="zh-TW" sz="2200" dirty="0" smtClean="0">
                <a:latin typeface="標楷體" panose="03000509000000000000" pitchFamily="65" charset="-120"/>
                <a:ea typeface="標楷體" panose="03000509000000000000" pitchFamily="65" charset="-120"/>
              </a:rPr>
              <a:t> +(j-s</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)md+(i-s</a:t>
            </a:r>
            <a:r>
              <a:rPr lang="en-US" altLang="zh-TW" sz="2200" baseline="-30000" dirty="0" smtClean="0">
                <a:latin typeface="標楷體" panose="03000509000000000000" pitchFamily="65" charset="-120"/>
                <a:ea typeface="標楷體" panose="03000509000000000000" pitchFamily="65" charset="-120"/>
              </a:rPr>
              <a:t>1</a:t>
            </a:r>
            <a:r>
              <a:rPr lang="en-US" altLang="zh-TW" sz="2200" dirty="0" smtClean="0">
                <a:latin typeface="標楷體" panose="03000509000000000000" pitchFamily="65" charset="-120"/>
                <a:ea typeface="標楷體" panose="03000509000000000000" pitchFamily="65" charset="-120"/>
              </a:rPr>
              <a:t>)d</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11</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pic>
        <p:nvPicPr>
          <p:cNvPr id="28676" name="Picture 6" descr="頁面擷取自 未命名-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524000"/>
            <a:ext cx="7924800"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12</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30723" name="Object 6"/>
          <p:cNvGraphicFramePr>
            <a:graphicFrameLocks noGrp="1" noChangeAspect="1"/>
          </p:cNvGraphicFramePr>
          <p:nvPr>
            <p:ph idx="1"/>
            <p:extLst>
              <p:ext uri="{D42A27DB-BD31-4B8C-83A1-F6EECF244321}">
                <p14:modId xmlns:p14="http://schemas.microsoft.com/office/powerpoint/2010/main" val="1021421436"/>
              </p:ext>
            </p:extLst>
          </p:nvPr>
        </p:nvGraphicFramePr>
        <p:xfrm>
          <a:off x="1814653" y="1967508"/>
          <a:ext cx="5514694" cy="3189684"/>
        </p:xfrm>
        <a:graphic>
          <a:graphicData uri="http://schemas.openxmlformats.org/presentationml/2006/ole">
            <mc:AlternateContent xmlns:mc="http://schemas.openxmlformats.org/markup-compatibility/2006">
              <mc:Choice xmlns:v="urn:schemas-microsoft-com:vml" Requires="v">
                <p:oleObj spid="_x0000_s30728" name="PhotoImpact" r:id="rId4" imgW="1822708" imgH="1054432" progId="PI3.Image">
                  <p:embed/>
                </p:oleObj>
              </mc:Choice>
              <mc:Fallback>
                <p:oleObj name="PhotoImpact" r:id="rId4" imgW="1822708" imgH="1054432" progId="PI3.Image">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653" y="1967508"/>
                        <a:ext cx="5514694" cy="3189684"/>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13</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141315"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defRPr/>
            </a:pPr>
            <a:r>
              <a:rPr lang="en-US" altLang="zh-TW"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2.1.3  </a:t>
            </a:r>
            <a:r>
              <a:rPr lang="zh-TW" altLang="en-US"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三</a:t>
            </a:r>
            <a:r>
              <a:rPr lang="zh-TW" altLang="en-US" sz="2200" b="1" dirty="0"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維串列</a:t>
            </a:r>
            <a:endParaRPr lang="zh-TW" altLang="en-US"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endParaRPr>
          </a:p>
        </p:txBody>
      </p:sp>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350" y="1988840"/>
            <a:ext cx="6477000"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14</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34819" name="Rectangle 4"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一般三維串列皆先化為二維串列後再對映到一維串列，對映方式也有二種：</a:t>
            </a:r>
          </a:p>
          <a:p>
            <a:pPr lvl="1" eaLnBrk="1" hangingPunct="1"/>
            <a:r>
              <a:rPr lang="zh-TW" altLang="en-US" sz="2200" dirty="0" smtClean="0">
                <a:latin typeface="標楷體" panose="03000509000000000000" pitchFamily="65" charset="-120"/>
                <a:ea typeface="標楷體" panose="03000509000000000000" pitchFamily="65" charset="-120"/>
              </a:rPr>
              <a:t>以列為主</a:t>
            </a:r>
            <a:r>
              <a:rPr lang="zh-CN" altLang="en-US" sz="2200" dirty="0" smtClean="0">
                <a:latin typeface="標楷體" panose="03000509000000000000" pitchFamily="65" charset="-120"/>
                <a:ea typeface="標楷體" panose="03000509000000000000" pitchFamily="65" charset="-120"/>
              </a:rPr>
              <a:t>；</a:t>
            </a:r>
            <a:endParaRPr lang="zh-TW" altLang="en-US" sz="2200" dirty="0" smtClean="0">
              <a:latin typeface="標楷體" panose="03000509000000000000" pitchFamily="65" charset="-120"/>
              <a:ea typeface="標楷體" panose="03000509000000000000" pitchFamily="65" charset="-120"/>
            </a:endParaRPr>
          </a:p>
          <a:p>
            <a:pPr lvl="1" eaLnBrk="1" hangingPunct="1"/>
            <a:r>
              <a:rPr lang="zh-TW" altLang="en-US" sz="2200" dirty="0" smtClean="0">
                <a:latin typeface="標楷體" panose="03000509000000000000" pitchFamily="65" charset="-120"/>
                <a:ea typeface="標楷體" panose="03000509000000000000" pitchFamily="65" charset="-120"/>
              </a:rPr>
              <a:t>以行為主</a:t>
            </a:r>
            <a:r>
              <a:rPr lang="zh-CN" altLang="en-US" sz="2200" dirty="0" smtClean="0">
                <a:latin typeface="標楷體" panose="03000509000000000000" pitchFamily="65" charset="-120"/>
                <a:ea typeface="標楷體" panose="03000509000000000000" pitchFamily="65" charset="-120"/>
              </a:rPr>
              <a:t>。</a:t>
            </a:r>
            <a:endParaRPr lang="zh-TW" altLang="en-US" sz="2200" dirty="0" smtClean="0">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15</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36868" name="Object 8"/>
          <p:cNvGraphicFramePr>
            <a:graphicFrameLocks noGrp="1" noChangeAspect="1"/>
          </p:cNvGraphicFramePr>
          <p:nvPr>
            <p:ph idx="1"/>
            <p:extLst>
              <p:ext uri="{D42A27DB-BD31-4B8C-83A1-F6EECF244321}">
                <p14:modId xmlns:p14="http://schemas.microsoft.com/office/powerpoint/2010/main" val="983969099"/>
              </p:ext>
            </p:extLst>
          </p:nvPr>
        </p:nvGraphicFramePr>
        <p:xfrm>
          <a:off x="971600" y="2815804"/>
          <a:ext cx="6804945" cy="2379315"/>
        </p:xfrm>
        <a:graphic>
          <a:graphicData uri="http://schemas.openxmlformats.org/presentationml/2006/ole">
            <mc:AlternateContent xmlns:mc="http://schemas.openxmlformats.org/markup-compatibility/2006">
              <mc:Choice xmlns:v="urn:schemas-microsoft-com:vml" Requires="v">
                <p:oleObj spid="_x0000_s36873" name="PhotoImpact" r:id="rId4" imgW="2011684" imgH="703791" progId="PI3.Image">
                  <p:embed/>
                </p:oleObj>
              </mc:Choice>
              <mc:Fallback>
                <p:oleObj name="PhotoImpact" r:id="rId4" imgW="2011684" imgH="703791" progId="PI3.Image">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815804"/>
                        <a:ext cx="6804945" cy="2379315"/>
                      </a:xfrm>
                      <a:prstGeom prst="rect">
                        <a:avLst/>
                      </a:prstGeom>
                      <a:noFill/>
                      <a:ln>
                        <a:noFill/>
                      </a:ln>
                    </p:spPr>
                  </p:pic>
                </p:oleObj>
              </mc:Fallback>
            </mc:AlternateContent>
          </a:graphicData>
        </a:graphic>
      </p:graphicFrame>
      <p:sp>
        <p:nvSpPr>
          <p:cNvPr id="36866" name="Rectangle 3" descr="Rectangle: Click to edit Master text styles&#10;Second level&#10;Third level&#10;Fourth level&#10;Fifth level"/>
          <p:cNvSpPr>
            <a:spLocks noGrp="1" noChangeArrowheads="1"/>
          </p:cNvSpPr>
          <p:nvPr>
            <p:ph type="body" sz="half" idx="4294967295"/>
          </p:nvPr>
        </p:nvSpPr>
        <p:spPr>
          <a:xfrm>
            <a:off x="1446213" y="1676400"/>
            <a:ext cx="7697787" cy="4495800"/>
          </a:xfrm>
        </p:spPr>
        <p:txBody>
          <a:bodyPr/>
          <a:lstStyle/>
          <a:p>
            <a:pPr marL="0" indent="0" eaLnBrk="1" hangingPunct="1"/>
            <a:r>
              <a:rPr lang="zh-TW" altLang="en-US" sz="2200" dirty="0" smtClean="0">
                <a:latin typeface="標楷體" panose="03000509000000000000" pitchFamily="65" charset="-120"/>
                <a:ea typeface="標楷體" panose="03000509000000000000" pitchFamily="65" charset="-120"/>
              </a:rPr>
              <a:t>以列為主：視此串列有</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1</a:t>
            </a:r>
            <a:r>
              <a:rPr lang="zh-TW" altLang="en-US" sz="2200" dirty="0" smtClean="0">
                <a:latin typeface="標楷體" panose="03000509000000000000" pitchFamily="65" charset="-120"/>
                <a:ea typeface="標楷體" panose="03000509000000000000" pitchFamily="65" charset="-120"/>
              </a:rPr>
              <a:t>個</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t>x</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3</a:t>
            </a:r>
            <a:r>
              <a:rPr lang="zh-TW" altLang="en-US" sz="2200" dirty="0" smtClean="0">
                <a:latin typeface="標楷體" panose="03000509000000000000" pitchFamily="65" charset="-120"/>
                <a:ea typeface="標楷體" panose="03000509000000000000" pitchFamily="65" charset="-120"/>
              </a:rPr>
              <a:t>的二維串列，每一個二維串列有</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2</a:t>
            </a:r>
            <a:r>
              <a:rPr lang="zh-TW" altLang="en-US" sz="2200" dirty="0" smtClean="0">
                <a:latin typeface="標楷體" panose="03000509000000000000" pitchFamily="65" charset="-120"/>
                <a:ea typeface="標楷體" panose="03000509000000000000" pitchFamily="65" charset="-120"/>
              </a:rPr>
              <a:t>個元素，每個</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2</a:t>
            </a:r>
            <a:r>
              <a:rPr lang="zh-TW" altLang="en-US" sz="2200" dirty="0" smtClean="0">
                <a:latin typeface="標楷體" panose="03000509000000000000" pitchFamily="65" charset="-120"/>
                <a:ea typeface="標楷體" panose="03000509000000000000" pitchFamily="65" charset="-120"/>
              </a:rPr>
              <a:t>皆有</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3</a:t>
            </a:r>
            <a:r>
              <a:rPr lang="en-US" altLang="zh-TW" sz="2200" dirty="0" smtClean="0">
                <a:latin typeface="標楷體" panose="03000509000000000000" pitchFamily="65" charset="-120"/>
                <a:ea typeface="標楷體" panose="03000509000000000000" pitchFamily="65" charset="-120"/>
              </a:rPr>
              <a:t>d</a:t>
            </a:r>
            <a:r>
              <a:rPr lang="zh-TW" altLang="en-US" sz="2200" dirty="0" smtClean="0">
                <a:latin typeface="標楷體" panose="03000509000000000000" pitchFamily="65" charset="-120"/>
                <a:ea typeface="標楷體" panose="03000509000000000000" pitchFamily="65" charset="-120"/>
              </a:rPr>
              <a:t>個空間。</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16</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38915" name="Object 5"/>
          <p:cNvGraphicFramePr>
            <a:graphicFrameLocks noGrp="1" noChangeAspect="1"/>
          </p:cNvGraphicFramePr>
          <p:nvPr>
            <p:ph idx="1"/>
            <p:extLst>
              <p:ext uri="{D42A27DB-BD31-4B8C-83A1-F6EECF244321}">
                <p14:modId xmlns:p14="http://schemas.microsoft.com/office/powerpoint/2010/main" val="4288455174"/>
              </p:ext>
            </p:extLst>
          </p:nvPr>
        </p:nvGraphicFramePr>
        <p:xfrm>
          <a:off x="1232552" y="2397969"/>
          <a:ext cx="6677310" cy="2327176"/>
        </p:xfrm>
        <a:graphic>
          <a:graphicData uri="http://schemas.openxmlformats.org/presentationml/2006/ole">
            <mc:AlternateContent xmlns:mc="http://schemas.openxmlformats.org/markup-compatibility/2006">
              <mc:Choice xmlns:v="urn:schemas-microsoft-com:vml" Requires="v">
                <p:oleObj spid="_x0000_s38921" name="PhotoImpact" r:id="rId3" imgW="2090932" imgH="728288" progId="PI3.Image">
                  <p:embed/>
                </p:oleObj>
              </mc:Choice>
              <mc:Fallback>
                <p:oleObj name="PhotoImpact" r:id="rId3" imgW="2090932" imgH="728288" progId="PI3.Image">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552" y="2397969"/>
                        <a:ext cx="6677310" cy="2327176"/>
                      </a:xfrm>
                      <a:prstGeom prst="rect">
                        <a:avLst/>
                      </a:prstGeom>
                      <a:noFill/>
                      <a:ln>
                        <a:noFill/>
                      </a:ln>
                    </p:spPr>
                  </p:pic>
                </p:oleObj>
              </mc:Fallback>
            </mc:AlternateContent>
          </a:graphicData>
        </a:graphic>
      </p:graphicFrame>
      <p:sp>
        <p:nvSpPr>
          <p:cNvPr id="38917" name="Rectangle 3" descr="Rectangle: Click to edit Master text styles&#10;Second level&#10;Third level&#10;Fourth level&#10;Fifth level"/>
          <p:cNvSpPr>
            <a:spLocks noGrp="1" noChangeArrowheads="1"/>
          </p:cNvSpPr>
          <p:nvPr>
            <p:ph type="body" sz="half" idx="4294967295"/>
          </p:nvPr>
        </p:nvSpPr>
        <p:spPr>
          <a:xfrm>
            <a:off x="1403648" y="1497867"/>
            <a:ext cx="3810000" cy="4495800"/>
          </a:xfrm>
        </p:spPr>
        <p:txBody>
          <a:bodyPr/>
          <a:lstStyle/>
          <a:p>
            <a:pPr marL="0" indent="0" eaLnBrk="1" hangingPunct="1"/>
            <a:r>
              <a:rPr lang="zh-TW" altLang="en-US" sz="2200" dirty="0" smtClean="0">
                <a:latin typeface="標楷體" panose="03000509000000000000" pitchFamily="65" charset="-120"/>
                <a:ea typeface="標楷體" panose="03000509000000000000" pitchFamily="65" charset="-120"/>
              </a:rPr>
              <a:t>以行為主</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17</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39939" name="Object 6"/>
          <p:cNvGraphicFramePr>
            <a:graphicFrameLocks noGrp="1" noChangeAspect="1"/>
          </p:cNvGraphicFramePr>
          <p:nvPr>
            <p:ph idx="1"/>
          </p:nvPr>
        </p:nvGraphicFramePr>
        <p:xfrm>
          <a:off x="762000" y="1828800"/>
          <a:ext cx="7770813" cy="1092200"/>
        </p:xfrm>
        <a:graphic>
          <a:graphicData uri="http://schemas.openxmlformats.org/presentationml/2006/ole">
            <mc:AlternateContent xmlns:mc="http://schemas.openxmlformats.org/markup-compatibility/2006">
              <mc:Choice xmlns:v="urn:schemas-microsoft-com:vml" Requires="v">
                <p:oleObj spid="_x0000_s39944" name="PhotoImpact" r:id="rId4" imgW="2755164" imgH="386998" progId="PI3.Image">
                  <p:embed/>
                </p:oleObj>
              </mc:Choice>
              <mc:Fallback>
                <p:oleObj name="PhotoImpact" r:id="rId4" imgW="2755164" imgH="386998" progId="PI3.Image">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28800"/>
                        <a:ext cx="7770813"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18</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41987" name="Object 5"/>
          <p:cNvGraphicFramePr>
            <a:graphicFrameLocks noGrp="1" noChangeAspect="1"/>
          </p:cNvGraphicFramePr>
          <p:nvPr>
            <p:ph idx="1"/>
            <p:extLst>
              <p:ext uri="{D42A27DB-BD31-4B8C-83A1-F6EECF244321}">
                <p14:modId xmlns:p14="http://schemas.microsoft.com/office/powerpoint/2010/main" val="1734145388"/>
              </p:ext>
            </p:extLst>
          </p:nvPr>
        </p:nvGraphicFramePr>
        <p:xfrm>
          <a:off x="1783789" y="1535461"/>
          <a:ext cx="5574836" cy="4053780"/>
        </p:xfrm>
        <a:graphic>
          <a:graphicData uri="http://schemas.openxmlformats.org/presentationml/2006/ole">
            <mc:AlternateContent xmlns:mc="http://schemas.openxmlformats.org/markup-compatibility/2006">
              <mc:Choice xmlns:v="urn:schemas-microsoft-com:vml" Requires="v">
                <p:oleObj spid="_x0000_s41992" name="PhotoImpact" r:id="rId3" imgW="2483915" imgH="1807162" progId="PI3.Image">
                  <p:embed/>
                </p:oleObj>
              </mc:Choice>
              <mc:Fallback>
                <p:oleObj name="PhotoImpact" r:id="rId3" imgW="2483915" imgH="1807162" progId="PI3.Image">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789" y="1535461"/>
                        <a:ext cx="5574836" cy="4053780"/>
                      </a:xfrm>
                      <a:prstGeom prst="rect">
                        <a:avLst/>
                      </a:prstGeom>
                      <a:noFill/>
                      <a:ln>
                        <a:noFill/>
                      </a:ln>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19</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819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線性串列又稱循序串列（</a:t>
            </a:r>
            <a:r>
              <a:rPr lang="en-US" altLang="zh-TW" sz="2200" dirty="0" smtClean="0">
                <a:latin typeface="標楷體" panose="03000509000000000000" pitchFamily="65" charset="-120"/>
                <a:ea typeface="標楷體" panose="03000509000000000000" pitchFamily="65" charset="-120"/>
              </a:rPr>
              <a:t>sequential list</a:t>
            </a:r>
            <a:r>
              <a:rPr lang="zh-TW" altLang="en-US" sz="2200" dirty="0" smtClean="0">
                <a:latin typeface="標楷體" panose="03000509000000000000" pitchFamily="65" charset="-120"/>
                <a:ea typeface="標楷體" panose="03000509000000000000" pitchFamily="65" charset="-120"/>
              </a:rPr>
              <a:t>）或有序串列（</a:t>
            </a:r>
            <a:r>
              <a:rPr lang="en-US" altLang="zh-TW" sz="2200" dirty="0" smtClean="0">
                <a:latin typeface="標楷體" panose="03000509000000000000" pitchFamily="65" charset="-120"/>
                <a:ea typeface="標楷體" panose="03000509000000000000" pitchFamily="65" charset="-120"/>
              </a:rPr>
              <a:t>ordered list</a:t>
            </a:r>
            <a:r>
              <a:rPr lang="zh-TW" altLang="en-US" sz="2200" dirty="0" smtClean="0">
                <a:latin typeface="標楷體" panose="03000509000000000000" pitchFamily="65" charset="-120"/>
                <a:ea typeface="標楷體" panose="03000509000000000000" pitchFamily="65" charset="-120"/>
              </a:rPr>
              <a:t>）。</a:t>
            </a:r>
          </a:p>
          <a:p>
            <a:pPr eaLnBrk="1" hangingPunct="1"/>
            <a:r>
              <a:rPr lang="zh-TW" altLang="en-US" sz="2200" dirty="0" smtClean="0">
                <a:latin typeface="標楷體" panose="03000509000000000000" pitchFamily="65" charset="-120"/>
                <a:ea typeface="標楷體" panose="03000509000000000000" pitchFamily="65" charset="-120"/>
              </a:rPr>
              <a:t>其特性乃是每一項依據它在串列的位置，可以形成一個線性的排列次序，所以</a:t>
            </a:r>
            <a:r>
              <a:rPr lang="en-US" altLang="zh-TW" sz="2200" dirty="0" smtClean="0">
                <a:latin typeface="標楷體" panose="03000509000000000000" pitchFamily="65" charset="-120"/>
                <a:ea typeface="標楷體" panose="03000509000000000000" pitchFamily="65" charset="-120"/>
              </a:rPr>
              <a:t>x[</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a:t>
            </a:r>
            <a:r>
              <a:rPr lang="zh-TW" altLang="en-US" sz="2200" dirty="0" smtClean="0">
                <a:latin typeface="標楷體" panose="03000509000000000000" pitchFamily="65" charset="-120"/>
                <a:ea typeface="標楷體" panose="03000509000000000000" pitchFamily="65" charset="-120"/>
              </a:rPr>
              <a:t>在</a:t>
            </a:r>
            <a:r>
              <a:rPr lang="en-US" altLang="zh-TW" sz="2200" dirty="0" smtClean="0">
                <a:latin typeface="標楷體" panose="03000509000000000000" pitchFamily="65" charset="-120"/>
                <a:ea typeface="標楷體" panose="03000509000000000000" pitchFamily="65" charset="-120"/>
              </a:rPr>
              <a:t>x[</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+ 1]</a:t>
            </a:r>
            <a:r>
              <a:rPr lang="zh-TW" altLang="en-US" sz="2200" dirty="0" smtClean="0">
                <a:latin typeface="標楷體" panose="03000509000000000000" pitchFamily="65" charset="-120"/>
                <a:ea typeface="標楷體" panose="03000509000000000000" pitchFamily="65" charset="-120"/>
              </a:rPr>
              <a:t>之前。</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242691"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defRPr/>
            </a:pPr>
            <a:r>
              <a:rPr lang="en-US" altLang="zh-TW"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2.1.4  n</a:t>
            </a:r>
            <a:r>
              <a:rPr lang="zh-TW" altLang="en-US" sz="2200" b="1" dirty="0"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維串列</a:t>
            </a:r>
            <a:endParaRPr lang="zh-TW" altLang="en-US"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endParaRPr>
          </a:p>
          <a:p>
            <a:pPr eaLnBrk="1" hangingPunct="1">
              <a:buFont typeface="Wingdings" panose="05000000000000000000" pitchFamily="2" charset="2"/>
              <a:buNone/>
              <a:defRPr/>
            </a:pPr>
            <a:r>
              <a:rPr lang="zh-TW" altLang="en-US" sz="2200" dirty="0">
                <a:solidFill>
                  <a:schemeClr val="tx2"/>
                </a:solidFill>
                <a:latin typeface="標楷體" panose="03000509000000000000" pitchFamily="65" charset="-120"/>
                <a:ea typeface="標楷體" panose="03000509000000000000" pitchFamily="65" charset="-120"/>
              </a:rPr>
              <a:t>假若有一</a:t>
            </a:r>
            <a:r>
              <a:rPr lang="en-US" altLang="zh-TW" sz="2200" dirty="0">
                <a:solidFill>
                  <a:schemeClr val="tx2"/>
                </a:solidFill>
                <a:latin typeface="標楷體" panose="03000509000000000000" pitchFamily="65" charset="-120"/>
                <a:ea typeface="標楷體" panose="03000509000000000000" pitchFamily="65" charset="-120"/>
              </a:rPr>
              <a:t>n </a:t>
            </a:r>
            <a:r>
              <a:rPr lang="zh-TW" altLang="en-US" sz="2200" dirty="0" smtClean="0">
                <a:solidFill>
                  <a:schemeClr val="tx2"/>
                </a:solidFill>
                <a:latin typeface="標楷體" panose="03000509000000000000" pitchFamily="65" charset="-120"/>
                <a:ea typeface="標楷體" panose="03000509000000000000" pitchFamily="65" charset="-120"/>
              </a:rPr>
              <a:t>維串列</a:t>
            </a:r>
            <a:r>
              <a:rPr lang="en-US" altLang="zh-TW" sz="2200" dirty="0" smtClean="0">
                <a:solidFill>
                  <a:schemeClr val="tx2"/>
                </a:solidFill>
                <a:latin typeface="標楷體" panose="03000509000000000000" pitchFamily="65" charset="-120"/>
                <a:ea typeface="標楷體" panose="03000509000000000000" pitchFamily="65" charset="-120"/>
              </a:rPr>
              <a:t>(</a:t>
            </a:r>
            <a:r>
              <a:rPr lang="en-US" altLang="zh-TW" sz="2200" dirty="0">
                <a:solidFill>
                  <a:schemeClr val="tx2"/>
                </a:solidFill>
                <a:latin typeface="標楷體" panose="03000509000000000000" pitchFamily="65" charset="-120"/>
                <a:ea typeface="標楷體" panose="03000509000000000000" pitchFamily="65" charset="-120"/>
              </a:rPr>
              <a:t>n dimension array)</a:t>
            </a:r>
            <a:r>
              <a:rPr lang="zh-TW" altLang="en-US" sz="2200" dirty="0">
                <a:solidFill>
                  <a:schemeClr val="tx2"/>
                </a:solidFill>
                <a:latin typeface="標楷體" panose="03000509000000000000" pitchFamily="65" charset="-120"/>
                <a:ea typeface="標楷體" panose="03000509000000000000" pitchFamily="65" charset="-120"/>
              </a:rPr>
              <a:t>為</a:t>
            </a:r>
            <a:r>
              <a:rPr lang="en-US" altLang="zh-TW" sz="2200" dirty="0">
                <a:solidFill>
                  <a:schemeClr val="tx2"/>
                </a:solidFill>
                <a:latin typeface="標楷體" panose="03000509000000000000" pitchFamily="65" charset="-120"/>
                <a:ea typeface="標楷體" panose="03000509000000000000" pitchFamily="65" charset="-120"/>
              </a:rPr>
              <a:t>A(0</a:t>
            </a:r>
            <a:r>
              <a:rPr lang="zh-TW" altLang="en-US" sz="2200" dirty="0">
                <a:solidFill>
                  <a:schemeClr val="tx2"/>
                </a:solidFill>
                <a:latin typeface="標楷體" panose="03000509000000000000" pitchFamily="65" charset="-120"/>
                <a:ea typeface="標楷體" panose="03000509000000000000" pitchFamily="65" charset="-120"/>
              </a:rPr>
              <a:t>： </a:t>
            </a:r>
            <a:r>
              <a:rPr lang="en-US" altLang="zh-TW" sz="2200" dirty="0">
                <a:latin typeface="標楷體" panose="03000509000000000000" pitchFamily="65" charset="-120"/>
                <a:ea typeface="標楷體" panose="03000509000000000000" pitchFamily="65" charset="-120"/>
              </a:rPr>
              <a:t>u</a:t>
            </a:r>
            <a:r>
              <a:rPr lang="en-US" altLang="zh-TW" sz="2200" baseline="-30000" dirty="0">
                <a:latin typeface="標楷體" panose="03000509000000000000" pitchFamily="65" charset="-120"/>
                <a:ea typeface="標楷體" panose="03000509000000000000" pitchFamily="65" charset="-120"/>
              </a:rPr>
              <a:t>1</a:t>
            </a:r>
            <a:r>
              <a:rPr lang="en-US" altLang="zh-TW" sz="2200" dirty="0">
                <a:solidFill>
                  <a:schemeClr val="tx2"/>
                </a:solidFill>
                <a:latin typeface="標楷體" panose="03000509000000000000" pitchFamily="65" charset="-120"/>
                <a:ea typeface="標楷體" panose="03000509000000000000" pitchFamily="65" charset="-120"/>
              </a:rPr>
              <a:t>–1, 0</a:t>
            </a:r>
            <a:r>
              <a:rPr lang="zh-TW" altLang="en-US" sz="2200" dirty="0">
                <a:solidFill>
                  <a:schemeClr val="tx2"/>
                </a:solidFill>
                <a:latin typeface="標楷體" panose="03000509000000000000" pitchFamily="65" charset="-120"/>
                <a:ea typeface="標楷體" panose="03000509000000000000" pitchFamily="65" charset="-120"/>
              </a:rPr>
              <a:t>： </a:t>
            </a:r>
            <a:r>
              <a:rPr lang="en-US" altLang="zh-TW" sz="2200" dirty="0">
                <a:latin typeface="標楷體" panose="03000509000000000000" pitchFamily="65" charset="-120"/>
                <a:ea typeface="標楷體" panose="03000509000000000000" pitchFamily="65" charset="-120"/>
              </a:rPr>
              <a:t>u</a:t>
            </a:r>
            <a:r>
              <a:rPr lang="en-US" altLang="zh-TW" sz="2200" baseline="-30000" dirty="0">
                <a:latin typeface="標楷體" panose="03000509000000000000" pitchFamily="65" charset="-120"/>
                <a:ea typeface="標楷體" panose="03000509000000000000" pitchFamily="65" charset="-120"/>
              </a:rPr>
              <a:t>1</a:t>
            </a:r>
            <a:r>
              <a:rPr lang="en-US" altLang="zh-TW" sz="2200" dirty="0">
                <a:solidFill>
                  <a:schemeClr val="tx2"/>
                </a:solidFill>
                <a:latin typeface="標楷體" panose="03000509000000000000" pitchFamily="65" charset="-120"/>
                <a:ea typeface="標楷體" panose="03000509000000000000" pitchFamily="65" charset="-120"/>
              </a:rPr>
              <a:t>–2, 0</a:t>
            </a:r>
            <a:r>
              <a:rPr lang="zh-TW" altLang="en-US" sz="2200" dirty="0">
                <a:solidFill>
                  <a:schemeClr val="tx2"/>
                </a:solidFill>
                <a:latin typeface="標楷體" panose="03000509000000000000" pitchFamily="65" charset="-120"/>
                <a:ea typeface="標楷體" panose="03000509000000000000" pitchFamily="65" charset="-120"/>
              </a:rPr>
              <a:t>： </a:t>
            </a:r>
            <a:r>
              <a:rPr lang="en-US" altLang="zh-TW" sz="2200" dirty="0">
                <a:latin typeface="標楷體" panose="03000509000000000000" pitchFamily="65" charset="-120"/>
                <a:ea typeface="標楷體" panose="03000509000000000000" pitchFamily="65" charset="-120"/>
              </a:rPr>
              <a:t>u</a:t>
            </a:r>
            <a:r>
              <a:rPr lang="en-US" altLang="zh-TW" sz="2200" baseline="-30000" dirty="0">
                <a:latin typeface="標楷體" panose="03000509000000000000" pitchFamily="65" charset="-120"/>
                <a:ea typeface="標楷體" panose="03000509000000000000" pitchFamily="65" charset="-120"/>
              </a:rPr>
              <a:t>3</a:t>
            </a:r>
            <a:r>
              <a:rPr lang="en-US" altLang="zh-TW" sz="2200" dirty="0">
                <a:solidFill>
                  <a:schemeClr val="tx2"/>
                </a:solidFill>
                <a:latin typeface="標楷體" panose="03000509000000000000" pitchFamily="65" charset="-120"/>
                <a:ea typeface="標楷體" panose="03000509000000000000" pitchFamily="65" charset="-120"/>
              </a:rPr>
              <a:t>–1, … , 0</a:t>
            </a:r>
            <a:r>
              <a:rPr lang="zh-TW" altLang="en-US" sz="2200" dirty="0">
                <a:solidFill>
                  <a:schemeClr val="tx2"/>
                </a:solidFill>
                <a:latin typeface="標楷體" panose="03000509000000000000" pitchFamily="65" charset="-120"/>
                <a:ea typeface="標楷體" panose="03000509000000000000" pitchFamily="65" charset="-120"/>
              </a:rPr>
              <a:t>： </a:t>
            </a:r>
            <a:r>
              <a:rPr lang="en-US" altLang="zh-TW" sz="2200" dirty="0">
                <a:latin typeface="標楷體" panose="03000509000000000000" pitchFamily="65" charset="-120"/>
                <a:ea typeface="標楷體" panose="03000509000000000000" pitchFamily="65" charset="-120"/>
              </a:rPr>
              <a:t>u</a:t>
            </a:r>
            <a:r>
              <a:rPr lang="en-US" altLang="zh-TW" sz="2200" baseline="-30000" dirty="0">
                <a:latin typeface="標楷體" panose="03000509000000000000" pitchFamily="65" charset="-120"/>
                <a:ea typeface="標楷體" panose="03000509000000000000" pitchFamily="65" charset="-120"/>
              </a:rPr>
              <a:t>n</a:t>
            </a:r>
            <a:r>
              <a:rPr lang="en-US" altLang="zh-TW" sz="2200" dirty="0">
                <a:solidFill>
                  <a:schemeClr val="tx2"/>
                </a:solidFill>
                <a:latin typeface="標楷體" panose="03000509000000000000" pitchFamily="65" charset="-120"/>
                <a:ea typeface="標楷體" panose="03000509000000000000" pitchFamily="65" charset="-120"/>
              </a:rPr>
              <a:t>–1 )</a:t>
            </a:r>
            <a:r>
              <a:rPr lang="zh-TW" altLang="en-US" sz="2200" dirty="0">
                <a:solidFill>
                  <a:schemeClr val="tx2"/>
                </a:solidFill>
                <a:latin typeface="標楷體" panose="03000509000000000000" pitchFamily="65" charset="-120"/>
                <a:ea typeface="標楷體" panose="03000509000000000000" pitchFamily="65" charset="-120"/>
              </a:rPr>
              <a:t>，表示</a:t>
            </a:r>
            <a:r>
              <a:rPr lang="en-US" altLang="zh-TW" sz="2200" dirty="0">
                <a:solidFill>
                  <a:schemeClr val="tx2"/>
                </a:solidFill>
                <a:latin typeface="標楷體" panose="03000509000000000000" pitchFamily="65" charset="-120"/>
                <a:ea typeface="標楷體" panose="03000509000000000000" pitchFamily="65" charset="-120"/>
              </a:rPr>
              <a:t>A </a:t>
            </a:r>
            <a:r>
              <a:rPr lang="zh-TW" altLang="en-US" sz="2200" dirty="0" smtClean="0">
                <a:solidFill>
                  <a:schemeClr val="tx2"/>
                </a:solidFill>
                <a:latin typeface="標楷體" panose="03000509000000000000" pitchFamily="65" charset="-120"/>
                <a:ea typeface="標楷體" panose="03000509000000000000" pitchFamily="65" charset="-120"/>
              </a:rPr>
              <a:t>串列為</a:t>
            </a:r>
            <a:r>
              <a:rPr lang="en-US" altLang="zh-TW" sz="2200" dirty="0">
                <a:solidFill>
                  <a:schemeClr val="tx2"/>
                </a:solidFill>
                <a:latin typeface="標楷體" panose="03000509000000000000" pitchFamily="65" charset="-120"/>
                <a:ea typeface="標楷體" panose="03000509000000000000" pitchFamily="65" charset="-120"/>
              </a:rPr>
              <a:t>n </a:t>
            </a:r>
            <a:r>
              <a:rPr lang="zh-TW" altLang="en-US" sz="2200" dirty="0" smtClean="0">
                <a:solidFill>
                  <a:schemeClr val="tx2"/>
                </a:solidFill>
                <a:latin typeface="標楷體" panose="03000509000000000000" pitchFamily="65" charset="-120"/>
                <a:ea typeface="標楷體" panose="03000509000000000000" pitchFamily="65" charset="-120"/>
              </a:rPr>
              <a:t>維串列，</a:t>
            </a:r>
            <a:r>
              <a:rPr lang="zh-TW" altLang="en-US" sz="2200" dirty="0">
                <a:solidFill>
                  <a:schemeClr val="tx2"/>
                </a:solidFill>
                <a:latin typeface="標楷體" panose="03000509000000000000" pitchFamily="65" charset="-120"/>
                <a:ea typeface="標楷體" panose="03000509000000000000" pitchFamily="65" charset="-120"/>
              </a:rPr>
              <a:t>同樣</a:t>
            </a:r>
            <a:r>
              <a:rPr lang="en-US" altLang="zh-TW" sz="2200" dirty="0">
                <a:solidFill>
                  <a:schemeClr val="tx2"/>
                </a:solidFill>
                <a:latin typeface="標楷體" panose="03000509000000000000" pitchFamily="65" charset="-120"/>
                <a:ea typeface="標楷體" panose="03000509000000000000" pitchFamily="65" charset="-120"/>
              </a:rPr>
              <a:t>n </a:t>
            </a:r>
            <a:r>
              <a:rPr lang="zh-TW" altLang="en-US" sz="2200" dirty="0" smtClean="0">
                <a:solidFill>
                  <a:schemeClr val="tx2"/>
                </a:solidFill>
                <a:latin typeface="標楷體" panose="03000509000000000000" pitchFamily="65" charset="-120"/>
                <a:ea typeface="標楷體" panose="03000509000000000000" pitchFamily="65" charset="-120"/>
              </a:rPr>
              <a:t>維串列亦有</a:t>
            </a:r>
            <a:r>
              <a:rPr lang="zh-TW" altLang="en-US" sz="2200" dirty="0">
                <a:solidFill>
                  <a:schemeClr val="tx2"/>
                </a:solidFill>
                <a:latin typeface="標楷體" panose="03000509000000000000" pitchFamily="65" charset="-120"/>
                <a:ea typeface="標楷體" panose="03000509000000000000" pitchFamily="65" charset="-120"/>
              </a:rPr>
              <a:t>二種表示方式：</a:t>
            </a:r>
            <a:r>
              <a:rPr lang="en-US" altLang="zh-TW" sz="2200" dirty="0">
                <a:solidFill>
                  <a:schemeClr val="tx2"/>
                </a:solidFill>
                <a:latin typeface="標楷體" panose="03000509000000000000" pitchFamily="65" charset="-120"/>
                <a:ea typeface="標楷體" panose="03000509000000000000" pitchFamily="65" charset="-120"/>
              </a:rPr>
              <a:t>(1)</a:t>
            </a:r>
            <a:r>
              <a:rPr lang="zh-TW" altLang="en-US" sz="2200" dirty="0">
                <a:solidFill>
                  <a:schemeClr val="tx2"/>
                </a:solidFill>
                <a:latin typeface="標楷體" panose="03000509000000000000" pitchFamily="65" charset="-120"/>
                <a:ea typeface="標楷體" panose="03000509000000000000" pitchFamily="65" charset="-120"/>
              </a:rPr>
              <a:t>以列為主，</a:t>
            </a:r>
            <a:r>
              <a:rPr lang="en-US" altLang="zh-TW" sz="2200" dirty="0">
                <a:solidFill>
                  <a:schemeClr val="tx2"/>
                </a:solidFill>
                <a:latin typeface="標楷體" panose="03000509000000000000" pitchFamily="65" charset="-120"/>
                <a:ea typeface="標楷體" panose="03000509000000000000" pitchFamily="65" charset="-120"/>
              </a:rPr>
              <a:t>(2)</a:t>
            </a:r>
            <a:r>
              <a:rPr lang="zh-TW" altLang="en-US" sz="2200" dirty="0">
                <a:solidFill>
                  <a:schemeClr val="tx2"/>
                </a:solidFill>
                <a:latin typeface="標楷體" panose="03000509000000000000" pitchFamily="65" charset="-120"/>
                <a:ea typeface="標楷體" panose="03000509000000000000" pitchFamily="65" charset="-120"/>
              </a:rPr>
              <a:t>以行為主。</a:t>
            </a:r>
          </a:p>
          <a:p>
            <a:pPr eaLnBrk="1" hangingPunct="1">
              <a:buFont typeface="Wingdings" panose="05000000000000000000" pitchFamily="2" charset="2"/>
              <a:buNone/>
              <a:defRPr/>
            </a:pPr>
            <a:endParaRPr lang="en-US" altLang="zh-TW"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20</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2.2	  </a:t>
            </a:r>
            <a:r>
              <a:rPr lang="zh-TW" altLang="en-US" sz="3200" dirty="0" smtClean="0">
                <a:latin typeface="標楷體" panose="03000509000000000000" pitchFamily="65" charset="-120"/>
                <a:ea typeface="標楷體" panose="03000509000000000000" pitchFamily="65" charset="-120"/>
              </a:rPr>
              <a:t>語言的串列表示</a:t>
            </a:r>
            <a:r>
              <a:rPr lang="zh-TW" altLang="en-US" sz="3200" dirty="0">
                <a:latin typeface="標楷體" panose="03000509000000000000" pitchFamily="65" charset="-120"/>
                <a:ea typeface="標楷體" panose="03000509000000000000" pitchFamily="65" charset="-120"/>
              </a:rPr>
              <a:t>方法</a:t>
            </a:r>
          </a:p>
        </p:txBody>
      </p:sp>
      <p:graphicFrame>
        <p:nvGraphicFramePr>
          <p:cNvPr id="44036" name="Object 10"/>
          <p:cNvGraphicFramePr>
            <a:graphicFrameLocks noGrp="1" noChangeAspect="1"/>
          </p:cNvGraphicFramePr>
          <p:nvPr>
            <p:ph sz="half" idx="2"/>
            <p:extLst>
              <p:ext uri="{D42A27DB-BD31-4B8C-83A1-F6EECF244321}">
                <p14:modId xmlns:p14="http://schemas.microsoft.com/office/powerpoint/2010/main" val="578120490"/>
              </p:ext>
            </p:extLst>
          </p:nvPr>
        </p:nvGraphicFramePr>
        <p:xfrm>
          <a:off x="2843808" y="3948851"/>
          <a:ext cx="3170998" cy="2022944"/>
        </p:xfrm>
        <a:graphic>
          <a:graphicData uri="http://schemas.openxmlformats.org/presentationml/2006/ole">
            <mc:AlternateContent xmlns:mc="http://schemas.openxmlformats.org/markup-compatibility/2006">
              <mc:Choice xmlns:v="urn:schemas-microsoft-com:vml" Requires="v">
                <p:oleObj spid="_x0000_s44043" name="PhotoImpact" r:id="rId3" imgW="1270803" imgH="810701" progId="PI3.Image">
                  <p:embed/>
                </p:oleObj>
              </mc:Choice>
              <mc:Fallback>
                <p:oleObj name="PhotoImpact" r:id="rId3" imgW="1270803" imgH="810701" progId="PI3.Image">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948851"/>
                        <a:ext cx="3170998" cy="2022944"/>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TW" altLang="en-US" smtClean="0"/>
              <a:t>資料結構</a:t>
            </a:r>
            <a:r>
              <a:rPr lang="en-US" altLang="zh-TW" smtClean="0"/>
              <a:t>-</a:t>
            </a:r>
            <a:r>
              <a:rPr lang="zh-TW" altLang="en-US" smtClean="0"/>
              <a:t>使用</a:t>
            </a:r>
            <a:r>
              <a:rPr lang="en-US" altLang="zh-TW" smtClean="0"/>
              <a:t>Python</a:t>
            </a:r>
            <a:endParaRPr lang="zh-TW" altLang="en-US"/>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21</a:t>
            </a:fld>
            <a:endParaRPr lang="zh-TW" altLang="en-US"/>
          </a:p>
        </p:txBody>
      </p:sp>
      <p:pic>
        <p:nvPicPr>
          <p:cNvPr id="5" name="內容版面配置區 4"/>
          <p:cNvPicPr>
            <a:picLocks noGrp="1" noChangeAspect="1"/>
          </p:cNvPicPr>
          <p:nvPr>
            <p:ph sz="half" idx="1"/>
          </p:nvPr>
        </p:nvPicPr>
        <p:blipFill>
          <a:blip r:embed="rId5"/>
          <a:stretch>
            <a:fillRect/>
          </a:stretch>
        </p:blipFill>
        <p:spPr>
          <a:xfrm>
            <a:off x="1331640" y="1487155"/>
            <a:ext cx="6343992" cy="2286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2.3	  </a:t>
            </a:r>
            <a:r>
              <a:rPr lang="zh-TW" altLang="en-US" sz="3200" dirty="0">
                <a:latin typeface="標楷體" panose="03000509000000000000" pitchFamily="65" charset="-120"/>
                <a:ea typeface="標楷體" panose="03000509000000000000" pitchFamily="65" charset="-120"/>
              </a:rPr>
              <a:t>矩陣</a:t>
            </a:r>
          </a:p>
        </p:txBody>
      </p:sp>
      <p:sp>
        <p:nvSpPr>
          <p:cNvPr id="45059"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矩陣相乘</a:t>
            </a:r>
          </a:p>
        </p:txBody>
      </p:sp>
      <p:graphicFrame>
        <p:nvGraphicFramePr>
          <p:cNvPr id="45061" name="Object 4"/>
          <p:cNvGraphicFramePr>
            <a:graphicFrameLocks noChangeAspect="1"/>
          </p:cNvGraphicFramePr>
          <p:nvPr>
            <p:extLst>
              <p:ext uri="{D42A27DB-BD31-4B8C-83A1-F6EECF244321}">
                <p14:modId xmlns:p14="http://schemas.microsoft.com/office/powerpoint/2010/main" val="372150087"/>
              </p:ext>
            </p:extLst>
          </p:nvPr>
        </p:nvGraphicFramePr>
        <p:xfrm>
          <a:off x="1331640" y="2132856"/>
          <a:ext cx="6309320" cy="3483978"/>
        </p:xfrm>
        <a:graphic>
          <a:graphicData uri="http://schemas.openxmlformats.org/presentationml/2006/ole">
            <mc:AlternateContent xmlns:mc="http://schemas.openxmlformats.org/markup-compatibility/2006">
              <mc:Choice xmlns:v="urn:schemas-microsoft-com:vml" Requires="v">
                <p:oleObj spid="_x0000_s45065" name="PhotoImpact" r:id="rId3" imgW="2587757" imgH="1429152" progId="PI3.Image">
                  <p:embed/>
                </p:oleObj>
              </mc:Choice>
              <mc:Fallback>
                <p:oleObj name="PhotoImpact" r:id="rId3" imgW="2587757" imgH="1429152"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132856"/>
                        <a:ext cx="6309320" cy="3483978"/>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22</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2.3	  </a:t>
            </a:r>
            <a:r>
              <a:rPr lang="zh-TW" altLang="en-US" sz="3200" dirty="0">
                <a:latin typeface="標楷體" panose="03000509000000000000" pitchFamily="65" charset="-120"/>
                <a:ea typeface="標楷體" panose="03000509000000000000" pitchFamily="65" charset="-120"/>
              </a:rPr>
              <a:t>矩陣</a:t>
            </a:r>
          </a:p>
        </p:txBody>
      </p:sp>
      <p:graphicFrame>
        <p:nvGraphicFramePr>
          <p:cNvPr id="46085" name="Object 4"/>
          <p:cNvGraphicFramePr>
            <a:graphicFrameLocks noChangeAspect="1"/>
          </p:cNvGraphicFramePr>
          <p:nvPr>
            <p:extLst>
              <p:ext uri="{D42A27DB-BD31-4B8C-83A1-F6EECF244321}">
                <p14:modId xmlns:p14="http://schemas.microsoft.com/office/powerpoint/2010/main" val="3423267507"/>
              </p:ext>
            </p:extLst>
          </p:nvPr>
        </p:nvGraphicFramePr>
        <p:xfrm>
          <a:off x="862546" y="2132856"/>
          <a:ext cx="7130752" cy="2462623"/>
        </p:xfrm>
        <a:graphic>
          <a:graphicData uri="http://schemas.openxmlformats.org/presentationml/2006/ole">
            <mc:AlternateContent xmlns:mc="http://schemas.openxmlformats.org/markup-compatibility/2006">
              <mc:Choice xmlns:v="urn:schemas-microsoft-com:vml" Requires="v">
                <p:oleObj spid="_x0000_s46089" name="PhotoImpact" r:id="rId3" imgW="1801067" imgH="621741" progId="PI3.Image">
                  <p:embed/>
                </p:oleObj>
              </mc:Choice>
              <mc:Fallback>
                <p:oleObj name="PhotoImpact" r:id="rId3" imgW="1801067" imgH="621741"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546" y="2132856"/>
                        <a:ext cx="7130752" cy="2462623"/>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23</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2.3	  </a:t>
            </a:r>
            <a:r>
              <a:rPr lang="zh-TW" altLang="en-US" sz="3200" dirty="0">
                <a:latin typeface="標楷體" panose="03000509000000000000" pitchFamily="65" charset="-120"/>
                <a:ea typeface="標楷體" panose="03000509000000000000" pitchFamily="65" charset="-120"/>
              </a:rPr>
              <a:t>矩陣</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24</a:t>
            </a:fld>
            <a:endParaRPr lang="zh-TW" altLang="en-US"/>
          </a:p>
        </p:txBody>
      </p:sp>
      <p:pic>
        <p:nvPicPr>
          <p:cNvPr id="6" name="圖片 5"/>
          <p:cNvPicPr>
            <a:picLocks noChangeAspect="1"/>
          </p:cNvPicPr>
          <p:nvPr/>
        </p:nvPicPr>
        <p:blipFill rotWithShape="1">
          <a:blip r:embed="rId2"/>
          <a:srcRect t="2807"/>
          <a:stretch/>
        </p:blipFill>
        <p:spPr>
          <a:xfrm>
            <a:off x="965920" y="2732451"/>
            <a:ext cx="6857330" cy="2064701"/>
          </a:xfrm>
          <a:prstGeom prst="rect">
            <a:avLst/>
          </a:prstGeom>
        </p:spPr>
      </p:pic>
      <p:pic>
        <p:nvPicPr>
          <p:cNvPr id="5" name="內容版面配置區 4"/>
          <p:cNvPicPr>
            <a:picLocks noGrp="1" noChangeAspect="1"/>
          </p:cNvPicPr>
          <p:nvPr>
            <p:ph idx="1"/>
          </p:nvPr>
        </p:nvPicPr>
        <p:blipFill rotWithShape="1">
          <a:blip r:embed="rId3"/>
          <a:srcRect b="11945"/>
          <a:stretch/>
        </p:blipFill>
        <p:spPr>
          <a:xfrm>
            <a:off x="971600" y="1988841"/>
            <a:ext cx="6851650" cy="7920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2.3	  </a:t>
            </a:r>
            <a:r>
              <a:rPr lang="zh-TW" altLang="en-US" sz="3200" dirty="0">
                <a:latin typeface="標楷體" panose="03000509000000000000" pitchFamily="65" charset="-120"/>
                <a:ea typeface="標楷體" panose="03000509000000000000" pitchFamily="65" charset="-120"/>
              </a:rPr>
              <a:t>矩陣</a:t>
            </a:r>
          </a:p>
        </p:txBody>
      </p:sp>
      <p:sp>
        <p:nvSpPr>
          <p:cNvPr id="4813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稀疏矩陣</a:t>
            </a:r>
          </a:p>
          <a:p>
            <a:pPr eaLnBrk="1" hangingPunct="1"/>
            <a:endParaRPr lang="en-US" altLang="zh-TW" sz="2200" smtClean="0">
              <a:latin typeface="標楷體" panose="03000509000000000000" pitchFamily="65" charset="-120"/>
              <a:ea typeface="標楷體" panose="03000509000000000000" pitchFamily="65" charset="-120"/>
            </a:endParaRPr>
          </a:p>
        </p:txBody>
      </p:sp>
      <p:graphicFrame>
        <p:nvGraphicFramePr>
          <p:cNvPr id="48133" name="Object 4"/>
          <p:cNvGraphicFramePr>
            <a:graphicFrameLocks noChangeAspect="1"/>
          </p:cNvGraphicFramePr>
          <p:nvPr>
            <p:extLst>
              <p:ext uri="{D42A27DB-BD31-4B8C-83A1-F6EECF244321}">
                <p14:modId xmlns:p14="http://schemas.microsoft.com/office/powerpoint/2010/main" val="4013914700"/>
              </p:ext>
            </p:extLst>
          </p:nvPr>
        </p:nvGraphicFramePr>
        <p:xfrm>
          <a:off x="909373" y="2132856"/>
          <a:ext cx="7083925" cy="2794992"/>
        </p:xfrm>
        <a:graphic>
          <a:graphicData uri="http://schemas.openxmlformats.org/presentationml/2006/ole">
            <mc:AlternateContent xmlns:mc="http://schemas.openxmlformats.org/markup-compatibility/2006">
              <mc:Choice xmlns:v="urn:schemas-microsoft-com:vml" Requires="v">
                <p:oleObj spid="_x0000_s48137" name="PhotoImpact" r:id="rId3" imgW="2535941" imgH="999746" progId="PI3.Image">
                  <p:embed/>
                </p:oleObj>
              </mc:Choice>
              <mc:Fallback>
                <p:oleObj name="PhotoImpact" r:id="rId3" imgW="2535941" imgH="999746"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73" y="2132856"/>
                        <a:ext cx="7083925" cy="2794992"/>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25</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2.4	  </a:t>
            </a:r>
            <a:r>
              <a:rPr lang="zh-TW" altLang="en-US" sz="3200" dirty="0">
                <a:latin typeface="標楷體" panose="03000509000000000000" pitchFamily="65" charset="-120"/>
                <a:ea typeface="標楷體" panose="03000509000000000000" pitchFamily="65" charset="-120"/>
              </a:rPr>
              <a:t>多項式表示法</a:t>
            </a:r>
          </a:p>
        </p:txBody>
      </p:sp>
      <p:sp>
        <p:nvSpPr>
          <p:cNvPr id="49155" name="Rectangle 3" descr="Rectangle: Click to edit Master text styles&#10;Second level&#10;Third level&#10;Fourth level&#10;Fifth level"/>
          <p:cNvSpPr>
            <a:spLocks noGrp="1" noChangeArrowheads="1"/>
          </p:cNvSpPr>
          <p:nvPr>
            <p:ph idx="1"/>
          </p:nvPr>
        </p:nvSpPr>
        <p:spPr>
          <a:xfrm>
            <a:off x="900113" y="1700213"/>
            <a:ext cx="7848600" cy="4465637"/>
          </a:xfrm>
        </p:spPr>
        <p:txBody>
          <a:bodyPr/>
          <a:lstStyle/>
          <a:p>
            <a:pPr eaLnBrk="1" hangingPunct="1"/>
            <a:r>
              <a:rPr lang="zh-TW" altLang="en-US" sz="2200" smtClean="0">
                <a:latin typeface="標楷體" panose="03000509000000000000" pitchFamily="65" charset="-120"/>
                <a:ea typeface="標楷體" panose="03000509000000000000" pitchFamily="65" charset="-120"/>
              </a:rPr>
              <a:t>有一多項式</a:t>
            </a:r>
            <a:r>
              <a:rPr lang="en-US" altLang="zh-TW" sz="2200" smtClean="0">
                <a:latin typeface="標楷體" panose="03000509000000000000" pitchFamily="65" charset="-120"/>
                <a:ea typeface="標楷體" panose="03000509000000000000" pitchFamily="65" charset="-120"/>
              </a:rPr>
              <a:t>p=a</a:t>
            </a:r>
            <a:r>
              <a:rPr lang="en-US" altLang="zh-TW" sz="2200" baseline="-30000" smtClean="0">
                <a:latin typeface="標楷體" panose="03000509000000000000" pitchFamily="65" charset="-120"/>
                <a:ea typeface="標楷體" panose="03000509000000000000" pitchFamily="65" charset="-120"/>
              </a:rPr>
              <a:t>n</a:t>
            </a:r>
            <a:r>
              <a:rPr lang="en-US" altLang="zh-TW" sz="2200" smtClean="0">
                <a:latin typeface="標楷體" panose="03000509000000000000" pitchFamily="65" charset="-120"/>
                <a:ea typeface="標楷體" panose="03000509000000000000" pitchFamily="65" charset="-120"/>
              </a:rPr>
              <a:t>x</a:t>
            </a:r>
            <a:r>
              <a:rPr lang="en-US" altLang="zh-TW" sz="2200" baseline="30000" smtClean="0">
                <a:latin typeface="標楷體" panose="03000509000000000000" pitchFamily="65" charset="-120"/>
                <a:ea typeface="標楷體" panose="03000509000000000000" pitchFamily="65" charset="-120"/>
              </a:rPr>
              <a:t>n</a:t>
            </a:r>
            <a:r>
              <a:rPr lang="en-US" altLang="zh-TW" sz="2200" smtClean="0">
                <a:latin typeface="標楷體" panose="03000509000000000000" pitchFamily="65" charset="-120"/>
                <a:ea typeface="標楷體" panose="03000509000000000000" pitchFamily="65" charset="-120"/>
              </a:rPr>
              <a:t>+a</a:t>
            </a:r>
            <a:r>
              <a:rPr lang="en-US" altLang="zh-TW" sz="2200" baseline="-30000" smtClean="0">
                <a:latin typeface="標楷體" panose="03000509000000000000" pitchFamily="65" charset="-120"/>
                <a:ea typeface="標楷體" panose="03000509000000000000" pitchFamily="65" charset="-120"/>
              </a:rPr>
              <a:t>n-1</a:t>
            </a:r>
            <a:r>
              <a:rPr lang="en-US" altLang="zh-TW" sz="2200" smtClean="0">
                <a:latin typeface="標楷體" panose="03000509000000000000" pitchFamily="65" charset="-120"/>
                <a:ea typeface="標楷體" panose="03000509000000000000" pitchFamily="65" charset="-120"/>
              </a:rPr>
              <a:t>x</a:t>
            </a:r>
            <a:r>
              <a:rPr lang="en-US" altLang="zh-TW" sz="2200" baseline="30000" smtClean="0">
                <a:latin typeface="標楷體" panose="03000509000000000000" pitchFamily="65" charset="-120"/>
                <a:ea typeface="標楷體" panose="03000509000000000000" pitchFamily="65" charset="-120"/>
              </a:rPr>
              <a:t>n-1</a:t>
            </a:r>
            <a:r>
              <a:rPr lang="en-US" altLang="zh-TW" sz="2200" smtClean="0">
                <a:latin typeface="標楷體" panose="03000509000000000000" pitchFamily="65" charset="-120"/>
                <a:ea typeface="標楷體" panose="03000509000000000000" pitchFamily="65" charset="-120"/>
              </a:rPr>
              <a:t>+...+a</a:t>
            </a:r>
            <a:r>
              <a:rPr lang="en-US" altLang="zh-TW" sz="2200" baseline="-30000" smtClean="0">
                <a:latin typeface="標楷體" panose="03000509000000000000" pitchFamily="65" charset="-120"/>
                <a:ea typeface="標楷體" panose="03000509000000000000" pitchFamily="65" charset="-120"/>
              </a:rPr>
              <a:t>1</a:t>
            </a:r>
            <a:r>
              <a:rPr lang="en-US" altLang="zh-TW" sz="2200" smtClean="0">
                <a:latin typeface="標楷體" panose="03000509000000000000" pitchFamily="65" charset="-120"/>
                <a:ea typeface="標楷體" panose="03000509000000000000" pitchFamily="65" charset="-120"/>
              </a:rPr>
              <a:t>x+a</a:t>
            </a:r>
            <a:r>
              <a:rPr lang="en-US" altLang="zh-TW" sz="2200" baseline="-30000" smtClean="0">
                <a:latin typeface="標楷體" panose="03000509000000000000" pitchFamily="65" charset="-120"/>
                <a:ea typeface="標楷體" panose="03000509000000000000" pitchFamily="65" charset="-120"/>
              </a:rPr>
              <a:t>0</a:t>
            </a:r>
            <a:r>
              <a:rPr lang="zh-TW" altLang="en-US" sz="2200" smtClean="0">
                <a:latin typeface="標楷體" panose="03000509000000000000" pitchFamily="65" charset="-120"/>
                <a:ea typeface="標楷體" panose="03000509000000000000" pitchFamily="65" charset="-120"/>
              </a:rPr>
              <a:t>，我們稱</a:t>
            </a:r>
            <a:r>
              <a:rPr lang="en-US" altLang="zh-TW" sz="2200" smtClean="0">
                <a:latin typeface="標楷體" panose="03000509000000000000" pitchFamily="65" charset="-120"/>
                <a:ea typeface="標楷體" panose="03000509000000000000" pitchFamily="65" charset="-120"/>
              </a:rPr>
              <a:t>A</a:t>
            </a:r>
            <a:r>
              <a:rPr lang="zh-TW" altLang="en-US" sz="2200" smtClean="0">
                <a:latin typeface="標楷體" panose="03000509000000000000" pitchFamily="65" charset="-120"/>
                <a:ea typeface="標楷體" panose="03000509000000000000" pitchFamily="65" charset="-120"/>
              </a:rPr>
              <a:t>為</a:t>
            </a:r>
            <a:r>
              <a:rPr lang="en-US" altLang="zh-TW" sz="2200" smtClean="0">
                <a:latin typeface="標楷體" panose="03000509000000000000" pitchFamily="65" charset="-120"/>
                <a:ea typeface="標楷體" panose="03000509000000000000" pitchFamily="65" charset="-120"/>
              </a:rPr>
              <a:t>n</a:t>
            </a:r>
            <a:r>
              <a:rPr lang="zh-TW" altLang="en-US" sz="2200" smtClean="0">
                <a:latin typeface="標楷體" panose="03000509000000000000" pitchFamily="65" charset="-120"/>
                <a:ea typeface="標楷體" panose="03000509000000000000" pitchFamily="65" charset="-120"/>
              </a:rPr>
              <a:t>次多項式，</a:t>
            </a:r>
            <a:r>
              <a:rPr lang="en-US" altLang="zh-TW" sz="2200" smtClean="0">
                <a:latin typeface="標楷體" panose="03000509000000000000" pitchFamily="65" charset="-120"/>
                <a:ea typeface="標楷體" panose="03000509000000000000" pitchFamily="65" charset="-120"/>
              </a:rPr>
              <a:t>a</a:t>
            </a:r>
            <a:r>
              <a:rPr lang="en-US" altLang="zh-TW" sz="2200" baseline="-30000" smtClean="0">
                <a:latin typeface="標楷體" panose="03000509000000000000" pitchFamily="65" charset="-120"/>
                <a:ea typeface="標楷體" panose="03000509000000000000" pitchFamily="65" charset="-120"/>
              </a:rPr>
              <a:t>i</a:t>
            </a:r>
            <a:r>
              <a:rPr lang="en-US" altLang="zh-TW" sz="2200" smtClean="0">
                <a:latin typeface="標楷體" panose="03000509000000000000" pitchFamily="65" charset="-120"/>
                <a:ea typeface="標楷體" panose="03000509000000000000" pitchFamily="65" charset="-120"/>
              </a:rPr>
              <a:t>x</a:t>
            </a:r>
            <a:r>
              <a:rPr lang="en-US" altLang="zh-TW" sz="2200" baseline="30000" smtClean="0">
                <a:latin typeface="標楷體" panose="03000509000000000000" pitchFamily="65" charset="-120"/>
                <a:ea typeface="標楷體" panose="03000509000000000000" pitchFamily="65" charset="-120"/>
              </a:rPr>
              <a:t>j</a:t>
            </a:r>
            <a:r>
              <a:rPr lang="zh-TW" altLang="en-US" sz="2200" smtClean="0">
                <a:latin typeface="標楷體" panose="03000509000000000000" pitchFamily="65" charset="-120"/>
                <a:ea typeface="標楷體" panose="03000509000000000000" pitchFamily="65" charset="-120"/>
              </a:rPr>
              <a:t>是多項式的項（</a:t>
            </a:r>
            <a:r>
              <a:rPr lang="en-US" altLang="zh-TW" sz="2200" smtClean="0">
                <a:latin typeface="標楷體" panose="03000509000000000000" pitchFamily="65" charset="-120"/>
                <a:ea typeface="標楷體" panose="03000509000000000000" pitchFamily="65" charset="-120"/>
              </a:rPr>
              <a:t>0 ≤ i ≤ n, 1≤ j ≤ n</a:t>
            </a:r>
            <a:r>
              <a:rPr lang="zh-TW" altLang="en-US" sz="2200" smtClean="0">
                <a:latin typeface="標楷體" panose="03000509000000000000" pitchFamily="65" charset="-120"/>
                <a:ea typeface="標楷體" panose="03000509000000000000" pitchFamily="65" charset="-120"/>
              </a:rPr>
              <a:t>）其中</a:t>
            </a:r>
            <a:r>
              <a:rPr lang="en-US" altLang="zh-TW" sz="2200" smtClean="0">
                <a:latin typeface="標楷體" panose="03000509000000000000" pitchFamily="65" charset="-120"/>
                <a:ea typeface="標楷體" panose="03000509000000000000" pitchFamily="65" charset="-120"/>
              </a:rPr>
              <a:t>a</a:t>
            </a:r>
            <a:r>
              <a:rPr lang="en-US" altLang="zh-TW" sz="2200" baseline="-30000" smtClean="0">
                <a:latin typeface="標楷體" panose="03000509000000000000" pitchFamily="65" charset="-120"/>
                <a:ea typeface="標楷體" panose="03000509000000000000" pitchFamily="65" charset="-120"/>
              </a:rPr>
              <a:t>i</a:t>
            </a:r>
            <a:r>
              <a:rPr lang="zh-TW" altLang="en-US" sz="2200" smtClean="0">
                <a:latin typeface="標楷體" panose="03000509000000000000" pitchFamily="65" charset="-120"/>
                <a:ea typeface="標楷體" panose="03000509000000000000" pitchFamily="65" charset="-120"/>
              </a:rPr>
              <a:t>為係數，</a:t>
            </a:r>
            <a:r>
              <a:rPr lang="en-US" altLang="zh-TW" sz="2200" smtClean="0">
                <a:latin typeface="標楷體" panose="03000509000000000000" pitchFamily="65" charset="-120"/>
                <a:ea typeface="標楷體" panose="03000509000000000000" pitchFamily="65" charset="-120"/>
              </a:rPr>
              <a:t>x</a:t>
            </a:r>
            <a:r>
              <a:rPr lang="zh-TW" altLang="en-US" sz="2200" smtClean="0">
                <a:latin typeface="標楷體" panose="03000509000000000000" pitchFamily="65" charset="-120"/>
                <a:ea typeface="標楷體" panose="03000509000000000000" pitchFamily="65" charset="-120"/>
              </a:rPr>
              <a:t>為變數，</a:t>
            </a:r>
            <a:r>
              <a:rPr lang="en-US" altLang="zh-TW" sz="2200" smtClean="0">
                <a:latin typeface="標楷體" panose="03000509000000000000" pitchFamily="65" charset="-120"/>
                <a:ea typeface="標楷體" panose="03000509000000000000" pitchFamily="65" charset="-120"/>
              </a:rPr>
              <a:t>j</a:t>
            </a:r>
            <a:r>
              <a:rPr lang="zh-TW" altLang="en-US" sz="2200" smtClean="0">
                <a:latin typeface="標楷體" panose="03000509000000000000" pitchFamily="65" charset="-120"/>
                <a:ea typeface="標楷體" panose="03000509000000000000" pitchFamily="65" charset="-120"/>
              </a:rPr>
              <a:t>為指數。</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26</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2.4	  </a:t>
            </a:r>
            <a:r>
              <a:rPr lang="zh-TW" altLang="en-US" sz="3200" dirty="0">
                <a:latin typeface="標楷體" panose="03000509000000000000" pitchFamily="65" charset="-120"/>
                <a:ea typeface="標楷體" panose="03000509000000000000" pitchFamily="65" charset="-120"/>
              </a:rPr>
              <a:t>多項式表示法</a:t>
            </a:r>
          </a:p>
        </p:txBody>
      </p:sp>
      <p:sp>
        <p:nvSpPr>
          <p:cNvPr id="51203"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多項式使用線性串列來表示有兩種方法：</a:t>
            </a:r>
          </a:p>
          <a:p>
            <a:pPr lvl="1" eaLnBrk="1" hangingPunct="1"/>
            <a:r>
              <a:rPr lang="zh-TW" altLang="en-US" sz="2200" dirty="0" smtClean="0">
                <a:latin typeface="標楷體" panose="03000509000000000000" pitchFamily="65" charset="-120"/>
                <a:ea typeface="標楷體" panose="03000509000000000000" pitchFamily="65" charset="-120"/>
              </a:rPr>
              <a:t>使用一個</a:t>
            </a:r>
            <a:r>
              <a:rPr lang="en-US" altLang="zh-TW" sz="2200" dirty="0" smtClean="0">
                <a:latin typeface="標楷體" panose="03000509000000000000" pitchFamily="65" charset="-120"/>
                <a:ea typeface="標楷體" panose="03000509000000000000" pitchFamily="65" charset="-120"/>
              </a:rPr>
              <a:t>n+2</a:t>
            </a:r>
            <a:r>
              <a:rPr lang="zh-TW" altLang="en-US" sz="2200" dirty="0" smtClean="0">
                <a:latin typeface="標楷體" panose="03000509000000000000" pitchFamily="65" charset="-120"/>
                <a:ea typeface="標楷體" panose="03000509000000000000" pitchFamily="65" charset="-120"/>
              </a:rPr>
              <a:t>長度的串列，依據指數由大至小依序儲存係數，串列的第一個元素是此多項式最大的指數，如</a:t>
            </a:r>
            <a:r>
              <a:rPr lang="en-US" altLang="zh-TW" sz="2200" dirty="0" smtClean="0">
                <a:latin typeface="標楷體" panose="03000509000000000000" pitchFamily="65" charset="-120"/>
                <a:ea typeface="標楷體" panose="03000509000000000000" pitchFamily="65" charset="-120"/>
              </a:rPr>
              <a:t>p=(n, a</a:t>
            </a:r>
            <a:r>
              <a:rPr lang="en-US" altLang="zh-TW" sz="2200" baseline="-30000" dirty="0" smtClean="0">
                <a:latin typeface="標楷體" panose="03000509000000000000" pitchFamily="65" charset="-120"/>
                <a:ea typeface="標楷體" panose="03000509000000000000" pitchFamily="65" charset="-120"/>
              </a:rPr>
              <a:t>n</a:t>
            </a:r>
            <a:r>
              <a:rPr lang="en-US" altLang="zh-TW" sz="2200" dirty="0" smtClean="0">
                <a:latin typeface="標楷體" panose="03000509000000000000" pitchFamily="65" charset="-120"/>
                <a:ea typeface="標楷體" panose="03000509000000000000" pitchFamily="65" charset="-120"/>
              </a:rPr>
              <a:t>, a</a:t>
            </a:r>
            <a:r>
              <a:rPr lang="en-US" altLang="zh-TW" sz="2200" baseline="-30000" dirty="0" smtClean="0">
                <a:latin typeface="標楷體" panose="03000509000000000000" pitchFamily="65" charset="-120"/>
                <a:ea typeface="標楷體" panose="03000509000000000000" pitchFamily="65" charset="-120"/>
              </a:rPr>
              <a:t>n-1</a:t>
            </a:r>
            <a:r>
              <a:rPr lang="en-US" altLang="zh-TW" sz="2200" dirty="0" smtClean="0">
                <a:latin typeface="標楷體" panose="03000509000000000000" pitchFamily="65" charset="-120"/>
                <a:ea typeface="標楷體" panose="03000509000000000000" pitchFamily="65" charset="-120"/>
              </a:rPr>
              <a:t>, ..., a</a:t>
            </a:r>
            <a:r>
              <a:rPr lang="en-US" altLang="zh-TW" sz="2200" baseline="-30000" dirty="0" smtClean="0">
                <a:latin typeface="標楷體" panose="03000509000000000000" pitchFamily="65" charset="-120"/>
                <a:ea typeface="標楷體" panose="03000509000000000000" pitchFamily="65" charset="-120"/>
              </a:rPr>
              <a:t>0</a:t>
            </a:r>
            <a:r>
              <a:rPr lang="en-US" altLang="zh-TW" sz="2200" dirty="0" smtClean="0">
                <a:latin typeface="標楷體" panose="03000509000000000000" pitchFamily="65" charset="-120"/>
                <a:ea typeface="標楷體" panose="03000509000000000000" pitchFamily="65" charset="-120"/>
              </a:rPr>
              <a:t>) </a:t>
            </a:r>
            <a:r>
              <a:rPr lang="zh-TW" altLang="en-US" sz="2200" dirty="0" smtClean="0">
                <a:latin typeface="標楷體" panose="03000509000000000000" pitchFamily="65" charset="-120"/>
                <a:ea typeface="標楷體" panose="03000509000000000000" pitchFamily="65" charset="-120"/>
              </a:rPr>
              <a:t>。</a:t>
            </a:r>
          </a:p>
          <a:p>
            <a:pPr lvl="1" eaLnBrk="1" hangingPunct="1"/>
            <a:r>
              <a:rPr lang="zh-TW" altLang="en-US" sz="2200" dirty="0" smtClean="0">
                <a:latin typeface="標楷體" panose="03000509000000000000" pitchFamily="65" charset="-120"/>
                <a:ea typeface="標楷體" panose="03000509000000000000" pitchFamily="65" charset="-120"/>
              </a:rPr>
              <a:t>另一種方法只考慮多項式中非零項的係數，若有</a:t>
            </a:r>
            <a:r>
              <a:rPr lang="en-US" altLang="zh-TW" sz="2200" dirty="0" smtClean="0">
                <a:latin typeface="標楷體" panose="03000509000000000000" pitchFamily="65" charset="-120"/>
                <a:ea typeface="標楷體" panose="03000509000000000000" pitchFamily="65" charset="-120"/>
              </a:rPr>
              <a:t>m</a:t>
            </a:r>
            <a:r>
              <a:rPr lang="zh-TW" altLang="en-US" sz="2200" dirty="0" smtClean="0">
                <a:latin typeface="標楷體" panose="03000509000000000000" pitchFamily="65" charset="-120"/>
                <a:ea typeface="標楷體" panose="03000509000000000000" pitchFamily="65" charset="-120"/>
              </a:rPr>
              <a:t>項，則使用一個</a:t>
            </a:r>
            <a:r>
              <a:rPr lang="en-US" altLang="zh-TW" sz="2200" dirty="0" smtClean="0">
                <a:latin typeface="標楷體" panose="03000509000000000000" pitchFamily="65" charset="-120"/>
                <a:ea typeface="標楷體" panose="03000509000000000000" pitchFamily="65" charset="-120"/>
              </a:rPr>
              <a:t>2m+1</a:t>
            </a:r>
            <a:r>
              <a:rPr lang="zh-TW" altLang="en-US" sz="2200" dirty="0" smtClean="0">
                <a:latin typeface="標楷體" panose="03000509000000000000" pitchFamily="65" charset="-120"/>
                <a:ea typeface="標楷體" panose="03000509000000000000" pitchFamily="65" charset="-120"/>
              </a:rPr>
              <a:t>長度的串列來儲存，分別存每一個非零項的指數與係數，而串列中的第一個元素是此多項式非零項的個數。</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27</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2.4	  </a:t>
            </a:r>
            <a:r>
              <a:rPr lang="zh-TW" altLang="en-US" sz="3200" dirty="0">
                <a:latin typeface="標楷體" panose="03000509000000000000" pitchFamily="65" charset="-120"/>
                <a:ea typeface="標楷體" panose="03000509000000000000" pitchFamily="65" charset="-120"/>
              </a:rPr>
              <a:t>多項式表示法</a:t>
            </a:r>
          </a:p>
        </p:txBody>
      </p:sp>
      <p:sp>
        <p:nvSpPr>
          <p:cNvPr id="5325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例如有一多項式</a:t>
            </a:r>
            <a:r>
              <a:rPr lang="en-US" altLang="zh-TW" sz="2200" smtClean="0">
                <a:latin typeface="標楷體" panose="03000509000000000000" pitchFamily="65" charset="-120"/>
                <a:ea typeface="標楷體" panose="03000509000000000000" pitchFamily="65" charset="-120"/>
              </a:rPr>
              <a:t>p=8x</a:t>
            </a:r>
            <a:r>
              <a:rPr lang="en-US" altLang="zh-TW" sz="2200" baseline="30000" smtClean="0">
                <a:latin typeface="標楷體" panose="03000509000000000000" pitchFamily="65" charset="-120"/>
                <a:ea typeface="標楷體" panose="03000509000000000000" pitchFamily="65" charset="-120"/>
              </a:rPr>
              <a:t>5</a:t>
            </a:r>
            <a:r>
              <a:rPr lang="en-US" altLang="zh-TW" sz="2200" smtClean="0">
                <a:latin typeface="標楷體" panose="03000509000000000000" pitchFamily="65" charset="-120"/>
                <a:ea typeface="標楷體" panose="03000509000000000000" pitchFamily="65" charset="-120"/>
              </a:rPr>
              <a:t>+6x</a:t>
            </a:r>
            <a:r>
              <a:rPr lang="en-US" altLang="zh-TW" sz="2200" baseline="30000" smtClean="0">
                <a:latin typeface="標楷體" panose="03000509000000000000" pitchFamily="65" charset="-120"/>
                <a:ea typeface="標楷體" panose="03000509000000000000" pitchFamily="65" charset="-120"/>
              </a:rPr>
              <a:t>4</a:t>
            </a:r>
            <a:r>
              <a:rPr lang="en-US" altLang="zh-TW" sz="2200" smtClean="0">
                <a:latin typeface="標楷體" panose="03000509000000000000" pitchFamily="65" charset="-120"/>
                <a:ea typeface="標楷體" panose="03000509000000000000" pitchFamily="65" charset="-120"/>
              </a:rPr>
              <a:t>+3x</a:t>
            </a:r>
            <a:r>
              <a:rPr lang="en-US" altLang="zh-TW" sz="2200" baseline="30000" smtClean="0">
                <a:latin typeface="標楷體" panose="03000509000000000000" pitchFamily="65" charset="-120"/>
                <a:ea typeface="標楷體" panose="03000509000000000000" pitchFamily="65" charset="-120"/>
              </a:rPr>
              <a:t>2</a:t>
            </a:r>
            <a:r>
              <a:rPr lang="en-US" altLang="zh-TW" sz="2200" smtClean="0">
                <a:latin typeface="標楷體" panose="03000509000000000000" pitchFamily="65" charset="-120"/>
                <a:ea typeface="標楷體" panose="03000509000000000000" pitchFamily="65" charset="-120"/>
              </a:rPr>
              <a:t>+12</a:t>
            </a:r>
            <a:r>
              <a:rPr lang="zh-TW" altLang="en-US" sz="2200" smtClean="0">
                <a:latin typeface="標楷體" panose="03000509000000000000" pitchFamily="65" charset="-120"/>
                <a:ea typeface="標楷體" panose="03000509000000000000" pitchFamily="65" charset="-120"/>
              </a:rPr>
              <a:t>分別利用第</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種和第</a:t>
            </a:r>
            <a:r>
              <a:rPr lang="en-US" altLang="zh-TW" sz="2200" smtClean="0">
                <a:latin typeface="標楷體" panose="03000509000000000000" pitchFamily="65" charset="-120"/>
                <a:ea typeface="標楷體" panose="03000509000000000000" pitchFamily="65" charset="-120"/>
              </a:rPr>
              <a:t>2</a:t>
            </a:r>
            <a:r>
              <a:rPr lang="zh-TW" altLang="en-US" sz="2200" smtClean="0">
                <a:latin typeface="標楷體" panose="03000509000000000000" pitchFamily="65" charset="-120"/>
                <a:ea typeface="標楷體" panose="03000509000000000000" pitchFamily="65" charset="-120"/>
              </a:rPr>
              <a:t>種方式來儲存，其情形如下：</a:t>
            </a:r>
          </a:p>
          <a:p>
            <a:pPr lvl="1" eaLnBrk="1" hangingPunct="1"/>
            <a:r>
              <a:rPr lang="en-US" altLang="zh-TW" sz="2200" smtClean="0">
                <a:latin typeface="標楷體" panose="03000509000000000000" pitchFamily="65" charset="-120"/>
                <a:ea typeface="標楷體" panose="03000509000000000000" pitchFamily="65" charset="-120"/>
              </a:rPr>
              <a:t>p=(5, 8, 6, 0, 3, 0, 12)</a:t>
            </a:r>
          </a:p>
          <a:p>
            <a:pPr lvl="1" eaLnBrk="1" hangingPunct="1"/>
            <a:r>
              <a:rPr lang="en-US" altLang="zh-TW" sz="2200" smtClean="0">
                <a:latin typeface="標楷體" panose="03000509000000000000" pitchFamily="65" charset="-120"/>
                <a:ea typeface="標楷體" panose="03000509000000000000" pitchFamily="65" charset="-120"/>
              </a:rPr>
              <a:t>p=(4, 5, 8, 4, 6, 2, 3, 0, 12)</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28</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2.4	  </a:t>
            </a:r>
            <a:r>
              <a:rPr lang="zh-TW" altLang="en-US" sz="3200" dirty="0">
                <a:latin typeface="標楷體" panose="03000509000000000000" pitchFamily="65" charset="-120"/>
                <a:ea typeface="標楷體" panose="03000509000000000000" pitchFamily="65" charset="-120"/>
              </a:rPr>
              <a:t>多項式表示法</a:t>
            </a:r>
          </a:p>
        </p:txBody>
      </p:sp>
      <p:sp>
        <p:nvSpPr>
          <p:cNvPr id="55299"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假若是一個兩變數的多項式，那如何利用線性串列來儲存呢？</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此時需利用二維串列，若</a:t>
            </a:r>
            <a:r>
              <a:rPr lang="en-US" altLang="zh-TW" sz="2200" dirty="0" smtClean="0">
                <a:latin typeface="標楷體" panose="03000509000000000000" pitchFamily="65" charset="-120"/>
                <a:ea typeface="標楷體" panose="03000509000000000000" pitchFamily="65" charset="-120"/>
              </a:rPr>
              <a:t>m, n</a:t>
            </a:r>
            <a:r>
              <a:rPr lang="zh-TW" altLang="en-US" sz="2200" dirty="0" smtClean="0">
                <a:latin typeface="標楷體" panose="03000509000000000000" pitchFamily="65" charset="-120"/>
                <a:ea typeface="標楷體" panose="03000509000000000000" pitchFamily="65" charset="-120"/>
              </a:rPr>
              <a:t>分別是兩變數最大的指數，則需要一個</a:t>
            </a:r>
            <a:r>
              <a:rPr lang="en-US" altLang="zh-TW" sz="2200" dirty="0" smtClean="0">
                <a:latin typeface="標楷體" panose="03000509000000000000" pitchFamily="65" charset="-120"/>
                <a:ea typeface="標楷體" panose="03000509000000000000" pitchFamily="65" charset="-120"/>
              </a:rPr>
              <a:t>(m+1)×(n+1)</a:t>
            </a:r>
            <a:r>
              <a:rPr lang="zh-TW" altLang="en-US" sz="2200" dirty="0" smtClean="0">
                <a:latin typeface="標楷體" panose="03000509000000000000" pitchFamily="65" charset="-120"/>
                <a:ea typeface="標楷體" panose="03000509000000000000" pitchFamily="65" charset="-120"/>
              </a:rPr>
              <a:t>的二維串列。</a:t>
            </a:r>
          </a:p>
          <a:p>
            <a:pPr eaLnBrk="1" hangingPunct="1"/>
            <a:r>
              <a:rPr lang="zh-TW" altLang="en-US" sz="2200" dirty="0" smtClean="0">
                <a:latin typeface="標楷體" panose="03000509000000000000" pitchFamily="65" charset="-120"/>
                <a:ea typeface="標楷體" panose="03000509000000000000" pitchFamily="65" charset="-120"/>
              </a:rPr>
              <a:t>如多項式</a:t>
            </a:r>
            <a:r>
              <a:rPr lang="en-US" altLang="zh-TW" sz="2200" dirty="0" err="1" smtClean="0">
                <a:latin typeface="標楷體" panose="03000509000000000000" pitchFamily="65" charset="-120"/>
                <a:ea typeface="標楷體" panose="03000509000000000000" pitchFamily="65" charset="-120"/>
              </a:rPr>
              <a:t>p</a:t>
            </a:r>
            <a:r>
              <a:rPr lang="en-US" altLang="zh-TW" sz="2200" baseline="-30000" dirty="0" err="1" smtClean="0">
                <a:latin typeface="標楷體" panose="03000509000000000000" pitchFamily="65" charset="-120"/>
                <a:ea typeface="標楷體" panose="03000509000000000000" pitchFamily="65" charset="-120"/>
              </a:rPr>
              <a:t>xy</a:t>
            </a:r>
            <a:r>
              <a:rPr lang="en-US" altLang="zh-TW" sz="2200" dirty="0" smtClean="0">
                <a:latin typeface="標楷體" panose="03000509000000000000" pitchFamily="65" charset="-120"/>
                <a:ea typeface="標楷體" panose="03000509000000000000" pitchFamily="65" charset="-120"/>
              </a:rPr>
              <a:t>=8x</a:t>
            </a:r>
            <a:r>
              <a:rPr lang="en-US" altLang="zh-TW" sz="2200" baseline="30000" dirty="0" smtClean="0">
                <a:latin typeface="標楷體" panose="03000509000000000000" pitchFamily="65" charset="-120"/>
                <a:ea typeface="標楷體" panose="03000509000000000000" pitchFamily="65" charset="-120"/>
              </a:rPr>
              <a:t>5</a:t>
            </a:r>
            <a:r>
              <a:rPr lang="en-US" altLang="zh-TW" sz="2200" dirty="0" smtClean="0">
                <a:latin typeface="標楷體" panose="03000509000000000000" pitchFamily="65" charset="-120"/>
                <a:ea typeface="標楷體" panose="03000509000000000000" pitchFamily="65" charset="-120"/>
              </a:rPr>
              <a:t>+6x</a:t>
            </a:r>
            <a:r>
              <a:rPr lang="en-US" altLang="zh-TW" sz="2200" baseline="30000" dirty="0" smtClean="0">
                <a:latin typeface="標楷體" panose="03000509000000000000" pitchFamily="65" charset="-120"/>
                <a:ea typeface="標楷體" panose="03000509000000000000" pitchFamily="65" charset="-120"/>
              </a:rPr>
              <a:t>4</a:t>
            </a:r>
            <a:r>
              <a:rPr lang="en-US" altLang="zh-TW" sz="2200" dirty="0" smtClean="0">
                <a:latin typeface="標楷體" panose="03000509000000000000" pitchFamily="65" charset="-120"/>
                <a:ea typeface="標楷體" panose="03000509000000000000" pitchFamily="65" charset="-120"/>
              </a:rPr>
              <a:t>y</a:t>
            </a:r>
            <a:r>
              <a:rPr lang="en-US" altLang="zh-TW" sz="2200" baseline="30000" dirty="0" smtClean="0">
                <a:latin typeface="標楷體" panose="03000509000000000000" pitchFamily="65" charset="-120"/>
                <a:ea typeface="標楷體" panose="03000509000000000000" pitchFamily="65" charset="-120"/>
              </a:rPr>
              <a:t>3</a:t>
            </a:r>
            <a:r>
              <a:rPr lang="en-US" altLang="zh-TW" sz="2200" dirty="0" smtClean="0">
                <a:latin typeface="標楷體" panose="03000509000000000000" pitchFamily="65" charset="-120"/>
                <a:ea typeface="標楷體" panose="03000509000000000000" pitchFamily="65" charset="-120"/>
              </a:rPr>
              <a:t>+4x</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y+3xy</a:t>
            </a:r>
            <a:r>
              <a:rPr lang="en-US" altLang="zh-TW" sz="2200" baseline="30000" dirty="0" smtClean="0">
                <a:latin typeface="標楷體" panose="03000509000000000000" pitchFamily="65" charset="-120"/>
                <a:ea typeface="標楷體" panose="03000509000000000000" pitchFamily="65" charset="-120"/>
              </a:rPr>
              <a:t>2</a:t>
            </a:r>
            <a:r>
              <a:rPr lang="en-US" altLang="zh-TW" sz="2200" dirty="0" smtClean="0">
                <a:latin typeface="標楷體" panose="03000509000000000000" pitchFamily="65" charset="-120"/>
                <a:ea typeface="標楷體" panose="03000509000000000000" pitchFamily="65" charset="-120"/>
              </a:rPr>
              <a:t>+7</a:t>
            </a:r>
            <a:r>
              <a:rPr lang="zh-TW" altLang="en-US" sz="2200" dirty="0" smtClean="0">
                <a:latin typeface="標楷體" panose="03000509000000000000" pitchFamily="65" charset="-120"/>
                <a:ea typeface="標楷體" panose="03000509000000000000" pitchFamily="65" charset="-120"/>
              </a:rPr>
              <a:t>，則需要一個</a:t>
            </a:r>
            <a:r>
              <a:rPr lang="en-US" altLang="zh-TW" sz="2200" dirty="0" smtClean="0">
                <a:latin typeface="標楷體" panose="03000509000000000000" pitchFamily="65" charset="-120"/>
                <a:ea typeface="標楷體" panose="03000509000000000000" pitchFamily="65" charset="-120"/>
              </a:rPr>
              <a:t>(5+1)×(3+1)=24</a:t>
            </a:r>
            <a:r>
              <a:rPr lang="zh-TW" altLang="en-US" sz="2200" dirty="0" smtClean="0">
                <a:latin typeface="標楷體" panose="03000509000000000000" pitchFamily="65" charset="-120"/>
                <a:ea typeface="標楷體" panose="03000509000000000000" pitchFamily="65" charset="-120"/>
              </a:rPr>
              <a:t>的二維串列，表示的方法如下：</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29</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10243" name="Rectangle 3" descr="Rectangle: Click to edit Master text styles&#10;Second level&#10;Third level&#10;Fourth level&#10;Fifth level"/>
          <p:cNvSpPr>
            <a:spLocks noGrp="1" noChangeArrowheads="1"/>
          </p:cNvSpPr>
          <p:nvPr>
            <p:ph idx="1"/>
          </p:nvPr>
        </p:nvSpPr>
        <p:spPr>
          <a:xfrm>
            <a:off x="838200" y="1752600"/>
            <a:ext cx="7924800" cy="4267200"/>
          </a:xfrm>
        </p:spPr>
        <p:txBody>
          <a:bodyPr/>
          <a:lstStyle/>
          <a:p>
            <a:pPr eaLnBrk="1" hangingPunct="1"/>
            <a:r>
              <a:rPr lang="zh-TW" altLang="en-US" sz="2200" dirty="0" smtClean="0">
                <a:latin typeface="標楷體" panose="03000509000000000000" pitchFamily="65" charset="-120"/>
                <a:ea typeface="標楷體" panose="03000509000000000000" pitchFamily="65" charset="-120"/>
              </a:rPr>
              <a:t>線性串列經常發生的操作如下：</a:t>
            </a:r>
          </a:p>
          <a:p>
            <a:pPr lvl="1" eaLnBrk="1" hangingPunct="1"/>
            <a:r>
              <a:rPr lang="zh-TW" altLang="en-US" sz="2200" dirty="0" smtClean="0">
                <a:latin typeface="標楷體" panose="03000509000000000000" pitchFamily="65" charset="-120"/>
                <a:ea typeface="標楷體" panose="03000509000000000000" pitchFamily="65" charset="-120"/>
              </a:rPr>
              <a:t>取出串列中的第</a:t>
            </a:r>
            <a:r>
              <a:rPr lang="en-US" altLang="zh-TW" sz="2200" dirty="0" err="1" smtClean="0">
                <a:latin typeface="標楷體" panose="03000509000000000000" pitchFamily="65" charset="-120"/>
                <a:ea typeface="標楷體" panose="03000509000000000000" pitchFamily="65" charset="-120"/>
              </a:rPr>
              <a:t>i</a:t>
            </a:r>
            <a:r>
              <a:rPr lang="zh-TW" altLang="en-US" sz="2200" dirty="0" smtClean="0">
                <a:latin typeface="標楷體" panose="03000509000000000000" pitchFamily="65" charset="-120"/>
                <a:ea typeface="標楷體" panose="03000509000000000000" pitchFamily="65" charset="-120"/>
              </a:rPr>
              <a:t>項；</a:t>
            </a:r>
            <a:r>
              <a:rPr lang="en-US" altLang="zh-TW" sz="2200" dirty="0" smtClean="0">
                <a:latin typeface="標楷體" panose="03000509000000000000" pitchFamily="65" charset="-120"/>
                <a:ea typeface="標楷體" panose="03000509000000000000" pitchFamily="65" charset="-120"/>
              </a:rPr>
              <a:t>0 ≤ </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 n-1</a:t>
            </a:r>
            <a:r>
              <a:rPr lang="zh-TW" altLang="en-US" sz="2200" dirty="0" smtClean="0">
                <a:latin typeface="標楷體" panose="03000509000000000000" pitchFamily="65" charset="-120"/>
                <a:ea typeface="標楷體" panose="03000509000000000000" pitchFamily="65" charset="-120"/>
              </a:rPr>
              <a:t>。</a:t>
            </a:r>
          </a:p>
          <a:p>
            <a:pPr lvl="1" eaLnBrk="1" hangingPunct="1"/>
            <a:r>
              <a:rPr lang="zh-TW" altLang="en-US" sz="2200" dirty="0" smtClean="0">
                <a:latin typeface="標楷體" panose="03000509000000000000" pitchFamily="65" charset="-120"/>
                <a:ea typeface="標楷體" panose="03000509000000000000" pitchFamily="65" charset="-120"/>
              </a:rPr>
              <a:t>計算串列的長度。</a:t>
            </a:r>
          </a:p>
          <a:p>
            <a:pPr lvl="1" eaLnBrk="1" hangingPunct="1"/>
            <a:r>
              <a:rPr lang="zh-TW" altLang="en-US" sz="2200" dirty="0" smtClean="0">
                <a:latin typeface="標楷體" panose="03000509000000000000" pitchFamily="65" charset="-120"/>
                <a:ea typeface="標楷體" panose="03000509000000000000" pitchFamily="65" charset="-120"/>
              </a:rPr>
              <a:t>由左至右或由右至左讀此串列。</a:t>
            </a:r>
          </a:p>
          <a:p>
            <a:pPr lvl="1" eaLnBrk="1" hangingPunct="1"/>
            <a:r>
              <a:rPr lang="zh-TW" altLang="en-US" sz="2200" dirty="0" smtClean="0">
                <a:latin typeface="標楷體" panose="03000509000000000000" pitchFamily="65" charset="-120"/>
                <a:ea typeface="標楷體" panose="03000509000000000000" pitchFamily="65" charset="-120"/>
              </a:rPr>
              <a:t>在第</a:t>
            </a:r>
            <a:r>
              <a:rPr lang="en-US" altLang="zh-TW" sz="2200" dirty="0" err="1" smtClean="0">
                <a:latin typeface="標楷體" panose="03000509000000000000" pitchFamily="65" charset="-120"/>
                <a:ea typeface="標楷體" panose="03000509000000000000" pitchFamily="65" charset="-120"/>
              </a:rPr>
              <a:t>i</a:t>
            </a:r>
            <a:r>
              <a:rPr lang="zh-TW" altLang="en-US" sz="2200" dirty="0" smtClean="0">
                <a:latin typeface="標楷體" panose="03000509000000000000" pitchFamily="65" charset="-120"/>
                <a:ea typeface="標楷體" panose="03000509000000000000" pitchFamily="65" charset="-120"/>
              </a:rPr>
              <a:t>項加入一個新值，使其原來的第</a:t>
            </a:r>
            <a:r>
              <a:rPr lang="en-US" altLang="zh-TW" sz="2200" dirty="0" err="1" smtClean="0">
                <a:latin typeface="標楷體" panose="03000509000000000000" pitchFamily="65" charset="-120"/>
                <a:ea typeface="標楷體" panose="03000509000000000000" pitchFamily="65" charset="-120"/>
              </a:rPr>
              <a:t>i</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i+1</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n</a:t>
            </a:r>
            <a:r>
              <a:rPr lang="zh-TW" altLang="en-US" sz="2200" dirty="0" smtClean="0">
                <a:latin typeface="標楷體" panose="03000509000000000000" pitchFamily="65" charset="-120"/>
                <a:ea typeface="標楷體" panose="03000509000000000000" pitchFamily="65" charset="-120"/>
              </a:rPr>
              <a:t>項變為第</a:t>
            </a:r>
            <a:r>
              <a:rPr lang="en-US" altLang="zh-TW" sz="2200" dirty="0" smtClean="0">
                <a:latin typeface="標楷體" panose="03000509000000000000" pitchFamily="65" charset="-120"/>
                <a:ea typeface="標楷體" panose="03000509000000000000" pitchFamily="65" charset="-120"/>
              </a:rPr>
              <a:t>i+1</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i+2</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n+1</a:t>
            </a:r>
            <a:r>
              <a:rPr lang="zh-TW" altLang="en-US" sz="2200" dirty="0" smtClean="0">
                <a:latin typeface="標楷體" panose="03000509000000000000" pitchFamily="65" charset="-120"/>
                <a:ea typeface="標楷體" panose="03000509000000000000" pitchFamily="65" charset="-120"/>
              </a:rPr>
              <a:t>項。</a:t>
            </a:r>
          </a:p>
          <a:p>
            <a:pPr lvl="1" eaLnBrk="1" hangingPunct="1"/>
            <a:r>
              <a:rPr lang="zh-TW" altLang="en-US" sz="2200" dirty="0" smtClean="0">
                <a:latin typeface="標楷體" panose="03000509000000000000" pitchFamily="65" charset="-120"/>
                <a:ea typeface="標楷體" panose="03000509000000000000" pitchFamily="65" charset="-120"/>
              </a:rPr>
              <a:t>刪除第</a:t>
            </a:r>
            <a:r>
              <a:rPr lang="en-US" altLang="zh-TW" sz="2200" dirty="0" err="1" smtClean="0">
                <a:latin typeface="標楷體" panose="03000509000000000000" pitchFamily="65" charset="-120"/>
                <a:ea typeface="標楷體" panose="03000509000000000000" pitchFamily="65" charset="-120"/>
              </a:rPr>
              <a:t>i</a:t>
            </a:r>
            <a:r>
              <a:rPr lang="zh-TW" altLang="en-US" sz="2200" dirty="0" smtClean="0">
                <a:latin typeface="標楷體" panose="03000509000000000000" pitchFamily="65" charset="-120"/>
                <a:ea typeface="標楷體" panose="03000509000000000000" pitchFamily="65" charset="-120"/>
              </a:rPr>
              <a:t>項，使原來的第</a:t>
            </a:r>
            <a:r>
              <a:rPr lang="en-US" altLang="zh-TW" sz="2200" dirty="0" smtClean="0">
                <a:latin typeface="標楷體" panose="03000509000000000000" pitchFamily="65" charset="-120"/>
                <a:ea typeface="標楷體" panose="03000509000000000000" pitchFamily="65" charset="-120"/>
              </a:rPr>
              <a:t>i+1</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i+2</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n</a:t>
            </a:r>
            <a:r>
              <a:rPr lang="zh-TW" altLang="en-US" sz="2200" dirty="0" smtClean="0">
                <a:latin typeface="標楷體" panose="03000509000000000000" pitchFamily="65" charset="-120"/>
                <a:ea typeface="標楷體" panose="03000509000000000000" pitchFamily="65" charset="-120"/>
              </a:rPr>
              <a:t>項變為第</a:t>
            </a:r>
            <a:r>
              <a:rPr lang="en-US" altLang="zh-TW" sz="2200" dirty="0" err="1" smtClean="0">
                <a:latin typeface="標楷體" panose="03000509000000000000" pitchFamily="65" charset="-120"/>
                <a:ea typeface="標楷體" panose="03000509000000000000" pitchFamily="65" charset="-120"/>
              </a:rPr>
              <a:t>i</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i+1</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a:t>
            </a:r>
            <a:r>
              <a:rPr lang="zh-TW" altLang="en-US" sz="2200" dirty="0" smtClean="0">
                <a:latin typeface="標楷體" panose="03000509000000000000" pitchFamily="65" charset="-120"/>
                <a:ea typeface="標楷體" panose="03000509000000000000" pitchFamily="65" charset="-120"/>
              </a:rPr>
              <a:t>，</a:t>
            </a:r>
            <a:r>
              <a:rPr lang="en-US" altLang="zh-TW" sz="2200" dirty="0" smtClean="0">
                <a:latin typeface="標楷體" panose="03000509000000000000" pitchFamily="65" charset="-120"/>
                <a:ea typeface="標楷體" panose="03000509000000000000" pitchFamily="65" charset="-120"/>
              </a:rPr>
              <a:t>n-1</a:t>
            </a:r>
            <a:r>
              <a:rPr lang="zh-TW" altLang="en-US" sz="2200" dirty="0" smtClean="0">
                <a:latin typeface="標楷體" panose="03000509000000000000" pitchFamily="65" charset="-120"/>
                <a:ea typeface="標楷體" panose="03000509000000000000" pitchFamily="65" charset="-120"/>
              </a:rPr>
              <a:t>項。</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2.4	  </a:t>
            </a:r>
            <a:r>
              <a:rPr lang="zh-TW" altLang="en-US" sz="3200" dirty="0">
                <a:latin typeface="標楷體" panose="03000509000000000000" pitchFamily="65" charset="-120"/>
                <a:ea typeface="標楷體" panose="03000509000000000000" pitchFamily="65" charset="-120"/>
              </a:rPr>
              <a:t>多項式表示法</a:t>
            </a:r>
          </a:p>
        </p:txBody>
      </p:sp>
      <p:pic>
        <p:nvPicPr>
          <p:cNvPr id="57348" name="Picture 3" descr="頁面擷取自 未命名-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434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30</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2.4	  </a:t>
            </a:r>
            <a:r>
              <a:rPr lang="zh-TW" altLang="en-US" sz="3200" dirty="0">
                <a:latin typeface="標楷體" panose="03000509000000000000" pitchFamily="65" charset="-120"/>
                <a:ea typeface="標楷體" panose="03000509000000000000" pitchFamily="65" charset="-120"/>
              </a:rPr>
              <a:t>多項式表示法</a:t>
            </a:r>
          </a:p>
        </p:txBody>
      </p:sp>
      <p:sp>
        <p:nvSpPr>
          <p:cNvPr id="5939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兩多項式</a:t>
            </a:r>
            <a:r>
              <a:rPr lang="en-US" altLang="zh-TW" sz="2200" smtClean="0">
                <a:latin typeface="標楷體" panose="03000509000000000000" pitchFamily="65" charset="-120"/>
                <a:ea typeface="標楷體" panose="03000509000000000000" pitchFamily="65" charset="-120"/>
              </a:rPr>
              <a:t>A</a:t>
            </a:r>
            <a:r>
              <a:rPr lang="zh-TW" altLang="en-US" sz="2200" smtClean="0">
                <a:latin typeface="標楷體" panose="03000509000000000000" pitchFamily="65" charset="-120"/>
                <a:ea typeface="標楷體" panose="03000509000000000000" pitchFamily="65" charset="-120"/>
              </a:rPr>
              <a:t>、</a:t>
            </a:r>
            <a:r>
              <a:rPr lang="en-US" altLang="zh-TW" sz="2200" smtClean="0">
                <a:latin typeface="標楷體" panose="03000509000000000000" pitchFamily="65" charset="-120"/>
                <a:ea typeface="標楷體" panose="03000509000000000000" pitchFamily="65" charset="-120"/>
              </a:rPr>
              <a:t>B</a:t>
            </a:r>
            <a:r>
              <a:rPr lang="zh-TW" altLang="en-US" sz="2200" smtClean="0">
                <a:latin typeface="標楷體" panose="03000509000000000000" pitchFamily="65" charset="-120"/>
                <a:ea typeface="標楷體" panose="03000509000000000000" pitchFamily="65" charset="-120"/>
              </a:rPr>
              <a:t>相加其原理很簡單，比較兩多項式時，有下列三種情況：</a:t>
            </a:r>
          </a:p>
          <a:p>
            <a:pPr lvl="1" eaLnBrk="1" hangingPunct="1"/>
            <a:r>
              <a:rPr lang="en-US" altLang="zh-TW" sz="2200" smtClean="0">
                <a:latin typeface="標楷體" panose="03000509000000000000" pitchFamily="65" charset="-120"/>
                <a:ea typeface="標楷體" panose="03000509000000000000" pitchFamily="65" charset="-120"/>
              </a:rPr>
              <a:t>A</a:t>
            </a:r>
            <a:r>
              <a:rPr lang="zh-TW" altLang="en-US" sz="2200" smtClean="0">
                <a:latin typeface="標楷體" panose="03000509000000000000" pitchFamily="65" charset="-120"/>
                <a:ea typeface="標楷體" panose="03000509000000000000" pitchFamily="65" charset="-120"/>
              </a:rPr>
              <a:t>指數＝</a:t>
            </a:r>
            <a:r>
              <a:rPr lang="en-US" altLang="zh-TW" sz="2200" smtClean="0">
                <a:latin typeface="標楷體" panose="03000509000000000000" pitchFamily="65" charset="-120"/>
                <a:ea typeface="標楷體" panose="03000509000000000000" pitchFamily="65" charset="-120"/>
              </a:rPr>
              <a:t>B</a:t>
            </a:r>
            <a:r>
              <a:rPr lang="zh-TW" altLang="en-US" sz="2200" smtClean="0">
                <a:latin typeface="標楷體" panose="03000509000000000000" pitchFamily="65" charset="-120"/>
                <a:ea typeface="標楷體" panose="03000509000000000000" pitchFamily="65" charset="-120"/>
              </a:rPr>
              <a:t>指數；</a:t>
            </a:r>
          </a:p>
          <a:p>
            <a:pPr lvl="1" eaLnBrk="1" hangingPunct="1"/>
            <a:r>
              <a:rPr lang="en-US" altLang="zh-TW" sz="2200" smtClean="0">
                <a:latin typeface="標楷體" panose="03000509000000000000" pitchFamily="65" charset="-120"/>
                <a:ea typeface="標楷體" panose="03000509000000000000" pitchFamily="65" charset="-120"/>
              </a:rPr>
              <a:t>A</a:t>
            </a:r>
            <a:r>
              <a:rPr lang="zh-TW" altLang="en-US" sz="2200" smtClean="0">
                <a:latin typeface="標楷體" panose="03000509000000000000" pitchFamily="65" charset="-120"/>
                <a:ea typeface="標楷體" panose="03000509000000000000" pitchFamily="65" charset="-120"/>
              </a:rPr>
              <a:t>指數＞</a:t>
            </a:r>
            <a:r>
              <a:rPr lang="en-US" altLang="zh-TW" sz="2200" smtClean="0">
                <a:latin typeface="標楷體" panose="03000509000000000000" pitchFamily="65" charset="-120"/>
                <a:ea typeface="標楷體" panose="03000509000000000000" pitchFamily="65" charset="-120"/>
              </a:rPr>
              <a:t>B</a:t>
            </a:r>
            <a:r>
              <a:rPr lang="zh-TW" altLang="en-US" sz="2200" smtClean="0">
                <a:latin typeface="標楷體" panose="03000509000000000000" pitchFamily="65" charset="-120"/>
                <a:ea typeface="標楷體" panose="03000509000000000000" pitchFamily="65" charset="-120"/>
              </a:rPr>
              <a:t>指數；</a:t>
            </a:r>
          </a:p>
          <a:p>
            <a:pPr lvl="1" eaLnBrk="1" hangingPunct="1"/>
            <a:r>
              <a:rPr lang="en-US" altLang="zh-TW" sz="2200" smtClean="0">
                <a:latin typeface="標楷體" panose="03000509000000000000" pitchFamily="65" charset="-120"/>
                <a:ea typeface="標楷體" panose="03000509000000000000" pitchFamily="65" charset="-120"/>
              </a:rPr>
              <a:t>A</a:t>
            </a:r>
            <a:r>
              <a:rPr lang="zh-TW" altLang="en-US" sz="2200" smtClean="0">
                <a:latin typeface="標楷體" panose="03000509000000000000" pitchFamily="65" charset="-120"/>
                <a:ea typeface="標楷體" panose="03000509000000000000" pitchFamily="65" charset="-120"/>
              </a:rPr>
              <a:t>指數＜</a:t>
            </a:r>
            <a:r>
              <a:rPr lang="en-US" altLang="zh-TW" sz="2200" smtClean="0">
                <a:latin typeface="標楷體" panose="03000509000000000000" pitchFamily="65" charset="-120"/>
                <a:ea typeface="標楷體" panose="03000509000000000000" pitchFamily="65" charset="-120"/>
              </a:rPr>
              <a:t>B</a:t>
            </a:r>
            <a:r>
              <a:rPr lang="zh-TW" altLang="en-US" sz="2200" smtClean="0">
                <a:latin typeface="標楷體" panose="03000509000000000000" pitchFamily="65" charset="-120"/>
                <a:ea typeface="標楷體" panose="03000509000000000000" pitchFamily="65" charset="-120"/>
              </a:rPr>
              <a:t>指數。</a:t>
            </a:r>
          </a:p>
          <a:p>
            <a:pPr eaLnBrk="1" hangingPunct="1"/>
            <a:r>
              <a:rPr lang="zh-TW" altLang="en-US" sz="2200" smtClean="0">
                <a:latin typeface="標楷體" panose="03000509000000000000" pitchFamily="65" charset="-120"/>
                <a:ea typeface="標楷體" panose="03000509000000000000" pitchFamily="65" charset="-120"/>
              </a:rPr>
              <a:t>這三種情況的運作情形，請參閱程式實作。</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31</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09600" y="304800"/>
            <a:ext cx="7924800" cy="1143000"/>
          </a:xfrm>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2.5	  </a:t>
            </a:r>
            <a:r>
              <a:rPr lang="zh-TW" altLang="en-US" sz="3200" dirty="0">
                <a:latin typeface="標楷體" panose="03000509000000000000" pitchFamily="65" charset="-120"/>
                <a:ea typeface="標楷體" panose="03000509000000000000" pitchFamily="65" charset="-120"/>
              </a:rPr>
              <a:t>上三角形和下三角形表示法</a:t>
            </a:r>
          </a:p>
        </p:txBody>
      </p:sp>
      <p:sp>
        <p:nvSpPr>
          <p:cNvPr id="61443"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若一矩陣的對角線以下的元素均為零時，亦即</a:t>
            </a:r>
            <a:r>
              <a:rPr lang="en-US" altLang="zh-TW" sz="2200" smtClean="0">
                <a:latin typeface="標楷體" panose="03000509000000000000" pitchFamily="65" charset="-120"/>
                <a:ea typeface="標楷體" panose="03000509000000000000" pitchFamily="65" charset="-120"/>
              </a:rPr>
              <a:t>a</a:t>
            </a:r>
            <a:r>
              <a:rPr lang="en-US" altLang="zh-TW" sz="2200" baseline="-30000" smtClean="0">
                <a:latin typeface="標楷體" panose="03000509000000000000" pitchFamily="65" charset="-120"/>
                <a:ea typeface="標楷體" panose="03000509000000000000" pitchFamily="65" charset="-120"/>
              </a:rPr>
              <a:t>ij</a:t>
            </a:r>
            <a:r>
              <a:rPr lang="en-US" altLang="zh-TW" sz="2200" smtClean="0">
                <a:latin typeface="標楷體" panose="03000509000000000000" pitchFamily="65" charset="-120"/>
                <a:ea typeface="標楷體" panose="03000509000000000000" pitchFamily="65" charset="-120"/>
              </a:rPr>
              <a:t>=0</a:t>
            </a:r>
            <a:r>
              <a:rPr lang="zh-TW" altLang="en-US" sz="2200" smtClean="0">
                <a:latin typeface="標楷體" panose="03000509000000000000" pitchFamily="65" charset="-120"/>
                <a:ea typeface="標楷體" panose="03000509000000000000" pitchFamily="65" charset="-120"/>
              </a:rPr>
              <a:t>，</a:t>
            </a:r>
            <a:r>
              <a:rPr lang="en-US" altLang="zh-TW" sz="2200" smtClean="0">
                <a:latin typeface="標楷體" panose="03000509000000000000" pitchFamily="65" charset="-120"/>
                <a:ea typeface="標楷體" panose="03000509000000000000" pitchFamily="65" charset="-120"/>
              </a:rPr>
              <a:t>i&gt;j</a:t>
            </a:r>
            <a:r>
              <a:rPr lang="zh-TW" altLang="en-US" sz="2200" smtClean="0">
                <a:latin typeface="標楷體" panose="03000509000000000000" pitchFamily="65" charset="-120"/>
                <a:ea typeface="標楷體" panose="03000509000000000000" pitchFamily="65" charset="-120"/>
              </a:rPr>
              <a:t>，則稱此矩陣為上三角形矩陣（</a:t>
            </a:r>
            <a:r>
              <a:rPr lang="en-US" altLang="zh-TW" sz="2200" smtClean="0">
                <a:latin typeface="標楷體" panose="03000509000000000000" pitchFamily="65" charset="-120"/>
                <a:ea typeface="標楷體" panose="03000509000000000000" pitchFamily="65" charset="-120"/>
              </a:rPr>
              <a:t>upper triangular matrix</a:t>
            </a:r>
            <a:r>
              <a:rPr lang="zh-TW" altLang="en-US" sz="2200" smtClean="0">
                <a:latin typeface="標楷體" panose="03000509000000000000" pitchFamily="65" charset="-120"/>
                <a:ea typeface="標楷體" panose="03000509000000000000" pitchFamily="65" charset="-120"/>
              </a:rPr>
              <a:t>）。</a:t>
            </a:r>
          </a:p>
          <a:p>
            <a:pPr eaLnBrk="1" hangingPunct="1"/>
            <a:r>
              <a:rPr lang="zh-TW" altLang="en-US" sz="2200" smtClean="0">
                <a:latin typeface="標楷體" panose="03000509000000000000" pitchFamily="65" charset="-120"/>
                <a:ea typeface="標楷體" panose="03000509000000000000" pitchFamily="65" charset="-120"/>
              </a:rPr>
              <a:t>反之若一矩陣的對角線以上的元素均為零，亦即</a:t>
            </a:r>
            <a:r>
              <a:rPr lang="en-US" altLang="zh-TW" sz="2200" smtClean="0">
                <a:latin typeface="標楷體" panose="03000509000000000000" pitchFamily="65" charset="-120"/>
                <a:ea typeface="標楷體" panose="03000509000000000000" pitchFamily="65" charset="-120"/>
              </a:rPr>
              <a:t>a</a:t>
            </a:r>
            <a:r>
              <a:rPr lang="en-US" altLang="zh-TW" sz="2200" baseline="-30000" smtClean="0">
                <a:latin typeface="標楷體" panose="03000509000000000000" pitchFamily="65" charset="-120"/>
                <a:ea typeface="標楷體" panose="03000509000000000000" pitchFamily="65" charset="-120"/>
              </a:rPr>
              <a:t>ij</a:t>
            </a:r>
            <a:r>
              <a:rPr lang="en-US" altLang="zh-TW" sz="2200" smtClean="0">
                <a:latin typeface="標楷體" panose="03000509000000000000" pitchFamily="65" charset="-120"/>
                <a:ea typeface="標楷體" panose="03000509000000000000" pitchFamily="65" charset="-120"/>
              </a:rPr>
              <a:t>= 0</a:t>
            </a:r>
            <a:r>
              <a:rPr lang="zh-TW" altLang="en-US" sz="2200" smtClean="0">
                <a:latin typeface="標楷體" panose="03000509000000000000" pitchFamily="65" charset="-120"/>
                <a:ea typeface="標楷體" panose="03000509000000000000" pitchFamily="65" charset="-120"/>
              </a:rPr>
              <a:t>，</a:t>
            </a:r>
            <a:r>
              <a:rPr lang="en-US" altLang="zh-TW" sz="2200" smtClean="0">
                <a:latin typeface="標楷體" panose="03000509000000000000" pitchFamily="65" charset="-120"/>
                <a:ea typeface="標楷體" panose="03000509000000000000" pitchFamily="65" charset="-120"/>
              </a:rPr>
              <a:t>i&lt;j</a:t>
            </a:r>
            <a:r>
              <a:rPr lang="zh-TW" altLang="en-US" sz="2200" smtClean="0">
                <a:latin typeface="標楷體" panose="03000509000000000000" pitchFamily="65" charset="-120"/>
                <a:ea typeface="標楷體" panose="03000509000000000000" pitchFamily="65" charset="-120"/>
              </a:rPr>
              <a:t>，此矩陣稱為下三角形矩陣（</a:t>
            </a:r>
            <a:r>
              <a:rPr lang="en-US" altLang="zh-TW" sz="2200" smtClean="0">
                <a:latin typeface="標楷體" panose="03000509000000000000" pitchFamily="65" charset="-120"/>
                <a:ea typeface="標楷體" panose="03000509000000000000" pitchFamily="65" charset="-120"/>
              </a:rPr>
              <a:t>lower triangular matrix</a:t>
            </a:r>
            <a:r>
              <a:rPr lang="zh-TW" altLang="en-US" sz="2200" smtClean="0">
                <a:latin typeface="標楷體" panose="03000509000000000000" pitchFamily="65" charset="-120"/>
                <a:ea typeface="標楷體" panose="03000509000000000000" pitchFamily="65" charset="-120"/>
              </a:rPr>
              <a:t>），如圖</a:t>
            </a:r>
            <a:r>
              <a:rPr lang="en-US" altLang="zh-TW" sz="2200" smtClean="0">
                <a:latin typeface="標楷體" panose="03000509000000000000" pitchFamily="65" charset="-120"/>
                <a:ea typeface="標楷體" panose="03000509000000000000" pitchFamily="65" charset="-120"/>
              </a:rPr>
              <a:t>2-4</a:t>
            </a:r>
            <a:r>
              <a:rPr lang="zh-TW" altLang="en-US" sz="2200" smtClean="0">
                <a:latin typeface="標楷體" panose="03000509000000000000" pitchFamily="65" charset="-120"/>
                <a:ea typeface="標楷體" panose="03000509000000000000" pitchFamily="65" charset="-120"/>
              </a:rPr>
              <a:t>所示：</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32</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304800"/>
            <a:ext cx="7924800" cy="1143000"/>
          </a:xfrm>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2.5	  </a:t>
            </a:r>
            <a:r>
              <a:rPr lang="zh-TW" altLang="en-US" sz="3200" dirty="0">
                <a:latin typeface="標楷體" panose="03000509000000000000" pitchFamily="65" charset="-120"/>
                <a:ea typeface="標楷體" panose="03000509000000000000" pitchFamily="65" charset="-120"/>
              </a:rPr>
              <a:t>上三角形和下三角形表示法</a:t>
            </a:r>
          </a:p>
        </p:txBody>
      </p:sp>
      <p:pic>
        <p:nvPicPr>
          <p:cNvPr id="6349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824038"/>
            <a:ext cx="7620000" cy="2443162"/>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63493" name="Rectangle 9" descr="Rectangle: Click to edit Master text styles&#10;Second level&#10;Third level&#10;Fourth level&#10;Fifth level"/>
          <p:cNvSpPr>
            <a:spLocks noChangeArrowheads="1"/>
          </p:cNvSpPr>
          <p:nvPr/>
        </p:nvSpPr>
        <p:spPr bwMode="auto">
          <a:xfrm>
            <a:off x="762000" y="4419600"/>
            <a:ext cx="7772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rgbClr val="000066"/>
                </a:solidFill>
                <a:latin typeface="Tahoma" panose="020B060403050404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rgbClr val="000066"/>
                </a:solidFill>
                <a:latin typeface="Tahoma" panose="020B060403050404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rgbClr val="000066"/>
                </a:solidFill>
                <a:latin typeface="Tahoma" panose="020B060403050404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rgbClr val="000066"/>
                </a:solidFill>
                <a:latin typeface="Tahoma" panose="020B060403050404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rgbClr val="000066"/>
                </a:solidFill>
                <a:latin typeface="Tahoma" panose="020B060403050404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rgbClr val="000066"/>
                </a:solidFill>
                <a:latin typeface="Tahoma" panose="020B060403050404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rgbClr val="000066"/>
                </a:solidFill>
                <a:latin typeface="Tahoma" panose="020B060403050404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rgbClr val="000066"/>
                </a:solidFill>
                <a:latin typeface="Tahoma" panose="020B060403050404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rgbClr val="000066"/>
                </a:solidFill>
                <a:latin typeface="Tahoma" panose="020B0604030504040204" pitchFamily="34" charset="0"/>
                <a:ea typeface="標楷體" panose="03000509000000000000" pitchFamily="65" charset="-120"/>
              </a:defRPr>
            </a:lvl9pPr>
          </a:lstStyle>
          <a:p>
            <a:pPr eaLnBrk="1" hangingPunct="1">
              <a:buClr>
                <a:schemeClr val="tx1"/>
              </a:buClr>
              <a:buSzPct val="110000"/>
              <a:buFont typeface="Wingdings" panose="05000000000000000000" pitchFamily="2" charset="2"/>
              <a:buChar char="§"/>
            </a:pPr>
            <a:r>
              <a:rPr lang="zh-TW" altLang="en-US" baseline="0">
                <a:solidFill>
                  <a:srgbClr val="090A15"/>
                </a:solidFill>
                <a:latin typeface="Arial" panose="020B0604020202020204" pitchFamily="34" charset="0"/>
                <a:ea typeface="新細明體" panose="02020500000000000000" pitchFamily="18" charset="-120"/>
              </a:rPr>
              <a:t>由上述得知一個</a:t>
            </a:r>
            <a:r>
              <a:rPr lang="en-US" altLang="zh-TW" baseline="0">
                <a:solidFill>
                  <a:srgbClr val="090A15"/>
                </a:solidFill>
                <a:latin typeface="Arial" panose="020B0604020202020204" pitchFamily="34" charset="0"/>
                <a:ea typeface="新細明體" panose="02020500000000000000" pitchFamily="18" charset="-120"/>
              </a:rPr>
              <a:t>n×n</a:t>
            </a:r>
            <a:r>
              <a:rPr lang="zh-TW" altLang="en-US" baseline="0">
                <a:solidFill>
                  <a:srgbClr val="090A15"/>
                </a:solidFill>
                <a:latin typeface="Arial" panose="020B0604020202020204" pitchFamily="34" charset="0"/>
                <a:ea typeface="新細明體" panose="02020500000000000000" pitchFamily="18" charset="-120"/>
              </a:rPr>
              <a:t>個的上、下三角形矩陣共有</a:t>
            </a:r>
            <a:r>
              <a:rPr lang="en-US" altLang="zh-TW" baseline="0">
                <a:solidFill>
                  <a:srgbClr val="090A15"/>
                </a:solidFill>
                <a:latin typeface="Arial" panose="020B0604020202020204" pitchFamily="34" charset="0"/>
                <a:ea typeface="新細明體" panose="02020500000000000000" pitchFamily="18" charset="-120"/>
              </a:rPr>
              <a:t>[ n(n+1) ]/2</a:t>
            </a:r>
            <a:r>
              <a:rPr lang="zh-TW" altLang="en-US" baseline="0">
                <a:solidFill>
                  <a:srgbClr val="090A15"/>
                </a:solidFill>
                <a:latin typeface="Arial" panose="020B0604020202020204" pitchFamily="34" charset="0"/>
                <a:ea typeface="新細明體" panose="02020500000000000000" pitchFamily="18" charset="-120"/>
              </a:rPr>
              <a:t>個元素，依序對映至</a:t>
            </a:r>
            <a:r>
              <a:rPr lang="en-US" altLang="zh-TW" baseline="0">
                <a:solidFill>
                  <a:srgbClr val="090A15"/>
                </a:solidFill>
                <a:latin typeface="Arial" panose="020B0604020202020204" pitchFamily="34" charset="0"/>
                <a:ea typeface="新細明體" panose="02020500000000000000" pitchFamily="18" charset="-120"/>
              </a:rPr>
              <a:t>D(1:[ n(n+1) ]/2 ) </a:t>
            </a:r>
            <a:r>
              <a:rPr lang="zh-TW" altLang="en-US" baseline="0">
                <a:solidFill>
                  <a:srgbClr val="090A15"/>
                </a:solidFill>
                <a:latin typeface="Arial" panose="020B0604020202020204" pitchFamily="34" charset="0"/>
                <a:ea typeface="新細明體" panose="02020500000000000000" pitchFamily="18" charset="-120"/>
              </a:rPr>
              <a:t>。</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33</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09600" y="304800"/>
            <a:ext cx="8077200" cy="1143000"/>
          </a:xfrm>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2.5	  </a:t>
            </a:r>
            <a:r>
              <a:rPr lang="zh-TW" altLang="en-US" sz="3200" dirty="0">
                <a:latin typeface="標楷體" panose="03000509000000000000" pitchFamily="65" charset="-120"/>
                <a:ea typeface="標楷體" panose="03000509000000000000" pitchFamily="65" charset="-120"/>
              </a:rPr>
              <a:t>上三角形和下三角形表示法</a:t>
            </a:r>
          </a:p>
        </p:txBody>
      </p:sp>
      <p:sp>
        <p:nvSpPr>
          <p:cNvPr id="6553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zh-TW" altLang="en-US" sz="2200" dirty="0" smtClean="0">
                <a:latin typeface="標楷體" panose="03000509000000000000" pitchFamily="65" charset="-120"/>
                <a:ea typeface="標楷體" panose="03000509000000000000" pitchFamily="65" charset="-120"/>
              </a:rPr>
              <a:t>以列為主：</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一個</a:t>
            </a:r>
            <a:r>
              <a:rPr lang="en-US" altLang="zh-TW" sz="2200" dirty="0" err="1" smtClean="0">
                <a:latin typeface="標楷體" panose="03000509000000000000" pitchFamily="65" charset="-120"/>
                <a:ea typeface="標楷體" panose="03000509000000000000" pitchFamily="65" charset="-120"/>
              </a:rPr>
              <a:t>n×n</a:t>
            </a:r>
            <a:r>
              <a:rPr lang="zh-TW" altLang="en-US" sz="2200" dirty="0" smtClean="0">
                <a:latin typeface="標楷體" panose="03000509000000000000" pitchFamily="65" charset="-120"/>
                <a:ea typeface="標楷體" panose="03000509000000000000" pitchFamily="65" charset="-120"/>
              </a:rPr>
              <a:t>的上三角形矩陣其元素分別對映至</a:t>
            </a:r>
            <a:r>
              <a:rPr lang="en-US" altLang="zh-TW" sz="2200" dirty="0" smtClean="0">
                <a:latin typeface="標楷體" panose="03000509000000000000" pitchFamily="65" charset="-120"/>
                <a:ea typeface="標楷體" panose="03000509000000000000" pitchFamily="65" charset="-120"/>
              </a:rPr>
              <a:t>D</a:t>
            </a:r>
            <a:r>
              <a:rPr lang="zh-TW" altLang="en-US" sz="2200" dirty="0" smtClean="0">
                <a:latin typeface="標楷體" panose="03000509000000000000" pitchFamily="65" charset="-120"/>
                <a:ea typeface="標楷體" panose="03000509000000000000" pitchFamily="65" charset="-120"/>
              </a:rPr>
              <a:t>串列，如下所示：</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solidFill>
                  <a:schemeClr val="tx2"/>
                </a:solidFill>
                <a:latin typeface="標楷體" panose="03000509000000000000" pitchFamily="65" charset="-120"/>
                <a:ea typeface="標楷體" panose="03000509000000000000" pitchFamily="65" charset="-120"/>
              </a:rPr>
              <a:t>∴</a:t>
            </a:r>
            <a:r>
              <a:rPr lang="en-US" altLang="zh-TW" sz="2200" dirty="0" err="1" smtClean="0">
                <a:solidFill>
                  <a:schemeClr val="tx2"/>
                </a:solidFill>
                <a:latin typeface="標楷體" panose="03000509000000000000" pitchFamily="65" charset="-120"/>
                <a:ea typeface="標楷體" panose="03000509000000000000" pitchFamily="65" charset="-120"/>
              </a:rPr>
              <a:t>a</a:t>
            </a:r>
            <a:r>
              <a:rPr lang="en-US" altLang="zh-TW" sz="2200" baseline="-30000" dirty="0" err="1" smtClean="0">
                <a:solidFill>
                  <a:schemeClr val="tx2"/>
                </a:solidFill>
                <a:latin typeface="標楷體" panose="03000509000000000000" pitchFamily="65" charset="-120"/>
                <a:ea typeface="標楷體" panose="03000509000000000000" pitchFamily="65" charset="-120"/>
              </a:rPr>
              <a:t>ij</a:t>
            </a:r>
            <a:r>
              <a:rPr lang="en-US" altLang="zh-TW" sz="2200" dirty="0" smtClean="0">
                <a:solidFill>
                  <a:schemeClr val="tx2"/>
                </a:solidFill>
                <a:latin typeface="標楷體" panose="03000509000000000000" pitchFamily="65" charset="-120"/>
                <a:ea typeface="標楷體" panose="03000509000000000000" pitchFamily="65" charset="-120"/>
              </a:rPr>
              <a:t>=D(k)</a:t>
            </a:r>
            <a:r>
              <a:rPr lang="zh-TW" altLang="en-US" sz="2200" dirty="0" smtClean="0">
                <a:solidFill>
                  <a:schemeClr val="tx2"/>
                </a:solidFill>
                <a:latin typeface="標楷體" panose="03000509000000000000" pitchFamily="65" charset="-120"/>
                <a:ea typeface="標楷體" panose="03000509000000000000" pitchFamily="65" charset="-120"/>
              </a:rPr>
              <a:t>　其中</a:t>
            </a:r>
            <a:r>
              <a:rPr lang="en-US" altLang="zh-TW" sz="2200" dirty="0" smtClean="0">
                <a:solidFill>
                  <a:schemeClr val="tx2"/>
                </a:solidFill>
                <a:latin typeface="標楷體" panose="03000509000000000000" pitchFamily="65" charset="-120"/>
                <a:ea typeface="標楷體" panose="03000509000000000000" pitchFamily="65" charset="-120"/>
              </a:rPr>
              <a:t>k=n(i-1)-[</a:t>
            </a:r>
            <a:r>
              <a:rPr lang="en-US" altLang="zh-TW" sz="2200" dirty="0" err="1" smtClean="0">
                <a:solidFill>
                  <a:schemeClr val="tx2"/>
                </a:solidFill>
                <a:latin typeface="標楷體" panose="03000509000000000000" pitchFamily="65" charset="-120"/>
                <a:ea typeface="標楷體" panose="03000509000000000000" pitchFamily="65" charset="-120"/>
              </a:rPr>
              <a:t>i</a:t>
            </a:r>
            <a:r>
              <a:rPr lang="en-US" altLang="zh-TW" sz="2200" dirty="0" smtClean="0">
                <a:solidFill>
                  <a:schemeClr val="tx2"/>
                </a:solidFill>
                <a:latin typeface="標楷體" panose="03000509000000000000" pitchFamily="65" charset="-120"/>
                <a:ea typeface="標楷體" panose="03000509000000000000" pitchFamily="65" charset="-120"/>
              </a:rPr>
              <a:t>(i-1)]/2+j</a:t>
            </a:r>
          </a:p>
          <a:p>
            <a:pPr eaLnBrk="1" hangingPunct="1">
              <a:lnSpc>
                <a:spcPct val="90000"/>
              </a:lnSpc>
            </a:pPr>
            <a:r>
              <a:rPr lang="zh-TW" altLang="en-US" sz="2200" dirty="0" smtClean="0">
                <a:latin typeface="標楷體" panose="03000509000000000000" pitchFamily="65" charset="-120"/>
                <a:ea typeface="標楷體" panose="03000509000000000000" pitchFamily="65" charset="-120"/>
              </a:rPr>
              <a:t>例如圖</a:t>
            </a:r>
            <a:r>
              <a:rPr lang="en-US" altLang="zh-TW" sz="2200" dirty="0" smtClean="0">
                <a:latin typeface="標楷體" panose="03000509000000000000" pitchFamily="65" charset="-120"/>
                <a:ea typeface="標楷體" panose="03000509000000000000" pitchFamily="65" charset="-120"/>
              </a:rPr>
              <a:t>2-4</a:t>
            </a:r>
            <a:r>
              <a:rPr lang="zh-TW" altLang="en-US" sz="2200" dirty="0" smtClean="0">
                <a:latin typeface="標楷體" panose="03000509000000000000" pitchFamily="65" charset="-120"/>
                <a:ea typeface="標楷體" panose="03000509000000000000" pitchFamily="65" charset="-120"/>
              </a:rPr>
              <a:t>之</a:t>
            </a:r>
            <a:r>
              <a:rPr lang="en-US" altLang="zh-TW" sz="2200" dirty="0" smtClean="0">
                <a:latin typeface="標楷體" panose="03000509000000000000" pitchFamily="65" charset="-120"/>
                <a:ea typeface="標楷體" panose="03000509000000000000" pitchFamily="65" charset="-120"/>
              </a:rPr>
              <a:t>(a)</a:t>
            </a:r>
            <a:r>
              <a:rPr lang="zh-TW" altLang="en-US" sz="2200" dirty="0" smtClean="0">
                <a:latin typeface="標楷體" panose="03000509000000000000" pitchFamily="65" charset="-120"/>
                <a:ea typeface="標楷體" panose="03000509000000000000" pitchFamily="65" charset="-120"/>
              </a:rPr>
              <a:t>的</a:t>
            </a:r>
            <a:r>
              <a:rPr lang="en-US" altLang="zh-TW" sz="2200" dirty="0" smtClean="0">
                <a:latin typeface="標楷體" panose="03000509000000000000" pitchFamily="65" charset="-120"/>
                <a:ea typeface="標楷體" panose="03000509000000000000" pitchFamily="65" charset="-120"/>
              </a:rPr>
              <a:t>a</a:t>
            </a:r>
            <a:r>
              <a:rPr lang="en-US" altLang="zh-TW" sz="2200" baseline="-30000" dirty="0" smtClean="0">
                <a:latin typeface="標楷體" panose="03000509000000000000" pitchFamily="65" charset="-120"/>
                <a:ea typeface="標楷體" panose="03000509000000000000" pitchFamily="65" charset="-120"/>
              </a:rPr>
              <a:t>34</a:t>
            </a:r>
            <a:r>
              <a:rPr lang="zh-TW" altLang="en-US" sz="2200" dirty="0" smtClean="0">
                <a:latin typeface="標楷體" panose="03000509000000000000" pitchFamily="65" charset="-120"/>
                <a:ea typeface="標楷體" panose="03000509000000000000" pitchFamily="65" charset="-120"/>
              </a:rPr>
              <a:t>元素對映</a:t>
            </a:r>
            <a:r>
              <a:rPr lang="en-US" altLang="zh-TW" sz="2200" dirty="0" smtClean="0">
                <a:latin typeface="標楷體" panose="03000509000000000000" pitchFamily="65" charset="-120"/>
                <a:ea typeface="標楷體" panose="03000509000000000000" pitchFamily="65" charset="-120"/>
              </a:rPr>
              <a:t>D(k)</a:t>
            </a:r>
            <a:r>
              <a:rPr lang="zh-TW" altLang="en-US" sz="2200" dirty="0" smtClean="0">
                <a:latin typeface="標楷體" panose="03000509000000000000" pitchFamily="65" charset="-120"/>
                <a:ea typeface="標楷體" panose="03000509000000000000" pitchFamily="65" charset="-120"/>
              </a:rPr>
              <a:t>：</a:t>
            </a:r>
            <a:br>
              <a:rPr lang="zh-TW" altLang="en-US" sz="2200" dirty="0" smtClean="0">
                <a:latin typeface="標楷體" panose="03000509000000000000" pitchFamily="65" charset="-120"/>
                <a:ea typeface="標楷體" panose="03000509000000000000" pitchFamily="65" charset="-120"/>
              </a:rPr>
            </a:br>
            <a:r>
              <a:rPr lang="en-US" altLang="zh-TW" sz="2200" dirty="0" smtClean="0">
                <a:latin typeface="標楷體" panose="03000509000000000000" pitchFamily="65" charset="-120"/>
                <a:ea typeface="標楷體" panose="03000509000000000000" pitchFamily="65" charset="-120"/>
              </a:rPr>
              <a:t>k=4(3-1)-[3(3-1) ] /2 +4 = 8-3+4=9</a:t>
            </a:r>
          </a:p>
        </p:txBody>
      </p:sp>
      <p:pic>
        <p:nvPicPr>
          <p:cNvPr id="655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492896"/>
            <a:ext cx="71628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34</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09600" y="304800"/>
            <a:ext cx="8077200" cy="1143000"/>
          </a:xfrm>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2.5	  </a:t>
            </a:r>
            <a:r>
              <a:rPr lang="zh-TW" altLang="en-US" sz="3200" dirty="0">
                <a:latin typeface="標楷體" panose="03000509000000000000" pitchFamily="65" charset="-120"/>
                <a:ea typeface="標楷體" panose="03000509000000000000" pitchFamily="65" charset="-120"/>
              </a:rPr>
              <a:t>上三角形和下三角形表示法</a:t>
            </a:r>
          </a:p>
        </p:txBody>
      </p:sp>
      <p:sp>
        <p:nvSpPr>
          <p:cNvPr id="67587"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假使是一個</a:t>
            </a:r>
            <a:r>
              <a:rPr lang="en-US" altLang="zh-TW" sz="2200" dirty="0" err="1" smtClean="0">
                <a:latin typeface="標楷體" panose="03000509000000000000" pitchFamily="65" charset="-120"/>
                <a:ea typeface="標楷體" panose="03000509000000000000" pitchFamily="65" charset="-120"/>
              </a:rPr>
              <a:t>n×n</a:t>
            </a:r>
            <a:r>
              <a:rPr lang="zh-TW" altLang="en-US" sz="2200" dirty="0" smtClean="0">
                <a:latin typeface="標楷體" panose="03000509000000000000" pitchFamily="65" charset="-120"/>
                <a:ea typeface="標楷體" panose="03000509000000000000" pitchFamily="65" charset="-120"/>
              </a:rPr>
              <a:t>的下三角形矩陣，其元素分別對映至</a:t>
            </a:r>
            <a:r>
              <a:rPr lang="en-US" altLang="zh-TW" sz="2200" dirty="0" smtClean="0">
                <a:latin typeface="標楷體" panose="03000509000000000000" pitchFamily="65" charset="-120"/>
                <a:ea typeface="標楷體" panose="03000509000000000000" pitchFamily="65" charset="-120"/>
              </a:rPr>
              <a:t>D</a:t>
            </a:r>
            <a:r>
              <a:rPr lang="zh-TW" altLang="en-US" sz="2200" dirty="0" smtClean="0">
                <a:latin typeface="標楷體" panose="03000509000000000000" pitchFamily="65" charset="-120"/>
                <a:ea typeface="標楷體" panose="03000509000000000000" pitchFamily="65" charset="-120"/>
              </a:rPr>
              <a:t>串列，如下所示：</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solidFill>
                  <a:schemeClr val="tx2"/>
                </a:solidFill>
                <a:latin typeface="標楷體" panose="03000509000000000000" pitchFamily="65" charset="-120"/>
                <a:ea typeface="標楷體" panose="03000509000000000000" pitchFamily="65" charset="-120"/>
              </a:rPr>
              <a:t/>
            </a:r>
            <a:br>
              <a:rPr lang="zh-TW" altLang="en-US" sz="2200" dirty="0" smtClean="0">
                <a:solidFill>
                  <a:schemeClr val="tx2"/>
                </a:solidFill>
                <a:latin typeface="標楷體" panose="03000509000000000000" pitchFamily="65" charset="-120"/>
                <a:ea typeface="標楷體" panose="03000509000000000000" pitchFamily="65" charset="-120"/>
              </a:rPr>
            </a:br>
            <a:r>
              <a:rPr lang="zh-TW" altLang="en-US" sz="2200" dirty="0" smtClean="0">
                <a:solidFill>
                  <a:schemeClr val="tx2"/>
                </a:solidFill>
                <a:latin typeface="標楷體" panose="03000509000000000000" pitchFamily="65" charset="-120"/>
                <a:ea typeface="標楷體" panose="03000509000000000000" pitchFamily="65" charset="-120"/>
              </a:rPr>
              <a:t> ∴</a:t>
            </a:r>
            <a:r>
              <a:rPr lang="en-US" altLang="zh-TW" sz="2200" dirty="0" err="1" smtClean="0">
                <a:solidFill>
                  <a:schemeClr val="tx2"/>
                </a:solidFill>
                <a:latin typeface="標楷體" panose="03000509000000000000" pitchFamily="65" charset="-120"/>
                <a:ea typeface="標楷體" panose="03000509000000000000" pitchFamily="65" charset="-120"/>
              </a:rPr>
              <a:t>a</a:t>
            </a:r>
            <a:r>
              <a:rPr lang="en-US" altLang="zh-TW" sz="2200" baseline="-30000" dirty="0" err="1" smtClean="0">
                <a:solidFill>
                  <a:schemeClr val="tx2"/>
                </a:solidFill>
                <a:latin typeface="標楷體" panose="03000509000000000000" pitchFamily="65" charset="-120"/>
                <a:ea typeface="標楷體" panose="03000509000000000000" pitchFamily="65" charset="-120"/>
              </a:rPr>
              <a:t>ij</a:t>
            </a:r>
            <a:r>
              <a:rPr lang="en-US" altLang="zh-TW" sz="2200" dirty="0" smtClean="0">
                <a:solidFill>
                  <a:schemeClr val="tx2"/>
                </a:solidFill>
                <a:latin typeface="標楷體" panose="03000509000000000000" pitchFamily="65" charset="-120"/>
                <a:ea typeface="標楷體" panose="03000509000000000000" pitchFamily="65" charset="-120"/>
              </a:rPr>
              <a:t>=D(k)</a:t>
            </a:r>
            <a:r>
              <a:rPr lang="zh-TW" altLang="en-US" sz="2200" dirty="0" smtClean="0">
                <a:solidFill>
                  <a:schemeClr val="tx2"/>
                </a:solidFill>
                <a:latin typeface="標楷體" panose="03000509000000000000" pitchFamily="65" charset="-120"/>
                <a:ea typeface="標楷體" panose="03000509000000000000" pitchFamily="65" charset="-120"/>
              </a:rPr>
              <a:t>其中</a:t>
            </a:r>
            <a:r>
              <a:rPr lang="en-US" altLang="zh-TW" sz="2200" dirty="0" smtClean="0">
                <a:solidFill>
                  <a:schemeClr val="tx2"/>
                </a:solidFill>
                <a:latin typeface="標楷體" panose="03000509000000000000" pitchFamily="65" charset="-120"/>
                <a:ea typeface="標楷體" panose="03000509000000000000" pitchFamily="65" charset="-120"/>
              </a:rPr>
              <a:t>k=[</a:t>
            </a:r>
            <a:r>
              <a:rPr lang="en-US" altLang="zh-TW" sz="2200" dirty="0" err="1" smtClean="0">
                <a:solidFill>
                  <a:schemeClr val="tx2"/>
                </a:solidFill>
                <a:latin typeface="標楷體" panose="03000509000000000000" pitchFamily="65" charset="-120"/>
                <a:ea typeface="標楷體" panose="03000509000000000000" pitchFamily="65" charset="-120"/>
              </a:rPr>
              <a:t>i</a:t>
            </a:r>
            <a:r>
              <a:rPr lang="en-US" altLang="zh-TW" sz="2200" dirty="0" smtClean="0">
                <a:solidFill>
                  <a:schemeClr val="tx2"/>
                </a:solidFill>
                <a:latin typeface="標楷體" panose="03000509000000000000" pitchFamily="65" charset="-120"/>
                <a:ea typeface="標楷體" panose="03000509000000000000" pitchFamily="65" charset="-120"/>
              </a:rPr>
              <a:t>(i-1)]/2+j  </a:t>
            </a:r>
          </a:p>
          <a:p>
            <a:pPr eaLnBrk="1" hangingPunct="1"/>
            <a:r>
              <a:rPr lang="zh-TW" altLang="en-US" sz="2200" dirty="0" smtClean="0">
                <a:latin typeface="標楷體" panose="03000509000000000000" pitchFamily="65" charset="-120"/>
                <a:ea typeface="標楷體" panose="03000509000000000000" pitchFamily="65" charset="-120"/>
              </a:rPr>
              <a:t>例如圖</a:t>
            </a:r>
            <a:r>
              <a:rPr lang="en-US" altLang="zh-TW" sz="2200" dirty="0" smtClean="0">
                <a:latin typeface="標楷體" panose="03000509000000000000" pitchFamily="65" charset="-120"/>
                <a:ea typeface="標楷體" panose="03000509000000000000" pitchFamily="65" charset="-120"/>
              </a:rPr>
              <a:t>2-4</a:t>
            </a:r>
            <a:r>
              <a:rPr lang="zh-TW" altLang="en-US" sz="2200" dirty="0" smtClean="0">
                <a:latin typeface="標楷體" panose="03000509000000000000" pitchFamily="65" charset="-120"/>
                <a:ea typeface="標楷體" panose="03000509000000000000" pitchFamily="65" charset="-120"/>
              </a:rPr>
              <a:t>之</a:t>
            </a:r>
            <a:r>
              <a:rPr lang="en-US" altLang="zh-TW" sz="2200" dirty="0" smtClean="0">
                <a:latin typeface="標楷體" panose="03000509000000000000" pitchFamily="65" charset="-120"/>
                <a:ea typeface="標楷體" panose="03000509000000000000" pitchFamily="65" charset="-120"/>
              </a:rPr>
              <a:t>(b)</a:t>
            </a:r>
            <a:r>
              <a:rPr lang="zh-TW" altLang="en-US" sz="2200" dirty="0" smtClean="0">
                <a:latin typeface="標楷體" panose="03000509000000000000" pitchFamily="65" charset="-120"/>
                <a:ea typeface="標楷體" panose="03000509000000000000" pitchFamily="65" charset="-120"/>
              </a:rPr>
              <a:t>的下三角形矩陣的</a:t>
            </a:r>
            <a:r>
              <a:rPr lang="en-US" altLang="zh-TW" sz="2200" dirty="0" smtClean="0">
                <a:latin typeface="標楷體" panose="03000509000000000000" pitchFamily="65" charset="-120"/>
                <a:ea typeface="標楷體" panose="03000509000000000000" pitchFamily="65" charset="-120"/>
              </a:rPr>
              <a:t>a</a:t>
            </a:r>
            <a:r>
              <a:rPr lang="en-US" altLang="zh-TW" sz="2200" baseline="-30000" dirty="0" smtClean="0">
                <a:latin typeface="標楷體" panose="03000509000000000000" pitchFamily="65" charset="-120"/>
                <a:ea typeface="標楷體" panose="03000509000000000000" pitchFamily="65" charset="-120"/>
              </a:rPr>
              <a:t>32</a:t>
            </a:r>
            <a:r>
              <a:rPr lang="zh-TW" altLang="en-US" sz="2200" dirty="0" smtClean="0">
                <a:latin typeface="標楷體" panose="03000509000000000000" pitchFamily="65" charset="-120"/>
                <a:ea typeface="標楷體" panose="03000509000000000000" pitchFamily="65" charset="-120"/>
              </a:rPr>
              <a:t>位於</a:t>
            </a:r>
            <a:r>
              <a:rPr lang="en-US" altLang="zh-TW" sz="2200" dirty="0" smtClean="0">
                <a:latin typeface="標楷體" panose="03000509000000000000" pitchFamily="65" charset="-120"/>
                <a:ea typeface="標楷體" panose="03000509000000000000" pitchFamily="65" charset="-120"/>
              </a:rPr>
              <a:t>D(k)</a:t>
            </a:r>
            <a:r>
              <a:rPr lang="zh-TW" altLang="en-US" sz="2200" dirty="0" smtClean="0">
                <a:latin typeface="標楷體" panose="03000509000000000000" pitchFamily="65" charset="-120"/>
                <a:ea typeface="標楷體" panose="03000509000000000000" pitchFamily="65" charset="-120"/>
              </a:rPr>
              <a:t>，而</a:t>
            </a:r>
            <a:r>
              <a:rPr lang="en-US" altLang="zh-TW" sz="2200" dirty="0" smtClean="0">
                <a:latin typeface="標楷體" panose="03000509000000000000" pitchFamily="65" charset="-120"/>
                <a:ea typeface="標楷體" panose="03000509000000000000" pitchFamily="65" charset="-120"/>
              </a:rPr>
              <a:t>k=[3(3-1)]/2 +2=5</a:t>
            </a:r>
          </a:p>
        </p:txBody>
      </p:sp>
      <p:pic>
        <p:nvPicPr>
          <p:cNvPr id="675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779" y="2348880"/>
            <a:ext cx="6781800"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35</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09600" y="304800"/>
            <a:ext cx="8001000" cy="1143000"/>
          </a:xfrm>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2.5	  </a:t>
            </a:r>
            <a:r>
              <a:rPr lang="zh-TW" altLang="en-US" sz="3200" dirty="0">
                <a:latin typeface="標楷體" panose="03000509000000000000" pitchFamily="65" charset="-120"/>
                <a:ea typeface="標楷體" panose="03000509000000000000" pitchFamily="65" charset="-120"/>
              </a:rPr>
              <a:t>上三角形和下三角形表示法</a:t>
            </a:r>
          </a:p>
        </p:txBody>
      </p:sp>
      <p:sp>
        <p:nvSpPr>
          <p:cNvPr id="6963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以行為主：</a:t>
            </a:r>
            <a:br>
              <a:rPr lang="zh-TW" altLang="en-US" sz="2200" smtClean="0">
                <a:latin typeface="標楷體" panose="03000509000000000000" pitchFamily="65" charset="-120"/>
                <a:ea typeface="標楷體" panose="03000509000000000000" pitchFamily="65" charset="-120"/>
              </a:rPr>
            </a:br>
            <a:r>
              <a:rPr lang="zh-TW" altLang="en-US" sz="2200" smtClean="0">
                <a:latin typeface="標楷體" panose="03000509000000000000" pitchFamily="65" charset="-120"/>
                <a:ea typeface="標楷體" panose="03000509000000000000" pitchFamily="65" charset="-120"/>
              </a:rPr>
              <a:t>上三角形矩陣的對應情形如下： </a:t>
            </a:r>
            <a:br>
              <a:rPr lang="zh-TW" altLang="en-US" sz="2200" smtClean="0">
                <a:latin typeface="標楷體" panose="03000509000000000000" pitchFamily="65" charset="-120"/>
                <a:ea typeface="標楷體" panose="03000509000000000000" pitchFamily="65" charset="-120"/>
              </a:rPr>
            </a:br>
            <a:r>
              <a:rPr lang="zh-TW" altLang="en-US" sz="2200" smtClean="0">
                <a:latin typeface="標楷體" panose="03000509000000000000" pitchFamily="65" charset="-120"/>
                <a:ea typeface="標楷體" panose="03000509000000000000" pitchFamily="65" charset="-120"/>
              </a:rPr>
              <a:t/>
            </a:r>
            <a:br>
              <a:rPr lang="zh-TW" altLang="en-US" sz="2200" smtClean="0">
                <a:latin typeface="標楷體" panose="03000509000000000000" pitchFamily="65" charset="-120"/>
                <a:ea typeface="標楷體" panose="03000509000000000000" pitchFamily="65" charset="-120"/>
              </a:rPr>
            </a:br>
            <a:r>
              <a:rPr lang="zh-TW" altLang="en-US" sz="2200" smtClean="0">
                <a:latin typeface="標楷體" panose="03000509000000000000" pitchFamily="65" charset="-120"/>
                <a:ea typeface="標楷體" panose="03000509000000000000" pitchFamily="65" charset="-120"/>
              </a:rPr>
              <a:t/>
            </a:r>
            <a:br>
              <a:rPr lang="zh-TW" altLang="en-US" sz="2200" smtClean="0">
                <a:latin typeface="標楷體" panose="03000509000000000000" pitchFamily="65" charset="-120"/>
                <a:ea typeface="標楷體" panose="03000509000000000000" pitchFamily="65" charset="-120"/>
              </a:rPr>
            </a:br>
            <a:r>
              <a:rPr lang="zh-TW" altLang="en-US" sz="2200" smtClean="0">
                <a:latin typeface="標楷體" panose="03000509000000000000" pitchFamily="65" charset="-120"/>
                <a:ea typeface="標楷體" panose="03000509000000000000" pitchFamily="65" charset="-120"/>
              </a:rPr>
              <a:t/>
            </a:r>
            <a:br>
              <a:rPr lang="zh-TW" altLang="en-US" sz="2200" smtClean="0">
                <a:latin typeface="標楷體" panose="03000509000000000000" pitchFamily="65" charset="-120"/>
                <a:ea typeface="標楷體" panose="03000509000000000000" pitchFamily="65" charset="-120"/>
              </a:rPr>
            </a:br>
            <a:r>
              <a:rPr lang="zh-TW" altLang="en-US" sz="2200" smtClean="0">
                <a:solidFill>
                  <a:schemeClr val="tx2"/>
                </a:solidFill>
                <a:latin typeface="標楷體" panose="03000509000000000000" pitchFamily="65" charset="-120"/>
                <a:ea typeface="標楷體" panose="03000509000000000000" pitchFamily="65" charset="-120"/>
              </a:rPr>
              <a:t>∴</a:t>
            </a:r>
            <a:r>
              <a:rPr lang="en-US" altLang="zh-TW" sz="2200" smtClean="0">
                <a:solidFill>
                  <a:schemeClr val="tx2"/>
                </a:solidFill>
                <a:latin typeface="標楷體" panose="03000509000000000000" pitchFamily="65" charset="-120"/>
                <a:ea typeface="標楷體" panose="03000509000000000000" pitchFamily="65" charset="-120"/>
              </a:rPr>
              <a:t>a</a:t>
            </a:r>
            <a:r>
              <a:rPr lang="en-US" altLang="zh-TW" sz="2200" baseline="-30000" smtClean="0">
                <a:solidFill>
                  <a:schemeClr val="tx2"/>
                </a:solidFill>
                <a:latin typeface="標楷體" panose="03000509000000000000" pitchFamily="65" charset="-120"/>
                <a:ea typeface="標楷體" panose="03000509000000000000" pitchFamily="65" charset="-120"/>
              </a:rPr>
              <a:t>ij</a:t>
            </a:r>
            <a:r>
              <a:rPr lang="en-US" altLang="zh-TW" sz="2200" smtClean="0">
                <a:solidFill>
                  <a:schemeClr val="tx2"/>
                </a:solidFill>
                <a:latin typeface="標楷體" panose="03000509000000000000" pitchFamily="65" charset="-120"/>
                <a:ea typeface="標楷體" panose="03000509000000000000" pitchFamily="65" charset="-120"/>
              </a:rPr>
              <a:t>=D(k)</a:t>
            </a:r>
            <a:r>
              <a:rPr lang="zh-TW" altLang="en-US" sz="2200" smtClean="0">
                <a:solidFill>
                  <a:schemeClr val="tx2"/>
                </a:solidFill>
                <a:latin typeface="標楷體" panose="03000509000000000000" pitchFamily="65" charset="-120"/>
                <a:ea typeface="標楷體" panose="03000509000000000000" pitchFamily="65" charset="-120"/>
              </a:rPr>
              <a:t>　其中</a:t>
            </a:r>
            <a:r>
              <a:rPr lang="en-US" altLang="zh-TW" sz="2200" smtClean="0">
                <a:solidFill>
                  <a:schemeClr val="tx2"/>
                </a:solidFill>
                <a:latin typeface="標楷體" panose="03000509000000000000" pitchFamily="65" charset="-120"/>
                <a:ea typeface="標楷體" panose="03000509000000000000" pitchFamily="65" charset="-120"/>
              </a:rPr>
              <a:t>k=[j(j-1)]/2+i</a:t>
            </a:r>
          </a:p>
          <a:p>
            <a:pPr eaLnBrk="1" hangingPunct="1"/>
            <a:r>
              <a:rPr lang="zh-TW" altLang="en-US" sz="2200" smtClean="0">
                <a:latin typeface="標楷體" panose="03000509000000000000" pitchFamily="65" charset="-120"/>
                <a:ea typeface="標楷體" panose="03000509000000000000" pitchFamily="65" charset="-120"/>
              </a:rPr>
              <a:t>例如圖</a:t>
            </a:r>
            <a:r>
              <a:rPr lang="en-US" altLang="zh-TW" sz="2200" smtClean="0">
                <a:latin typeface="標楷體" panose="03000509000000000000" pitchFamily="65" charset="-120"/>
                <a:ea typeface="標楷體" panose="03000509000000000000" pitchFamily="65" charset="-120"/>
              </a:rPr>
              <a:t>2-4</a:t>
            </a:r>
            <a:r>
              <a:rPr lang="zh-TW" altLang="en-US" sz="2200" smtClean="0">
                <a:latin typeface="標楷體" panose="03000509000000000000" pitchFamily="65" charset="-120"/>
                <a:ea typeface="標楷體" panose="03000509000000000000" pitchFamily="65" charset="-120"/>
              </a:rPr>
              <a:t>之</a:t>
            </a:r>
            <a:r>
              <a:rPr lang="en-US" altLang="zh-TW" sz="2200" smtClean="0">
                <a:latin typeface="標楷體" panose="03000509000000000000" pitchFamily="65" charset="-120"/>
                <a:ea typeface="標楷體" panose="03000509000000000000" pitchFamily="65" charset="-120"/>
              </a:rPr>
              <a:t>(a)</a:t>
            </a:r>
            <a:r>
              <a:rPr lang="zh-TW" altLang="en-US" sz="2200" smtClean="0">
                <a:latin typeface="標楷體" panose="03000509000000000000" pitchFamily="65" charset="-120"/>
                <a:ea typeface="標楷體" panose="03000509000000000000" pitchFamily="65" charset="-120"/>
              </a:rPr>
              <a:t>的</a:t>
            </a:r>
            <a:r>
              <a:rPr lang="en-US" altLang="zh-TW" sz="2200" smtClean="0">
                <a:latin typeface="標楷體" panose="03000509000000000000" pitchFamily="65" charset="-120"/>
                <a:ea typeface="標楷體" panose="03000509000000000000" pitchFamily="65" charset="-120"/>
              </a:rPr>
              <a:t>a</a:t>
            </a:r>
            <a:r>
              <a:rPr lang="en-US" altLang="zh-TW" sz="2200" baseline="-30000" smtClean="0">
                <a:latin typeface="標楷體" panose="03000509000000000000" pitchFamily="65" charset="-120"/>
                <a:ea typeface="標楷體" panose="03000509000000000000" pitchFamily="65" charset="-120"/>
              </a:rPr>
              <a:t>34</a:t>
            </a:r>
            <a:r>
              <a:rPr lang="zh-TW" altLang="en-US" sz="2200" smtClean="0">
                <a:latin typeface="標楷體" panose="03000509000000000000" pitchFamily="65" charset="-120"/>
                <a:ea typeface="標楷體" panose="03000509000000000000" pitchFamily="65" charset="-120"/>
              </a:rPr>
              <a:t>位於</a:t>
            </a:r>
            <a:r>
              <a:rPr lang="en-US" altLang="zh-TW" sz="2200" smtClean="0">
                <a:latin typeface="標楷體" panose="03000509000000000000" pitchFamily="65" charset="-120"/>
                <a:ea typeface="標楷體" panose="03000509000000000000" pitchFamily="65" charset="-120"/>
              </a:rPr>
              <a:t>D(k)</a:t>
            </a:r>
            <a:r>
              <a:rPr lang="zh-TW" altLang="en-US" sz="2200" smtClean="0">
                <a:latin typeface="標楷體" panose="03000509000000000000" pitchFamily="65" charset="-120"/>
                <a:ea typeface="標楷體" panose="03000509000000000000" pitchFamily="65" charset="-120"/>
              </a:rPr>
              <a:t>，其中</a:t>
            </a:r>
            <a:br>
              <a:rPr lang="zh-TW" altLang="en-US" sz="2200" smtClean="0">
                <a:latin typeface="標楷體" panose="03000509000000000000" pitchFamily="65" charset="-120"/>
                <a:ea typeface="標楷體" panose="03000509000000000000" pitchFamily="65" charset="-120"/>
              </a:rPr>
            </a:br>
            <a:r>
              <a:rPr lang="en-US" altLang="zh-TW" sz="2200" smtClean="0">
                <a:latin typeface="標楷體" panose="03000509000000000000" pitchFamily="65" charset="-120"/>
                <a:ea typeface="標楷體" panose="03000509000000000000" pitchFamily="65" charset="-120"/>
              </a:rPr>
              <a:t>k=[ 4(4-1) ] /2+3=6+3=9</a:t>
            </a:r>
          </a:p>
        </p:txBody>
      </p:sp>
      <p:pic>
        <p:nvPicPr>
          <p:cNvPr id="696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348880"/>
            <a:ext cx="6629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36</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09600" y="304800"/>
            <a:ext cx="8153400" cy="1143000"/>
          </a:xfrm>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2.5	  </a:t>
            </a:r>
            <a:r>
              <a:rPr lang="zh-TW" altLang="en-US" sz="3200" dirty="0">
                <a:latin typeface="標楷體" panose="03000509000000000000" pitchFamily="65" charset="-120"/>
                <a:ea typeface="標楷體" panose="03000509000000000000" pitchFamily="65" charset="-120"/>
              </a:rPr>
              <a:t>上三角形和下三角形表示法</a:t>
            </a:r>
          </a:p>
        </p:txBody>
      </p:sp>
      <p:sp>
        <p:nvSpPr>
          <p:cNvPr id="71683"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而下三角形矩陣對應情形如下：</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
            </a:r>
            <a:br>
              <a:rPr lang="zh-TW" altLang="en-US" sz="2200" dirty="0" smtClean="0">
                <a:latin typeface="標楷體" panose="03000509000000000000" pitchFamily="65" charset="-120"/>
                <a:ea typeface="標楷體" panose="03000509000000000000" pitchFamily="65" charset="-120"/>
              </a:rPr>
            </a:br>
            <a:r>
              <a:rPr lang="zh-TW" altLang="en-US" sz="2200" dirty="0" smtClean="0">
                <a:solidFill>
                  <a:schemeClr val="tx2"/>
                </a:solidFill>
                <a:latin typeface="標楷體" panose="03000509000000000000" pitchFamily="65" charset="-120"/>
                <a:ea typeface="標楷體" panose="03000509000000000000" pitchFamily="65" charset="-120"/>
              </a:rPr>
              <a:t>∴</a:t>
            </a:r>
            <a:r>
              <a:rPr lang="en-US" altLang="zh-TW" sz="2200" dirty="0" err="1" smtClean="0">
                <a:solidFill>
                  <a:schemeClr val="tx2"/>
                </a:solidFill>
                <a:latin typeface="標楷體" panose="03000509000000000000" pitchFamily="65" charset="-120"/>
                <a:ea typeface="標楷體" panose="03000509000000000000" pitchFamily="65" charset="-120"/>
              </a:rPr>
              <a:t>a</a:t>
            </a:r>
            <a:r>
              <a:rPr lang="en-US" altLang="zh-TW" sz="2200" baseline="-30000" dirty="0" err="1" smtClean="0">
                <a:solidFill>
                  <a:schemeClr val="tx2"/>
                </a:solidFill>
                <a:latin typeface="標楷體" panose="03000509000000000000" pitchFamily="65" charset="-120"/>
                <a:ea typeface="標楷體" panose="03000509000000000000" pitchFamily="65" charset="-120"/>
              </a:rPr>
              <a:t>ij</a:t>
            </a:r>
            <a:r>
              <a:rPr lang="en-US" altLang="zh-TW" sz="2200" dirty="0" smtClean="0">
                <a:solidFill>
                  <a:schemeClr val="tx2"/>
                </a:solidFill>
                <a:latin typeface="標楷體" panose="03000509000000000000" pitchFamily="65" charset="-120"/>
                <a:ea typeface="標楷體" panose="03000509000000000000" pitchFamily="65" charset="-120"/>
              </a:rPr>
              <a:t>=D(k)</a:t>
            </a:r>
            <a:r>
              <a:rPr lang="zh-TW" altLang="en-US" sz="2200" dirty="0" smtClean="0">
                <a:solidFill>
                  <a:schemeClr val="tx2"/>
                </a:solidFill>
                <a:latin typeface="標楷體" panose="03000509000000000000" pitchFamily="65" charset="-120"/>
                <a:ea typeface="標楷體" panose="03000509000000000000" pitchFamily="65" charset="-120"/>
              </a:rPr>
              <a:t>其中</a:t>
            </a:r>
            <a:r>
              <a:rPr lang="en-US" altLang="zh-TW" sz="2200" dirty="0" smtClean="0">
                <a:solidFill>
                  <a:schemeClr val="tx2"/>
                </a:solidFill>
                <a:latin typeface="標楷體" panose="03000509000000000000" pitchFamily="65" charset="-120"/>
                <a:ea typeface="標楷體" panose="03000509000000000000" pitchFamily="65" charset="-120"/>
              </a:rPr>
              <a:t>k=n(j-1)-[j(j-1)]/2+i</a:t>
            </a:r>
          </a:p>
          <a:p>
            <a:pPr eaLnBrk="1" hangingPunct="1"/>
            <a:r>
              <a:rPr lang="zh-TW" altLang="en-US" sz="2200" dirty="0" smtClean="0">
                <a:latin typeface="標楷體" panose="03000509000000000000" pitchFamily="65" charset="-120"/>
                <a:ea typeface="標楷體" panose="03000509000000000000" pitchFamily="65" charset="-120"/>
              </a:rPr>
              <a:t>如圖</a:t>
            </a:r>
            <a:r>
              <a:rPr lang="en-US" altLang="zh-TW" sz="2200" dirty="0" smtClean="0">
                <a:latin typeface="標楷體" panose="03000509000000000000" pitchFamily="65" charset="-120"/>
                <a:ea typeface="標楷體" panose="03000509000000000000" pitchFamily="65" charset="-120"/>
              </a:rPr>
              <a:t>2-4</a:t>
            </a:r>
            <a:r>
              <a:rPr lang="zh-TW" altLang="en-US" sz="2200" dirty="0" smtClean="0">
                <a:latin typeface="標楷體" panose="03000509000000000000" pitchFamily="65" charset="-120"/>
                <a:ea typeface="標楷體" panose="03000509000000000000" pitchFamily="65" charset="-120"/>
              </a:rPr>
              <a:t>之</a:t>
            </a:r>
            <a:r>
              <a:rPr lang="en-US" altLang="zh-TW" sz="2200" dirty="0" smtClean="0">
                <a:latin typeface="標楷體" panose="03000509000000000000" pitchFamily="65" charset="-120"/>
                <a:ea typeface="標楷體" panose="03000509000000000000" pitchFamily="65" charset="-120"/>
              </a:rPr>
              <a:t>(b)</a:t>
            </a:r>
            <a:r>
              <a:rPr lang="zh-TW" altLang="en-US" sz="2200" dirty="0" smtClean="0">
                <a:latin typeface="標楷體" panose="03000509000000000000" pitchFamily="65" charset="-120"/>
                <a:ea typeface="標楷體" panose="03000509000000000000" pitchFamily="65" charset="-120"/>
              </a:rPr>
              <a:t>的</a:t>
            </a:r>
            <a:r>
              <a:rPr lang="en-US" altLang="zh-TW" sz="2200" dirty="0" smtClean="0">
                <a:latin typeface="標楷體" panose="03000509000000000000" pitchFamily="65" charset="-120"/>
                <a:ea typeface="標楷體" panose="03000509000000000000" pitchFamily="65" charset="-120"/>
              </a:rPr>
              <a:t>a</a:t>
            </a:r>
            <a:r>
              <a:rPr lang="en-US" altLang="zh-TW" sz="2200" baseline="-30000" dirty="0" smtClean="0">
                <a:latin typeface="標楷體" panose="03000509000000000000" pitchFamily="65" charset="-120"/>
                <a:ea typeface="標楷體" panose="03000509000000000000" pitchFamily="65" charset="-120"/>
              </a:rPr>
              <a:t>32</a:t>
            </a:r>
            <a:r>
              <a:rPr lang="zh-TW" altLang="en-US" sz="2200" dirty="0" smtClean="0">
                <a:latin typeface="標楷體" panose="03000509000000000000" pitchFamily="65" charset="-120"/>
                <a:ea typeface="標楷體" panose="03000509000000000000" pitchFamily="65" charset="-120"/>
              </a:rPr>
              <a:t>位於</a:t>
            </a:r>
            <a:r>
              <a:rPr lang="en-US" altLang="zh-TW" sz="2200" dirty="0" smtClean="0">
                <a:latin typeface="標楷體" panose="03000509000000000000" pitchFamily="65" charset="-120"/>
                <a:ea typeface="標楷體" panose="03000509000000000000" pitchFamily="65" charset="-120"/>
              </a:rPr>
              <a:t>D(k)</a:t>
            </a:r>
            <a:r>
              <a:rPr lang="zh-TW" altLang="en-US" sz="2200" dirty="0" smtClean="0">
                <a:latin typeface="標楷體" panose="03000509000000000000" pitchFamily="65" charset="-120"/>
                <a:ea typeface="標楷體" panose="03000509000000000000" pitchFamily="65" charset="-120"/>
              </a:rPr>
              <a:t>，其中</a:t>
            </a:r>
            <a:br>
              <a:rPr lang="zh-TW" altLang="en-US" sz="2200" dirty="0" smtClean="0">
                <a:latin typeface="標楷體" panose="03000509000000000000" pitchFamily="65" charset="-120"/>
                <a:ea typeface="標楷體" panose="03000509000000000000" pitchFamily="65" charset="-120"/>
              </a:rPr>
            </a:br>
            <a:r>
              <a:rPr lang="en-US" altLang="zh-TW" sz="2200" dirty="0" smtClean="0">
                <a:latin typeface="標楷體" panose="03000509000000000000" pitchFamily="65" charset="-120"/>
                <a:ea typeface="標楷體" panose="03000509000000000000" pitchFamily="65" charset="-120"/>
              </a:rPr>
              <a:t>k=4(2-1)-[2(2-1) /2 ]+3=4-1+3=6</a:t>
            </a:r>
          </a:p>
        </p:txBody>
      </p:sp>
      <p:pic>
        <p:nvPicPr>
          <p:cNvPr id="716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88840"/>
            <a:ext cx="6324600"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37</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09600" y="304800"/>
            <a:ext cx="8153400" cy="1143000"/>
          </a:xfrm>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2.5	  </a:t>
            </a:r>
            <a:r>
              <a:rPr lang="zh-TW" altLang="en-US" sz="3200" dirty="0">
                <a:latin typeface="標楷體" panose="03000509000000000000" pitchFamily="65" charset="-120"/>
                <a:ea typeface="標楷體" panose="03000509000000000000" pitchFamily="65" charset="-120"/>
              </a:rPr>
              <a:t>上三角形和下三角形表示法</a:t>
            </a:r>
          </a:p>
        </p:txBody>
      </p:sp>
      <p:sp>
        <p:nvSpPr>
          <p:cNvPr id="7373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由此可知上三角形矩陣以列為主和下三角形以行為主的計算方式略同，而上三角形矩陣以行為主的計算方式與下三角形以列為主的計算方式略同。</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38</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75779"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有一</a:t>
            </a:r>
            <a:r>
              <a:rPr lang="en-US" altLang="zh-TW" sz="2200" smtClean="0">
                <a:latin typeface="標楷體" panose="03000509000000000000" pitchFamily="65" charset="-120"/>
                <a:ea typeface="標楷體" panose="03000509000000000000" pitchFamily="65" charset="-120"/>
              </a:rPr>
              <a:t>n×n</a:t>
            </a:r>
            <a:r>
              <a:rPr lang="zh-TW" altLang="en-US" sz="2200" smtClean="0">
                <a:latin typeface="標楷體" panose="03000509000000000000" pitchFamily="65" charset="-120"/>
                <a:ea typeface="標楷體" panose="03000509000000000000" pitchFamily="65" charset="-120"/>
              </a:rPr>
              <a:t>的方陣，其中</a:t>
            </a:r>
            <a:r>
              <a:rPr lang="en-US" altLang="zh-TW" sz="2200" smtClean="0">
                <a:latin typeface="標楷體" panose="03000509000000000000" pitchFamily="65" charset="-120"/>
                <a:ea typeface="標楷體" panose="03000509000000000000" pitchFamily="65" charset="-120"/>
              </a:rPr>
              <a:t>n</a:t>
            </a:r>
            <a:r>
              <a:rPr lang="zh-TW" altLang="en-US" sz="2200" smtClean="0">
                <a:latin typeface="標楷體" panose="03000509000000000000" pitchFamily="65" charset="-120"/>
                <a:ea typeface="標楷體" panose="03000509000000000000" pitchFamily="65" charset="-120"/>
              </a:rPr>
              <a:t>為奇數，請你</a:t>
            </a:r>
            <a:r>
              <a:rPr lang="en-US" altLang="zh-TW" sz="2200" smtClean="0">
                <a:latin typeface="標楷體" panose="03000509000000000000" pitchFamily="65" charset="-120"/>
                <a:ea typeface="標楷體" panose="03000509000000000000" pitchFamily="65" charset="-120"/>
              </a:rPr>
              <a:t>n×n</a:t>
            </a:r>
            <a:r>
              <a:rPr lang="zh-TW" altLang="en-US" sz="2200" smtClean="0">
                <a:latin typeface="標楷體" panose="03000509000000000000" pitchFamily="65" charset="-120"/>
                <a:ea typeface="標楷體" panose="03000509000000000000" pitchFamily="65" charset="-120"/>
              </a:rPr>
              <a:t>的魔術方陣，將</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到</a:t>
            </a:r>
            <a:r>
              <a:rPr lang="en-US" altLang="zh-TW" sz="2200" smtClean="0">
                <a:latin typeface="標楷體" panose="03000509000000000000" pitchFamily="65" charset="-120"/>
                <a:ea typeface="標楷體" panose="03000509000000000000" pitchFamily="65" charset="-120"/>
              </a:rPr>
              <a:t>n</a:t>
            </a:r>
            <a:r>
              <a:rPr lang="en-US" altLang="zh-TW" sz="2200" baseline="30000" smtClean="0">
                <a:latin typeface="標楷體" panose="03000509000000000000" pitchFamily="65" charset="-120"/>
                <a:ea typeface="標楷體" panose="03000509000000000000" pitchFamily="65" charset="-120"/>
              </a:rPr>
              <a:t>2</a:t>
            </a:r>
            <a:r>
              <a:rPr lang="zh-TW" altLang="en-US" sz="2200" smtClean="0">
                <a:latin typeface="標楷體" panose="03000509000000000000" pitchFamily="65" charset="-120"/>
                <a:ea typeface="標楷體" panose="03000509000000000000" pitchFamily="65" charset="-120"/>
              </a:rPr>
              <a:t>的整數填入其中，使其各列、各行及對角線之和皆相等。</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39</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12291" name="Rectangle 3" descr="Rectangle: Click to edit Master text styles&#10;Second level&#10;Third level&#10;Fourth level&#10;Fifth level"/>
          <p:cNvSpPr>
            <a:spLocks noGrp="1" noChangeArrowheads="1"/>
          </p:cNvSpPr>
          <p:nvPr>
            <p:ph idx="1"/>
          </p:nvPr>
        </p:nvSpPr>
        <p:spPr>
          <a:xfrm>
            <a:off x="609600" y="1676400"/>
            <a:ext cx="7772400" cy="4267200"/>
          </a:xfrm>
        </p:spPr>
        <p:txBody>
          <a:bodyPr/>
          <a:lstStyle/>
          <a:p>
            <a:pPr eaLnBrk="1" hangingPunct="1"/>
            <a:r>
              <a:rPr lang="en-US" altLang="zh-TW" sz="2200" dirty="0" smtClean="0">
                <a:latin typeface="標楷體" panose="03000509000000000000" pitchFamily="65" charset="-120"/>
                <a:ea typeface="標楷體" panose="03000509000000000000" pitchFamily="65" charset="-120"/>
              </a:rPr>
              <a:t>Python</a:t>
            </a:r>
            <a:r>
              <a:rPr lang="zh-TW" altLang="en-US" sz="2200" dirty="0" smtClean="0">
                <a:latin typeface="標楷體" panose="03000509000000000000" pitchFamily="65" charset="-120"/>
                <a:ea typeface="標楷體" panose="03000509000000000000" pitchFamily="65" charset="-120"/>
              </a:rPr>
              <a:t>程式語言表示法</a:t>
            </a:r>
            <a:r>
              <a:rPr lang="zh-CN" altLang="en-US" sz="2200" dirty="0" smtClean="0">
                <a:latin typeface="標楷體" panose="03000509000000000000" pitchFamily="65" charset="-120"/>
                <a:ea typeface="標楷體" panose="03000509000000000000" pitchFamily="65" charset="-120"/>
              </a:rPr>
              <a:t>：</a:t>
            </a:r>
            <a:endParaRPr lang="zh-TW" altLang="en-US" sz="2200" dirty="0" smtClean="0">
              <a:latin typeface="標楷體" panose="03000509000000000000" pitchFamily="65" charset="-120"/>
              <a:ea typeface="標楷體" panose="03000509000000000000" pitchFamily="65" charset="-120"/>
            </a:endParaRPr>
          </a:p>
          <a:p>
            <a:pPr eaLnBrk="1" hangingPunct="1">
              <a:buFont typeface="Wingdings" panose="05000000000000000000" pitchFamily="2" charset="2"/>
              <a:buNone/>
            </a:pPr>
            <a:r>
              <a:rPr lang="zh-TW" altLang="en-US" sz="2200" dirty="0" smtClean="0">
                <a:latin typeface="標楷體" panose="03000509000000000000" pitchFamily="65" charset="-120"/>
                <a:ea typeface="標楷體" panose="03000509000000000000" pitchFamily="65" charset="-120"/>
              </a:rPr>
              <a:t>   在</a:t>
            </a:r>
            <a:r>
              <a:rPr lang="en-US" altLang="zh-TW" sz="2200" dirty="0" smtClean="0">
                <a:latin typeface="標楷體" panose="03000509000000000000" pitchFamily="65" charset="-120"/>
                <a:ea typeface="標楷體" panose="03000509000000000000" pitchFamily="65" charset="-120"/>
              </a:rPr>
              <a:t>Python </a:t>
            </a:r>
            <a:r>
              <a:rPr lang="zh-TW" altLang="en-US" sz="2200" dirty="0" smtClean="0">
                <a:latin typeface="標楷體" panose="03000509000000000000" pitchFamily="65" charset="-120"/>
                <a:ea typeface="標楷體" panose="03000509000000000000" pitchFamily="65" charset="-120"/>
              </a:rPr>
              <a:t>程式語言中，我們利用串列來表示線性串列，以線性的對應方式將元素</a:t>
            </a:r>
            <a:r>
              <a:rPr lang="en-US" altLang="zh-TW" sz="2200" dirty="0" err="1" smtClean="0">
                <a:latin typeface="標楷體" panose="03000509000000000000" pitchFamily="65" charset="-120"/>
                <a:ea typeface="標楷體" panose="03000509000000000000" pitchFamily="65" charset="-120"/>
              </a:rPr>
              <a:t>a</a:t>
            </a:r>
            <a:r>
              <a:rPr lang="en-US" altLang="zh-TW" sz="2200" baseline="-250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a:t>
            </a:r>
            <a:r>
              <a:rPr lang="zh-TW" altLang="en-US" sz="2200" dirty="0" smtClean="0">
                <a:latin typeface="標楷體" panose="03000509000000000000" pitchFamily="65" charset="-120"/>
                <a:ea typeface="標楷體" panose="03000509000000000000" pitchFamily="65" charset="-120"/>
              </a:rPr>
              <a:t>置於串列的第</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a:t>
            </a:r>
            <a:r>
              <a:rPr lang="zh-TW" altLang="en-US" sz="2200" dirty="0" smtClean="0">
                <a:latin typeface="標楷體" panose="03000509000000000000" pitchFamily="65" charset="-120"/>
                <a:ea typeface="標楷體" panose="03000509000000000000" pitchFamily="65" charset="-120"/>
              </a:rPr>
              <a:t>個位置上，若要讀取</a:t>
            </a:r>
            <a:r>
              <a:rPr lang="en-US" altLang="zh-TW" sz="2200" dirty="0" err="1" smtClean="0">
                <a:latin typeface="標楷體" panose="03000509000000000000" pitchFamily="65" charset="-120"/>
                <a:ea typeface="標楷體" panose="03000509000000000000" pitchFamily="65" charset="-120"/>
              </a:rPr>
              <a:t>a</a:t>
            </a:r>
            <a:r>
              <a:rPr lang="en-US" altLang="zh-TW" sz="2200" baseline="-250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a:t>
            </a:r>
            <a:r>
              <a:rPr lang="zh-TW" altLang="en-US" sz="2200" dirty="0" smtClean="0">
                <a:latin typeface="標楷體" panose="03000509000000000000" pitchFamily="65" charset="-120"/>
                <a:ea typeface="標楷體" panose="03000509000000000000" pitchFamily="65" charset="-120"/>
              </a:rPr>
              <a:t>時，可利用</a:t>
            </a:r>
            <a:r>
              <a:rPr lang="en-US" altLang="zh-TW" sz="2200" dirty="0" err="1" smtClean="0">
                <a:latin typeface="標楷體" panose="03000509000000000000" pitchFamily="65" charset="-120"/>
                <a:ea typeface="標楷體" panose="03000509000000000000" pitchFamily="65" charset="-120"/>
              </a:rPr>
              <a:t>a</a:t>
            </a:r>
            <a:r>
              <a:rPr lang="en-US" altLang="zh-TW" sz="2200" baseline="-250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 = a</a:t>
            </a:r>
            <a:r>
              <a:rPr lang="en-US" altLang="zh-TW" sz="2200" baseline="-25000" dirty="0" smtClean="0">
                <a:latin typeface="標楷體" panose="03000509000000000000" pitchFamily="65" charset="-120"/>
                <a:ea typeface="標楷體" panose="03000509000000000000" pitchFamily="65" charset="-120"/>
              </a:rPr>
              <a:t>0</a:t>
            </a:r>
            <a:r>
              <a:rPr lang="en-US" altLang="zh-TW" sz="2200" dirty="0" smtClean="0">
                <a:latin typeface="標楷體" panose="03000509000000000000" pitchFamily="65" charset="-120"/>
                <a:ea typeface="標楷體" panose="03000509000000000000" pitchFamily="65" charset="-120"/>
              </a:rPr>
              <a:t> + </a:t>
            </a:r>
            <a:r>
              <a:rPr lang="en-US" altLang="zh-TW" sz="2200" dirty="0" err="1" smtClean="0">
                <a:latin typeface="標楷體" panose="03000509000000000000" pitchFamily="65" charset="-120"/>
                <a:ea typeface="標楷體" panose="03000509000000000000" pitchFamily="65" charset="-120"/>
              </a:rPr>
              <a:t>i</a:t>
            </a:r>
            <a:r>
              <a:rPr lang="en-US" altLang="zh-TW" sz="2200" dirty="0" smtClean="0">
                <a:latin typeface="標楷體" panose="03000509000000000000" pitchFamily="65" charset="-120"/>
                <a:ea typeface="標楷體" panose="03000509000000000000" pitchFamily="65" charset="-120"/>
              </a:rPr>
              <a:t>*d </a:t>
            </a:r>
            <a:r>
              <a:rPr lang="zh-TW" altLang="en-US" sz="2200" dirty="0" smtClean="0">
                <a:latin typeface="標楷體" panose="03000509000000000000" pitchFamily="65" charset="-120"/>
                <a:ea typeface="標楷體" panose="03000509000000000000" pitchFamily="65" charset="-120"/>
              </a:rPr>
              <a:t>求得。其中</a:t>
            </a:r>
            <a:r>
              <a:rPr lang="en-US" altLang="zh-TW" sz="2200" dirty="0" smtClean="0">
                <a:latin typeface="標楷體" panose="03000509000000000000" pitchFamily="65" charset="-120"/>
                <a:ea typeface="標楷體" panose="03000509000000000000" pitchFamily="65" charset="-120"/>
              </a:rPr>
              <a:t>a</a:t>
            </a:r>
            <a:r>
              <a:rPr lang="en-US" altLang="zh-TW" sz="2200" baseline="-25000" dirty="0" smtClean="0">
                <a:latin typeface="標楷體" panose="03000509000000000000" pitchFamily="65" charset="-120"/>
                <a:ea typeface="標楷體" panose="03000509000000000000" pitchFamily="65" charset="-120"/>
              </a:rPr>
              <a:t>0</a:t>
            </a:r>
            <a:r>
              <a:rPr lang="en-US" altLang="zh-TW" sz="2200" dirty="0" smtClean="0">
                <a:latin typeface="標楷體" panose="03000509000000000000" pitchFamily="65" charset="-120"/>
                <a:ea typeface="標楷體" panose="03000509000000000000" pitchFamily="65" charset="-120"/>
              </a:rPr>
              <a:t> </a:t>
            </a:r>
            <a:r>
              <a:rPr lang="zh-TW" altLang="en-US" sz="2200" dirty="0" smtClean="0">
                <a:latin typeface="標楷體" panose="03000509000000000000" pitchFamily="65" charset="-120"/>
                <a:ea typeface="標楷體" panose="03000509000000000000" pitchFamily="65" charset="-120"/>
              </a:rPr>
              <a:t>為串列的起始位址，</a:t>
            </a:r>
            <a:r>
              <a:rPr lang="en-US" altLang="zh-TW" sz="2200" dirty="0" smtClean="0">
                <a:latin typeface="標楷體" panose="03000509000000000000" pitchFamily="65" charset="-120"/>
                <a:ea typeface="標楷體" panose="03000509000000000000" pitchFamily="65" charset="-120"/>
              </a:rPr>
              <a:t>d</a:t>
            </a:r>
            <a:r>
              <a:rPr lang="zh-TW" altLang="en-US" sz="2200" dirty="0" smtClean="0">
                <a:latin typeface="標楷體" panose="03000509000000000000" pitchFamily="65" charset="-120"/>
                <a:ea typeface="標楷體" panose="03000509000000000000" pitchFamily="65" charset="-120"/>
              </a:rPr>
              <a:t>為每一個元素所佔的空間大小。要注意的是，</a:t>
            </a:r>
            <a:r>
              <a:rPr lang="en-US" altLang="zh-TW" sz="2200" dirty="0" smtClean="0">
                <a:latin typeface="標楷體" panose="03000509000000000000" pitchFamily="65" charset="-120"/>
                <a:ea typeface="標楷體" panose="03000509000000000000" pitchFamily="65" charset="-120"/>
              </a:rPr>
              <a:t>Python </a:t>
            </a:r>
            <a:r>
              <a:rPr lang="zh-TW" altLang="en-US" sz="2200" dirty="0" smtClean="0">
                <a:latin typeface="標楷體" panose="03000509000000000000" pitchFamily="65" charset="-120"/>
                <a:ea typeface="標楷體" panose="03000509000000000000" pitchFamily="65" charset="-120"/>
              </a:rPr>
              <a:t>串列的註標是從</a:t>
            </a:r>
            <a:r>
              <a:rPr lang="en-US" altLang="zh-TW" sz="2200" dirty="0" smtClean="0">
                <a:latin typeface="標楷體" panose="03000509000000000000" pitchFamily="65" charset="-120"/>
                <a:ea typeface="標楷體" panose="03000509000000000000" pitchFamily="65" charset="-120"/>
              </a:rPr>
              <a:t>0 </a:t>
            </a:r>
            <a:r>
              <a:rPr lang="zh-TW" altLang="en-US" sz="2200" dirty="0" smtClean="0">
                <a:latin typeface="標楷體" panose="03000509000000000000" pitchFamily="65" charset="-120"/>
                <a:ea typeface="標楷體" panose="03000509000000000000" pitchFamily="65" charset="-120"/>
              </a:rPr>
              <a:t>開始。</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77827"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做法很簡單，首先將</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填入最上列的中間格，然後往左上方走，</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以</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的級數增加其值，並將此值填入空格；</a:t>
            </a:r>
            <a:r>
              <a:rPr lang="en-US" altLang="zh-TW" sz="2200" smtClean="0">
                <a:latin typeface="標楷體" panose="03000509000000000000" pitchFamily="65" charset="-120"/>
                <a:ea typeface="標楷體" panose="03000509000000000000" pitchFamily="65" charset="-120"/>
              </a:rPr>
              <a:t>(2)</a:t>
            </a:r>
            <a:r>
              <a:rPr lang="zh-TW" altLang="en-US" sz="2200" smtClean="0">
                <a:latin typeface="標楷體" panose="03000509000000000000" pitchFamily="65" charset="-120"/>
                <a:ea typeface="標楷體" panose="03000509000000000000" pitchFamily="65" charset="-120"/>
              </a:rPr>
              <a:t>假使方格已填滿，則在原地的下一方格填上數字，並繼續做；</a:t>
            </a:r>
            <a:r>
              <a:rPr lang="en-US" altLang="zh-TW" sz="2200" smtClean="0">
                <a:latin typeface="標楷體" panose="03000509000000000000" pitchFamily="65" charset="-120"/>
                <a:ea typeface="標楷體" panose="03000509000000000000" pitchFamily="65" charset="-120"/>
              </a:rPr>
              <a:t>(3)</a:t>
            </a:r>
            <a:r>
              <a:rPr lang="zh-TW" altLang="en-US" sz="2200" smtClean="0">
                <a:latin typeface="標楷體" panose="03000509000000000000" pitchFamily="65" charset="-120"/>
                <a:ea typeface="標楷體" panose="03000509000000000000" pitchFamily="65" charset="-120"/>
              </a:rPr>
              <a:t>若超出方陣，則往下到最底層或往右到最右方，視兩者那一個有方格，則將數目填上此方格；</a:t>
            </a:r>
            <a:r>
              <a:rPr lang="en-US" altLang="zh-TW" sz="2200" smtClean="0">
                <a:latin typeface="標楷體" panose="03000509000000000000" pitchFamily="65" charset="-120"/>
                <a:ea typeface="標楷體" panose="03000509000000000000" pitchFamily="65" charset="-120"/>
              </a:rPr>
              <a:t>(4)</a:t>
            </a:r>
            <a:r>
              <a:rPr lang="zh-TW" altLang="en-US" sz="2200" smtClean="0">
                <a:latin typeface="標楷體" panose="03000509000000000000" pitchFamily="65" charset="-120"/>
                <a:ea typeface="標楷體" panose="03000509000000000000" pitchFamily="65" charset="-120"/>
              </a:rPr>
              <a:t>若兩者皆無方格，則在原地的下一方格填上數字。</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40</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7987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smtClean="0">
                <a:latin typeface="標楷體" panose="03000509000000000000" pitchFamily="65" charset="-120"/>
                <a:ea typeface="標楷體" panose="03000509000000000000" pitchFamily="65" charset="-120"/>
              </a:rPr>
              <a:t>例如有一</a:t>
            </a:r>
            <a:r>
              <a:rPr lang="en-US" altLang="zh-TW" sz="2200" smtClean="0">
                <a:latin typeface="標楷體" panose="03000509000000000000" pitchFamily="65" charset="-120"/>
                <a:ea typeface="標楷體" panose="03000509000000000000" pitchFamily="65" charset="-120"/>
              </a:rPr>
              <a:t>5×5</a:t>
            </a:r>
            <a:r>
              <a:rPr lang="zh-TW" altLang="en-US" sz="2200" smtClean="0">
                <a:latin typeface="標楷體" panose="03000509000000000000" pitchFamily="65" charset="-120"/>
                <a:ea typeface="標楷體" panose="03000509000000000000" pitchFamily="65" charset="-120"/>
              </a:rPr>
              <a:t>的方陣，其形成魔術方陣的步驟如下，並以上述</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a:t>
            </a:r>
            <a:r>
              <a:rPr lang="en-US" altLang="zh-TW" sz="2200" smtClean="0">
                <a:latin typeface="標楷體" panose="03000509000000000000" pitchFamily="65" charset="-120"/>
                <a:ea typeface="標楷體" panose="03000509000000000000" pitchFamily="65" charset="-120"/>
              </a:rPr>
              <a:t>(2)</a:t>
            </a:r>
            <a:r>
              <a:rPr lang="zh-TW" altLang="en-US" sz="2200" smtClean="0">
                <a:latin typeface="標楷體" panose="03000509000000000000" pitchFamily="65" charset="-120"/>
                <a:ea typeface="標楷體" panose="03000509000000000000" pitchFamily="65" charset="-120"/>
              </a:rPr>
              <a:t>、</a:t>
            </a:r>
            <a:r>
              <a:rPr lang="en-US" altLang="zh-TW" sz="2200" smtClean="0">
                <a:latin typeface="標楷體" panose="03000509000000000000" pitchFamily="65" charset="-120"/>
                <a:ea typeface="標楷體" panose="03000509000000000000" pitchFamily="65" charset="-120"/>
              </a:rPr>
              <a:t>(3)</a:t>
            </a:r>
            <a:r>
              <a:rPr lang="zh-TW" altLang="en-US" sz="2200" smtClean="0">
                <a:latin typeface="標楷體" panose="03000509000000000000" pitchFamily="65" charset="-120"/>
                <a:ea typeface="標楷體" panose="03000509000000000000" pitchFamily="65" charset="-120"/>
              </a:rPr>
              <a:t>、</a:t>
            </a:r>
            <a:r>
              <a:rPr lang="en-US" altLang="zh-TW" sz="2200" smtClean="0">
                <a:latin typeface="標楷體" panose="03000509000000000000" pitchFamily="65" charset="-120"/>
                <a:ea typeface="標楷體" panose="03000509000000000000" pitchFamily="65" charset="-120"/>
              </a:rPr>
              <a:t>(4)</a:t>
            </a:r>
            <a:r>
              <a:rPr lang="zh-TW" altLang="en-US" sz="2200" smtClean="0">
                <a:latin typeface="標楷體" panose="03000509000000000000" pitchFamily="65" charset="-120"/>
                <a:ea typeface="標楷體" panose="03000509000000000000" pitchFamily="65" charset="-120"/>
              </a:rPr>
              <a:t>規則來說明。</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41</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81923" name="Rectangle 3" descr="Rectangle: Click to edit Master text styles&#10;Second level&#10;Third level&#10;Fourth level&#10;Fifth level"/>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TW" altLang="en-US" sz="2200" smtClean="0">
                <a:latin typeface="標楷體" panose="03000509000000000000" pitchFamily="65" charset="-120"/>
                <a:ea typeface="標楷體" panose="03000509000000000000" pitchFamily="65" charset="-120"/>
              </a:rPr>
              <a:t>將</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填入此方陣最上列的中間方格，如下所示：</a:t>
            </a:r>
          </a:p>
        </p:txBody>
      </p:sp>
      <p:pic>
        <p:nvPicPr>
          <p:cNvPr id="81925" name="Picture 5" descr="頁面擷取自 未命名-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348880"/>
            <a:ext cx="4281488"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42</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83971" name="Rectangle 3" descr="Rectangle: Click to edit Master text styles&#10;Second level&#10;Third level&#10;Fourth level&#10;Fifth level"/>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2"/>
            </a:pPr>
            <a:r>
              <a:rPr lang="zh-TW" altLang="en-US" sz="2200" smtClean="0">
                <a:latin typeface="標楷體" panose="03000509000000000000" pitchFamily="65" charset="-120"/>
                <a:ea typeface="標楷體" panose="03000509000000000000" pitchFamily="65" charset="-120"/>
              </a:rPr>
              <a:t>承</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往左上方走，由於超出方陣，依據規格</a:t>
            </a:r>
            <a:r>
              <a:rPr lang="en-US" altLang="zh-TW" sz="2200" smtClean="0">
                <a:latin typeface="標楷體" panose="03000509000000000000" pitchFamily="65" charset="-120"/>
                <a:ea typeface="標楷體" panose="03000509000000000000" pitchFamily="65" charset="-120"/>
              </a:rPr>
              <a:t>(3)</a:t>
            </a:r>
            <a:r>
              <a:rPr lang="zh-TW" altLang="en-US" sz="2200" smtClean="0">
                <a:latin typeface="標楷體" panose="03000509000000000000" pitchFamily="65" charset="-120"/>
                <a:ea typeface="標楷體" panose="03000509000000000000" pitchFamily="65" charset="-120"/>
              </a:rPr>
              <a:t>發現往下的最底層有空格，因此將</a:t>
            </a:r>
            <a:r>
              <a:rPr lang="en-US" altLang="zh-TW" sz="2200" smtClean="0">
                <a:latin typeface="標楷體" panose="03000509000000000000" pitchFamily="65" charset="-120"/>
                <a:ea typeface="標楷體" panose="03000509000000000000" pitchFamily="65" charset="-120"/>
              </a:rPr>
              <a:t>2</a:t>
            </a:r>
            <a:r>
              <a:rPr lang="zh-TW" altLang="en-US" sz="2200" smtClean="0">
                <a:latin typeface="標楷體" panose="03000509000000000000" pitchFamily="65" charset="-120"/>
                <a:ea typeface="標楷體" panose="03000509000000000000" pitchFamily="65" charset="-120"/>
              </a:rPr>
              <a:t>填上。如下所示：</a:t>
            </a:r>
          </a:p>
        </p:txBody>
      </p:sp>
      <p:pic>
        <p:nvPicPr>
          <p:cNvPr id="83973" name="Picture 5" descr="頁面擷取自 未命名-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933" y="2392108"/>
            <a:ext cx="38862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43</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86019" name="Rectangle 3" descr="Rectangle: Click to edit Master text styles&#10;Second level&#10;Third level&#10;Fourth level&#10;Fifth level"/>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3"/>
            </a:pPr>
            <a:r>
              <a:rPr lang="zh-TW" altLang="en-US" sz="2200" smtClean="0">
                <a:latin typeface="標楷體" panose="03000509000000000000" pitchFamily="65" charset="-120"/>
                <a:ea typeface="標楷體" panose="03000509000000000000" pitchFamily="65" charset="-120"/>
              </a:rPr>
              <a:t>承</a:t>
            </a:r>
            <a:r>
              <a:rPr lang="en-US" altLang="zh-TW" sz="2200" smtClean="0">
                <a:latin typeface="標楷體" panose="03000509000000000000" pitchFamily="65" charset="-120"/>
                <a:ea typeface="標楷體" panose="03000509000000000000" pitchFamily="65" charset="-120"/>
              </a:rPr>
              <a:t>2.</a:t>
            </a:r>
            <a:r>
              <a:rPr lang="zh-TW" altLang="en-US" sz="2200" smtClean="0">
                <a:latin typeface="標楷體" panose="03000509000000000000" pitchFamily="65" charset="-120"/>
                <a:ea typeface="標楷體" panose="03000509000000000000" pitchFamily="65" charset="-120"/>
              </a:rPr>
              <a:t>往左上方，依據規格</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將</a:t>
            </a:r>
            <a:r>
              <a:rPr lang="en-US" altLang="zh-TW" sz="2200" smtClean="0">
                <a:latin typeface="標楷體" panose="03000509000000000000" pitchFamily="65" charset="-120"/>
                <a:ea typeface="標楷體" panose="03000509000000000000" pitchFamily="65" charset="-120"/>
              </a:rPr>
              <a:t>3</a:t>
            </a:r>
            <a:r>
              <a:rPr lang="zh-TW" altLang="en-US" sz="2200" smtClean="0">
                <a:latin typeface="標楷體" panose="03000509000000000000" pitchFamily="65" charset="-120"/>
                <a:ea typeface="標楷體" panose="03000509000000000000" pitchFamily="65" charset="-120"/>
              </a:rPr>
              <a:t>填上，然後再往左上方，此時，超出方陣，依據規則</a:t>
            </a:r>
            <a:r>
              <a:rPr lang="en-US" altLang="zh-TW" sz="2200" smtClean="0">
                <a:latin typeface="標楷體" panose="03000509000000000000" pitchFamily="65" charset="-120"/>
                <a:ea typeface="標楷體" panose="03000509000000000000" pitchFamily="65" charset="-120"/>
              </a:rPr>
              <a:t>(3)</a:t>
            </a:r>
            <a:r>
              <a:rPr lang="zh-TW" altLang="en-US" sz="2200" smtClean="0">
                <a:latin typeface="標楷體" panose="03000509000000000000" pitchFamily="65" charset="-120"/>
                <a:ea typeface="標楷體" panose="03000509000000000000" pitchFamily="65" charset="-120"/>
              </a:rPr>
              <a:t>將</a:t>
            </a:r>
            <a:r>
              <a:rPr lang="en-US" altLang="zh-TW" sz="2200" smtClean="0">
                <a:latin typeface="標楷體" panose="03000509000000000000" pitchFamily="65" charset="-120"/>
                <a:ea typeface="標楷體" panose="03000509000000000000" pitchFamily="65" charset="-120"/>
              </a:rPr>
              <a:t>4</a:t>
            </a:r>
            <a:r>
              <a:rPr lang="zh-TW" altLang="en-US" sz="2200" smtClean="0">
                <a:latin typeface="標楷體" panose="03000509000000000000" pitchFamily="65" charset="-120"/>
                <a:ea typeface="標楷體" panose="03000509000000000000" pitchFamily="65" charset="-120"/>
              </a:rPr>
              <a:t>填在最右方的方格，如下所示：</a:t>
            </a:r>
          </a:p>
        </p:txBody>
      </p:sp>
      <p:pic>
        <p:nvPicPr>
          <p:cNvPr id="86021" name="Picture 5" descr="頁面擷取自 未命名-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708920"/>
            <a:ext cx="3810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44</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88067" name="Rectangle 3" descr="Rectangle: Click to edit Master text styles&#10;Second level&#10;Third level&#10;Fourth level&#10;Fifth level"/>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4"/>
            </a:pPr>
            <a:r>
              <a:rPr lang="zh-TW" altLang="en-US" sz="2200" smtClean="0">
                <a:latin typeface="標楷體" panose="03000509000000000000" pitchFamily="65" charset="-120"/>
                <a:ea typeface="標楷體" panose="03000509000000000000" pitchFamily="65" charset="-120"/>
              </a:rPr>
              <a:t>承</a:t>
            </a:r>
            <a:r>
              <a:rPr lang="en-US" altLang="zh-TW" sz="2200" smtClean="0">
                <a:latin typeface="標楷體" panose="03000509000000000000" pitchFamily="65" charset="-120"/>
                <a:ea typeface="標楷體" panose="03000509000000000000" pitchFamily="65" charset="-120"/>
              </a:rPr>
              <a:t>3.</a:t>
            </a:r>
            <a:r>
              <a:rPr lang="zh-TW" altLang="en-US" sz="2200" smtClean="0">
                <a:latin typeface="標楷體" panose="03000509000000000000" pitchFamily="65" charset="-120"/>
                <a:ea typeface="標楷體" panose="03000509000000000000" pitchFamily="65" charset="-120"/>
              </a:rPr>
              <a:t>往左上方，依據規則</a:t>
            </a:r>
            <a:r>
              <a:rPr lang="en-US" altLang="zh-TW" sz="2200" smtClean="0">
                <a:latin typeface="標楷體" panose="03000509000000000000" pitchFamily="65" charset="-120"/>
                <a:ea typeface="標楷體" panose="03000509000000000000" pitchFamily="65" charset="-120"/>
              </a:rPr>
              <a:t>(1)</a:t>
            </a:r>
            <a:r>
              <a:rPr lang="zh-TW" altLang="en-US" sz="2200" smtClean="0">
                <a:latin typeface="標楷體" panose="03000509000000000000" pitchFamily="65" charset="-120"/>
                <a:ea typeface="標楷體" panose="03000509000000000000" pitchFamily="65" charset="-120"/>
              </a:rPr>
              <a:t>將</a:t>
            </a:r>
            <a:r>
              <a:rPr lang="en-US" altLang="zh-TW" sz="2200" smtClean="0">
                <a:latin typeface="標楷體" panose="03000509000000000000" pitchFamily="65" charset="-120"/>
                <a:ea typeface="標楷體" panose="03000509000000000000" pitchFamily="65" charset="-120"/>
              </a:rPr>
              <a:t>5</a:t>
            </a:r>
            <a:r>
              <a:rPr lang="zh-TW" altLang="en-US" sz="2200" smtClean="0">
                <a:latin typeface="標楷體" panose="03000509000000000000" pitchFamily="65" charset="-120"/>
                <a:ea typeface="標楷體" panose="03000509000000000000" pitchFamily="65" charset="-120"/>
              </a:rPr>
              <a:t>填上，再往左上方時，此時方格已有數字，依據規則</a:t>
            </a:r>
            <a:r>
              <a:rPr lang="en-US" altLang="zh-TW" sz="2200" smtClean="0">
                <a:latin typeface="標楷體" panose="03000509000000000000" pitchFamily="65" charset="-120"/>
                <a:ea typeface="標楷體" panose="03000509000000000000" pitchFamily="65" charset="-120"/>
              </a:rPr>
              <a:t>(2)</a:t>
            </a:r>
            <a:r>
              <a:rPr lang="zh-TW" altLang="en-US" sz="2200" smtClean="0">
                <a:latin typeface="標楷體" panose="03000509000000000000" pitchFamily="65" charset="-120"/>
                <a:ea typeface="標楷體" panose="03000509000000000000" pitchFamily="65" charset="-120"/>
              </a:rPr>
              <a:t>往</a:t>
            </a:r>
            <a:r>
              <a:rPr lang="en-US" altLang="zh-TW" sz="2200" smtClean="0">
                <a:latin typeface="標楷體" panose="03000509000000000000" pitchFamily="65" charset="-120"/>
                <a:ea typeface="標楷體" panose="03000509000000000000" pitchFamily="65" charset="-120"/>
              </a:rPr>
              <a:t>5</a:t>
            </a:r>
            <a:r>
              <a:rPr lang="zh-TW" altLang="en-US" sz="2200" smtClean="0">
                <a:latin typeface="標楷體" panose="03000509000000000000" pitchFamily="65" charset="-120"/>
                <a:ea typeface="標楷體" panose="03000509000000000000" pitchFamily="65" charset="-120"/>
              </a:rPr>
              <a:t>的下方填，如下所示：</a:t>
            </a:r>
          </a:p>
        </p:txBody>
      </p:sp>
      <p:pic>
        <p:nvPicPr>
          <p:cNvPr id="88069" name="Picture 5" descr="頁面擷取自 未命名-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80928"/>
            <a:ext cx="3387725"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45</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90115" name="Rectangle 3" descr="Rectangle: Click to edit Master text styles&#10;Second level&#10;Third level&#10;Fourth level&#10;Fifth level"/>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5"/>
            </a:pPr>
            <a:r>
              <a:rPr lang="zh-TW" altLang="en-US" sz="2200" smtClean="0">
                <a:latin typeface="標楷體" panose="03000509000000000000" pitchFamily="65" charset="-120"/>
                <a:ea typeface="標楷體" panose="03000509000000000000" pitchFamily="65" charset="-120"/>
              </a:rPr>
              <a:t>餘此類推，依據上述四個規格繼續填，填到</a:t>
            </a:r>
            <a:r>
              <a:rPr lang="en-US" altLang="zh-TW" sz="2200" smtClean="0">
                <a:latin typeface="標楷體" panose="03000509000000000000" pitchFamily="65" charset="-120"/>
                <a:ea typeface="標楷體" panose="03000509000000000000" pitchFamily="65" charset="-120"/>
              </a:rPr>
              <a:t>15</a:t>
            </a:r>
            <a:r>
              <a:rPr lang="zh-TW" altLang="en-US" sz="2200" smtClean="0">
                <a:latin typeface="標楷體" panose="03000509000000000000" pitchFamily="65" charset="-120"/>
                <a:ea typeface="標楷體" panose="03000509000000000000" pitchFamily="65" charset="-120"/>
              </a:rPr>
              <a:t>的結果如下：</a:t>
            </a:r>
          </a:p>
        </p:txBody>
      </p:sp>
      <p:pic>
        <p:nvPicPr>
          <p:cNvPr id="90117" name="Picture 5" descr="頁面擷取自 未命名-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91732"/>
            <a:ext cx="4037012"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46</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92163" name="Rectangle 3" descr="Rectangle: Click to edit Master text styles&#10;Second level&#10;Third level&#10;Fourth level&#10;Fifth level"/>
          <p:cNvSpPr>
            <a:spLocks noGrp="1" noChangeArrowheads="1"/>
          </p:cNvSpPr>
          <p:nvPr>
            <p:ph idx="1"/>
          </p:nvPr>
        </p:nvSpPr>
        <p:spPr/>
        <p:txBody>
          <a:bodyPr/>
          <a:lstStyle/>
          <a:p>
            <a:pPr marL="609600" indent="-609600" eaLnBrk="1" hangingPunct="1">
              <a:buFont typeface="Wingdings" panose="05000000000000000000" pitchFamily="2" charset="2"/>
              <a:buAutoNum type="arabicPeriod" startAt="6"/>
            </a:pPr>
            <a:r>
              <a:rPr lang="zh-TW" altLang="en-US" sz="2200" smtClean="0">
                <a:latin typeface="標楷體" panose="03000509000000000000" pitchFamily="65" charset="-120"/>
                <a:ea typeface="標楷體" panose="03000509000000000000" pitchFamily="65" charset="-120"/>
              </a:rPr>
              <a:t>承</a:t>
            </a:r>
            <a:r>
              <a:rPr lang="en-US" altLang="zh-TW" sz="2200" smtClean="0">
                <a:latin typeface="標楷體" panose="03000509000000000000" pitchFamily="65" charset="-120"/>
                <a:ea typeface="標楷體" panose="03000509000000000000" pitchFamily="65" charset="-120"/>
              </a:rPr>
              <a:t>5.</a:t>
            </a:r>
            <a:r>
              <a:rPr lang="zh-TW" altLang="en-US" sz="2200" smtClean="0">
                <a:latin typeface="標楷體" panose="03000509000000000000" pitchFamily="65" charset="-120"/>
                <a:ea typeface="標楷體" panose="03000509000000000000" pitchFamily="65" charset="-120"/>
              </a:rPr>
              <a:t>此時往左上方，發現往下的最底層和往右的最右方皆無空格，依據規則</a:t>
            </a:r>
            <a:r>
              <a:rPr lang="en-US" altLang="zh-TW" sz="2200" smtClean="0">
                <a:latin typeface="標楷體" panose="03000509000000000000" pitchFamily="65" charset="-120"/>
                <a:ea typeface="標楷體" panose="03000509000000000000" pitchFamily="65" charset="-120"/>
              </a:rPr>
              <a:t>(4)</a:t>
            </a:r>
            <a:r>
              <a:rPr lang="zh-TW" altLang="en-US" sz="2200" smtClean="0">
                <a:latin typeface="標楷體" panose="03000509000000000000" pitchFamily="65" charset="-120"/>
                <a:ea typeface="標楷體" panose="03000509000000000000" pitchFamily="65" charset="-120"/>
              </a:rPr>
              <a:t>在原地的下方，將此數字填上，如下所示：</a:t>
            </a:r>
          </a:p>
        </p:txBody>
      </p:sp>
      <p:pic>
        <p:nvPicPr>
          <p:cNvPr id="92165" name="Picture 5" descr="頁面擷取自 未命名-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08920"/>
            <a:ext cx="3579813"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47</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defRPr/>
            </a:pPr>
            <a:r>
              <a:rPr lang="en-US" altLang="zh-TW" sz="3200" dirty="0">
                <a:latin typeface="標楷體" panose="03000509000000000000" pitchFamily="65" charset="-120"/>
                <a:ea typeface="標楷體" panose="03000509000000000000" pitchFamily="65" charset="-120"/>
              </a:rPr>
              <a:t>2.6	  </a:t>
            </a:r>
            <a:r>
              <a:rPr lang="zh-TW" altLang="en-US" sz="3200" dirty="0">
                <a:latin typeface="標楷體" panose="03000509000000000000" pitchFamily="65" charset="-120"/>
                <a:ea typeface="標楷體" panose="03000509000000000000" pitchFamily="65" charset="-120"/>
              </a:rPr>
              <a:t>魔術方陣</a:t>
            </a:r>
          </a:p>
        </p:txBody>
      </p:sp>
      <p:sp>
        <p:nvSpPr>
          <p:cNvPr id="172035" name="Rectangle 3" descr="Rectangle: Click to edit Master text styles&#10;Second level&#10;Third level&#10;Fourth level&#10;Fifth level"/>
          <p:cNvSpPr>
            <a:spLocks noGrp="1" noChangeArrowheads="1"/>
          </p:cNvSpPr>
          <p:nvPr>
            <p:ph idx="1"/>
          </p:nvPr>
        </p:nvSpPr>
        <p:spPr/>
        <p:txBody>
          <a:bodyPr>
            <a:normAutofit lnSpcReduction="10000"/>
          </a:bodyPr>
          <a:lstStyle/>
          <a:p>
            <a:pPr marL="533400" indent="-533400" eaLnBrk="1" hangingPunct="1">
              <a:lnSpc>
                <a:spcPct val="90000"/>
              </a:lnSpc>
              <a:buFont typeface="Wingdings" panose="05000000000000000000" pitchFamily="2" charset="2"/>
              <a:buAutoNum type="arabicPeriod" startAt="7"/>
              <a:defRPr/>
            </a:pPr>
            <a:r>
              <a:rPr lang="zh-TW" altLang="en-US" sz="2200">
                <a:latin typeface="標楷體" panose="03000509000000000000" pitchFamily="65" charset="-120"/>
                <a:ea typeface="標楷體" panose="03000509000000000000" pitchFamily="65" charset="-120"/>
              </a:rPr>
              <a:t>繼續往下填，並依據規則</a:t>
            </a:r>
            <a:r>
              <a:rPr lang="en-US" altLang="zh-TW" sz="2200">
                <a:latin typeface="標楷體" panose="03000509000000000000" pitchFamily="65" charset="-120"/>
                <a:ea typeface="標楷體" panose="03000509000000000000" pitchFamily="65" charset="-120"/>
              </a:rPr>
              <a:t>(1)</a:t>
            </a:r>
            <a:r>
              <a:rPr lang="zh-TW" altLang="en-US" sz="2200">
                <a:latin typeface="標楷體" panose="03000509000000000000" pitchFamily="65" charset="-120"/>
                <a:ea typeface="標楷體" panose="03000509000000000000" pitchFamily="65" charset="-120"/>
              </a:rPr>
              <a:t>、</a:t>
            </a:r>
            <a:r>
              <a:rPr lang="en-US" altLang="zh-TW" sz="2200">
                <a:latin typeface="標楷體" panose="03000509000000000000" pitchFamily="65" charset="-120"/>
                <a:ea typeface="標楷體" panose="03000509000000000000" pitchFamily="65" charset="-120"/>
              </a:rPr>
              <a:t>(2)</a:t>
            </a:r>
            <a:r>
              <a:rPr lang="zh-TW" altLang="en-US" sz="2200">
                <a:latin typeface="標楷體" panose="03000509000000000000" pitchFamily="65" charset="-120"/>
                <a:ea typeface="標楷體" panose="03000509000000000000" pitchFamily="65" charset="-120"/>
              </a:rPr>
              <a:t>、</a:t>
            </a:r>
            <a:r>
              <a:rPr lang="en-US" altLang="zh-TW" sz="2200">
                <a:latin typeface="標楷體" panose="03000509000000000000" pitchFamily="65" charset="-120"/>
                <a:ea typeface="標楷體" panose="03000509000000000000" pitchFamily="65" charset="-120"/>
              </a:rPr>
              <a:t>(3)</a:t>
            </a:r>
            <a:r>
              <a:rPr lang="zh-TW" altLang="en-US" sz="2200">
                <a:latin typeface="標楷體" panose="03000509000000000000" pitchFamily="65" charset="-120"/>
                <a:ea typeface="標楷體" panose="03000509000000000000" pitchFamily="65" charset="-120"/>
              </a:rPr>
              <a:t>、</a:t>
            </a:r>
            <a:r>
              <a:rPr lang="en-US" altLang="zh-TW" sz="2200">
                <a:latin typeface="標楷體" panose="03000509000000000000" pitchFamily="65" charset="-120"/>
                <a:ea typeface="標楷體" panose="03000509000000000000" pitchFamily="65" charset="-120"/>
              </a:rPr>
              <a:t>(4)</a:t>
            </a:r>
            <a:r>
              <a:rPr lang="zh-TW" altLang="en-US" sz="2200">
                <a:latin typeface="標楷體" panose="03000509000000000000" pitchFamily="65" charset="-120"/>
                <a:ea typeface="標楷體" panose="03000509000000000000" pitchFamily="65" charset="-120"/>
              </a:rPr>
              <a:t>最後的結果如下：</a:t>
            </a:r>
          </a:p>
          <a:p>
            <a:pPr marL="533400" indent="-533400" eaLnBrk="1" hangingPunct="1">
              <a:lnSpc>
                <a:spcPct val="90000"/>
              </a:lnSpc>
              <a:defRPr/>
            </a:pPr>
            <a:endParaRPr lang="zh-TW" altLang="en-US" sz="2200">
              <a:latin typeface="標楷體" panose="03000509000000000000" pitchFamily="65" charset="-120"/>
              <a:ea typeface="標楷體" panose="03000509000000000000" pitchFamily="65" charset="-120"/>
            </a:endParaRPr>
          </a:p>
          <a:p>
            <a:pPr marL="533400" indent="-533400" eaLnBrk="1" hangingPunct="1">
              <a:lnSpc>
                <a:spcPct val="90000"/>
              </a:lnSpc>
              <a:defRPr/>
            </a:pPr>
            <a:endParaRPr lang="zh-TW" altLang="en-US" sz="2200">
              <a:latin typeface="標楷體" panose="03000509000000000000" pitchFamily="65" charset="-120"/>
              <a:ea typeface="標楷體" panose="03000509000000000000" pitchFamily="65" charset="-120"/>
            </a:endParaRPr>
          </a:p>
          <a:p>
            <a:pPr marL="533400" indent="-533400" eaLnBrk="1" hangingPunct="1">
              <a:lnSpc>
                <a:spcPct val="90000"/>
              </a:lnSpc>
              <a:defRPr/>
            </a:pPr>
            <a:endParaRPr lang="zh-TW" altLang="en-US" sz="2200">
              <a:latin typeface="標楷體" panose="03000509000000000000" pitchFamily="65" charset="-120"/>
              <a:ea typeface="標楷體" panose="03000509000000000000" pitchFamily="65" charset="-120"/>
            </a:endParaRPr>
          </a:p>
          <a:p>
            <a:pPr marL="533400" indent="-533400" eaLnBrk="1" hangingPunct="1">
              <a:lnSpc>
                <a:spcPct val="90000"/>
              </a:lnSpc>
              <a:defRPr/>
            </a:pPr>
            <a:endParaRPr lang="zh-TW" altLang="en-US" sz="2200">
              <a:latin typeface="標楷體" panose="03000509000000000000" pitchFamily="65" charset="-120"/>
              <a:ea typeface="標楷體" panose="03000509000000000000" pitchFamily="65" charset="-120"/>
            </a:endParaRPr>
          </a:p>
          <a:p>
            <a:pPr marL="533400" indent="-533400" eaLnBrk="1" hangingPunct="1">
              <a:lnSpc>
                <a:spcPct val="90000"/>
              </a:lnSpc>
              <a:defRPr/>
            </a:pPr>
            <a:endParaRPr lang="zh-TW" altLang="en-US" sz="2200">
              <a:latin typeface="標楷體" panose="03000509000000000000" pitchFamily="65" charset="-120"/>
              <a:ea typeface="標楷體" panose="03000509000000000000" pitchFamily="65" charset="-120"/>
            </a:endParaRPr>
          </a:p>
          <a:p>
            <a:pPr marL="533400" indent="-533400" eaLnBrk="1" hangingPunct="1">
              <a:lnSpc>
                <a:spcPct val="90000"/>
              </a:lnSpc>
              <a:buFont typeface="Wingdings" panose="05000000000000000000" pitchFamily="2" charset="2"/>
              <a:buNone/>
              <a:defRPr/>
            </a:pPr>
            <a:endParaRPr lang="zh-TW" altLang="en-US" sz="2200">
              <a:latin typeface="標楷體" panose="03000509000000000000" pitchFamily="65" charset="-120"/>
              <a:ea typeface="標楷體" panose="03000509000000000000" pitchFamily="65" charset="-120"/>
            </a:endParaRPr>
          </a:p>
          <a:p>
            <a:pPr marL="533400" indent="-533400" eaLnBrk="1" hangingPunct="1">
              <a:lnSpc>
                <a:spcPct val="90000"/>
              </a:lnSpc>
              <a:defRPr/>
            </a:pPr>
            <a:r>
              <a:rPr lang="zh-TW" altLang="en-US" sz="2200">
                <a:latin typeface="標楷體" panose="03000509000000000000" pitchFamily="65" charset="-120"/>
                <a:ea typeface="標楷體" panose="03000509000000000000" pitchFamily="65" charset="-120"/>
              </a:rPr>
              <a:t>此時可以算算各行、各列及對角線之和是否皆相等，答案是肯定的，其和皆為</a:t>
            </a:r>
            <a:r>
              <a:rPr lang="en-US" altLang="zh-TW" sz="2200">
                <a:latin typeface="標楷體" panose="03000509000000000000" pitchFamily="65" charset="-120"/>
                <a:ea typeface="標楷體" panose="03000509000000000000" pitchFamily="65" charset="-120"/>
              </a:rPr>
              <a:t>65</a:t>
            </a:r>
            <a:r>
              <a:rPr lang="zh-TW" altLang="en-US" sz="2200">
                <a:latin typeface="標楷體" panose="03000509000000000000" pitchFamily="65" charset="-120"/>
                <a:ea typeface="標楷體" panose="03000509000000000000" pitchFamily="65" charset="-120"/>
              </a:rPr>
              <a:t>。</a:t>
            </a:r>
          </a:p>
        </p:txBody>
      </p:sp>
      <p:pic>
        <p:nvPicPr>
          <p:cNvPr id="94213" name="Picture 5" descr="頁面擷取自 未命名-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793" y="2135187"/>
            <a:ext cx="338137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48</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2.7	  </a:t>
            </a:r>
            <a:r>
              <a:rPr lang="zh-TW" altLang="en-US" sz="3200" dirty="0">
                <a:latin typeface="標楷體" panose="03000509000000000000" pitchFamily="65" charset="-120"/>
                <a:ea typeface="標楷體" panose="03000509000000000000" pitchFamily="65" charset="-120"/>
              </a:rPr>
              <a:t>生命細胞遊戲</a:t>
            </a:r>
          </a:p>
        </p:txBody>
      </p:sp>
      <p:sp>
        <p:nvSpPr>
          <p:cNvPr id="96259" name="Rectangle 3" descr="Rectangle: Click to edit Master text styles&#10;Second level&#10;Third level&#10;Fourth level&#10;Fifth level"/>
          <p:cNvSpPr>
            <a:spLocks noGrp="1" noChangeArrowheads="1"/>
          </p:cNvSpPr>
          <p:nvPr>
            <p:ph idx="1"/>
          </p:nvPr>
        </p:nvSpPr>
        <p:spPr>
          <a:xfrm>
            <a:off x="533400" y="1676400"/>
            <a:ext cx="8229600" cy="4495800"/>
          </a:xfrm>
        </p:spPr>
        <p:txBody>
          <a:bodyPr/>
          <a:lstStyle/>
          <a:p>
            <a:pPr eaLnBrk="1" hangingPunct="1">
              <a:buFont typeface="Wingdings" panose="05000000000000000000" pitchFamily="2" charset="2"/>
              <a:buNone/>
            </a:pPr>
            <a:r>
              <a:rPr lang="en-US" altLang="zh-TW" sz="2200" dirty="0" smtClean="0">
                <a:latin typeface="標楷體" panose="03000509000000000000" pitchFamily="65" charset="-120"/>
                <a:ea typeface="標楷體" panose="03000509000000000000" pitchFamily="65" charset="-120"/>
              </a:rPr>
              <a:t>   </a:t>
            </a:r>
            <a:r>
              <a:rPr lang="zh-TW" altLang="en-US" sz="2200" dirty="0" smtClean="0">
                <a:latin typeface="標楷體" panose="03000509000000000000" pitchFamily="65" charset="-120"/>
                <a:ea typeface="標楷體" panose="03000509000000000000" pitchFamily="65" charset="-120"/>
              </a:rPr>
              <a:t>在</a:t>
            </a:r>
            <a:r>
              <a:rPr lang="en-US" altLang="zh-TW" sz="2200" dirty="0" smtClean="0">
                <a:latin typeface="標楷體" panose="03000509000000000000" pitchFamily="65" charset="-120"/>
                <a:ea typeface="標楷體" panose="03000509000000000000" pitchFamily="65" charset="-120"/>
              </a:rPr>
              <a:t>1970 </a:t>
            </a:r>
            <a:r>
              <a:rPr lang="zh-TW" altLang="en-US" sz="2200" dirty="0" smtClean="0">
                <a:latin typeface="標楷體" panose="03000509000000000000" pitchFamily="65" charset="-120"/>
                <a:ea typeface="標楷體" panose="03000509000000000000" pitchFamily="65" charset="-120"/>
              </a:rPr>
              <a:t>年由英國數學家</a:t>
            </a:r>
            <a:r>
              <a:rPr lang="en-US" altLang="zh-TW" sz="2200" dirty="0" smtClean="0">
                <a:latin typeface="標楷體" panose="03000509000000000000" pitchFamily="65" charset="-120"/>
                <a:ea typeface="標楷體" panose="03000509000000000000" pitchFamily="65" charset="-120"/>
              </a:rPr>
              <a:t>J. H.CONWAY </a:t>
            </a:r>
            <a:r>
              <a:rPr lang="zh-TW" altLang="en-US" sz="2200" dirty="0" smtClean="0">
                <a:latin typeface="標楷體" panose="03000509000000000000" pitchFamily="65" charset="-120"/>
                <a:ea typeface="標楷體" panose="03000509000000000000" pitchFamily="65" charset="-120"/>
              </a:rPr>
              <a:t>所提出。生命細胞遊戲將串列元素視為細胞，而某一細胞鄰居乃是指在其垂直、水平、對角線相鄰之細胞</a:t>
            </a:r>
            <a:r>
              <a:rPr lang="en-US" altLang="zh-TW" sz="2200" dirty="0" smtClean="0">
                <a:latin typeface="標楷體" panose="03000509000000000000" pitchFamily="65" charset="-120"/>
                <a:ea typeface="標楷體" panose="03000509000000000000" pitchFamily="65" charset="-120"/>
              </a:rPr>
              <a:t>(cells)</a:t>
            </a:r>
            <a:r>
              <a:rPr lang="zh-TW" altLang="en-US" sz="2200" dirty="0" smtClean="0">
                <a:latin typeface="標楷體" panose="03000509000000000000" pitchFamily="65" charset="-120"/>
                <a:ea typeface="標楷體" panose="03000509000000000000" pitchFamily="65" charset="-120"/>
              </a:rPr>
              <a:t>。</a:t>
            </a:r>
          </a:p>
          <a:p>
            <a:pPr eaLnBrk="1" hangingPunct="1"/>
            <a:endParaRPr lang="en-US" altLang="zh-TW" sz="2200" dirty="0" smtClean="0">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49</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descr="Rectangle: Click to edit Master text styles&#10;Second level&#10;Third level&#10;Fourth level&#10;Fifth level"/>
          <p:cNvSpPr txBox="1">
            <a:spLocks noChangeArrowheads="1"/>
          </p:cNvSpPr>
          <p:nvPr/>
        </p:nvSpPr>
        <p:spPr bwMode="auto">
          <a:xfrm>
            <a:off x="1301750" y="1676400"/>
            <a:ext cx="78422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2800" kern="1200">
                <a:solidFill>
                  <a:srgbClr val="000066"/>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rgbClr val="000066"/>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rgbClr val="000066"/>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rgbClr val="000066"/>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defRPr/>
            </a:pPr>
            <a:r>
              <a:rPr lang="en-US" altLang="zh-TW" b="1" baseline="0" dirty="0" smtClean="0">
                <a:solidFill>
                  <a:schemeClr val="tx2"/>
                </a:solidFill>
                <a:effectLst>
                  <a:outerShdw blurRad="38100" dist="38100" dir="2700000" algn="tl">
                    <a:srgbClr val="C0C0C0"/>
                  </a:outerShdw>
                </a:effectLst>
              </a:rPr>
              <a:t>2.1.1  </a:t>
            </a:r>
            <a:r>
              <a:rPr lang="zh-TW" altLang="en-US" b="1" baseline="0" dirty="0" smtClean="0">
                <a:solidFill>
                  <a:schemeClr val="tx2"/>
                </a:solidFill>
                <a:effectLst>
                  <a:outerShdw blurRad="38100" dist="38100" dir="2700000" algn="tl">
                    <a:srgbClr val="C0C0C0"/>
                  </a:outerShdw>
                </a:effectLst>
              </a:rPr>
              <a:t>一維串列（</a:t>
            </a:r>
            <a:r>
              <a:rPr lang="en-US" altLang="zh-TW" b="1" baseline="0" dirty="0" smtClean="0">
                <a:solidFill>
                  <a:schemeClr val="tx2"/>
                </a:solidFill>
                <a:effectLst>
                  <a:outerShdw blurRad="38100" dist="38100" dir="2700000" algn="tl">
                    <a:srgbClr val="C0C0C0"/>
                  </a:outerShdw>
                </a:effectLst>
              </a:rPr>
              <a:t>one dimension array</a:t>
            </a:r>
            <a:r>
              <a:rPr lang="zh-TW" altLang="en-US" b="1" baseline="0" dirty="0" smtClean="0">
                <a:solidFill>
                  <a:schemeClr val="tx2"/>
                </a:solidFill>
                <a:effectLst>
                  <a:outerShdw blurRad="38100" dist="38100" dir="2700000" algn="tl">
                    <a:srgbClr val="C0C0C0"/>
                  </a:outerShdw>
                </a:effectLst>
              </a:rPr>
              <a:t>）</a:t>
            </a:r>
          </a:p>
          <a:p>
            <a:pPr marL="0" indent="0" eaLnBrk="1" hangingPunct="1">
              <a:defRPr/>
            </a:pPr>
            <a:r>
              <a:rPr lang="zh-TW" altLang="en-US" baseline="0" dirty="0" smtClean="0"/>
              <a:t>若串列是</a:t>
            </a:r>
            <a:r>
              <a:rPr lang="en-US" altLang="zh-TW" baseline="0" dirty="0" smtClean="0"/>
              <a:t>A(0 : u-1)</a:t>
            </a:r>
            <a:r>
              <a:rPr lang="zh-TW" altLang="en-US" baseline="0" dirty="0" smtClean="0"/>
              <a:t>，並假設每一個元素佔</a:t>
            </a:r>
            <a:r>
              <a:rPr lang="en-US" altLang="zh-TW" baseline="0" dirty="0" smtClean="0"/>
              <a:t>d</a:t>
            </a:r>
            <a:r>
              <a:rPr lang="zh-TW" altLang="en-US" baseline="0" dirty="0" smtClean="0"/>
              <a:t>個空間，則</a:t>
            </a:r>
            <a:r>
              <a:rPr lang="en-US" altLang="zh-TW" baseline="0" dirty="0" smtClean="0"/>
              <a:t>A(</a:t>
            </a:r>
            <a:r>
              <a:rPr lang="en-US" altLang="zh-TW" baseline="0" dirty="0" err="1" smtClean="0"/>
              <a:t>i</a:t>
            </a:r>
            <a:r>
              <a:rPr lang="en-US" altLang="zh-TW" baseline="0" dirty="0" smtClean="0"/>
              <a:t>)= a</a:t>
            </a:r>
            <a:r>
              <a:rPr lang="en-US" altLang="zh-TW" baseline="-25000" dirty="0" smtClean="0"/>
              <a:t>0 </a:t>
            </a:r>
            <a:r>
              <a:rPr lang="en-US" altLang="zh-TW" baseline="0" dirty="0" smtClean="0"/>
              <a:t>+</a:t>
            </a:r>
            <a:r>
              <a:rPr lang="en-US" altLang="zh-TW" baseline="0" dirty="0" err="1" smtClean="0"/>
              <a:t>i</a:t>
            </a:r>
            <a:r>
              <a:rPr lang="en-US" altLang="zh-TW" baseline="0" dirty="0" smtClean="0"/>
              <a:t>*d</a:t>
            </a:r>
            <a:r>
              <a:rPr lang="zh-TW" altLang="en-US" baseline="0" dirty="0" smtClean="0"/>
              <a:t>，其中</a:t>
            </a:r>
            <a:r>
              <a:rPr lang="en-US" altLang="zh-TW" baseline="0" dirty="0" smtClean="0"/>
              <a:t>a</a:t>
            </a:r>
            <a:r>
              <a:rPr lang="en-US" altLang="zh-TW" baseline="-25000" dirty="0" smtClean="0"/>
              <a:t>0</a:t>
            </a:r>
            <a:r>
              <a:rPr lang="zh-TW" altLang="en-US" baseline="0" dirty="0" smtClean="0"/>
              <a:t>是串列的起始位置。</a:t>
            </a:r>
            <a:endParaRPr lang="zh-TW" altLang="en-US" baseline="0" dirty="0"/>
          </a:p>
        </p:txBody>
      </p:sp>
      <p:sp>
        <p:nvSpPr>
          <p:cNvPr id="129026"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14340" name="Object 5"/>
          <p:cNvGraphicFramePr>
            <a:graphicFrameLocks noGrp="1" noChangeAspect="1"/>
          </p:cNvGraphicFramePr>
          <p:nvPr>
            <p:ph idx="1"/>
            <p:extLst>
              <p:ext uri="{D42A27DB-BD31-4B8C-83A1-F6EECF244321}">
                <p14:modId xmlns:p14="http://schemas.microsoft.com/office/powerpoint/2010/main" val="60153253"/>
              </p:ext>
            </p:extLst>
          </p:nvPr>
        </p:nvGraphicFramePr>
        <p:xfrm>
          <a:off x="971600" y="3356992"/>
          <a:ext cx="6852304" cy="1749524"/>
        </p:xfrm>
        <a:graphic>
          <a:graphicData uri="http://schemas.openxmlformats.org/presentationml/2006/ole">
            <mc:AlternateContent xmlns:mc="http://schemas.openxmlformats.org/markup-compatibility/2006">
              <mc:Choice xmlns:v="urn:schemas-microsoft-com:vml" Requires="v">
                <p:oleObj spid="_x0000_s14345" name="PhotoImpact" r:id="rId4" imgW="1417323" imgH="362529" progId="PI3.Image">
                  <p:embed/>
                </p:oleObj>
              </mc:Choice>
              <mc:Fallback>
                <p:oleObj name="PhotoImpact" r:id="rId4" imgW="1417323" imgH="362529" progId="PI3.Image">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356992"/>
                        <a:ext cx="6852304" cy="1749524"/>
                      </a:xfrm>
                      <a:prstGeom prst="rect">
                        <a:avLst/>
                      </a:prstGeom>
                      <a:noFill/>
                      <a:ln>
                        <a:noFill/>
                      </a:ln>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5</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2.7	  </a:t>
            </a:r>
            <a:r>
              <a:rPr lang="zh-TW" altLang="en-US" sz="3200" dirty="0">
                <a:latin typeface="標楷體" panose="03000509000000000000" pitchFamily="65" charset="-120"/>
                <a:ea typeface="標楷體" panose="03000509000000000000" pitchFamily="65" charset="-120"/>
              </a:rPr>
              <a:t>生命細胞遊戲</a:t>
            </a:r>
          </a:p>
        </p:txBody>
      </p:sp>
      <p:graphicFrame>
        <p:nvGraphicFramePr>
          <p:cNvPr id="97285" name="Object 4"/>
          <p:cNvGraphicFramePr>
            <a:graphicFrameLocks noChangeAspect="1"/>
          </p:cNvGraphicFramePr>
          <p:nvPr>
            <p:extLst>
              <p:ext uri="{D42A27DB-BD31-4B8C-83A1-F6EECF244321}">
                <p14:modId xmlns:p14="http://schemas.microsoft.com/office/powerpoint/2010/main" val="2003277959"/>
              </p:ext>
            </p:extLst>
          </p:nvPr>
        </p:nvGraphicFramePr>
        <p:xfrm>
          <a:off x="539552" y="1641203"/>
          <a:ext cx="7536098" cy="2313640"/>
        </p:xfrm>
        <a:graphic>
          <a:graphicData uri="http://schemas.openxmlformats.org/presentationml/2006/ole">
            <mc:AlternateContent xmlns:mc="http://schemas.openxmlformats.org/markup-compatibility/2006">
              <mc:Choice xmlns:v="urn:schemas-microsoft-com:vml" Requires="v">
                <p:oleObj spid="_x0000_s97289" name="PhotoImpact" r:id="rId3" imgW="2523535" imgH="773997" progId="PI3.Image">
                  <p:embed/>
                </p:oleObj>
              </mc:Choice>
              <mc:Fallback>
                <p:oleObj name="PhotoImpact" r:id="rId3" imgW="2523535" imgH="773997"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641203"/>
                        <a:ext cx="7536098" cy="2313640"/>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50</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2.7	  </a:t>
            </a:r>
            <a:r>
              <a:rPr lang="zh-TW" altLang="en-US" sz="3200" dirty="0">
                <a:latin typeface="標楷體" panose="03000509000000000000" pitchFamily="65" charset="-120"/>
                <a:ea typeface="標楷體" panose="03000509000000000000" pitchFamily="65" charset="-120"/>
              </a:rPr>
              <a:t>生命細胞遊戲</a:t>
            </a:r>
          </a:p>
        </p:txBody>
      </p:sp>
      <p:graphicFrame>
        <p:nvGraphicFramePr>
          <p:cNvPr id="98309" name="Object 4"/>
          <p:cNvGraphicFramePr>
            <a:graphicFrameLocks noChangeAspect="1"/>
          </p:cNvGraphicFramePr>
          <p:nvPr>
            <p:extLst>
              <p:ext uri="{D42A27DB-BD31-4B8C-83A1-F6EECF244321}">
                <p14:modId xmlns:p14="http://schemas.microsoft.com/office/powerpoint/2010/main" val="2106783673"/>
              </p:ext>
            </p:extLst>
          </p:nvPr>
        </p:nvGraphicFramePr>
        <p:xfrm>
          <a:off x="899592" y="1988840"/>
          <a:ext cx="7177780" cy="2255073"/>
        </p:xfrm>
        <a:graphic>
          <a:graphicData uri="http://schemas.openxmlformats.org/presentationml/2006/ole">
            <mc:AlternateContent xmlns:mc="http://schemas.openxmlformats.org/markup-compatibility/2006">
              <mc:Choice xmlns:v="urn:schemas-microsoft-com:vml" Requires="v">
                <p:oleObj spid="_x0000_s98313" name="PhotoImpact" r:id="rId3" imgW="2532679" imgH="795260" progId="PI3.Image">
                  <p:embed/>
                </p:oleObj>
              </mc:Choice>
              <mc:Fallback>
                <p:oleObj name="PhotoImpact" r:id="rId3" imgW="2532679" imgH="795260"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988840"/>
                        <a:ext cx="7177780" cy="2255073"/>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51</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2.7	  </a:t>
            </a:r>
            <a:r>
              <a:rPr lang="zh-TW" altLang="en-US" sz="3200" dirty="0">
                <a:latin typeface="標楷體" panose="03000509000000000000" pitchFamily="65" charset="-120"/>
                <a:ea typeface="標楷體" panose="03000509000000000000" pitchFamily="65" charset="-120"/>
              </a:rPr>
              <a:t>生命細胞遊戲</a:t>
            </a:r>
          </a:p>
        </p:txBody>
      </p:sp>
      <p:graphicFrame>
        <p:nvGraphicFramePr>
          <p:cNvPr id="99333" name="Object 4"/>
          <p:cNvGraphicFramePr>
            <a:graphicFrameLocks noChangeAspect="1"/>
          </p:cNvGraphicFramePr>
          <p:nvPr>
            <p:extLst>
              <p:ext uri="{D42A27DB-BD31-4B8C-83A1-F6EECF244321}">
                <p14:modId xmlns:p14="http://schemas.microsoft.com/office/powerpoint/2010/main" val="460464609"/>
              </p:ext>
            </p:extLst>
          </p:nvPr>
        </p:nvGraphicFramePr>
        <p:xfrm>
          <a:off x="971600" y="1485900"/>
          <a:ext cx="6686128" cy="4341085"/>
        </p:xfrm>
        <a:graphic>
          <a:graphicData uri="http://schemas.openxmlformats.org/presentationml/2006/ole">
            <mc:AlternateContent xmlns:mc="http://schemas.openxmlformats.org/markup-compatibility/2006">
              <mc:Choice xmlns:v="urn:schemas-microsoft-com:vml" Requires="v">
                <p:oleObj spid="_x0000_s99337" name="PhotoImpact" r:id="rId3" imgW="2535941" imgH="1645923" progId="PI3.Image">
                  <p:embed/>
                </p:oleObj>
              </mc:Choice>
              <mc:Fallback>
                <p:oleObj name="PhotoImpact" r:id="rId3" imgW="2535941" imgH="1645923"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5900"/>
                        <a:ext cx="6686128" cy="4341085"/>
                      </a:xfrm>
                      <a:prstGeom prst="rect">
                        <a:avLst/>
                      </a:prstGeom>
                      <a:noFill/>
                      <a:ln>
                        <a:noFill/>
                      </a:ln>
                      <a:effec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52</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2.7	  </a:t>
            </a:r>
            <a:r>
              <a:rPr lang="zh-TW" altLang="en-US" sz="3200" dirty="0">
                <a:latin typeface="標楷體" panose="03000509000000000000" pitchFamily="65" charset="-120"/>
                <a:ea typeface="標楷體" panose="03000509000000000000" pitchFamily="65" charset="-120"/>
              </a:rPr>
              <a:t>生命細胞遊戲</a:t>
            </a:r>
          </a:p>
        </p:txBody>
      </p:sp>
      <p:sp>
        <p:nvSpPr>
          <p:cNvPr id="100355"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buFont typeface="Wingdings" panose="05000000000000000000" pitchFamily="2" charset="2"/>
              <a:buNone/>
            </a:pPr>
            <a:r>
              <a:rPr lang="zh-TW" altLang="en-US" sz="2200" dirty="0" smtClean="0">
                <a:latin typeface="標楷體" panose="03000509000000000000" pitchFamily="65" charset="-120"/>
                <a:ea typeface="標楷體" panose="03000509000000000000" pitchFamily="65" charset="-120"/>
              </a:rPr>
              <a:t>由上規則可得：</a:t>
            </a:r>
          </a:p>
          <a:p>
            <a:pPr eaLnBrk="1" hangingPunct="1"/>
            <a:r>
              <a:rPr lang="zh-TW" altLang="en-US" sz="2200" dirty="0" smtClean="0">
                <a:latin typeface="標楷體" panose="03000509000000000000" pitchFamily="65" charset="-120"/>
                <a:ea typeface="標楷體" panose="03000509000000000000" pitchFamily="65" charset="-120"/>
              </a:rPr>
              <a:t>有</a:t>
            </a:r>
            <a:r>
              <a:rPr lang="en-US" altLang="zh-TW" sz="2200" dirty="0" smtClean="0">
                <a:latin typeface="標楷體" panose="03000509000000000000" pitchFamily="65" charset="-120"/>
                <a:ea typeface="標楷體" panose="03000509000000000000" pitchFamily="65" charset="-120"/>
              </a:rPr>
              <a:t>0, 1, 4, 5, 6, 7, 8 </a:t>
            </a:r>
            <a:r>
              <a:rPr lang="zh-TW" altLang="en-US" sz="2200" dirty="0" smtClean="0">
                <a:latin typeface="標楷體" panose="03000509000000000000" pitchFamily="65" charset="-120"/>
                <a:ea typeface="標楷體" panose="03000509000000000000" pitchFamily="65" charset="-120"/>
              </a:rPr>
              <a:t>個相鄰細胞者在下一代將因孤單或擁擠而死。</a:t>
            </a:r>
          </a:p>
          <a:p>
            <a:pPr eaLnBrk="1" hangingPunct="1"/>
            <a:r>
              <a:rPr lang="zh-TW" altLang="en-US" sz="2200" dirty="0" smtClean="0">
                <a:latin typeface="標楷體" panose="03000509000000000000" pitchFamily="65" charset="-120"/>
                <a:ea typeface="標楷體" panose="03000509000000000000" pitchFamily="65" charset="-120"/>
              </a:rPr>
              <a:t>有</a:t>
            </a:r>
            <a:r>
              <a:rPr lang="en-US" altLang="zh-TW" sz="2200" dirty="0" smtClean="0">
                <a:latin typeface="標楷體" panose="03000509000000000000" pitchFamily="65" charset="-120"/>
                <a:ea typeface="標楷體" panose="03000509000000000000" pitchFamily="65" charset="-120"/>
              </a:rPr>
              <a:t>2 </a:t>
            </a:r>
            <a:r>
              <a:rPr lang="zh-TW" altLang="en-US" sz="2200" dirty="0" smtClean="0">
                <a:latin typeface="標楷體" panose="03000509000000000000" pitchFamily="65" charset="-120"/>
                <a:ea typeface="標楷體" panose="03000509000000000000" pitchFamily="65" charset="-120"/>
              </a:rPr>
              <a:t>個相鄰活細胞者，下一代會繼續其狀態不會改變。</a:t>
            </a:r>
          </a:p>
          <a:p>
            <a:pPr eaLnBrk="1" hangingPunct="1"/>
            <a:r>
              <a:rPr lang="zh-TW" altLang="en-US" sz="2200" dirty="0" smtClean="0">
                <a:latin typeface="標楷體" panose="03000509000000000000" pitchFamily="65" charset="-120"/>
                <a:ea typeface="標楷體" panose="03000509000000000000" pitchFamily="65" charset="-120"/>
              </a:rPr>
              <a:t>有</a:t>
            </a:r>
            <a:r>
              <a:rPr lang="en-US" altLang="zh-TW" sz="2200" dirty="0" smtClean="0">
                <a:latin typeface="標楷體" panose="03000509000000000000" pitchFamily="65" charset="-120"/>
                <a:ea typeface="標楷體" panose="03000509000000000000" pitchFamily="65" charset="-120"/>
              </a:rPr>
              <a:t>3 </a:t>
            </a:r>
            <a:r>
              <a:rPr lang="zh-TW" altLang="en-US" sz="2200" dirty="0" smtClean="0">
                <a:latin typeface="標楷體" panose="03000509000000000000" pitchFamily="65" charset="-120"/>
                <a:ea typeface="標楷體" panose="03000509000000000000" pitchFamily="65" charset="-120"/>
              </a:rPr>
              <a:t>個相鄰活細胞者不管其現在是生是死，下一代一定會是活的。</a:t>
            </a:r>
          </a:p>
          <a:p>
            <a:pPr eaLnBrk="1" hangingPunct="1"/>
            <a:endParaRPr lang="en-US" altLang="zh-TW" sz="2200" dirty="0" smtClean="0">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53</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130051"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defRPr/>
            </a:pPr>
            <a:r>
              <a:rPr lang="en-US" altLang="zh-TW"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2.1.2  </a:t>
            </a:r>
            <a:r>
              <a:rPr lang="zh-TW" altLang="en-US"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二</a:t>
            </a:r>
            <a:r>
              <a:rPr lang="zh-TW" altLang="en-US" sz="2200" b="1" dirty="0" smtClean="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rPr>
              <a:t>維串列</a:t>
            </a:r>
            <a:endParaRPr lang="zh-TW" altLang="en-US" sz="2200" b="1" dirty="0">
              <a:solidFill>
                <a:schemeClr val="tx2"/>
              </a:solidFill>
              <a:effectLst>
                <a:outerShdw blurRad="38100" dist="38100" dir="2700000" algn="tl">
                  <a:srgbClr val="C0C0C0"/>
                </a:outerShdw>
              </a:effectLst>
              <a:latin typeface="標楷體" panose="03000509000000000000" pitchFamily="65" charset="-120"/>
              <a:ea typeface="標楷體" panose="03000509000000000000" pitchFamily="65" charset="-120"/>
            </a:endParaRPr>
          </a:p>
          <a:p>
            <a:pPr eaLnBrk="1" hangingPunct="1">
              <a:defRPr/>
            </a:pPr>
            <a:r>
              <a:rPr lang="zh-TW" altLang="en-US" sz="2200" dirty="0">
                <a:latin typeface="標楷體" panose="03000509000000000000" pitchFamily="65" charset="-120"/>
                <a:ea typeface="標楷體" panose="03000509000000000000" pitchFamily="65" charset="-120"/>
              </a:rPr>
              <a:t>假若有一陣列是</a:t>
            </a:r>
            <a:r>
              <a:rPr lang="en-US" altLang="zh-TW" sz="2200" dirty="0">
                <a:latin typeface="標楷體" panose="03000509000000000000" pitchFamily="65" charset="-120"/>
                <a:ea typeface="標楷體" panose="03000509000000000000" pitchFamily="65" charset="-120"/>
              </a:rPr>
              <a:t>A[0 : u</a:t>
            </a:r>
            <a:r>
              <a:rPr lang="en-US" altLang="zh-TW" sz="2200" baseline="-30000" dirty="0">
                <a:latin typeface="標楷體" panose="03000509000000000000" pitchFamily="65" charset="-120"/>
                <a:ea typeface="標楷體" panose="03000509000000000000" pitchFamily="65" charset="-120"/>
              </a:rPr>
              <a:t>1</a:t>
            </a:r>
            <a:r>
              <a:rPr lang="en-US" altLang="zh-TW" sz="2200" dirty="0">
                <a:latin typeface="標楷體" panose="03000509000000000000" pitchFamily="65" charset="-120"/>
                <a:ea typeface="標楷體" panose="03000509000000000000" pitchFamily="65" charset="-120"/>
              </a:rPr>
              <a:t>-1, 0 : u</a:t>
            </a:r>
            <a:r>
              <a:rPr lang="en-US" altLang="zh-TW" sz="2200" baseline="-30000" dirty="0">
                <a:latin typeface="標楷體" panose="03000509000000000000" pitchFamily="65" charset="-120"/>
                <a:ea typeface="標楷體" panose="03000509000000000000" pitchFamily="65" charset="-120"/>
              </a:rPr>
              <a:t>2</a:t>
            </a:r>
            <a:r>
              <a:rPr lang="en-US" altLang="zh-TW" sz="2200" dirty="0">
                <a:latin typeface="標楷體" panose="03000509000000000000" pitchFamily="65" charset="-120"/>
                <a:ea typeface="標楷體" panose="03000509000000000000" pitchFamily="65" charset="-120"/>
              </a:rPr>
              <a:t>-1]</a:t>
            </a:r>
            <a:r>
              <a:rPr lang="zh-TW" altLang="en-US" sz="2200" dirty="0">
                <a:latin typeface="標楷體" panose="03000509000000000000" pitchFamily="65" charset="-120"/>
                <a:ea typeface="標楷體" panose="03000509000000000000" pitchFamily="65" charset="-120"/>
              </a:rPr>
              <a:t>，表示</a:t>
            </a:r>
            <a:r>
              <a:rPr lang="zh-TW" altLang="en-US" sz="2200" dirty="0" smtClean="0">
                <a:latin typeface="標楷體" panose="03000509000000000000" pitchFamily="65" charset="-120"/>
                <a:ea typeface="標楷體" panose="03000509000000000000" pitchFamily="65" charset="-120"/>
              </a:rPr>
              <a:t>此串列有</a:t>
            </a:r>
            <a:r>
              <a:rPr lang="en-US" altLang="zh-TW" sz="2200" dirty="0">
                <a:latin typeface="標楷體" panose="03000509000000000000" pitchFamily="65" charset="-120"/>
                <a:ea typeface="標楷體" panose="03000509000000000000" pitchFamily="65" charset="-120"/>
              </a:rPr>
              <a:t>u</a:t>
            </a:r>
            <a:r>
              <a:rPr lang="en-US" altLang="zh-TW" sz="2200" baseline="-30000" dirty="0">
                <a:latin typeface="標楷體" panose="03000509000000000000" pitchFamily="65" charset="-120"/>
                <a:ea typeface="標楷體" panose="03000509000000000000" pitchFamily="65" charset="-120"/>
              </a:rPr>
              <a:t>1</a:t>
            </a:r>
            <a:r>
              <a:rPr lang="zh-TW" altLang="en-US" sz="2200" dirty="0">
                <a:latin typeface="標楷體" panose="03000509000000000000" pitchFamily="65" charset="-120"/>
                <a:ea typeface="標楷體" panose="03000509000000000000" pitchFamily="65" charset="-120"/>
              </a:rPr>
              <a:t>列及</a:t>
            </a:r>
            <a:r>
              <a:rPr lang="en-US" altLang="zh-TW" sz="2200" dirty="0">
                <a:latin typeface="標楷體" panose="03000509000000000000" pitchFamily="65" charset="-120"/>
                <a:ea typeface="標楷體" panose="03000509000000000000" pitchFamily="65" charset="-120"/>
              </a:rPr>
              <a:t>u</a:t>
            </a:r>
            <a:r>
              <a:rPr lang="en-US" altLang="zh-TW" sz="2200" baseline="-30000" dirty="0">
                <a:latin typeface="標楷體" panose="03000509000000000000" pitchFamily="65" charset="-120"/>
                <a:ea typeface="標楷體" panose="03000509000000000000" pitchFamily="65" charset="-120"/>
              </a:rPr>
              <a:t>2</a:t>
            </a:r>
            <a:r>
              <a:rPr lang="zh-TW" altLang="en-US" sz="2200" dirty="0">
                <a:latin typeface="標楷體" panose="03000509000000000000" pitchFamily="65" charset="-120"/>
                <a:ea typeface="標楷體" panose="03000509000000000000" pitchFamily="65" charset="-120"/>
              </a:rPr>
              <a:t>行；每一列是由</a:t>
            </a:r>
            <a:r>
              <a:rPr lang="en-US" altLang="zh-TW" sz="2200" dirty="0">
                <a:latin typeface="標楷體" panose="03000509000000000000" pitchFamily="65" charset="-120"/>
                <a:ea typeface="標楷體" panose="03000509000000000000" pitchFamily="65" charset="-120"/>
              </a:rPr>
              <a:t>u</a:t>
            </a:r>
            <a:r>
              <a:rPr lang="en-US" altLang="zh-TW" sz="2200" baseline="-30000" dirty="0">
                <a:latin typeface="標楷體" panose="03000509000000000000" pitchFamily="65" charset="-120"/>
                <a:ea typeface="標楷體" panose="03000509000000000000" pitchFamily="65" charset="-120"/>
              </a:rPr>
              <a:t>2</a:t>
            </a:r>
            <a:r>
              <a:rPr lang="zh-TW" altLang="en-US" sz="2200" dirty="0">
                <a:latin typeface="標楷體" panose="03000509000000000000" pitchFamily="65" charset="-120"/>
                <a:ea typeface="標楷體" panose="03000509000000000000" pitchFamily="65" charset="-120"/>
              </a:rPr>
              <a:t>個元素組成。</a:t>
            </a:r>
          </a:p>
          <a:p>
            <a:pPr eaLnBrk="1" hangingPunct="1">
              <a:defRPr/>
            </a:pPr>
            <a:r>
              <a:rPr lang="zh-TW" altLang="en-US" sz="2200" dirty="0">
                <a:latin typeface="標楷體" panose="03000509000000000000" pitchFamily="65" charset="-120"/>
                <a:ea typeface="標楷體" panose="03000509000000000000" pitchFamily="65" charset="-120"/>
              </a:rPr>
              <a:t>二</a:t>
            </a:r>
            <a:r>
              <a:rPr lang="zh-TW" altLang="en-US" sz="2200" dirty="0" smtClean="0">
                <a:latin typeface="標楷體" panose="03000509000000000000" pitchFamily="65" charset="-120"/>
                <a:ea typeface="標楷體" panose="03000509000000000000" pitchFamily="65" charset="-120"/>
              </a:rPr>
              <a:t>維串列化成</a:t>
            </a:r>
            <a:r>
              <a:rPr lang="zh-TW" altLang="en-US" sz="2200" dirty="0">
                <a:latin typeface="標楷體" panose="03000509000000000000" pitchFamily="65" charset="-120"/>
                <a:ea typeface="標楷體" panose="03000509000000000000" pitchFamily="65" charset="-120"/>
              </a:rPr>
              <a:t>一</a:t>
            </a:r>
            <a:r>
              <a:rPr lang="zh-TW" altLang="en-US" sz="2200" dirty="0" smtClean="0">
                <a:latin typeface="標楷體" panose="03000509000000000000" pitchFamily="65" charset="-120"/>
                <a:ea typeface="標楷體" panose="03000509000000000000" pitchFamily="65" charset="-120"/>
              </a:rPr>
              <a:t>維串列時</a:t>
            </a:r>
            <a:r>
              <a:rPr lang="zh-TW" altLang="en-US" sz="2200" dirty="0">
                <a:latin typeface="標楷體" panose="03000509000000000000" pitchFamily="65" charset="-120"/>
                <a:ea typeface="標楷體" panose="03000509000000000000" pitchFamily="65" charset="-120"/>
              </a:rPr>
              <a:t>，對映方式有二種：一種以列為主（</a:t>
            </a:r>
            <a:r>
              <a:rPr lang="en-US" altLang="zh-TW" sz="2200" dirty="0">
                <a:latin typeface="標楷體" panose="03000509000000000000" pitchFamily="65" charset="-120"/>
                <a:ea typeface="標楷體" panose="03000509000000000000" pitchFamily="65" charset="-120"/>
              </a:rPr>
              <a:t>row-major</a:t>
            </a:r>
            <a:r>
              <a:rPr lang="zh-TW" altLang="en-US" sz="2200" dirty="0">
                <a:latin typeface="標楷體" panose="03000509000000000000" pitchFamily="65" charset="-120"/>
                <a:ea typeface="標楷體" panose="03000509000000000000" pitchFamily="65" charset="-120"/>
              </a:rPr>
              <a:t>），二為以行為主（</a:t>
            </a:r>
            <a:r>
              <a:rPr lang="en-US" altLang="zh-TW" sz="2200" dirty="0">
                <a:latin typeface="標楷體" panose="03000509000000000000" pitchFamily="65" charset="-120"/>
                <a:ea typeface="標楷體" panose="03000509000000000000" pitchFamily="65" charset="-120"/>
              </a:rPr>
              <a:t>column-major</a:t>
            </a:r>
            <a:r>
              <a:rPr lang="zh-TW" altLang="en-US" sz="2200" dirty="0">
                <a:latin typeface="標楷體" panose="03000509000000000000" pitchFamily="65" charset="-120"/>
                <a:ea typeface="標楷體" panose="03000509000000000000" pitchFamily="65" charset="-120"/>
              </a:rPr>
              <a:t>）。</a:t>
            </a: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6</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以列為主：</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視此串列有</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1</a:t>
            </a:r>
            <a:r>
              <a:rPr lang="zh-TW" altLang="en-US" sz="2200" dirty="0" smtClean="0">
                <a:latin typeface="標楷體" panose="03000509000000000000" pitchFamily="65" charset="-120"/>
                <a:ea typeface="標楷體" panose="03000509000000000000" pitchFamily="65" charset="-120"/>
              </a:rPr>
              <a:t>個元素</a:t>
            </a:r>
            <a:r>
              <a:rPr lang="en-US" altLang="zh-TW" sz="2200" dirty="0" smtClean="0">
                <a:latin typeface="標楷體" panose="03000509000000000000" pitchFamily="65" charset="-120"/>
                <a:ea typeface="標楷體" panose="03000509000000000000" pitchFamily="65" charset="-120"/>
              </a:rPr>
              <a:t>0, 1, 2, ..., u</a:t>
            </a:r>
            <a:r>
              <a:rPr lang="en-US" altLang="zh-TW" sz="2200" baseline="-30000" dirty="0" smtClean="0">
                <a:latin typeface="標楷體" panose="03000509000000000000" pitchFamily="65" charset="-120"/>
                <a:ea typeface="標楷體" panose="03000509000000000000" pitchFamily="65" charset="-120"/>
              </a:rPr>
              <a:t>1</a:t>
            </a:r>
            <a:r>
              <a:rPr lang="en-US" altLang="zh-TW" sz="2200" dirty="0" smtClean="0">
                <a:latin typeface="標楷體" panose="03000509000000000000" pitchFamily="65" charset="-120"/>
                <a:ea typeface="標楷體" panose="03000509000000000000" pitchFamily="65" charset="-120"/>
              </a:rPr>
              <a:t>-1</a:t>
            </a:r>
            <a:r>
              <a:rPr lang="zh-TW" altLang="en-US" sz="2200" dirty="0" smtClean="0">
                <a:latin typeface="標楷體" panose="03000509000000000000" pitchFamily="65" charset="-120"/>
                <a:ea typeface="標楷體" panose="03000509000000000000" pitchFamily="65" charset="-120"/>
              </a:rPr>
              <a:t>，每一元素有</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2</a:t>
            </a:r>
            <a:r>
              <a:rPr lang="zh-TW" altLang="en-US" sz="2200" dirty="0" smtClean="0">
                <a:latin typeface="標楷體" panose="03000509000000000000" pitchFamily="65" charset="-120"/>
                <a:ea typeface="標楷體" panose="03000509000000000000" pitchFamily="65" charset="-120"/>
              </a:rPr>
              <a:t>個單位，每個單位佔</a:t>
            </a:r>
            <a:r>
              <a:rPr lang="en-US" altLang="zh-TW" sz="2200" dirty="0" smtClean="0">
                <a:latin typeface="標楷體" panose="03000509000000000000" pitchFamily="65" charset="-120"/>
                <a:ea typeface="標楷體" panose="03000509000000000000" pitchFamily="65" charset="-120"/>
              </a:rPr>
              <a:t>d</a:t>
            </a:r>
            <a:r>
              <a:rPr lang="zh-TW" altLang="en-US" sz="2200" dirty="0" smtClean="0">
                <a:latin typeface="標楷體" panose="03000509000000000000" pitchFamily="65" charset="-120"/>
                <a:ea typeface="標楷體" panose="03000509000000000000" pitchFamily="65" charset="-120"/>
              </a:rPr>
              <a:t>個空間。</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其情形如圖</a:t>
            </a:r>
            <a:r>
              <a:rPr lang="en-US" altLang="zh-TW" sz="2200" dirty="0" smtClean="0">
                <a:latin typeface="標楷體" panose="03000509000000000000" pitchFamily="65" charset="-120"/>
                <a:ea typeface="標楷體" panose="03000509000000000000" pitchFamily="65" charset="-120"/>
              </a:rPr>
              <a:t>2-1</a:t>
            </a:r>
            <a:r>
              <a:rPr lang="zh-TW" altLang="en-US" sz="2200" dirty="0" smtClean="0">
                <a:latin typeface="標楷體" panose="03000509000000000000" pitchFamily="65" charset="-120"/>
                <a:ea typeface="標楷體" panose="03000509000000000000" pitchFamily="65" charset="-120"/>
              </a:rPr>
              <a:t>所示：</a:t>
            </a:r>
          </a:p>
          <a:p>
            <a:pPr eaLnBrk="1" hangingPunct="1"/>
            <a:r>
              <a:rPr lang="zh-TW" altLang="en-US" sz="2200" dirty="0" smtClean="0">
                <a:solidFill>
                  <a:schemeClr val="tx2"/>
                </a:solidFill>
                <a:latin typeface="標楷體" panose="03000509000000000000" pitchFamily="65" charset="-120"/>
                <a:ea typeface="標楷體" panose="03000509000000000000" pitchFamily="65" charset="-120"/>
              </a:rPr>
              <a:t>由圖</a:t>
            </a:r>
            <a:r>
              <a:rPr lang="en-US" altLang="zh-TW" sz="2200" dirty="0" smtClean="0">
                <a:solidFill>
                  <a:schemeClr val="tx2"/>
                </a:solidFill>
                <a:latin typeface="標楷體" panose="03000509000000000000" pitchFamily="65" charset="-120"/>
                <a:ea typeface="標楷體" panose="03000509000000000000" pitchFamily="65" charset="-120"/>
              </a:rPr>
              <a:t>2-1</a:t>
            </a:r>
            <a:r>
              <a:rPr lang="zh-TW" altLang="en-US" sz="2200" dirty="0" smtClean="0">
                <a:solidFill>
                  <a:schemeClr val="tx2"/>
                </a:solidFill>
                <a:latin typeface="標楷體" panose="03000509000000000000" pitchFamily="65" charset="-120"/>
                <a:ea typeface="標楷體" panose="03000509000000000000" pitchFamily="65" charset="-120"/>
              </a:rPr>
              <a:t>知</a:t>
            </a:r>
            <a:r>
              <a:rPr lang="en-US" altLang="zh-TW" sz="2200" dirty="0" smtClean="0">
                <a:solidFill>
                  <a:schemeClr val="tx2"/>
                </a:solidFill>
                <a:latin typeface="標楷體" panose="03000509000000000000" pitchFamily="65" charset="-120"/>
                <a:ea typeface="標楷體" panose="03000509000000000000" pitchFamily="65" charset="-120"/>
              </a:rPr>
              <a:t>A(</a:t>
            </a:r>
            <a:r>
              <a:rPr lang="en-US" altLang="zh-TW" sz="2200" dirty="0" err="1" smtClean="0">
                <a:solidFill>
                  <a:schemeClr val="tx2"/>
                </a:solidFill>
                <a:latin typeface="標楷體" panose="03000509000000000000" pitchFamily="65" charset="-120"/>
                <a:ea typeface="標楷體" panose="03000509000000000000" pitchFamily="65" charset="-120"/>
              </a:rPr>
              <a:t>i</a:t>
            </a:r>
            <a:r>
              <a:rPr lang="en-US" altLang="zh-TW" sz="2200" dirty="0" smtClean="0">
                <a:solidFill>
                  <a:schemeClr val="tx2"/>
                </a:solidFill>
                <a:latin typeface="標楷體" panose="03000509000000000000" pitchFamily="65" charset="-120"/>
                <a:ea typeface="標楷體" panose="03000509000000000000" pitchFamily="65" charset="-120"/>
              </a:rPr>
              <a:t>, j)= a</a:t>
            </a:r>
            <a:r>
              <a:rPr lang="en-US" altLang="zh-TW" sz="2200" baseline="-25000" dirty="0" smtClean="0">
                <a:solidFill>
                  <a:schemeClr val="tx2"/>
                </a:solidFill>
                <a:latin typeface="標楷體" panose="03000509000000000000" pitchFamily="65" charset="-120"/>
                <a:ea typeface="標楷體" panose="03000509000000000000" pitchFamily="65" charset="-120"/>
              </a:rPr>
              <a:t>0</a:t>
            </a:r>
            <a:r>
              <a:rPr lang="en-US" altLang="zh-TW" sz="2200" dirty="0" smtClean="0">
                <a:solidFill>
                  <a:schemeClr val="tx2"/>
                </a:solidFill>
                <a:latin typeface="標楷體" panose="03000509000000000000" pitchFamily="65" charset="-120"/>
                <a:ea typeface="標楷體" panose="03000509000000000000" pitchFamily="65" charset="-120"/>
              </a:rPr>
              <a:t>+i*u</a:t>
            </a:r>
            <a:r>
              <a:rPr lang="en-US" altLang="zh-TW" sz="2200" baseline="-30000" dirty="0" smtClean="0">
                <a:solidFill>
                  <a:schemeClr val="tx2"/>
                </a:solidFill>
                <a:latin typeface="標楷體" panose="03000509000000000000" pitchFamily="65" charset="-120"/>
                <a:ea typeface="標楷體" panose="03000509000000000000" pitchFamily="65" charset="-120"/>
              </a:rPr>
              <a:t>2</a:t>
            </a:r>
            <a:r>
              <a:rPr lang="en-US" altLang="zh-TW" sz="2200" dirty="0" smtClean="0">
                <a:solidFill>
                  <a:schemeClr val="tx2"/>
                </a:solidFill>
                <a:latin typeface="標楷體" panose="03000509000000000000" pitchFamily="65" charset="-120"/>
                <a:ea typeface="標楷體" panose="03000509000000000000" pitchFamily="65" charset="-120"/>
              </a:rPr>
              <a:t>d+j*d</a:t>
            </a:r>
            <a:r>
              <a:rPr lang="zh-TW" altLang="en-US" sz="2200" dirty="0" smtClean="0">
                <a:solidFill>
                  <a:schemeClr val="tx2"/>
                </a:solidFill>
                <a:latin typeface="標楷體" panose="03000509000000000000" pitchFamily="65" charset="-120"/>
                <a:ea typeface="標楷體" panose="03000509000000000000" pitchFamily="65" charset="-120"/>
              </a:rPr>
              <a:t>，其中</a:t>
            </a:r>
            <a:r>
              <a:rPr lang="en-US" altLang="zh-CN" sz="2200" dirty="0" smtClean="0">
                <a:solidFill>
                  <a:schemeClr val="tx2"/>
                </a:solidFill>
                <a:latin typeface="標楷體" panose="03000509000000000000" pitchFamily="65" charset="-120"/>
                <a:ea typeface="標楷體" panose="03000509000000000000" pitchFamily="65" charset="-120"/>
              </a:rPr>
              <a:t>a</a:t>
            </a:r>
            <a:r>
              <a:rPr lang="zh-TW" altLang="en-US" sz="2200" dirty="0" smtClean="0">
                <a:solidFill>
                  <a:schemeClr val="tx2"/>
                </a:solidFill>
                <a:latin typeface="標楷體" panose="03000509000000000000" pitchFamily="65" charset="-120"/>
                <a:ea typeface="標楷體" panose="03000509000000000000" pitchFamily="65" charset="-120"/>
              </a:rPr>
              <a:t>為此串列第一個元素的位址</a:t>
            </a:r>
            <a:r>
              <a:rPr lang="zh-CN" altLang="en-US" sz="2200" dirty="0" smtClean="0">
                <a:solidFill>
                  <a:schemeClr val="tx2"/>
                </a:solidFill>
                <a:latin typeface="標楷體" panose="03000509000000000000" pitchFamily="65" charset="-120"/>
                <a:ea typeface="標楷體" panose="03000509000000000000" pitchFamily="65" charset="-120"/>
              </a:rPr>
              <a:t>。</a:t>
            </a:r>
            <a:endParaRPr lang="zh-TW" altLang="en-US" sz="2200" dirty="0" smtClean="0">
              <a:solidFill>
                <a:schemeClr val="tx2"/>
              </a:solidFill>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7</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graphicFrame>
        <p:nvGraphicFramePr>
          <p:cNvPr id="20483" name="Object 15"/>
          <p:cNvGraphicFramePr>
            <a:graphicFrameLocks noGrp="1" noChangeAspect="1"/>
          </p:cNvGraphicFramePr>
          <p:nvPr>
            <p:ph idx="1"/>
          </p:nvPr>
        </p:nvGraphicFramePr>
        <p:xfrm>
          <a:off x="1547813" y="1638300"/>
          <a:ext cx="5616575" cy="4454525"/>
        </p:xfrm>
        <a:graphic>
          <a:graphicData uri="http://schemas.openxmlformats.org/presentationml/2006/ole">
            <mc:AlternateContent xmlns:mc="http://schemas.openxmlformats.org/markup-compatibility/2006">
              <mc:Choice xmlns:v="urn:schemas-microsoft-com:vml" Requires="v">
                <p:oleObj spid="_x0000_s20488" name="PhotoImpact" r:id="rId4" imgW="1810516" imgH="1435368" progId="PI3.Image">
                  <p:embed/>
                </p:oleObj>
              </mc:Choice>
              <mc:Fallback>
                <p:oleObj name="PhotoImpact" r:id="rId4" imgW="1810516" imgH="1435368" progId="PI3.Image">
                  <p:embed/>
                  <p:pic>
                    <p:nvPicPr>
                      <p:cNvPr id="0" name="Object 1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638300"/>
                        <a:ext cx="5616575"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8</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a:bodyPr>
          <a:lstStyle/>
          <a:p>
            <a:pPr eaLnBrk="1" hangingPunct="1">
              <a:defRPr/>
            </a:pPr>
            <a:r>
              <a:rPr lang="en-US" altLang="zh-TW" sz="3200" dirty="0">
                <a:latin typeface="標楷體" panose="03000509000000000000" pitchFamily="65" charset="-120"/>
                <a:ea typeface="標楷體" panose="03000509000000000000" pitchFamily="65" charset="-120"/>
              </a:rPr>
              <a:t>2.1	  </a:t>
            </a:r>
            <a:r>
              <a:rPr lang="zh-TW" altLang="en-US" sz="3200" dirty="0" smtClean="0">
                <a:latin typeface="標楷體" panose="03000509000000000000" pitchFamily="65" charset="-120"/>
                <a:ea typeface="標楷體" panose="03000509000000000000" pitchFamily="65" charset="-120"/>
              </a:rPr>
              <a:t>串列的</a:t>
            </a:r>
            <a:r>
              <a:rPr lang="zh-TW" altLang="en-US" sz="3200" dirty="0">
                <a:latin typeface="標楷體" panose="03000509000000000000" pitchFamily="65" charset="-120"/>
                <a:ea typeface="標楷體" panose="03000509000000000000" pitchFamily="65" charset="-120"/>
              </a:rPr>
              <a:t>表示法</a:t>
            </a:r>
          </a:p>
        </p:txBody>
      </p:sp>
      <p:sp>
        <p:nvSpPr>
          <p:cNvPr id="2253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TW" altLang="en-US" sz="2200" dirty="0" smtClean="0">
                <a:latin typeface="標楷體" panose="03000509000000000000" pitchFamily="65" charset="-120"/>
                <a:ea typeface="標楷體" panose="03000509000000000000" pitchFamily="65" charset="-120"/>
              </a:rPr>
              <a:t>以行為主：</a:t>
            </a:r>
            <a:br>
              <a:rPr lang="zh-TW" altLang="en-US" sz="2200" dirty="0" smtClean="0">
                <a:latin typeface="標楷體" panose="03000509000000000000" pitchFamily="65" charset="-120"/>
                <a:ea typeface="標楷體" panose="03000509000000000000" pitchFamily="65" charset="-120"/>
              </a:rPr>
            </a:br>
            <a:r>
              <a:rPr lang="zh-TW" altLang="en-US" sz="2200" dirty="0" smtClean="0">
                <a:latin typeface="標楷體" panose="03000509000000000000" pitchFamily="65" charset="-120"/>
                <a:ea typeface="標楷體" panose="03000509000000000000" pitchFamily="65" charset="-120"/>
              </a:rPr>
              <a:t>視此串列有</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2</a:t>
            </a:r>
            <a:r>
              <a:rPr lang="zh-TW" altLang="en-US" sz="2200" dirty="0" smtClean="0">
                <a:latin typeface="標楷體" panose="03000509000000000000" pitchFamily="65" charset="-120"/>
                <a:ea typeface="標楷體" panose="03000509000000000000" pitchFamily="65" charset="-120"/>
              </a:rPr>
              <a:t>個元素</a:t>
            </a:r>
            <a:r>
              <a:rPr lang="en-US" altLang="zh-TW" sz="2200" dirty="0" smtClean="0">
                <a:latin typeface="標楷體" panose="03000509000000000000" pitchFamily="65" charset="-120"/>
                <a:ea typeface="標楷體" panose="03000509000000000000" pitchFamily="65" charset="-120"/>
              </a:rPr>
              <a:t>0, 1, 2, ..., u</a:t>
            </a:r>
            <a:r>
              <a:rPr lang="en-US" altLang="zh-TW" sz="2200" baseline="-30000" dirty="0" smtClean="0">
                <a:latin typeface="標楷體" panose="03000509000000000000" pitchFamily="65" charset="-120"/>
                <a:ea typeface="標楷體" panose="03000509000000000000" pitchFamily="65" charset="-120"/>
              </a:rPr>
              <a:t>2</a:t>
            </a:r>
            <a:r>
              <a:rPr lang="zh-TW" altLang="en-US" sz="2200" dirty="0" smtClean="0">
                <a:latin typeface="標楷體" panose="03000509000000000000" pitchFamily="65" charset="-120"/>
                <a:ea typeface="標楷體" panose="03000509000000000000" pitchFamily="65" charset="-120"/>
              </a:rPr>
              <a:t>，其中每一元素含有</a:t>
            </a:r>
            <a:r>
              <a:rPr lang="en-US" altLang="zh-TW" sz="2200" dirty="0" smtClean="0">
                <a:latin typeface="標楷體" panose="03000509000000000000" pitchFamily="65" charset="-120"/>
                <a:ea typeface="標楷體" panose="03000509000000000000" pitchFamily="65" charset="-120"/>
              </a:rPr>
              <a:t>u</a:t>
            </a:r>
            <a:r>
              <a:rPr lang="en-US" altLang="zh-TW" sz="2200" baseline="-30000" dirty="0" smtClean="0">
                <a:latin typeface="標楷體" panose="03000509000000000000" pitchFamily="65" charset="-120"/>
                <a:ea typeface="標楷體" panose="03000509000000000000" pitchFamily="65" charset="-120"/>
              </a:rPr>
              <a:t>1</a:t>
            </a:r>
            <a:r>
              <a:rPr lang="zh-TW" altLang="en-US" sz="2200" dirty="0" smtClean="0">
                <a:latin typeface="標楷體" panose="03000509000000000000" pitchFamily="65" charset="-120"/>
                <a:ea typeface="標楷體" panose="03000509000000000000" pitchFamily="65" charset="-120"/>
              </a:rPr>
              <a:t>個單位，每單位佔</a:t>
            </a:r>
            <a:r>
              <a:rPr lang="en-US" altLang="zh-TW" sz="2200" dirty="0" smtClean="0">
                <a:latin typeface="標楷體" panose="03000509000000000000" pitchFamily="65" charset="-120"/>
                <a:ea typeface="標楷體" panose="03000509000000000000" pitchFamily="65" charset="-120"/>
              </a:rPr>
              <a:t>d</a:t>
            </a:r>
            <a:r>
              <a:rPr lang="zh-TW" altLang="en-US" sz="2200" dirty="0" smtClean="0">
                <a:latin typeface="標楷體" panose="03000509000000000000" pitchFamily="65" charset="-120"/>
                <a:ea typeface="標楷體" panose="03000509000000000000" pitchFamily="65" charset="-120"/>
              </a:rPr>
              <a:t>個空間，其情形如圖</a:t>
            </a:r>
            <a:r>
              <a:rPr lang="en-US" altLang="zh-TW" sz="2200" dirty="0" smtClean="0">
                <a:latin typeface="標楷體" panose="03000509000000000000" pitchFamily="65" charset="-120"/>
                <a:ea typeface="標楷體" panose="03000509000000000000" pitchFamily="65" charset="-120"/>
              </a:rPr>
              <a:t>2-2</a:t>
            </a:r>
            <a:r>
              <a:rPr lang="zh-TW" altLang="en-US" sz="2200" dirty="0" smtClean="0">
                <a:latin typeface="標楷體" panose="03000509000000000000" pitchFamily="65" charset="-120"/>
                <a:ea typeface="標楷體" panose="03000509000000000000" pitchFamily="65" charset="-120"/>
              </a:rPr>
              <a:t>所示：</a:t>
            </a:r>
          </a:p>
          <a:p>
            <a:pPr eaLnBrk="1" hangingPunct="1"/>
            <a:r>
              <a:rPr lang="zh-TW" altLang="en-US" sz="2200" dirty="0" smtClean="0">
                <a:solidFill>
                  <a:schemeClr val="tx2"/>
                </a:solidFill>
                <a:latin typeface="標楷體" panose="03000509000000000000" pitchFamily="65" charset="-120"/>
                <a:ea typeface="標楷體" panose="03000509000000000000" pitchFamily="65" charset="-120"/>
              </a:rPr>
              <a:t>由圖</a:t>
            </a:r>
            <a:r>
              <a:rPr lang="en-US" altLang="zh-TW" sz="2200" dirty="0" smtClean="0">
                <a:solidFill>
                  <a:schemeClr val="tx2"/>
                </a:solidFill>
                <a:latin typeface="標楷體" panose="03000509000000000000" pitchFamily="65" charset="-120"/>
                <a:ea typeface="標楷體" panose="03000509000000000000" pitchFamily="65" charset="-120"/>
              </a:rPr>
              <a:t>2-2</a:t>
            </a:r>
            <a:r>
              <a:rPr lang="zh-TW" altLang="en-US" sz="2200" dirty="0" smtClean="0">
                <a:solidFill>
                  <a:schemeClr val="tx2"/>
                </a:solidFill>
                <a:latin typeface="標楷體" panose="03000509000000000000" pitchFamily="65" charset="-120"/>
                <a:ea typeface="標楷體" panose="03000509000000000000" pitchFamily="65" charset="-120"/>
              </a:rPr>
              <a:t>知</a:t>
            </a:r>
            <a:r>
              <a:rPr lang="en-US" altLang="zh-TW" sz="2200" dirty="0" smtClean="0">
                <a:solidFill>
                  <a:schemeClr val="tx2"/>
                </a:solidFill>
                <a:latin typeface="標楷體" panose="03000509000000000000" pitchFamily="65" charset="-120"/>
                <a:ea typeface="標楷體" panose="03000509000000000000" pitchFamily="65" charset="-120"/>
              </a:rPr>
              <a:t>A(</a:t>
            </a:r>
            <a:r>
              <a:rPr lang="en-US" altLang="zh-TW" sz="2200" dirty="0" err="1" smtClean="0">
                <a:solidFill>
                  <a:schemeClr val="tx2"/>
                </a:solidFill>
                <a:latin typeface="標楷體" panose="03000509000000000000" pitchFamily="65" charset="-120"/>
                <a:ea typeface="標楷體" panose="03000509000000000000" pitchFamily="65" charset="-120"/>
              </a:rPr>
              <a:t>i</a:t>
            </a:r>
            <a:r>
              <a:rPr lang="en-US" altLang="zh-TW" sz="2200" dirty="0" smtClean="0">
                <a:solidFill>
                  <a:schemeClr val="tx2"/>
                </a:solidFill>
                <a:latin typeface="標楷體" panose="03000509000000000000" pitchFamily="65" charset="-120"/>
                <a:ea typeface="標楷體" panose="03000509000000000000" pitchFamily="65" charset="-120"/>
              </a:rPr>
              <a:t>, j)= a</a:t>
            </a:r>
            <a:r>
              <a:rPr lang="en-US" altLang="zh-TW" sz="2200" baseline="-25000" dirty="0" smtClean="0">
                <a:solidFill>
                  <a:schemeClr val="tx2"/>
                </a:solidFill>
                <a:latin typeface="標楷體" panose="03000509000000000000" pitchFamily="65" charset="-120"/>
                <a:ea typeface="標楷體" panose="03000509000000000000" pitchFamily="65" charset="-120"/>
              </a:rPr>
              <a:t>0</a:t>
            </a:r>
            <a:r>
              <a:rPr lang="en-US" altLang="zh-TW" sz="2200" dirty="0" smtClean="0">
                <a:solidFill>
                  <a:schemeClr val="tx2"/>
                </a:solidFill>
                <a:latin typeface="標楷體" panose="03000509000000000000" pitchFamily="65" charset="-120"/>
                <a:ea typeface="標楷體" panose="03000509000000000000" pitchFamily="65" charset="-120"/>
              </a:rPr>
              <a:t>+j*u</a:t>
            </a:r>
            <a:r>
              <a:rPr lang="en-US" altLang="zh-TW" sz="2200" baseline="-30000" dirty="0" smtClean="0">
                <a:solidFill>
                  <a:schemeClr val="tx2"/>
                </a:solidFill>
                <a:latin typeface="標楷體" panose="03000509000000000000" pitchFamily="65" charset="-120"/>
                <a:ea typeface="標楷體" panose="03000509000000000000" pitchFamily="65" charset="-120"/>
              </a:rPr>
              <a:t>1</a:t>
            </a:r>
            <a:r>
              <a:rPr lang="en-US" altLang="zh-TW" sz="2200" dirty="0" smtClean="0">
                <a:solidFill>
                  <a:schemeClr val="tx2"/>
                </a:solidFill>
                <a:latin typeface="標楷體" panose="03000509000000000000" pitchFamily="65" charset="-120"/>
                <a:ea typeface="標楷體" panose="03000509000000000000" pitchFamily="65" charset="-120"/>
              </a:rPr>
              <a:t>d+i*d</a:t>
            </a:r>
            <a:r>
              <a:rPr lang="zh-CN" altLang="en-US" sz="2200" dirty="0" smtClean="0">
                <a:solidFill>
                  <a:schemeClr val="tx2"/>
                </a:solidFill>
                <a:latin typeface="標楷體" panose="03000509000000000000" pitchFamily="65" charset="-120"/>
                <a:ea typeface="標楷體" panose="03000509000000000000" pitchFamily="65" charset="-120"/>
              </a:rPr>
              <a:t>。</a:t>
            </a:r>
            <a:endParaRPr lang="en-US" altLang="zh-TW" sz="2200" dirty="0" smtClean="0">
              <a:solidFill>
                <a:schemeClr val="tx2"/>
              </a:solidFill>
              <a:latin typeface="標楷體" panose="03000509000000000000" pitchFamily="65" charset="-120"/>
              <a:ea typeface="標楷體" panose="03000509000000000000" pitchFamily="65" charset="-120"/>
            </a:endParaRPr>
          </a:p>
          <a:p>
            <a:pPr eaLnBrk="1" hangingPunct="1"/>
            <a:endParaRPr lang="en-US" altLang="zh-TW" sz="2200" dirty="0" smtClean="0">
              <a:latin typeface="標楷體" panose="03000509000000000000" pitchFamily="65" charset="-120"/>
              <a:ea typeface="標楷體" panose="03000509000000000000" pitchFamily="65" charset="-120"/>
            </a:endParaRPr>
          </a:p>
          <a:p>
            <a:pPr eaLnBrk="1" hangingPunct="1"/>
            <a:endParaRPr lang="en-US" altLang="zh-TW" sz="2200" dirty="0" smtClean="0">
              <a:latin typeface="標楷體" panose="03000509000000000000" pitchFamily="65" charset="-120"/>
              <a:ea typeface="標楷體" panose="03000509000000000000" pitchFamily="65" charset="-120"/>
            </a:endParaRPr>
          </a:p>
          <a:p>
            <a:pPr eaLnBrk="1" hangingPunct="1"/>
            <a:endParaRPr lang="en-US" altLang="zh-TW" sz="2200" dirty="0" smtClean="0">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CN" altLang="en-US" smtClean="0"/>
              <a:t>資料結構</a:t>
            </a:r>
            <a:r>
              <a:rPr lang="en-US" altLang="zh-CN" smtClean="0"/>
              <a:t>-</a:t>
            </a:r>
            <a:r>
              <a:rPr lang="zh-CN" altLang="en-US" smtClean="0"/>
              <a:t>使用</a:t>
            </a:r>
            <a:r>
              <a:rPr lang="en-US" altLang="zh-CN" smtClean="0"/>
              <a:t>Python</a:t>
            </a:r>
            <a:endParaRPr lang="zh-TW" altLang="en-US" dirty="0"/>
          </a:p>
        </p:txBody>
      </p:sp>
      <p:sp>
        <p:nvSpPr>
          <p:cNvPr id="3" name="投影片編號版面配置區 2"/>
          <p:cNvSpPr>
            <a:spLocks noGrp="1"/>
          </p:cNvSpPr>
          <p:nvPr>
            <p:ph type="sldNum" sz="quarter" idx="12"/>
          </p:nvPr>
        </p:nvSpPr>
        <p:spPr/>
        <p:txBody>
          <a:bodyPr/>
          <a:lstStyle/>
          <a:p>
            <a:fld id="{77906CD4-4C44-405B-9A4D-8F58358261E5}" type="slidenum">
              <a:rPr lang="zh-TW" altLang="en-US" smtClean="0"/>
              <a:t>9</a:t>
            </a:fld>
            <a:endParaRPr lang="zh-TW"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佈景主題2">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Back_to_School">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佈景主題2" id="{3D09DB79-17E0-4B64-9ADC-358732B8DD8F}" vid="{9528267D-3F84-4B08-B1E5-CDE8314890F1}"/>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1064</TotalTime>
  <Words>1925</Words>
  <Application>Microsoft Office PowerPoint</Application>
  <PresentationFormat>如螢幕大小 (4:3)</PresentationFormat>
  <Paragraphs>281</Paragraphs>
  <Slides>53</Slides>
  <Notes>40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53</vt:i4>
      </vt:variant>
    </vt:vector>
  </HeadingPairs>
  <TitlesOfParts>
    <vt:vector size="62" baseType="lpstr">
      <vt:lpstr>新細明體</vt:lpstr>
      <vt:lpstr>標楷體</vt:lpstr>
      <vt:lpstr>Arial</vt:lpstr>
      <vt:lpstr>Cambria</vt:lpstr>
      <vt:lpstr>Tahoma</vt:lpstr>
      <vt:lpstr>Times New Roman</vt:lpstr>
      <vt:lpstr>Wingdings</vt:lpstr>
      <vt:lpstr>1_佈景主題2</vt:lpstr>
      <vt:lpstr>PhotoImpact</vt:lpstr>
      <vt:lpstr>  Chapter 2  串列</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2.1   串列的表示法</vt:lpstr>
      <vt:lpstr>2.2   語言的串列表示方法</vt:lpstr>
      <vt:lpstr>2.3   矩陣</vt:lpstr>
      <vt:lpstr>2.3   矩陣</vt:lpstr>
      <vt:lpstr>2.3   矩陣</vt:lpstr>
      <vt:lpstr>2.3   矩陣</vt:lpstr>
      <vt:lpstr>2.4   多項式表示法</vt:lpstr>
      <vt:lpstr>2.4   多項式表示法</vt:lpstr>
      <vt:lpstr>2.4   多項式表示法</vt:lpstr>
      <vt:lpstr>2.4   多項式表示法</vt:lpstr>
      <vt:lpstr>2.4   多項式表示法</vt:lpstr>
      <vt:lpstr>2.4   多項式表示法</vt:lpstr>
      <vt:lpstr>2.5   上三角形和下三角形表示法</vt:lpstr>
      <vt:lpstr>2.5   上三角形和下三角形表示法</vt:lpstr>
      <vt:lpstr>2.5   上三角形和下三角形表示法</vt:lpstr>
      <vt:lpstr>2.5   上三角形和下三角形表示法</vt:lpstr>
      <vt:lpstr>2.5   上三角形和下三角形表示法</vt:lpstr>
      <vt:lpstr>2.5   上三角形和下三角形表示法</vt:lpstr>
      <vt:lpstr>2.5   上三角形和下三角形表示法</vt:lpstr>
      <vt:lpstr>2.6   魔術方陣</vt:lpstr>
      <vt:lpstr>2.6   魔術方陣</vt:lpstr>
      <vt:lpstr>2.6   魔術方陣</vt:lpstr>
      <vt:lpstr>2.6   魔術方陣</vt:lpstr>
      <vt:lpstr>2.6   魔術方陣</vt:lpstr>
      <vt:lpstr>2.6   魔術方陣</vt:lpstr>
      <vt:lpstr>2.6   魔術方陣</vt:lpstr>
      <vt:lpstr>2.6   魔術方陣</vt:lpstr>
      <vt:lpstr>2.6   魔術方陣</vt:lpstr>
      <vt:lpstr>2.6   魔術方陣</vt:lpstr>
      <vt:lpstr>2.7   生命細胞遊戲</vt:lpstr>
      <vt:lpstr>2.7   生命細胞遊戲</vt:lpstr>
      <vt:lpstr>2.7   生命細胞遊戲</vt:lpstr>
      <vt:lpstr>2.7   生命細胞遊戲</vt:lpstr>
      <vt:lpstr>2.7   生命細胞遊戲</vt:lpstr>
    </vt:vector>
  </TitlesOfParts>
  <Company>CHWA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電腦的基本操作</dc:title>
  <dc:creator>v5</dc:creator>
  <cp:lastModifiedBy>Tony Chen</cp:lastModifiedBy>
  <cp:revision>94</cp:revision>
  <dcterms:created xsi:type="dcterms:W3CDTF">2004-07-21T01:42:15Z</dcterms:created>
  <dcterms:modified xsi:type="dcterms:W3CDTF">2017-07-01T09:12:42Z</dcterms:modified>
</cp:coreProperties>
</file>