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81" r:id="rId22"/>
    <p:sldId id="283" r:id="rId23"/>
    <p:sldId id="307" r:id="rId24"/>
    <p:sldId id="308" r:id="rId25"/>
    <p:sldId id="309" r:id="rId26"/>
    <p:sldId id="284" r:id="rId27"/>
    <p:sldId id="285" r:id="rId28"/>
    <p:sldId id="286" r:id="rId29"/>
    <p:sldId id="288" r:id="rId30"/>
    <p:sldId id="305" r:id="rId31"/>
    <p:sldId id="339" r:id="rId32"/>
    <p:sldId id="287" r:id="rId33"/>
    <p:sldId id="289" r:id="rId34"/>
    <p:sldId id="291" r:id="rId35"/>
    <p:sldId id="290" r:id="rId36"/>
    <p:sldId id="293" r:id="rId37"/>
    <p:sldId id="292" r:id="rId38"/>
    <p:sldId id="295" r:id="rId39"/>
    <p:sldId id="294" r:id="rId40"/>
    <p:sldId id="297" r:id="rId41"/>
    <p:sldId id="299" r:id="rId42"/>
    <p:sldId id="306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40" r:id="rId65"/>
    <p:sldId id="333" r:id="rId66"/>
    <p:sldId id="334" r:id="rId67"/>
    <p:sldId id="335" r:id="rId68"/>
    <p:sldId id="336" r:id="rId6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howGuides="1">
      <p:cViewPr varScale="1">
        <p:scale>
          <a:sx n="116" d="100"/>
          <a:sy n="116" d="100"/>
        </p:scale>
        <p:origin x="9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1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48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2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566C16-3455-439C-BBB0-9CA04B81F6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DB9B88-73D3-48AB-8068-B91AE1F483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CFDF0A5-B5E1-4C51-A116-03CFF9EDC89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83E80C-6C95-4B6F-A9D1-E9D93557217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0D5726F-BE1B-4AE1-B7B7-58C54B32B34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4FA28BD-7864-4A21-A671-F18D82754AC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C55C33A-CA5D-4BA0-971D-6E95C253C2E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634293B-6930-42A8-AE2C-CC32A58282A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F4DA2B1-B3EB-44B0-8002-8E9E0EEA5CA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0433603-6FC0-4651-8772-E9655405A09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8A47B97-2A74-4646-A906-3CC5B303D9F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AE2EC37-6B8F-45BA-8B33-EF2A0CBA054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8B93519-833A-4662-931E-C0F0FE6FE438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3365E0E-A104-4D78-8467-37AD6F55A22A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4CAB66C-8895-4889-968C-BFD09D6D24A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A75EF6D-BC43-4845-A8CC-0933C44A9E18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61FFE05-86B8-4950-B4AB-1B326FA9E208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516CA29-B1E4-435F-9660-C5409B309C8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3CF506A-8948-4DDA-AF2D-8151FAB7EE4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868EBD5-683C-4C7C-800F-059556E7264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DEE6FD1-A6B5-4A22-AAED-93432DC2096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ECE0D04-1C37-4DDB-9970-6FFD5ED62BF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015F306-EEAA-4114-AB41-4FF8F5FFF5E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1DEBB58-8C5D-490A-9181-417873F8952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711E6A7-E3A6-486A-85CC-74DE3A0416D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BD3A56A-C12A-4B78-983C-06EEDE7B460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EB33A9A-AAF6-4513-A389-4B7573852EC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CC85D0C-F5F2-499A-9235-0F08D938BFA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14261E5-F070-4234-A804-C3EC58E8803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1513B1F-6A32-4FC3-BE0E-03C107FB368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3150AFE-17BA-4F7F-8DF7-05E09F774F0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CB52ECC-6DC7-4B91-8A8A-F106AFF266C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27E47C0-869B-4E3F-A662-F48F609EEC9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293E592-35BC-4105-AED2-DB35A2D588D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FD3C2F2-70FB-4367-81B0-C7C0CF1BF40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2F17131-C0A3-4748-BE72-3A261792DEF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D85CD6E-4E9C-4D18-9664-A2F69513610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89EDF3C-C194-4BA5-84FC-3815D7D669E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F2A7294-F9EE-4E8F-B32F-82F38C693CE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3B9E-E639-48EE-897D-3FEDE33B1BE1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169DF4B-792B-4FFC-B8AA-A06F6C52FB5B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64C2FF1-F140-4A8F-A9D3-C5EFA2825E4A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0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6C047E37-8303-410F-95FB-F92D38611D0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A10949A2-FCDF-4545-BA56-BBDBBFE93375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C793191-252A-4F3A-8BF1-A50E80B048A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7A4956C-E205-4AE9-8306-62290374B96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123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69A15690-AB81-42FA-99AE-A75AE3B8E633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C349BA6-CD33-4A15-9CF8-1F3E1E8CFF7D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4F249DE-80FC-4D54-95F4-D812D2FF4537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0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5682B03A-3DF4-4B0F-9DFF-E9507E87358C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4D6884C2-9A7B-4750-B695-EFE6B3B07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9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1098644-9E5C-4D6D-B286-AE45EEE34884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9FBCA20A-86FD-422A-9A62-7939D926418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8.png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764704"/>
            <a:ext cx="7020314" cy="22632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Chapter 4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277" y="1700808"/>
            <a:ext cx="6851650" cy="2671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1950" y="1531336"/>
            <a:ext cx="6090121" cy="4107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1680" y="1488492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4.1.2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刪除動作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775" y="1509713"/>
            <a:ext cx="6490137" cy="4007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5688" y="1857375"/>
            <a:ext cx="6315075" cy="314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175" y="1465367"/>
            <a:ext cx="6851650" cy="33831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1999" t="14506"/>
          <a:stretch/>
        </p:blipFill>
        <p:spPr>
          <a:xfrm>
            <a:off x="1143000" y="4848474"/>
            <a:ext cx="6850298" cy="3024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21" y="5155775"/>
            <a:ext cx="6852977" cy="1035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965" y="1556792"/>
            <a:ext cx="6343650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183" y="1485900"/>
            <a:ext cx="5981633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87"/>
          <a:stretch/>
        </p:blipFill>
        <p:spPr>
          <a:xfrm>
            <a:off x="1141808" y="1700808"/>
            <a:ext cx="6611937" cy="3816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1" y="1582642"/>
            <a:ext cx="6851650" cy="3692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1680" y="1556792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4.1.3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將兩串列相連接</a:t>
            </a:r>
          </a:p>
          <a:p>
            <a:pPr marL="0" indent="0" eaLnBrk="1" hangingPunct="1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81"/>
          <a:stretch/>
        </p:blipFill>
        <p:spPr>
          <a:xfrm>
            <a:off x="1146175" y="2060848"/>
            <a:ext cx="6851650" cy="15841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21236" r="1364" b="7251"/>
          <a:stretch/>
        </p:blipFill>
        <p:spPr>
          <a:xfrm>
            <a:off x="1164891" y="3645024"/>
            <a:ext cx="6791485" cy="5040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1" t="6648" r="1047"/>
          <a:stretch/>
        </p:blipFill>
        <p:spPr>
          <a:xfrm>
            <a:off x="1156103" y="4149080"/>
            <a:ext cx="6800273" cy="15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為何使用鏈結串列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(linked list)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為了避免以串列方式來存放資料時，在插入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(insert)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或刪除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(delete)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某一節點所遇到的困難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節省配置的記憶體空間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鏈結串列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串列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在加入和刪除時利用指標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(pointer)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，因此比串列來得簡單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鏈結串列在搜尋上所花費的時間會比串列來得久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175" y="1520991"/>
            <a:ext cx="6851650" cy="4082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9592" y="1500189"/>
            <a:ext cx="4202852" cy="316723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032333" y="4725144"/>
            <a:ext cx="4655575" cy="1656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491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19672" y="1556792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4.1.4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將一串列反轉</a:t>
            </a: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175" y="1992883"/>
            <a:ext cx="6851650" cy="3138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7624" y="1916832"/>
            <a:ext cx="6532747" cy="2651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004" t="-165" b="165"/>
          <a:stretch/>
        </p:blipFill>
        <p:spPr>
          <a:xfrm>
            <a:off x="2028986" y="2276872"/>
            <a:ext cx="4911131" cy="4082602"/>
          </a:xfrm>
          <a:prstGeom prst="rect">
            <a:avLst/>
          </a:prstGeom>
        </p:spPr>
      </p:pic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8987" y="1407013"/>
            <a:ext cx="4911130" cy="912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5325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4.1.5 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計算串列的長度</a:t>
            </a:r>
          </a:p>
          <a:p>
            <a:pPr marL="0" indent="0" eaLnBrk="1" hangingPunct="1"/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204864"/>
            <a:ext cx="6162129" cy="3336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graphicFrame>
        <p:nvGraphicFramePr>
          <p:cNvPr id="5427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237884"/>
              </p:ext>
            </p:extLst>
          </p:nvPr>
        </p:nvGraphicFramePr>
        <p:xfrm>
          <a:off x="1267558" y="1844824"/>
          <a:ext cx="6608883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PhotoImpact" r:id="rId4" imgW="1275483" imgH="388440" progId="PI3.Image">
                  <p:embed/>
                </p:oleObj>
              </mc:Choice>
              <mc:Fallback>
                <p:oleObj name="PhotoImpact" r:id="rId4" imgW="1275483" imgH="388440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58" y="1844824"/>
                        <a:ext cx="6608883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563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58983" y="1556792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4.2.1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加入動作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728" y="2039089"/>
            <a:ext cx="5445326" cy="3599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462212"/>
            <a:ext cx="6400800" cy="2200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1485900"/>
            <a:ext cx="4964067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0313" y="1676400"/>
            <a:ext cx="7913687" cy="4495800"/>
          </a:xfrm>
        </p:spPr>
        <p:txBody>
          <a:bodyPr/>
          <a:lstStyle/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假設鏈結串列中每個節點有姓名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(name)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、分數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(score)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及指向下一個節點的指標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(next)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，若將節點結構定義為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Node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型態，則宣告的方式如下：</a:t>
            </a: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7477" y="2990673"/>
            <a:ext cx="6510348" cy="1086399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51016" y="1844824"/>
            <a:ext cx="6166495" cy="3369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595" y="1485900"/>
            <a:ext cx="5964810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6554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19672" y="1591874"/>
            <a:ext cx="3810000" cy="4495800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 smtClean="0"/>
              <a:t>4.2.2  </a:t>
            </a:r>
            <a:r>
              <a:rPr lang="zh-TW" altLang="en-US" dirty="0" smtClean="0"/>
              <a:t>刪除的動作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2447"/>
          <a:stretch/>
        </p:blipFill>
        <p:spPr>
          <a:xfrm>
            <a:off x="1256930" y="2780928"/>
            <a:ext cx="6696075" cy="2871217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6931" y="2050741"/>
            <a:ext cx="6696075" cy="107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2759" y="1772816"/>
            <a:ext cx="6562725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91680" y="1485900"/>
            <a:ext cx="5586065" cy="4584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1" y="1700808"/>
            <a:ext cx="672465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175" y="1596986"/>
            <a:ext cx="6851650" cy="3930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757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98987" y="1485900"/>
            <a:ext cx="7770812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4.2.3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兩個環狀串列之相連</a:t>
            </a:r>
          </a:p>
          <a:p>
            <a:pPr marL="0" indent="0" eaLnBrk="1" hangingPunct="1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927986"/>
            <a:ext cx="5827970" cy="11999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127940"/>
            <a:ext cx="5827972" cy="273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778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76400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9165" y="1485900"/>
            <a:ext cx="6805670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4.2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環狀鏈結串列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1" y="2005389"/>
            <a:ext cx="6851650" cy="2847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graphicFrame>
        <p:nvGraphicFramePr>
          <p:cNvPr id="1331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111375" y="2738438"/>
          <a:ext cx="554831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PhotoImpact" r:id="rId4" imgW="1843888" imgH="402133" progId="PI3.Image">
                  <p:embed/>
                </p:oleObj>
              </mc:Choice>
              <mc:Fallback>
                <p:oleObj name="PhotoImpact" r:id="rId4" imgW="1843888" imgH="402133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738438"/>
                        <a:ext cx="5548313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0313" y="1676400"/>
            <a:ext cx="7913687" cy="449580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這是一個很典型的單向鏈結串列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(Single linked list)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，如串列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 = {98, 76}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，其圖形如下：</a:t>
            </a:r>
          </a:p>
          <a:p>
            <a:pPr marL="0" indent="0" eaLnBrk="1" hangingPunct="1"/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假設鏈結串列的第一個節點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亦即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head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所指向的節點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score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欄位不放任何資料。讓我們來看看鏈結串列的加入與刪除的動作，而這些動作可能作用於前端或尾端或某一特定的節點。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(doubly linked list)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乃是每個節點皆具有三個欄位，一為左鏈結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(LLINK)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，二為資料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(DATA)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，三為右鏈結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(RLINK)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，其資料結構如下：</a:t>
            </a:r>
          </a:p>
          <a:p>
            <a:pPr marL="34290" indent="0" eaLnBrk="1" hangingPunct="1">
              <a:buNone/>
            </a:pP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LLINK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指向前一個節點，而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RLINK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指向後一個節點。通常在雙向鏈結串列加上一個串列首，此串列首的資料欄不存放資料。如下圖所示：</a:t>
            </a:r>
          </a:p>
          <a:p>
            <a:pPr eaLnBrk="1" hangingPunct="1"/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30093"/>
              </p:ext>
            </p:extLst>
          </p:nvPr>
        </p:nvGraphicFramePr>
        <p:xfrm>
          <a:off x="3347864" y="3062288"/>
          <a:ext cx="2286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PhotoImpact" r:id="rId4" imgW="624577" imgH="137160" progId="PI3.Image">
                  <p:embed/>
                </p:oleObj>
              </mc:Choice>
              <mc:Fallback>
                <p:oleObj name="PhotoImpact" r:id="rId4" imgW="624577" imgH="137160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062288"/>
                        <a:ext cx="2286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63497"/>
              </p:ext>
            </p:extLst>
          </p:nvPr>
        </p:nvGraphicFramePr>
        <p:xfrm>
          <a:off x="1763688" y="4941168"/>
          <a:ext cx="5867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PhotoImpact" r:id="rId6" imgW="1490349" imgH="240487" progId="PI3.Image">
                  <p:embed/>
                </p:oleObj>
              </mc:Choice>
              <mc:Fallback>
                <p:oleObj name="PhotoImpact" r:id="rId6" imgW="1490349" imgH="240487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41168"/>
                        <a:ext cx="5867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8397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雙向鏈結串列具有下列兩點特性：</a:t>
            </a:r>
          </a:p>
          <a:p>
            <a:pPr eaLnBrk="1" hangingPunct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ptr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是任何節點的指標，則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ptr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ptr.llink.rlink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ptr.rlink.llink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若此雙向鏈結串列是空串列，則只有一個串列首。</a:t>
            </a:r>
          </a:p>
          <a:p>
            <a:pPr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graphicFrame>
        <p:nvGraphicFramePr>
          <p:cNvPr id="86019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55846"/>
              </p:ext>
            </p:extLst>
          </p:nvPr>
        </p:nvGraphicFramePr>
        <p:xfrm>
          <a:off x="1691680" y="2348880"/>
          <a:ext cx="5358528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PhotoImpact" r:id="rId4" imgW="1136858" imgH="565190" progId="PI3.Image">
                  <p:embed/>
                </p:oleObj>
              </mc:Choice>
              <mc:Fallback>
                <p:oleObj name="PhotoImpact" r:id="rId4" imgW="1136858" imgH="565190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48880"/>
                        <a:ext cx="5358528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19672" y="1485900"/>
            <a:ext cx="3810000" cy="4495800"/>
          </a:xfrm>
        </p:spPr>
        <p:txBody>
          <a:bodyPr/>
          <a:lstStyle/>
          <a:p>
            <a:pPr marL="0" indent="0" eaLnBrk="1" hangingPunct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4.3.1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加入動作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268" y="1485900"/>
            <a:ext cx="5789464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1943100"/>
            <a:ext cx="5686425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5732" y="1461150"/>
            <a:ext cx="4691697" cy="10790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40154"/>
            <a:ext cx="4685709" cy="32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75" y="1700808"/>
            <a:ext cx="6306145" cy="3641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9216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19672" y="1556792"/>
            <a:ext cx="7158037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加入一節點於串列某一特定節點之後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假設雙向鏈結串列是依資料大小所建立的，其片段程式如下：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68"/>
          <a:stretch/>
        </p:blipFill>
        <p:spPr>
          <a:xfrm>
            <a:off x="1331640" y="2996953"/>
            <a:ext cx="6851650" cy="1872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0443"/>
          <a:stretch/>
        </p:blipFill>
        <p:spPr>
          <a:xfrm>
            <a:off x="1371717" y="4869161"/>
            <a:ext cx="6795208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514251"/>
            <a:ext cx="5231048" cy="4607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1331640" y="3212976"/>
            <a:ext cx="5796092" cy="1944216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1787745"/>
            <a:ext cx="5796092" cy="151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75656" y="1671206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4.1.1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加入動作</a:t>
            </a: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204864"/>
            <a:ext cx="5638006" cy="3286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952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1680" y="1485900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4.3.2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刪除的動作</a:t>
            </a: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925" y="1988840"/>
            <a:ext cx="5192150" cy="336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10" y="1628800"/>
            <a:ext cx="6851650" cy="3412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29" y="1592428"/>
            <a:ext cx="5544616" cy="9383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30748"/>
            <a:ext cx="5541965" cy="3221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52936"/>
            <a:ext cx="5544616" cy="2693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700808"/>
            <a:ext cx="6851650" cy="357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84"/>
          <a:stretch/>
        </p:blipFill>
        <p:spPr>
          <a:xfrm>
            <a:off x="1146175" y="1717029"/>
            <a:ext cx="6851650" cy="35841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2843" b="17864"/>
          <a:stretch/>
        </p:blipFill>
        <p:spPr>
          <a:xfrm>
            <a:off x="1143000" y="5301209"/>
            <a:ext cx="6850298" cy="228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4.3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1479743"/>
            <a:ext cx="5832648" cy="462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1013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7650" y="1700213"/>
            <a:ext cx="7086798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4.4.1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以鏈結串列表示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加入一個節點於堆疊中：由於堆疊的運作都在同一端，因此可將它視為將節 點加入於串列的前端。假設第一個節點有存放資料，如下圖所示： 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07" y="2852936"/>
            <a:ext cx="6166073" cy="3127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75" y="1671228"/>
            <a:ext cx="6851650" cy="3782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40"/>
          <a:stretch/>
        </p:blipFill>
        <p:spPr>
          <a:xfrm>
            <a:off x="1047061" y="1641545"/>
            <a:ext cx="6851650" cy="21474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0771" b="-1"/>
          <a:stretch/>
        </p:blipFill>
        <p:spPr>
          <a:xfrm>
            <a:off x="1074436" y="3789040"/>
            <a:ext cx="6809932" cy="36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648" y="1485900"/>
            <a:ext cx="6462703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54" y="1556792"/>
            <a:ext cx="6429375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1054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62113" y="1681163"/>
            <a:ext cx="7481887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4.4.2 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以鏈結串列表示佇列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694" y="2276872"/>
            <a:ext cx="5899429" cy="3645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476" y="1485900"/>
            <a:ext cx="6910223" cy="4463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197" y="1844824"/>
            <a:ext cx="6391275" cy="307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55"/>
          <a:stretch/>
        </p:blipFill>
        <p:spPr>
          <a:xfrm>
            <a:off x="1047061" y="1844824"/>
            <a:ext cx="6851650" cy="26177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9738" b="14618"/>
          <a:stretch/>
        </p:blipFill>
        <p:spPr>
          <a:xfrm>
            <a:off x="1080559" y="4459719"/>
            <a:ext cx="6813626" cy="481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8585"/>
          <a:stretch/>
        </p:blipFill>
        <p:spPr>
          <a:xfrm>
            <a:off x="1079798" y="4930218"/>
            <a:ext cx="6814387" cy="998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648" y="1628800"/>
            <a:ext cx="6204464" cy="36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graphicFrame>
        <p:nvGraphicFramePr>
          <p:cNvPr id="11059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493480"/>
              </p:ext>
            </p:extLst>
          </p:nvPr>
        </p:nvGraphicFramePr>
        <p:xfrm>
          <a:off x="1691680" y="2060848"/>
          <a:ext cx="5440639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PhotoImpact" r:id="rId3" imgW="1094049" imgH="608051" progId="PI3.Image">
                  <p:embed/>
                </p:oleObj>
              </mc:Choice>
              <mc:Fallback>
                <p:oleObj name="PhotoImpact" r:id="rId3" imgW="1094049" imgH="608051" progId="PI3.Imag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060848"/>
                        <a:ext cx="5440639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1680" y="1500270"/>
            <a:ext cx="38100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4.4.3 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多項式相加</a:t>
            </a:r>
          </a:p>
          <a:p>
            <a:pPr marL="0" indent="0" eaLnBrk="1" hangingPunct="1"/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graphicFrame>
        <p:nvGraphicFramePr>
          <p:cNvPr id="111619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68298"/>
              </p:ext>
            </p:extLst>
          </p:nvPr>
        </p:nvGraphicFramePr>
        <p:xfrm>
          <a:off x="755576" y="1916832"/>
          <a:ext cx="705485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PhotoImpact" r:id="rId3" imgW="1046901" imgH="415806" progId="PI3.Image">
                  <p:embed/>
                </p:oleObj>
              </mc:Choice>
              <mc:Fallback>
                <p:oleObj name="PhotoImpact" r:id="rId3" imgW="1046901" imgH="415806" progId="PI3.Imag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705485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graphicFrame>
        <p:nvGraphicFramePr>
          <p:cNvPr id="1126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359807"/>
              </p:ext>
            </p:extLst>
          </p:nvPr>
        </p:nvGraphicFramePr>
        <p:xfrm>
          <a:off x="1331640" y="1406728"/>
          <a:ext cx="6265862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PhotoImpact" r:id="rId3" imgW="1121381" imgH="865451" progId="PI3.Image">
                  <p:embed/>
                </p:oleObj>
              </mc:Choice>
              <mc:Fallback>
                <p:oleObj name="PhotoImpact" r:id="rId3" imgW="1121381" imgH="865451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06728"/>
                        <a:ext cx="6265862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4.4	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鏈結串列的應用</a:t>
            </a:r>
          </a:p>
        </p:txBody>
      </p:sp>
      <p:graphicFrame>
        <p:nvGraphicFramePr>
          <p:cNvPr id="11366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1628775"/>
          <a:ext cx="583247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PhotoImpact" r:id="rId3" imgW="1132190" imgH="421917" progId="PI3.Image">
                  <p:embed/>
                </p:oleObj>
              </mc:Choice>
              <mc:Fallback>
                <p:oleObj name="PhotoImpact" r:id="rId3" imgW="1132190" imgH="421917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5832475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4221163"/>
          <a:ext cx="6913563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PhotoImpact" r:id="rId5" imgW="1051562" imgH="249841" progId="PI3.Image">
                  <p:embed/>
                </p:oleObj>
              </mc:Choice>
              <mc:Fallback>
                <p:oleObj name="PhotoImpact" r:id="rId5" imgW="1051562" imgH="249841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6913563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68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9672" y="1487700"/>
            <a:ext cx="5730081" cy="4356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175" y="1631675"/>
            <a:ext cx="6851650" cy="3861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6353"/>
          <a:stretch/>
        </p:blipFill>
        <p:spPr>
          <a:xfrm>
            <a:off x="1100349" y="5085184"/>
            <a:ext cx="6793510" cy="1061467"/>
          </a:xfrm>
          <a:prstGeom prst="rect">
            <a:avLst/>
          </a:prstGeom>
        </p:spPr>
      </p:pic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4.1	 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單向鏈結串列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84C2-9A7B-4750-B695-EFE6B3B07FB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2814"/>
          <a:stretch/>
        </p:blipFill>
        <p:spPr>
          <a:xfrm>
            <a:off x="1080730" y="1642863"/>
            <a:ext cx="6851650" cy="21461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t="12682" b="6464"/>
          <a:stretch/>
        </p:blipFill>
        <p:spPr>
          <a:xfrm>
            <a:off x="1108301" y="3717032"/>
            <a:ext cx="6785557" cy="144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FDE82788-D2C1-46CF-8457-53BC58BD9581}" vid="{186F037C-54A2-4C27-AD4D-E152E3AB6FB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885</Words>
  <Application>Microsoft Office PowerPoint</Application>
  <PresentationFormat>如螢幕大小 (4:3)</PresentationFormat>
  <Paragraphs>277</Paragraphs>
  <Slides>68</Slides>
  <Notes>37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7" baseType="lpstr">
      <vt:lpstr>新細明體</vt:lpstr>
      <vt:lpstr>標楷體</vt:lpstr>
      <vt:lpstr>Arial</vt:lpstr>
      <vt:lpstr>Cambria</vt:lpstr>
      <vt:lpstr>Tahoma</vt:lpstr>
      <vt:lpstr>Times New Roman</vt:lpstr>
      <vt:lpstr>Wingdings</vt:lpstr>
      <vt:lpstr>佈景主題2</vt:lpstr>
      <vt:lpstr>PhotoImpact</vt:lpstr>
      <vt:lpstr>  Chapter 4  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4.1   單向鏈結串列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4.2   環狀鏈結串列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4.3   雙向鏈結串列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  <vt:lpstr>4.4   鏈結串列的應用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210</cp:revision>
  <dcterms:created xsi:type="dcterms:W3CDTF">2004-07-21T01:42:15Z</dcterms:created>
  <dcterms:modified xsi:type="dcterms:W3CDTF">2017-07-01T11:29:59Z</dcterms:modified>
</cp:coreProperties>
</file>