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C90557E-93CA-4AD8-9BB4-C3EF3C2B9DB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etailView" id="{B2761C6C-7A40-4300-B212-C12476B7B8C0}">
          <p14:sldIdLst>
            <p14:sldId id="294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A52"/>
    <a:srgbClr val="D34817"/>
    <a:srgbClr val="7F0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3B35A-5E67-4902-83F9-8DCED194267A}" type="doc">
      <dgm:prSet loTypeId="urn:microsoft.com/office/officeart/2005/8/layout/StepDownProcess" loCatId="process" qsTypeId="urn:microsoft.com/office/officeart/2005/8/quickstyle/simple3" qsCatId="simple" csTypeId="urn:microsoft.com/office/officeart/2005/8/colors/colorful4" csCatId="colorful" phldr="1"/>
      <dgm:spPr/>
    </dgm:pt>
    <dgm:pt modelId="{EFE72C30-482E-4F28-8810-A02431716A5E}">
      <dgm:prSet phldrT="[文字]"/>
      <dgm:spPr/>
      <dgm:t>
        <a:bodyPr/>
        <a:lstStyle/>
        <a:p>
          <a:r>
            <a:rPr lang="zh-TW" altLang="en-US" dirty="0" smtClean="0"/>
            <a:t>連接資料庫</a:t>
          </a:r>
          <a:endParaRPr lang="zh-TW" altLang="en-US" dirty="0"/>
        </a:p>
      </dgm:t>
    </dgm:pt>
    <dgm:pt modelId="{C8D0F13B-21A2-4E16-98B7-DE39EAB69EE2}" type="parTrans" cxnId="{A35538C9-AF13-4DA5-A378-9B495BC61AA2}">
      <dgm:prSet/>
      <dgm:spPr/>
      <dgm:t>
        <a:bodyPr/>
        <a:lstStyle/>
        <a:p>
          <a:endParaRPr lang="zh-TW" altLang="en-US"/>
        </a:p>
      </dgm:t>
    </dgm:pt>
    <dgm:pt modelId="{FDF61242-4592-4504-B7B2-EB9B33F1F5F6}" type="sibTrans" cxnId="{A35538C9-AF13-4DA5-A378-9B495BC61AA2}">
      <dgm:prSet/>
      <dgm:spPr/>
      <dgm:t>
        <a:bodyPr/>
        <a:lstStyle/>
        <a:p>
          <a:endParaRPr lang="zh-TW" altLang="en-US"/>
        </a:p>
      </dgm:t>
    </dgm:pt>
    <dgm:pt modelId="{AB93CF48-CAEE-471F-AA62-1570FE6D0C7E}">
      <dgm:prSet phldrT="[文字]"/>
      <dgm:spPr/>
      <dgm:t>
        <a:bodyPr/>
        <a:lstStyle/>
        <a:p>
          <a:r>
            <a:rPr lang="zh-TW" altLang="en-US" dirty="0" smtClean="0"/>
            <a:t>執行</a:t>
          </a:r>
          <a:r>
            <a:rPr lang="en-US" altLang="zh-TW" dirty="0" smtClean="0"/>
            <a:t>SQL</a:t>
          </a:r>
          <a:r>
            <a:rPr lang="zh-TW" altLang="en-US" dirty="0" smtClean="0"/>
            <a:t>指令存取</a:t>
          </a:r>
          <a:endParaRPr lang="zh-TW" altLang="en-US" dirty="0"/>
        </a:p>
      </dgm:t>
    </dgm:pt>
    <dgm:pt modelId="{110E72C2-8B3A-4719-80D8-975F5F5C3E27}" type="parTrans" cxnId="{720F1E22-0AE4-484C-8D84-3A114150783C}">
      <dgm:prSet/>
      <dgm:spPr/>
      <dgm:t>
        <a:bodyPr/>
        <a:lstStyle/>
        <a:p>
          <a:endParaRPr lang="zh-TW" altLang="en-US"/>
        </a:p>
      </dgm:t>
    </dgm:pt>
    <dgm:pt modelId="{A9175F07-3927-45FC-8767-F1EDC0963AEE}" type="sibTrans" cxnId="{720F1E22-0AE4-484C-8D84-3A114150783C}">
      <dgm:prSet/>
      <dgm:spPr/>
      <dgm:t>
        <a:bodyPr/>
        <a:lstStyle/>
        <a:p>
          <a:endParaRPr lang="zh-TW" altLang="en-US"/>
        </a:p>
      </dgm:t>
    </dgm:pt>
    <dgm:pt modelId="{DF33061B-3D8A-4685-B512-6691DC3332D6}">
      <dgm:prSet phldrT="[文字]"/>
      <dgm:spPr/>
      <dgm:t>
        <a:bodyPr/>
        <a:lstStyle/>
        <a:p>
          <a:r>
            <a:rPr lang="zh-TW" altLang="en-US" dirty="0" smtClean="0"/>
            <a:t>自由發揮</a:t>
          </a:r>
          <a:endParaRPr lang="zh-TW" altLang="en-US" dirty="0"/>
        </a:p>
      </dgm:t>
    </dgm:pt>
    <dgm:pt modelId="{23C6A64F-B626-4238-B499-7ED5CEF09EA1}" type="parTrans" cxnId="{21D17F22-7CDC-4F6A-9F61-CC70EF1ADF90}">
      <dgm:prSet/>
      <dgm:spPr/>
      <dgm:t>
        <a:bodyPr/>
        <a:lstStyle/>
        <a:p>
          <a:endParaRPr lang="zh-TW" altLang="en-US"/>
        </a:p>
      </dgm:t>
    </dgm:pt>
    <dgm:pt modelId="{A6E32448-A985-4F63-8482-47A2559D5CD7}" type="sibTrans" cxnId="{21D17F22-7CDC-4F6A-9F61-CC70EF1ADF90}">
      <dgm:prSet/>
      <dgm:spPr/>
      <dgm:t>
        <a:bodyPr/>
        <a:lstStyle/>
        <a:p>
          <a:endParaRPr lang="zh-TW" altLang="en-US"/>
        </a:p>
      </dgm:t>
    </dgm:pt>
    <dgm:pt modelId="{E574F717-3068-4109-930C-F5008E1E5566}">
      <dgm:prSet phldrT="[文字]"/>
      <dgm:spPr/>
      <dgm:t>
        <a:bodyPr/>
        <a:lstStyle/>
        <a:p>
          <a:r>
            <a:rPr lang="zh-TW" altLang="en-US" dirty="0" smtClean="0"/>
            <a:t>關閉資源</a:t>
          </a:r>
          <a:endParaRPr lang="zh-TW" altLang="en-US" dirty="0"/>
        </a:p>
      </dgm:t>
    </dgm:pt>
    <dgm:pt modelId="{AA8921D6-0B9E-4A92-B57B-522FF8C888AB}" type="parTrans" cxnId="{23EE3568-1047-451E-8DBD-D2F3D21A212A}">
      <dgm:prSet/>
      <dgm:spPr/>
      <dgm:t>
        <a:bodyPr/>
        <a:lstStyle/>
        <a:p>
          <a:endParaRPr lang="zh-TW" altLang="en-US"/>
        </a:p>
      </dgm:t>
    </dgm:pt>
    <dgm:pt modelId="{C86304ED-D4FA-4323-A62D-18EFABB6A87B}" type="sibTrans" cxnId="{23EE3568-1047-451E-8DBD-D2F3D21A212A}">
      <dgm:prSet/>
      <dgm:spPr/>
      <dgm:t>
        <a:bodyPr/>
        <a:lstStyle/>
        <a:p>
          <a:endParaRPr lang="zh-TW" altLang="en-US"/>
        </a:p>
      </dgm:t>
    </dgm:pt>
    <dgm:pt modelId="{A7BFAB97-819A-47D4-AF49-976FD7001731}">
      <dgm:prSet phldrT="[文字]"/>
      <dgm:spPr/>
      <dgm:t>
        <a:bodyPr/>
        <a:lstStyle/>
        <a:p>
          <a:r>
            <a:rPr lang="zh-TW" altLang="en-US" dirty="0" smtClean="0"/>
            <a:t>查詢</a:t>
          </a:r>
          <a:endParaRPr lang="zh-TW" altLang="en-US" dirty="0"/>
        </a:p>
      </dgm:t>
    </dgm:pt>
    <dgm:pt modelId="{1172FC5D-997B-489C-B0A2-2230C2CCA512}" type="parTrans" cxnId="{050D01EB-4B78-4CF5-8A46-6F80FD79A2D9}">
      <dgm:prSet/>
      <dgm:spPr/>
      <dgm:t>
        <a:bodyPr/>
        <a:lstStyle/>
        <a:p>
          <a:endParaRPr lang="zh-TW" altLang="en-US"/>
        </a:p>
      </dgm:t>
    </dgm:pt>
    <dgm:pt modelId="{91253AED-40AF-4C76-B381-6BA23924B3AC}" type="sibTrans" cxnId="{050D01EB-4B78-4CF5-8A46-6F80FD79A2D9}">
      <dgm:prSet/>
      <dgm:spPr/>
      <dgm:t>
        <a:bodyPr/>
        <a:lstStyle/>
        <a:p>
          <a:endParaRPr lang="zh-TW" altLang="en-US"/>
        </a:p>
      </dgm:t>
    </dgm:pt>
    <dgm:pt modelId="{D0F3C11C-2547-4C13-A923-1F7B97BD45E8}">
      <dgm:prSet phldrT="[文字]"/>
      <dgm:spPr/>
      <dgm:t>
        <a:bodyPr/>
        <a:lstStyle/>
        <a:p>
          <a:r>
            <a:rPr lang="zh-TW" altLang="en-US" dirty="0" smtClean="0"/>
            <a:t>取出資料、寫入資料</a:t>
          </a:r>
          <a:endParaRPr lang="zh-TW" altLang="en-US" dirty="0"/>
        </a:p>
      </dgm:t>
    </dgm:pt>
    <dgm:pt modelId="{0B16578B-5BE7-482C-A5CC-DEFC9FF5D5A7}" type="parTrans" cxnId="{0ABBA42C-28A4-4313-95E2-CEE25123FCE0}">
      <dgm:prSet/>
      <dgm:spPr/>
      <dgm:t>
        <a:bodyPr/>
        <a:lstStyle/>
        <a:p>
          <a:endParaRPr lang="zh-TW" altLang="en-US"/>
        </a:p>
      </dgm:t>
    </dgm:pt>
    <dgm:pt modelId="{93A23F45-E8D0-418C-BB83-4E03170CE3C3}" type="sibTrans" cxnId="{0ABBA42C-28A4-4313-95E2-CEE25123FCE0}">
      <dgm:prSet/>
      <dgm:spPr/>
      <dgm:t>
        <a:bodyPr/>
        <a:lstStyle/>
        <a:p>
          <a:endParaRPr lang="zh-TW" altLang="en-US"/>
        </a:p>
      </dgm:t>
    </dgm:pt>
    <dgm:pt modelId="{51808DE2-5E34-4348-9FF9-B8382694BCAB}">
      <dgm:prSet phldrT="[文字]"/>
      <dgm:spPr/>
      <dgm:t>
        <a:bodyPr/>
        <a:lstStyle/>
        <a:p>
          <a:r>
            <a:rPr lang="zh-TW" altLang="en-US" dirty="0" smtClean="0"/>
            <a:t>畫面或流程設計</a:t>
          </a:r>
          <a:endParaRPr lang="zh-TW" altLang="en-US" dirty="0"/>
        </a:p>
      </dgm:t>
    </dgm:pt>
    <dgm:pt modelId="{98EBE034-5423-483B-A7BF-BE1F57A8FEA3}" type="parTrans" cxnId="{8F171708-CB6A-4E9F-BBCC-AD8ECB5EEFBA}">
      <dgm:prSet/>
      <dgm:spPr/>
      <dgm:t>
        <a:bodyPr/>
        <a:lstStyle/>
        <a:p>
          <a:endParaRPr lang="zh-TW" altLang="en-US"/>
        </a:p>
      </dgm:t>
    </dgm:pt>
    <dgm:pt modelId="{578CFA44-A66B-4B8F-826E-4D7F6636E2BE}" type="sibTrans" cxnId="{8F171708-CB6A-4E9F-BBCC-AD8ECB5EEFBA}">
      <dgm:prSet/>
      <dgm:spPr/>
      <dgm:t>
        <a:bodyPr/>
        <a:lstStyle/>
        <a:p>
          <a:endParaRPr lang="zh-TW" altLang="en-US"/>
        </a:p>
      </dgm:t>
    </dgm:pt>
    <dgm:pt modelId="{69960A2C-03E8-4F0D-9355-3785E8B49C1A}">
      <dgm:prSet phldrT="[文字]"/>
      <dgm:spPr/>
      <dgm:t>
        <a:bodyPr/>
        <a:lstStyle/>
        <a:p>
          <a:r>
            <a:rPr lang="zh-TW" altLang="en-US" dirty="0" smtClean="0"/>
            <a:t>交由控制項來呈現</a:t>
          </a:r>
          <a:endParaRPr lang="zh-TW" altLang="en-US" dirty="0"/>
        </a:p>
      </dgm:t>
    </dgm:pt>
    <dgm:pt modelId="{7AC3AFC1-0852-47FD-BB72-C0C0F47AE3A7}" type="parTrans" cxnId="{0513C833-C909-492D-9963-92BE48C40DF2}">
      <dgm:prSet/>
      <dgm:spPr/>
      <dgm:t>
        <a:bodyPr/>
        <a:lstStyle/>
        <a:p>
          <a:endParaRPr lang="zh-TW" altLang="en-US"/>
        </a:p>
      </dgm:t>
    </dgm:pt>
    <dgm:pt modelId="{DEC75B15-3CD9-4676-9C79-5175D8E79703}" type="sibTrans" cxnId="{0513C833-C909-492D-9963-92BE48C40DF2}">
      <dgm:prSet/>
      <dgm:spPr/>
      <dgm:t>
        <a:bodyPr/>
        <a:lstStyle/>
        <a:p>
          <a:endParaRPr lang="zh-TW" altLang="en-US"/>
        </a:p>
      </dgm:t>
    </dgm:pt>
    <dgm:pt modelId="{4EB5A69E-55EB-4405-B7FC-2DA5FB1CF85C}">
      <dgm:prSet phldrT="[文字]"/>
      <dgm:spPr/>
      <dgm:t>
        <a:bodyPr/>
        <a:lstStyle/>
        <a:p>
          <a:r>
            <a:rPr lang="zh-TW" altLang="en-US" dirty="0" smtClean="0"/>
            <a:t>釋放資源</a:t>
          </a:r>
          <a:endParaRPr lang="zh-TW" altLang="en-US" dirty="0"/>
        </a:p>
      </dgm:t>
    </dgm:pt>
    <dgm:pt modelId="{593E2FB5-5355-4396-BBBD-6EC9B12EE643}" type="parTrans" cxnId="{62649123-800F-419E-A87D-E34D8F65B5DF}">
      <dgm:prSet/>
      <dgm:spPr/>
      <dgm:t>
        <a:bodyPr/>
        <a:lstStyle/>
        <a:p>
          <a:endParaRPr lang="zh-TW" altLang="en-US"/>
        </a:p>
      </dgm:t>
    </dgm:pt>
    <dgm:pt modelId="{8A06E799-382B-474A-B9AB-027FED5468D6}" type="sibTrans" cxnId="{62649123-800F-419E-A87D-E34D8F65B5DF}">
      <dgm:prSet/>
      <dgm:spPr/>
      <dgm:t>
        <a:bodyPr/>
        <a:lstStyle/>
        <a:p>
          <a:endParaRPr lang="zh-TW" altLang="en-US"/>
        </a:p>
      </dgm:t>
    </dgm:pt>
    <dgm:pt modelId="{589714D8-E2C8-4833-8F8E-1DC265AC0141}">
      <dgm:prSet phldrT="[文字]"/>
      <dgm:spPr/>
      <dgm:t>
        <a:bodyPr/>
        <a:lstStyle/>
        <a:p>
          <a:r>
            <a:rPr lang="zh-TW" altLang="en-US" dirty="0" smtClean="0"/>
            <a:t>關閉資料庫連線</a:t>
          </a:r>
          <a:endParaRPr lang="zh-TW" altLang="en-US" dirty="0"/>
        </a:p>
      </dgm:t>
    </dgm:pt>
    <dgm:pt modelId="{04BC1928-52A6-492C-BAD1-E1A307AFB971}" type="parTrans" cxnId="{4991582C-CE86-495C-9AD5-8889DCA5C3D0}">
      <dgm:prSet/>
      <dgm:spPr/>
      <dgm:t>
        <a:bodyPr/>
        <a:lstStyle/>
        <a:p>
          <a:endParaRPr lang="zh-TW" altLang="en-US"/>
        </a:p>
      </dgm:t>
    </dgm:pt>
    <dgm:pt modelId="{682AA62E-F96C-4F10-AEB5-13E2654ECCAB}" type="sibTrans" cxnId="{4991582C-CE86-495C-9AD5-8889DCA5C3D0}">
      <dgm:prSet/>
      <dgm:spPr/>
      <dgm:t>
        <a:bodyPr/>
        <a:lstStyle/>
        <a:p>
          <a:endParaRPr lang="zh-TW" altLang="en-US"/>
        </a:p>
      </dgm:t>
    </dgm:pt>
    <dgm:pt modelId="{F77E0A01-0644-4977-A43C-DC778117996C}" type="pres">
      <dgm:prSet presAssocID="{0723B35A-5E67-4902-83F9-8DCED194267A}" presName="rootnode" presStyleCnt="0">
        <dgm:presLayoutVars>
          <dgm:chMax/>
          <dgm:chPref/>
          <dgm:dir/>
          <dgm:animLvl val="lvl"/>
        </dgm:presLayoutVars>
      </dgm:prSet>
      <dgm:spPr/>
    </dgm:pt>
    <dgm:pt modelId="{DCA77FD4-22CE-4AC9-8843-A18A45014099}" type="pres">
      <dgm:prSet presAssocID="{EFE72C30-482E-4F28-8810-A02431716A5E}" presName="composite" presStyleCnt="0"/>
      <dgm:spPr/>
    </dgm:pt>
    <dgm:pt modelId="{816927BD-27B0-426D-AC0A-BBE4AC0727A7}" type="pres">
      <dgm:prSet presAssocID="{EFE72C30-482E-4F28-8810-A02431716A5E}" presName="bentUpArrow1" presStyleLbl="alignImgPlace1" presStyleIdx="0" presStyleCnt="3"/>
      <dgm:spPr/>
    </dgm:pt>
    <dgm:pt modelId="{BE8D09E1-CF65-4FA8-B54A-1AD1D5980CE1}" type="pres">
      <dgm:prSet presAssocID="{EFE72C30-482E-4F28-8810-A02431716A5E}" presName="ParentText" presStyleLbl="node1" presStyleIdx="0" presStyleCnt="4" custScaleX="1244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824415-E4A3-4571-8688-3E1F4EAB97DF}" type="pres">
      <dgm:prSet presAssocID="{EFE72C30-482E-4F28-8810-A02431716A5E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2F90B3-4D4D-4B43-9771-82A73D867643}" type="pres">
      <dgm:prSet presAssocID="{FDF61242-4592-4504-B7B2-EB9B33F1F5F6}" presName="sibTrans" presStyleCnt="0"/>
      <dgm:spPr/>
    </dgm:pt>
    <dgm:pt modelId="{21F8132B-31D3-4E46-9643-61EC7111E8A5}" type="pres">
      <dgm:prSet presAssocID="{AB93CF48-CAEE-471F-AA62-1570FE6D0C7E}" presName="composite" presStyleCnt="0"/>
      <dgm:spPr/>
    </dgm:pt>
    <dgm:pt modelId="{EC392768-6F39-4842-B249-92783C5675C1}" type="pres">
      <dgm:prSet presAssocID="{AB93CF48-CAEE-471F-AA62-1570FE6D0C7E}" presName="bentUpArrow1" presStyleLbl="alignImgPlace1" presStyleIdx="1" presStyleCnt="3"/>
      <dgm:spPr/>
    </dgm:pt>
    <dgm:pt modelId="{CE918217-7D7A-488E-9CD7-3C477C31A95E}" type="pres">
      <dgm:prSet presAssocID="{AB93CF48-CAEE-471F-AA62-1570FE6D0C7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9C773B-8C02-457E-8EB4-504E1058490F}" type="pres">
      <dgm:prSet presAssocID="{AB93CF48-CAEE-471F-AA62-1570FE6D0C7E}" presName="ChildText" presStyleLbl="revTx" presStyleIdx="1" presStyleCnt="4" custScaleX="233430" custLinFactNeighborX="75107" custLinFactNeighborY="1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41F8425-8DA0-409B-800E-51E5079AA7B3}" type="pres">
      <dgm:prSet presAssocID="{A9175F07-3927-45FC-8767-F1EDC0963AEE}" presName="sibTrans" presStyleCnt="0"/>
      <dgm:spPr/>
    </dgm:pt>
    <dgm:pt modelId="{2BAA9E68-91C6-4DF9-92C6-6CA000F1671C}" type="pres">
      <dgm:prSet presAssocID="{DF33061B-3D8A-4685-B512-6691DC3332D6}" presName="composite" presStyleCnt="0"/>
      <dgm:spPr/>
    </dgm:pt>
    <dgm:pt modelId="{EA89D736-74F7-4437-B0FD-49DFD0A52F46}" type="pres">
      <dgm:prSet presAssocID="{DF33061B-3D8A-4685-B512-6691DC3332D6}" presName="bentUpArrow1" presStyleLbl="alignImgPlace1" presStyleIdx="2" presStyleCnt="3"/>
      <dgm:spPr/>
    </dgm:pt>
    <dgm:pt modelId="{3A5DCE25-6B48-4C11-A2B0-46B1096E7125}" type="pres">
      <dgm:prSet presAssocID="{DF33061B-3D8A-4685-B512-6691DC3332D6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C28B4F-A3BA-49B1-8959-BF83AC3A4C2E}" type="pres">
      <dgm:prSet presAssocID="{DF33061B-3D8A-4685-B512-6691DC3332D6}" presName="ChildText" presStyleLbl="revTx" presStyleIdx="2" presStyleCnt="4" custScaleX="163890" custLinFactNeighborX="39389" custLinFactNeighborY="-2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852CE3-5FDB-4DA6-A4B8-4D7A644AA757}" type="pres">
      <dgm:prSet presAssocID="{A6E32448-A985-4F63-8482-47A2559D5CD7}" presName="sibTrans" presStyleCnt="0"/>
      <dgm:spPr/>
    </dgm:pt>
    <dgm:pt modelId="{BB554B11-1A59-454D-A5B6-1F0BF3E27A3C}" type="pres">
      <dgm:prSet presAssocID="{E574F717-3068-4109-930C-F5008E1E5566}" presName="composite" presStyleCnt="0"/>
      <dgm:spPr/>
    </dgm:pt>
    <dgm:pt modelId="{84501977-A693-418B-95E5-1269CB69875C}" type="pres">
      <dgm:prSet presAssocID="{E574F717-3068-4109-930C-F5008E1E5566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453956-E4E0-49A6-A43E-94E77B473FE5}" type="pres">
      <dgm:prSet presAssocID="{E574F717-3068-4109-930C-F5008E1E5566}" presName="FinalChildText" presStyleLbl="revTx" presStyleIdx="3" presStyleCnt="4" custScaleX="221661" custLinFactNeighborX="67366" custLinFactNeighborY="42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E51552B-0EBB-46EF-8200-2CA55152B62B}" type="presOf" srcId="{D0F3C11C-2547-4C13-A923-1F7B97BD45E8}" destId="{889C773B-8C02-457E-8EB4-504E1058490F}" srcOrd="0" destOrd="1" presId="urn:microsoft.com/office/officeart/2005/8/layout/StepDownProcess"/>
    <dgm:cxn modelId="{5C8A6FC5-7FDC-4451-BC8D-7BA3435F4F4D}" type="presOf" srcId="{0723B35A-5E67-4902-83F9-8DCED194267A}" destId="{F77E0A01-0644-4977-A43C-DC778117996C}" srcOrd="0" destOrd="0" presId="urn:microsoft.com/office/officeart/2005/8/layout/StepDownProcess"/>
    <dgm:cxn modelId="{62649123-800F-419E-A87D-E34D8F65B5DF}" srcId="{E574F717-3068-4109-930C-F5008E1E5566}" destId="{4EB5A69E-55EB-4405-B7FC-2DA5FB1CF85C}" srcOrd="0" destOrd="0" parTransId="{593E2FB5-5355-4396-BBBD-6EC9B12EE643}" sibTransId="{8A06E799-382B-474A-B9AB-027FED5468D6}"/>
    <dgm:cxn modelId="{21D17F22-7CDC-4F6A-9F61-CC70EF1ADF90}" srcId="{0723B35A-5E67-4902-83F9-8DCED194267A}" destId="{DF33061B-3D8A-4685-B512-6691DC3332D6}" srcOrd="2" destOrd="0" parTransId="{23C6A64F-B626-4238-B499-7ED5CEF09EA1}" sibTransId="{A6E32448-A985-4F63-8482-47A2559D5CD7}"/>
    <dgm:cxn modelId="{90BE42E7-7166-4692-A2CA-D4A972DAC21C}" type="presOf" srcId="{51808DE2-5E34-4348-9FF9-B8382694BCAB}" destId="{3CC28B4F-A3BA-49B1-8959-BF83AC3A4C2E}" srcOrd="0" destOrd="0" presId="urn:microsoft.com/office/officeart/2005/8/layout/StepDownProcess"/>
    <dgm:cxn modelId="{A0D3A0FB-45D2-4759-8C72-60CB6B3F2D64}" type="presOf" srcId="{E574F717-3068-4109-930C-F5008E1E5566}" destId="{84501977-A693-418B-95E5-1269CB69875C}" srcOrd="0" destOrd="0" presId="urn:microsoft.com/office/officeart/2005/8/layout/StepDownProcess"/>
    <dgm:cxn modelId="{CC8F0437-26C0-4611-B334-003AE5EFB85B}" type="presOf" srcId="{589714D8-E2C8-4833-8F8E-1DC265AC0141}" destId="{57453956-E4E0-49A6-A43E-94E77B473FE5}" srcOrd="0" destOrd="1" presId="urn:microsoft.com/office/officeart/2005/8/layout/StepDownProcess"/>
    <dgm:cxn modelId="{9AEE31B8-41BF-4C60-9703-26C452886430}" type="presOf" srcId="{AB93CF48-CAEE-471F-AA62-1570FE6D0C7E}" destId="{CE918217-7D7A-488E-9CD7-3C477C31A95E}" srcOrd="0" destOrd="0" presId="urn:microsoft.com/office/officeart/2005/8/layout/StepDownProcess"/>
    <dgm:cxn modelId="{720F1E22-0AE4-484C-8D84-3A114150783C}" srcId="{0723B35A-5E67-4902-83F9-8DCED194267A}" destId="{AB93CF48-CAEE-471F-AA62-1570FE6D0C7E}" srcOrd="1" destOrd="0" parTransId="{110E72C2-8B3A-4719-80D8-975F5F5C3E27}" sibTransId="{A9175F07-3927-45FC-8767-F1EDC0963AEE}"/>
    <dgm:cxn modelId="{23EE3568-1047-451E-8DBD-D2F3D21A212A}" srcId="{0723B35A-5E67-4902-83F9-8DCED194267A}" destId="{E574F717-3068-4109-930C-F5008E1E5566}" srcOrd="3" destOrd="0" parTransId="{AA8921D6-0B9E-4A92-B57B-522FF8C888AB}" sibTransId="{C86304ED-D4FA-4323-A62D-18EFABB6A87B}"/>
    <dgm:cxn modelId="{8F171708-CB6A-4E9F-BBCC-AD8ECB5EEFBA}" srcId="{DF33061B-3D8A-4685-B512-6691DC3332D6}" destId="{51808DE2-5E34-4348-9FF9-B8382694BCAB}" srcOrd="0" destOrd="0" parTransId="{98EBE034-5423-483B-A7BF-BE1F57A8FEA3}" sibTransId="{578CFA44-A66B-4B8F-826E-4D7F6636E2BE}"/>
    <dgm:cxn modelId="{A35538C9-AF13-4DA5-A378-9B495BC61AA2}" srcId="{0723B35A-5E67-4902-83F9-8DCED194267A}" destId="{EFE72C30-482E-4F28-8810-A02431716A5E}" srcOrd="0" destOrd="0" parTransId="{C8D0F13B-21A2-4E16-98B7-DE39EAB69EE2}" sibTransId="{FDF61242-4592-4504-B7B2-EB9B33F1F5F6}"/>
    <dgm:cxn modelId="{050D01EB-4B78-4CF5-8A46-6F80FD79A2D9}" srcId="{AB93CF48-CAEE-471F-AA62-1570FE6D0C7E}" destId="{A7BFAB97-819A-47D4-AF49-976FD7001731}" srcOrd="0" destOrd="0" parTransId="{1172FC5D-997B-489C-B0A2-2230C2CCA512}" sibTransId="{91253AED-40AF-4C76-B381-6BA23924B3AC}"/>
    <dgm:cxn modelId="{0513C833-C909-492D-9963-92BE48C40DF2}" srcId="{DF33061B-3D8A-4685-B512-6691DC3332D6}" destId="{69960A2C-03E8-4F0D-9355-3785E8B49C1A}" srcOrd="1" destOrd="0" parTransId="{7AC3AFC1-0852-47FD-BB72-C0C0F47AE3A7}" sibTransId="{DEC75B15-3CD9-4676-9C79-5175D8E79703}"/>
    <dgm:cxn modelId="{5B7AB1C5-D967-4823-81BD-F5DE97AC1B0B}" type="presOf" srcId="{EFE72C30-482E-4F28-8810-A02431716A5E}" destId="{BE8D09E1-CF65-4FA8-B54A-1AD1D5980CE1}" srcOrd="0" destOrd="0" presId="urn:microsoft.com/office/officeart/2005/8/layout/StepDownProcess"/>
    <dgm:cxn modelId="{B1617964-1BF4-4A58-8032-44E069EFFA7F}" type="presOf" srcId="{A7BFAB97-819A-47D4-AF49-976FD7001731}" destId="{889C773B-8C02-457E-8EB4-504E1058490F}" srcOrd="0" destOrd="0" presId="urn:microsoft.com/office/officeart/2005/8/layout/StepDownProcess"/>
    <dgm:cxn modelId="{13510DBD-B2B3-45C0-98E9-1B153B4164E7}" type="presOf" srcId="{DF33061B-3D8A-4685-B512-6691DC3332D6}" destId="{3A5DCE25-6B48-4C11-A2B0-46B1096E7125}" srcOrd="0" destOrd="0" presId="urn:microsoft.com/office/officeart/2005/8/layout/StepDownProcess"/>
    <dgm:cxn modelId="{32BEA1D3-34AD-4128-8345-BBC163192336}" type="presOf" srcId="{69960A2C-03E8-4F0D-9355-3785E8B49C1A}" destId="{3CC28B4F-A3BA-49B1-8959-BF83AC3A4C2E}" srcOrd="0" destOrd="1" presId="urn:microsoft.com/office/officeart/2005/8/layout/StepDownProcess"/>
    <dgm:cxn modelId="{4991582C-CE86-495C-9AD5-8889DCA5C3D0}" srcId="{E574F717-3068-4109-930C-F5008E1E5566}" destId="{589714D8-E2C8-4833-8F8E-1DC265AC0141}" srcOrd="1" destOrd="0" parTransId="{04BC1928-52A6-492C-BAD1-E1A307AFB971}" sibTransId="{682AA62E-F96C-4F10-AEB5-13E2654ECCAB}"/>
    <dgm:cxn modelId="{A5BE0C40-40AD-4C8F-8C36-83A5B47A7011}" type="presOf" srcId="{4EB5A69E-55EB-4405-B7FC-2DA5FB1CF85C}" destId="{57453956-E4E0-49A6-A43E-94E77B473FE5}" srcOrd="0" destOrd="0" presId="urn:microsoft.com/office/officeart/2005/8/layout/StepDownProcess"/>
    <dgm:cxn modelId="{0ABBA42C-28A4-4313-95E2-CEE25123FCE0}" srcId="{AB93CF48-CAEE-471F-AA62-1570FE6D0C7E}" destId="{D0F3C11C-2547-4C13-A923-1F7B97BD45E8}" srcOrd="1" destOrd="0" parTransId="{0B16578B-5BE7-482C-A5CC-DEFC9FF5D5A7}" sibTransId="{93A23F45-E8D0-418C-BB83-4E03170CE3C3}"/>
    <dgm:cxn modelId="{ED30C838-B33F-413F-9D07-6ABA51D0D837}" type="presParOf" srcId="{F77E0A01-0644-4977-A43C-DC778117996C}" destId="{DCA77FD4-22CE-4AC9-8843-A18A45014099}" srcOrd="0" destOrd="0" presId="urn:microsoft.com/office/officeart/2005/8/layout/StepDownProcess"/>
    <dgm:cxn modelId="{28FEF8A0-06B9-4115-B2DB-96B66F3C47F2}" type="presParOf" srcId="{DCA77FD4-22CE-4AC9-8843-A18A45014099}" destId="{816927BD-27B0-426D-AC0A-BBE4AC0727A7}" srcOrd="0" destOrd="0" presId="urn:microsoft.com/office/officeart/2005/8/layout/StepDownProcess"/>
    <dgm:cxn modelId="{FE16D0F7-6505-4048-9A56-659F533CF9A5}" type="presParOf" srcId="{DCA77FD4-22CE-4AC9-8843-A18A45014099}" destId="{BE8D09E1-CF65-4FA8-B54A-1AD1D5980CE1}" srcOrd="1" destOrd="0" presId="urn:microsoft.com/office/officeart/2005/8/layout/StepDownProcess"/>
    <dgm:cxn modelId="{CE95F1DD-A193-4FB3-A0CA-90982F21A606}" type="presParOf" srcId="{DCA77FD4-22CE-4AC9-8843-A18A45014099}" destId="{72824415-E4A3-4571-8688-3E1F4EAB97DF}" srcOrd="2" destOrd="0" presId="urn:microsoft.com/office/officeart/2005/8/layout/StepDownProcess"/>
    <dgm:cxn modelId="{5FCA8767-1A99-4893-874F-F1983209BBB5}" type="presParOf" srcId="{F77E0A01-0644-4977-A43C-DC778117996C}" destId="{A02F90B3-4D4D-4B43-9771-82A73D867643}" srcOrd="1" destOrd="0" presId="urn:microsoft.com/office/officeart/2005/8/layout/StepDownProcess"/>
    <dgm:cxn modelId="{6DF3035C-9CAF-445D-BB51-3438BB1F73E9}" type="presParOf" srcId="{F77E0A01-0644-4977-A43C-DC778117996C}" destId="{21F8132B-31D3-4E46-9643-61EC7111E8A5}" srcOrd="2" destOrd="0" presId="urn:microsoft.com/office/officeart/2005/8/layout/StepDownProcess"/>
    <dgm:cxn modelId="{05622E1B-03C2-4264-B3AD-63282FAADCB2}" type="presParOf" srcId="{21F8132B-31D3-4E46-9643-61EC7111E8A5}" destId="{EC392768-6F39-4842-B249-92783C5675C1}" srcOrd="0" destOrd="0" presId="urn:microsoft.com/office/officeart/2005/8/layout/StepDownProcess"/>
    <dgm:cxn modelId="{0BF8553F-8F15-48F6-91BB-B05A128548B7}" type="presParOf" srcId="{21F8132B-31D3-4E46-9643-61EC7111E8A5}" destId="{CE918217-7D7A-488E-9CD7-3C477C31A95E}" srcOrd="1" destOrd="0" presId="urn:microsoft.com/office/officeart/2005/8/layout/StepDownProcess"/>
    <dgm:cxn modelId="{2FD000D9-FBDD-43A6-9E38-65F623AC3573}" type="presParOf" srcId="{21F8132B-31D3-4E46-9643-61EC7111E8A5}" destId="{889C773B-8C02-457E-8EB4-504E1058490F}" srcOrd="2" destOrd="0" presId="urn:microsoft.com/office/officeart/2005/8/layout/StepDownProcess"/>
    <dgm:cxn modelId="{EC4762EB-D3EB-4CD8-9CE7-54E457BADA6A}" type="presParOf" srcId="{F77E0A01-0644-4977-A43C-DC778117996C}" destId="{841F8425-8DA0-409B-800E-51E5079AA7B3}" srcOrd="3" destOrd="0" presId="urn:microsoft.com/office/officeart/2005/8/layout/StepDownProcess"/>
    <dgm:cxn modelId="{32CEE775-1884-43F1-8660-C878FC914E20}" type="presParOf" srcId="{F77E0A01-0644-4977-A43C-DC778117996C}" destId="{2BAA9E68-91C6-4DF9-92C6-6CA000F1671C}" srcOrd="4" destOrd="0" presId="urn:microsoft.com/office/officeart/2005/8/layout/StepDownProcess"/>
    <dgm:cxn modelId="{67F9B058-D427-4DD7-88D3-1BCF5532B2C8}" type="presParOf" srcId="{2BAA9E68-91C6-4DF9-92C6-6CA000F1671C}" destId="{EA89D736-74F7-4437-B0FD-49DFD0A52F46}" srcOrd="0" destOrd="0" presId="urn:microsoft.com/office/officeart/2005/8/layout/StepDownProcess"/>
    <dgm:cxn modelId="{C85BEE68-3C88-4E90-AE03-4FA4CFA94DE5}" type="presParOf" srcId="{2BAA9E68-91C6-4DF9-92C6-6CA000F1671C}" destId="{3A5DCE25-6B48-4C11-A2B0-46B1096E7125}" srcOrd="1" destOrd="0" presId="urn:microsoft.com/office/officeart/2005/8/layout/StepDownProcess"/>
    <dgm:cxn modelId="{414C2AC6-BD7D-4903-B424-A9E62A9E4006}" type="presParOf" srcId="{2BAA9E68-91C6-4DF9-92C6-6CA000F1671C}" destId="{3CC28B4F-A3BA-49B1-8959-BF83AC3A4C2E}" srcOrd="2" destOrd="0" presId="urn:microsoft.com/office/officeart/2005/8/layout/StepDownProcess"/>
    <dgm:cxn modelId="{0EC85815-1364-48FC-8327-DD8D4EE492EE}" type="presParOf" srcId="{F77E0A01-0644-4977-A43C-DC778117996C}" destId="{60852CE3-5FDB-4DA6-A4B8-4D7A644AA757}" srcOrd="5" destOrd="0" presId="urn:microsoft.com/office/officeart/2005/8/layout/StepDownProcess"/>
    <dgm:cxn modelId="{D187B270-31C4-444A-AF18-4135BF29CAC2}" type="presParOf" srcId="{F77E0A01-0644-4977-A43C-DC778117996C}" destId="{BB554B11-1A59-454D-A5B6-1F0BF3E27A3C}" srcOrd="6" destOrd="0" presId="urn:microsoft.com/office/officeart/2005/8/layout/StepDownProcess"/>
    <dgm:cxn modelId="{ADCB17F6-65C8-4DBD-9289-5D56C6E46E75}" type="presParOf" srcId="{BB554B11-1A59-454D-A5B6-1F0BF3E27A3C}" destId="{84501977-A693-418B-95E5-1269CB69875C}" srcOrd="0" destOrd="0" presId="urn:microsoft.com/office/officeart/2005/8/layout/StepDownProcess"/>
    <dgm:cxn modelId="{29103C1C-609B-4020-A27E-652985F07885}" type="presParOf" srcId="{BB554B11-1A59-454D-A5B6-1F0BF3E27A3C}" destId="{57453956-E4E0-49A6-A43E-94E77B473FE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13901A-8CC4-4BED-B395-F1741AA7E7E4}" type="doc">
      <dgm:prSet loTypeId="urn:microsoft.com/office/officeart/2005/8/layout/equation1" loCatId="relationship" qsTypeId="urn:microsoft.com/office/officeart/2005/8/quickstyle/3d3" qsCatId="3D" csTypeId="urn:microsoft.com/office/officeart/2005/8/colors/colorful5" csCatId="colorful" phldr="1"/>
      <dgm:spPr/>
    </dgm:pt>
    <dgm:pt modelId="{4A054920-CF93-48E7-8A24-0F88AA30264E}">
      <dgm:prSet phldrT="[文字]"/>
      <dgm:spPr/>
      <dgm:t>
        <a:bodyPr/>
        <a:lstStyle/>
        <a:p>
          <a:r>
            <a:rPr lang="zh-TW" altLang="en-US" dirty="0" smtClean="0"/>
            <a:t>控制項</a:t>
          </a:r>
          <a:endParaRPr lang="zh-TW" altLang="en-US" dirty="0"/>
        </a:p>
      </dgm:t>
    </dgm:pt>
    <dgm:pt modelId="{C443F31B-0002-47FB-A509-550516B51898}" type="parTrans" cxnId="{C689E9C6-D171-46ED-AA07-D93219D4534C}">
      <dgm:prSet/>
      <dgm:spPr/>
      <dgm:t>
        <a:bodyPr/>
        <a:lstStyle/>
        <a:p>
          <a:endParaRPr lang="zh-TW" altLang="en-US"/>
        </a:p>
      </dgm:t>
    </dgm:pt>
    <dgm:pt modelId="{1DE81D25-206A-4218-B062-981D52C85ACE}" type="sibTrans" cxnId="{C689E9C6-D171-46ED-AA07-D93219D4534C}">
      <dgm:prSet/>
      <dgm:spPr/>
      <dgm:t>
        <a:bodyPr/>
        <a:lstStyle/>
        <a:p>
          <a:endParaRPr lang="zh-TW" altLang="en-US"/>
        </a:p>
      </dgm:t>
    </dgm:pt>
    <dgm:pt modelId="{D30D8F91-6650-466E-89F4-E554A0397FB2}">
      <dgm:prSet phldrT="[文字]"/>
      <dgm:spPr/>
      <dgm:t>
        <a:bodyPr/>
        <a:lstStyle/>
        <a:p>
          <a:r>
            <a:rPr lang="zh-TW" altLang="en-US" dirty="0" smtClean="0"/>
            <a:t>資料來源</a:t>
          </a:r>
          <a:endParaRPr lang="zh-TW" altLang="en-US" dirty="0"/>
        </a:p>
      </dgm:t>
    </dgm:pt>
    <dgm:pt modelId="{0633BF08-9AD7-4FB8-AA96-3A6614704F30}" type="parTrans" cxnId="{5851F83D-B39B-484D-AFAA-94960D4A8909}">
      <dgm:prSet/>
      <dgm:spPr/>
      <dgm:t>
        <a:bodyPr/>
        <a:lstStyle/>
        <a:p>
          <a:endParaRPr lang="zh-TW" altLang="en-US"/>
        </a:p>
      </dgm:t>
    </dgm:pt>
    <dgm:pt modelId="{94C50569-611B-4BA6-B5D8-41CA69546CDA}" type="sibTrans" cxnId="{5851F83D-B39B-484D-AFAA-94960D4A8909}">
      <dgm:prSet/>
      <dgm:spPr/>
      <dgm:t>
        <a:bodyPr/>
        <a:lstStyle/>
        <a:p>
          <a:endParaRPr lang="zh-TW" altLang="en-US"/>
        </a:p>
      </dgm:t>
    </dgm:pt>
    <dgm:pt modelId="{81C70DA3-99E1-40FB-803E-FE7203ADAFD6}">
      <dgm:prSet phldrT="[文字]"/>
      <dgm:spPr/>
      <dgm:t>
        <a:bodyPr/>
        <a:lstStyle/>
        <a:p>
          <a:r>
            <a:rPr lang="zh-TW" altLang="en-US" dirty="0" smtClean="0"/>
            <a:t>資料繫結</a:t>
          </a:r>
          <a:endParaRPr lang="zh-TW" altLang="en-US" dirty="0"/>
        </a:p>
      </dgm:t>
    </dgm:pt>
    <dgm:pt modelId="{7B56A1CB-C61C-4447-839E-6525C57C61CF}" type="parTrans" cxnId="{8AB1E9FA-BB1A-4576-9200-53B47A5F0922}">
      <dgm:prSet/>
      <dgm:spPr/>
      <dgm:t>
        <a:bodyPr/>
        <a:lstStyle/>
        <a:p>
          <a:endParaRPr lang="zh-TW" altLang="en-US"/>
        </a:p>
      </dgm:t>
    </dgm:pt>
    <dgm:pt modelId="{8A03BF51-E002-4EEA-AADE-F4419D6C6AB7}" type="sibTrans" cxnId="{8AB1E9FA-BB1A-4576-9200-53B47A5F0922}">
      <dgm:prSet/>
      <dgm:spPr/>
      <dgm:t>
        <a:bodyPr/>
        <a:lstStyle/>
        <a:p>
          <a:endParaRPr lang="zh-TW" altLang="en-US"/>
        </a:p>
      </dgm:t>
    </dgm:pt>
    <dgm:pt modelId="{9C5745CD-3353-4BE4-9E1D-462E0BE747F3}" type="pres">
      <dgm:prSet presAssocID="{5913901A-8CC4-4BED-B395-F1741AA7E7E4}" presName="linearFlow" presStyleCnt="0">
        <dgm:presLayoutVars>
          <dgm:dir/>
          <dgm:resizeHandles val="exact"/>
        </dgm:presLayoutVars>
      </dgm:prSet>
      <dgm:spPr/>
    </dgm:pt>
    <dgm:pt modelId="{D139B644-48AD-42A5-AE66-AB7FB04B75B3}" type="pres">
      <dgm:prSet presAssocID="{4A054920-CF93-48E7-8A24-0F88AA30264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03B835-122C-482F-924E-7940A77D8B79}" type="pres">
      <dgm:prSet presAssocID="{1DE81D25-206A-4218-B062-981D52C85ACE}" presName="spacerL" presStyleCnt="0"/>
      <dgm:spPr/>
    </dgm:pt>
    <dgm:pt modelId="{79DED812-0B3F-452F-811C-3226B9D2B3EC}" type="pres">
      <dgm:prSet presAssocID="{1DE81D25-206A-4218-B062-981D52C85ACE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256B7A64-B0DB-46FC-8781-6C1C215A11A1}" type="pres">
      <dgm:prSet presAssocID="{1DE81D25-206A-4218-B062-981D52C85ACE}" presName="spacerR" presStyleCnt="0"/>
      <dgm:spPr/>
    </dgm:pt>
    <dgm:pt modelId="{1D773F12-F651-4E21-AC0F-9B597F1B4154}" type="pres">
      <dgm:prSet presAssocID="{D30D8F91-6650-466E-89F4-E554A0397FB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D9BBCF0-29A4-4224-BD60-EA48EF179464}" type="pres">
      <dgm:prSet presAssocID="{94C50569-611B-4BA6-B5D8-41CA69546CDA}" presName="spacerL" presStyleCnt="0"/>
      <dgm:spPr/>
    </dgm:pt>
    <dgm:pt modelId="{3F08FE6E-8BDF-4A12-A8D2-E3D9231D8147}" type="pres">
      <dgm:prSet presAssocID="{94C50569-611B-4BA6-B5D8-41CA69546CDA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7FE5407D-82A6-4839-A1DD-BCA82878B1A5}" type="pres">
      <dgm:prSet presAssocID="{94C50569-611B-4BA6-B5D8-41CA69546CDA}" presName="spacerR" presStyleCnt="0"/>
      <dgm:spPr/>
    </dgm:pt>
    <dgm:pt modelId="{9E6A401A-3F80-43BA-A2AA-D5B5173FEF21}" type="pres">
      <dgm:prSet presAssocID="{81C70DA3-99E1-40FB-803E-FE7203ADAFD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851F83D-B39B-484D-AFAA-94960D4A8909}" srcId="{5913901A-8CC4-4BED-B395-F1741AA7E7E4}" destId="{D30D8F91-6650-466E-89F4-E554A0397FB2}" srcOrd="1" destOrd="0" parTransId="{0633BF08-9AD7-4FB8-AA96-3A6614704F30}" sibTransId="{94C50569-611B-4BA6-B5D8-41CA69546CDA}"/>
    <dgm:cxn modelId="{115FDA53-9E28-4069-9888-7C5BB33D30BF}" type="presOf" srcId="{81C70DA3-99E1-40FB-803E-FE7203ADAFD6}" destId="{9E6A401A-3F80-43BA-A2AA-D5B5173FEF21}" srcOrd="0" destOrd="0" presId="urn:microsoft.com/office/officeart/2005/8/layout/equation1"/>
    <dgm:cxn modelId="{73E94136-0605-4DFF-B3AD-B1A080BA1BCA}" type="presOf" srcId="{4A054920-CF93-48E7-8A24-0F88AA30264E}" destId="{D139B644-48AD-42A5-AE66-AB7FB04B75B3}" srcOrd="0" destOrd="0" presId="urn:microsoft.com/office/officeart/2005/8/layout/equation1"/>
    <dgm:cxn modelId="{6085CDF1-46A4-4BA9-885A-445C1D14B5E0}" type="presOf" srcId="{5913901A-8CC4-4BED-B395-F1741AA7E7E4}" destId="{9C5745CD-3353-4BE4-9E1D-462E0BE747F3}" srcOrd="0" destOrd="0" presId="urn:microsoft.com/office/officeart/2005/8/layout/equation1"/>
    <dgm:cxn modelId="{C689E9C6-D171-46ED-AA07-D93219D4534C}" srcId="{5913901A-8CC4-4BED-B395-F1741AA7E7E4}" destId="{4A054920-CF93-48E7-8A24-0F88AA30264E}" srcOrd="0" destOrd="0" parTransId="{C443F31B-0002-47FB-A509-550516B51898}" sibTransId="{1DE81D25-206A-4218-B062-981D52C85ACE}"/>
    <dgm:cxn modelId="{8AB1E9FA-BB1A-4576-9200-53B47A5F0922}" srcId="{5913901A-8CC4-4BED-B395-F1741AA7E7E4}" destId="{81C70DA3-99E1-40FB-803E-FE7203ADAFD6}" srcOrd="2" destOrd="0" parTransId="{7B56A1CB-C61C-4447-839E-6525C57C61CF}" sibTransId="{8A03BF51-E002-4EEA-AADE-F4419D6C6AB7}"/>
    <dgm:cxn modelId="{0D7D06D2-5A94-4B0A-BBCF-B589A5988A08}" type="presOf" srcId="{1DE81D25-206A-4218-B062-981D52C85ACE}" destId="{79DED812-0B3F-452F-811C-3226B9D2B3EC}" srcOrd="0" destOrd="0" presId="urn:microsoft.com/office/officeart/2005/8/layout/equation1"/>
    <dgm:cxn modelId="{48040966-6FCC-4421-BACE-3E3DA6BA7977}" type="presOf" srcId="{D30D8F91-6650-466E-89F4-E554A0397FB2}" destId="{1D773F12-F651-4E21-AC0F-9B597F1B4154}" srcOrd="0" destOrd="0" presId="urn:microsoft.com/office/officeart/2005/8/layout/equation1"/>
    <dgm:cxn modelId="{7ACEB2CE-4936-4159-BE4C-B852F723431F}" type="presOf" srcId="{94C50569-611B-4BA6-B5D8-41CA69546CDA}" destId="{3F08FE6E-8BDF-4A12-A8D2-E3D9231D8147}" srcOrd="0" destOrd="0" presId="urn:microsoft.com/office/officeart/2005/8/layout/equation1"/>
    <dgm:cxn modelId="{EE5B3788-A328-4288-8019-5BAF532518DE}" type="presParOf" srcId="{9C5745CD-3353-4BE4-9E1D-462E0BE747F3}" destId="{D139B644-48AD-42A5-AE66-AB7FB04B75B3}" srcOrd="0" destOrd="0" presId="urn:microsoft.com/office/officeart/2005/8/layout/equation1"/>
    <dgm:cxn modelId="{FB23F3EE-C415-46F2-9A76-DF1CD3010F08}" type="presParOf" srcId="{9C5745CD-3353-4BE4-9E1D-462E0BE747F3}" destId="{A003B835-122C-482F-924E-7940A77D8B79}" srcOrd="1" destOrd="0" presId="urn:microsoft.com/office/officeart/2005/8/layout/equation1"/>
    <dgm:cxn modelId="{29B108A2-0599-426A-9C73-C8ADB4105E7F}" type="presParOf" srcId="{9C5745CD-3353-4BE4-9E1D-462E0BE747F3}" destId="{79DED812-0B3F-452F-811C-3226B9D2B3EC}" srcOrd="2" destOrd="0" presId="urn:microsoft.com/office/officeart/2005/8/layout/equation1"/>
    <dgm:cxn modelId="{6C3BB9A8-C58D-493C-8E2C-812EFB1CEF49}" type="presParOf" srcId="{9C5745CD-3353-4BE4-9E1D-462E0BE747F3}" destId="{256B7A64-B0DB-46FC-8781-6C1C215A11A1}" srcOrd="3" destOrd="0" presId="urn:microsoft.com/office/officeart/2005/8/layout/equation1"/>
    <dgm:cxn modelId="{1E53F77D-A4E1-44D4-8EB3-F991809B1134}" type="presParOf" srcId="{9C5745CD-3353-4BE4-9E1D-462E0BE747F3}" destId="{1D773F12-F651-4E21-AC0F-9B597F1B4154}" srcOrd="4" destOrd="0" presId="urn:microsoft.com/office/officeart/2005/8/layout/equation1"/>
    <dgm:cxn modelId="{58EFD453-7A32-44A7-9F01-E44B0F374508}" type="presParOf" srcId="{9C5745CD-3353-4BE4-9E1D-462E0BE747F3}" destId="{BD9BBCF0-29A4-4224-BD60-EA48EF179464}" srcOrd="5" destOrd="0" presId="urn:microsoft.com/office/officeart/2005/8/layout/equation1"/>
    <dgm:cxn modelId="{F0136890-3F14-4F6A-89EC-742770DC84BE}" type="presParOf" srcId="{9C5745CD-3353-4BE4-9E1D-462E0BE747F3}" destId="{3F08FE6E-8BDF-4A12-A8D2-E3D9231D8147}" srcOrd="6" destOrd="0" presId="urn:microsoft.com/office/officeart/2005/8/layout/equation1"/>
    <dgm:cxn modelId="{EA4CFC55-329B-42F2-B7B1-19901330B5BD}" type="presParOf" srcId="{9C5745CD-3353-4BE4-9E1D-462E0BE747F3}" destId="{7FE5407D-82A6-4839-A1DD-BCA82878B1A5}" srcOrd="7" destOrd="0" presId="urn:microsoft.com/office/officeart/2005/8/layout/equation1"/>
    <dgm:cxn modelId="{A3E46F5B-C87F-46C8-A317-5EB93B6E4676}" type="presParOf" srcId="{9C5745CD-3353-4BE4-9E1D-462E0BE747F3}" destId="{9E6A401A-3F80-43BA-A2AA-D5B5173FEF21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927BD-27B0-426D-AC0A-BBE4AC0727A7}">
      <dsp:nvSpPr>
        <dsp:cNvPr id="0" name=""/>
        <dsp:cNvSpPr/>
      </dsp:nvSpPr>
      <dsp:spPr>
        <a:xfrm rot="5400000">
          <a:off x="1442208" y="888273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E8D09E1-CF65-4FA8-B54A-1AD1D5980CE1}">
      <dsp:nvSpPr>
        <dsp:cNvPr id="0" name=""/>
        <dsp:cNvSpPr/>
      </dsp:nvSpPr>
      <dsp:spPr>
        <a:xfrm>
          <a:off x="1075054" y="23520"/>
          <a:ext cx="1634177" cy="919214"/>
        </a:xfrm>
        <a:prstGeom prst="roundRect">
          <a:avLst>
            <a:gd name="adj" fmla="val 1667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4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連接資料庫</a:t>
          </a:r>
          <a:endParaRPr lang="zh-TW" altLang="en-US" sz="2000" kern="1200" dirty="0"/>
        </a:p>
      </dsp:txBody>
      <dsp:txXfrm>
        <a:off x="1119934" y="68400"/>
        <a:ext cx="1544417" cy="829454"/>
      </dsp:txXfrm>
    </dsp:sp>
    <dsp:sp modelId="{72824415-E4A3-4571-8688-3E1F4EAB97DF}">
      <dsp:nvSpPr>
        <dsp:cNvPr id="0" name=""/>
        <dsp:cNvSpPr/>
      </dsp:nvSpPr>
      <dsp:spPr>
        <a:xfrm>
          <a:off x="2548755" y="111188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92768-6F39-4842-B249-92783C5675C1}">
      <dsp:nvSpPr>
        <dsp:cNvPr id="0" name=""/>
        <dsp:cNvSpPr/>
      </dsp:nvSpPr>
      <dsp:spPr>
        <a:xfrm rot="5400000">
          <a:off x="2447564" y="1920855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10325446"/>
            <a:satOff val="-6048"/>
            <a:lumOff val="6864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918217-7D7A-488E-9CD7-3C477C31A95E}">
      <dsp:nvSpPr>
        <dsp:cNvPr id="0" name=""/>
        <dsp:cNvSpPr/>
      </dsp:nvSpPr>
      <dsp:spPr>
        <a:xfrm>
          <a:off x="2240885" y="1056101"/>
          <a:ext cx="1313224" cy="919214"/>
        </a:xfrm>
        <a:prstGeom prst="roundRect">
          <a:avLst>
            <a:gd name="adj" fmla="val 1667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6807678"/>
                <a:satOff val="-7995"/>
                <a:lumOff val="3072"/>
                <a:alphaOff val="0"/>
                <a:tint val="30000"/>
                <a:satMod val="300000"/>
              </a:schemeClr>
              <a:schemeClr val="accent4">
                <a:hueOff val="6807678"/>
                <a:satOff val="-7995"/>
                <a:lumOff val="3072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執行</a:t>
          </a:r>
          <a:r>
            <a:rPr lang="en-US" altLang="zh-TW" sz="2000" kern="1200" dirty="0" smtClean="0"/>
            <a:t>SQL</a:t>
          </a:r>
          <a:r>
            <a:rPr lang="zh-TW" altLang="en-US" sz="2000" kern="1200" dirty="0" smtClean="0"/>
            <a:t>指令存取</a:t>
          </a:r>
          <a:endParaRPr lang="zh-TW" altLang="en-US" sz="2000" kern="1200" dirty="0"/>
        </a:p>
      </dsp:txBody>
      <dsp:txXfrm>
        <a:off x="2285765" y="1100981"/>
        <a:ext cx="1223464" cy="829454"/>
      </dsp:txXfrm>
    </dsp:sp>
    <dsp:sp modelId="{889C773B-8C02-457E-8EB4-504E1058490F}">
      <dsp:nvSpPr>
        <dsp:cNvPr id="0" name=""/>
        <dsp:cNvSpPr/>
      </dsp:nvSpPr>
      <dsp:spPr>
        <a:xfrm>
          <a:off x="3634264" y="1152128"/>
          <a:ext cx="222952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查詢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取出資料、寫入資料</a:t>
          </a:r>
          <a:endParaRPr lang="zh-TW" altLang="en-US" sz="1300" kern="1200" dirty="0"/>
        </a:p>
      </dsp:txBody>
      <dsp:txXfrm>
        <a:off x="3634264" y="1152128"/>
        <a:ext cx="2229524" cy="742950"/>
      </dsp:txXfrm>
    </dsp:sp>
    <dsp:sp modelId="{EA89D736-74F7-4437-B0FD-49DFD0A52F46}">
      <dsp:nvSpPr>
        <dsp:cNvPr id="0" name=""/>
        <dsp:cNvSpPr/>
      </dsp:nvSpPr>
      <dsp:spPr>
        <a:xfrm rot="5400000">
          <a:off x="3613395" y="2953437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20650891"/>
            <a:satOff val="-12097"/>
            <a:lumOff val="13727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5DCE25-6B48-4C11-A2B0-46B1096E7125}">
      <dsp:nvSpPr>
        <dsp:cNvPr id="0" name=""/>
        <dsp:cNvSpPr/>
      </dsp:nvSpPr>
      <dsp:spPr>
        <a:xfrm>
          <a:off x="3406717" y="2088683"/>
          <a:ext cx="1313224" cy="919214"/>
        </a:xfrm>
        <a:prstGeom prst="roundRect">
          <a:avLst>
            <a:gd name="adj" fmla="val 1667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13615356"/>
                <a:satOff val="-15991"/>
                <a:lumOff val="6144"/>
                <a:alphaOff val="0"/>
                <a:tint val="30000"/>
                <a:satMod val="300000"/>
              </a:schemeClr>
              <a:schemeClr val="accent4">
                <a:hueOff val="13615356"/>
                <a:satOff val="-15991"/>
                <a:lumOff val="6144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自由發揮</a:t>
          </a:r>
          <a:endParaRPr lang="zh-TW" altLang="en-US" sz="2000" kern="1200" dirty="0"/>
        </a:p>
      </dsp:txBody>
      <dsp:txXfrm>
        <a:off x="3451597" y="2133563"/>
        <a:ext cx="1223464" cy="829454"/>
      </dsp:txXfrm>
    </dsp:sp>
    <dsp:sp modelId="{3CC28B4F-A3BA-49B1-8959-BF83AC3A4C2E}">
      <dsp:nvSpPr>
        <dsp:cNvPr id="0" name=""/>
        <dsp:cNvSpPr/>
      </dsp:nvSpPr>
      <dsp:spPr>
        <a:xfrm>
          <a:off x="4791041" y="2160236"/>
          <a:ext cx="1565337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畫面或流程設計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交由控制項來呈現</a:t>
          </a:r>
          <a:endParaRPr lang="zh-TW" altLang="en-US" sz="1300" kern="1200" dirty="0"/>
        </a:p>
      </dsp:txBody>
      <dsp:txXfrm>
        <a:off x="4791041" y="2160236"/>
        <a:ext cx="1565337" cy="742950"/>
      </dsp:txXfrm>
    </dsp:sp>
    <dsp:sp modelId="{84501977-A693-418B-95E5-1269CB69875C}">
      <dsp:nvSpPr>
        <dsp:cNvPr id="0" name=""/>
        <dsp:cNvSpPr/>
      </dsp:nvSpPr>
      <dsp:spPr>
        <a:xfrm>
          <a:off x="4572548" y="3121264"/>
          <a:ext cx="1313224" cy="919214"/>
        </a:xfrm>
        <a:prstGeom prst="roundRect">
          <a:avLst>
            <a:gd name="adj" fmla="val 1667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20423033"/>
                <a:satOff val="-23986"/>
                <a:lumOff val="9216"/>
                <a:alphaOff val="0"/>
                <a:tint val="30000"/>
                <a:satMod val="300000"/>
              </a:schemeClr>
              <a:schemeClr val="accent4">
                <a:hueOff val="20423033"/>
                <a:satOff val="-23986"/>
                <a:lumOff val="9216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關閉資源</a:t>
          </a:r>
          <a:endParaRPr lang="zh-TW" altLang="en-US" sz="2000" kern="1200" dirty="0"/>
        </a:p>
      </dsp:txBody>
      <dsp:txXfrm>
        <a:off x="4617428" y="3166144"/>
        <a:ext cx="1223464" cy="829454"/>
      </dsp:txXfrm>
    </dsp:sp>
    <dsp:sp modelId="{57453956-E4E0-49A6-A43E-94E77B473FE5}">
      <dsp:nvSpPr>
        <dsp:cNvPr id="0" name=""/>
        <dsp:cNvSpPr/>
      </dsp:nvSpPr>
      <dsp:spPr>
        <a:xfrm>
          <a:off x="5948195" y="3240359"/>
          <a:ext cx="2117116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700" kern="1200" dirty="0" smtClean="0"/>
            <a:t>釋放資源</a:t>
          </a:r>
          <a:endParaRPr lang="zh-TW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700" kern="1200" dirty="0" smtClean="0"/>
            <a:t>關閉資料庫連線</a:t>
          </a:r>
          <a:endParaRPr lang="zh-TW" altLang="en-US" sz="1700" kern="1200" dirty="0"/>
        </a:p>
      </dsp:txBody>
      <dsp:txXfrm>
        <a:off x="5948195" y="3240359"/>
        <a:ext cx="2117116" cy="742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9B644-48AD-42A5-AE66-AB7FB04B75B3}">
      <dsp:nvSpPr>
        <dsp:cNvPr id="0" name=""/>
        <dsp:cNvSpPr/>
      </dsp:nvSpPr>
      <dsp:spPr>
        <a:xfrm>
          <a:off x="1307" y="1419764"/>
          <a:ext cx="1732470" cy="17324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/>
            <a:t>控制項</a:t>
          </a:r>
          <a:endParaRPr lang="zh-TW" altLang="en-US" sz="3700" kern="1200" dirty="0"/>
        </a:p>
      </dsp:txBody>
      <dsp:txXfrm>
        <a:off x="255021" y="1673478"/>
        <a:ext cx="1225042" cy="1225042"/>
      </dsp:txXfrm>
    </dsp:sp>
    <dsp:sp modelId="{79DED812-0B3F-452F-811C-3226B9D2B3EC}">
      <dsp:nvSpPr>
        <dsp:cNvPr id="0" name=""/>
        <dsp:cNvSpPr/>
      </dsp:nvSpPr>
      <dsp:spPr>
        <a:xfrm>
          <a:off x="1874454" y="1783583"/>
          <a:ext cx="1004833" cy="1004833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2007645" y="2167831"/>
        <a:ext cx="738451" cy="236337"/>
      </dsp:txXfrm>
    </dsp:sp>
    <dsp:sp modelId="{1D773F12-F651-4E21-AC0F-9B597F1B4154}">
      <dsp:nvSpPr>
        <dsp:cNvPr id="0" name=""/>
        <dsp:cNvSpPr/>
      </dsp:nvSpPr>
      <dsp:spPr>
        <a:xfrm>
          <a:off x="3019964" y="1419764"/>
          <a:ext cx="1732470" cy="1732470"/>
        </a:xfrm>
        <a:prstGeom prst="ellipse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/>
            <a:t>資料來源</a:t>
          </a:r>
          <a:endParaRPr lang="zh-TW" altLang="en-US" sz="3700" kern="1200" dirty="0"/>
        </a:p>
      </dsp:txBody>
      <dsp:txXfrm>
        <a:off x="3273678" y="1673478"/>
        <a:ext cx="1225042" cy="1225042"/>
      </dsp:txXfrm>
    </dsp:sp>
    <dsp:sp modelId="{3F08FE6E-8BDF-4A12-A8D2-E3D9231D8147}">
      <dsp:nvSpPr>
        <dsp:cNvPr id="0" name=""/>
        <dsp:cNvSpPr/>
      </dsp:nvSpPr>
      <dsp:spPr>
        <a:xfrm>
          <a:off x="4893112" y="1783583"/>
          <a:ext cx="1004833" cy="1004833"/>
        </a:xfrm>
        <a:prstGeom prst="mathEqual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0" kern="1200"/>
        </a:p>
      </dsp:txBody>
      <dsp:txXfrm>
        <a:off x="5026303" y="1990579"/>
        <a:ext cx="738451" cy="590841"/>
      </dsp:txXfrm>
    </dsp:sp>
    <dsp:sp modelId="{9E6A401A-3F80-43BA-A2AA-D5B5173FEF21}">
      <dsp:nvSpPr>
        <dsp:cNvPr id="0" name=""/>
        <dsp:cNvSpPr/>
      </dsp:nvSpPr>
      <dsp:spPr>
        <a:xfrm>
          <a:off x="6038621" y="1419764"/>
          <a:ext cx="1732470" cy="1732470"/>
        </a:xfrm>
        <a:prstGeom prst="ellipse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kern="1200" dirty="0" smtClean="0"/>
            <a:t>資料繫結</a:t>
          </a:r>
          <a:endParaRPr lang="zh-TW" altLang="en-US" sz="3700" kern="1200" dirty="0"/>
        </a:p>
      </dsp:txBody>
      <dsp:txXfrm>
        <a:off x="6292335" y="1673478"/>
        <a:ext cx="1225042" cy="1225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387EE-C10D-4C89-8EDC-E7967F469212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7FB-069B-432D-A2A3-70C8263B3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01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E458-5321-437F-BC28-B3E907F4BA34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AEF-8135-4543-A104-23AC9FF9DBD5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E21A-4ED3-48FC-BD2D-0AF35DF1778E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C343-48B2-4B7F-8598-93645D556654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29FF-D017-4A00-905E-F8663BB6F209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54E-A3CC-492C-A14A-D9BD67980782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56E3-3F97-4305-976D-1578B4D68306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4F8D-18A1-47A1-B493-22B0713AC41C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7510-9930-44A6-A7F3-BE6DD92E55E9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0E5B-1586-4618-8E91-3EA26BFF344E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C12E-CB87-4D40-85C4-DC92AB840AE4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91F60CC-695F-47AE-80DB-37DCC8593F5B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mis2000lab/2014/07/23/146048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EHy-oTvd3s" TargetMode="Externa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tmp"/><Relationship Id="rId4" Type="http://schemas.openxmlformats.org/officeDocument/2006/relationships/image" Target="../media/image48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資料庫控制項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01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DetailView</a:t>
            </a:r>
            <a:r>
              <a:rPr lang="zh-TW" altLang="en-US" dirty="0" smtClean="0"/>
              <a:t>控制項</a:t>
            </a:r>
            <a:r>
              <a:rPr lang="en-US" altLang="zh-TW" sz="2200" dirty="0" smtClean="0"/>
              <a:t>-</a:t>
            </a:r>
            <a:r>
              <a:rPr lang="zh-TW" altLang="en-US" sz="2200" dirty="0"/>
              <a:t>資料新增、修改與</a:t>
            </a:r>
            <a:r>
              <a:rPr lang="zh-TW" altLang="en-US" sz="2200" dirty="0" smtClean="0"/>
              <a:t>展示</a:t>
            </a:r>
            <a:endParaRPr lang="zh-TW" altLang="en-US" sz="22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FormView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zh-TW" dirty="0" err="1"/>
              <a:t>DetailView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樣板</a:t>
            </a:r>
            <a:r>
              <a:rPr lang="en-US" altLang="zh-TW" dirty="0" smtClean="0"/>
              <a:t>(Template)</a:t>
            </a:r>
            <a:r>
              <a:rPr lang="zh-TW" altLang="en-US" dirty="0" smtClean="0"/>
              <a:t>為主</a:t>
            </a:r>
            <a:endParaRPr lang="en-US" altLang="zh-TW" dirty="0" smtClean="0"/>
          </a:p>
          <a:p>
            <a:r>
              <a:rPr lang="zh-TW" altLang="en-US" dirty="0"/>
              <a:t>畫面上設計</a:t>
            </a:r>
            <a:r>
              <a:rPr lang="zh-TW" altLang="en-US" dirty="0" smtClean="0"/>
              <a:t>的彈性較高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r>
              <a:rPr lang="zh-TW" altLang="en-US" dirty="0" smtClean="0"/>
              <a:t>畫面已經事先設計好了，直接拿來用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89040"/>
            <a:ext cx="2705984" cy="2448272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620539"/>
            <a:ext cx="2664296" cy="2588173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CD6E-06BA-408C-9C5B-F2A4FD2E5017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82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DetailView</a:t>
            </a:r>
            <a:r>
              <a:rPr lang="zh-TW" altLang="en-US" dirty="0"/>
              <a:t>控制項</a:t>
            </a:r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5" y="1628800"/>
            <a:ext cx="3791479" cy="1724266"/>
          </a:xfr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284984"/>
            <a:ext cx="4944165" cy="322942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436096" y="14496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智慧標籤</a:t>
            </a:r>
            <a:endParaRPr lang="zh-TW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直線單箭頭接點 12"/>
          <p:cNvCxnSpPr>
            <a:stCxn id="11" idx="2"/>
          </p:cNvCxnSpPr>
          <p:nvPr/>
        </p:nvCxnSpPr>
        <p:spPr>
          <a:xfrm flipH="1">
            <a:off x="5436096" y="2095981"/>
            <a:ext cx="1015663" cy="14050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1" idx="1"/>
          </p:cNvCxnSpPr>
          <p:nvPr/>
        </p:nvCxnSpPr>
        <p:spPr>
          <a:xfrm flipH="1">
            <a:off x="1547665" y="1772816"/>
            <a:ext cx="3888431" cy="14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1403648" y="1772815"/>
            <a:ext cx="288032" cy="2160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5257191" y="3416558"/>
            <a:ext cx="288032" cy="2160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758361" y="27969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按右鍵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2002-F050-4A2F-A8EC-1BC8D2F00BF4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4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DetailView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連結資料庫或其他資料來源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3724795" cy="160042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822036" y="3241442"/>
            <a:ext cx="1656184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資料來源組態精靈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87" y="2141241"/>
            <a:ext cx="4700681" cy="3456384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6" y="4077071"/>
            <a:ext cx="4907462" cy="2466667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3851920" y="334945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向右箭號 9"/>
          <p:cNvSpPr/>
          <p:nvPr/>
        </p:nvSpPr>
        <p:spPr>
          <a:xfrm rot="7641684">
            <a:off x="3538619" y="3716674"/>
            <a:ext cx="2232248" cy="1584176"/>
          </a:xfrm>
          <a:prstGeom prst="rightArrow">
            <a:avLst/>
          </a:prstGeom>
          <a:solidFill>
            <a:srgbClr val="7F0DDD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473460" y="5094380"/>
            <a:ext cx="4890628" cy="12149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933D-6C59-4458-B035-9A85C9CE83A2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8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DetailView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連結資料庫或其他資料</a:t>
            </a:r>
            <a:r>
              <a:rPr lang="zh-TW" altLang="en-US" dirty="0" smtClean="0"/>
              <a:t>來源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16832"/>
            <a:ext cx="6408712" cy="465854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936603" y="3154592"/>
            <a:ext cx="642156" cy="607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619672" y="4725144"/>
            <a:ext cx="1512168" cy="607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7B-20D5-4848-8B4D-AF493D5ED5DD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063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DetailView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連結資料庫或其他資料</a:t>
            </a:r>
            <a:r>
              <a:rPr lang="zh-TW" altLang="en-US" dirty="0" smtClean="0"/>
              <a:t>來源</a:t>
            </a:r>
            <a:endParaRPr lang="en-US" altLang="zh-TW" dirty="0" smtClean="0"/>
          </a:p>
          <a:p>
            <a:r>
              <a:rPr lang="zh-TW" altLang="en-US" dirty="0"/>
              <a:t>已有設定的連線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08920"/>
            <a:ext cx="7182853" cy="2391109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71600" y="4005064"/>
            <a:ext cx="5616624" cy="607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61BF-9B6B-4E62-BEC4-447B8B39B0F6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33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DetailView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連結資料庫或其他資料來源</a:t>
            </a:r>
            <a:endParaRPr lang="en-US" altLang="zh-TW" dirty="0"/>
          </a:p>
          <a:p>
            <a:r>
              <a:rPr lang="zh-TW" altLang="en-US" dirty="0" smtClean="0"/>
              <a:t>新增連接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32" y="1988454"/>
            <a:ext cx="5962054" cy="165657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722840" y="3044619"/>
            <a:ext cx="1083703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加入連接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3438318" cy="3903368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9873638">
            <a:off x="4410601" y="3215587"/>
            <a:ext cx="3341307" cy="897553"/>
          </a:xfrm>
          <a:prstGeom prst="rightArrow">
            <a:avLst/>
          </a:prstGeom>
          <a:solidFill>
            <a:srgbClr val="7F0DDD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C1-780D-44AC-8498-ED0B2BB0D983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08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772400" cy="1143000"/>
          </a:xfrm>
        </p:spPr>
        <p:txBody>
          <a:bodyPr/>
          <a:lstStyle/>
          <a:p>
            <a:r>
              <a:rPr lang="en-US" altLang="zh-TW" dirty="0" err="1"/>
              <a:t>DetailView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設定資料來源</a:t>
            </a:r>
            <a:endParaRPr lang="en-US" altLang="zh-TW" dirty="0" smtClean="0"/>
          </a:p>
          <a:p>
            <a:r>
              <a:rPr lang="zh-TW" altLang="en-US" dirty="0" smtClean="0"/>
              <a:t>設定伺服器名稱</a:t>
            </a:r>
            <a:endParaRPr lang="en-US" altLang="zh-TW" dirty="0" smtClean="0"/>
          </a:p>
          <a:p>
            <a:r>
              <a:rPr lang="zh-TW" altLang="en-US" dirty="0"/>
              <a:t>登入</a:t>
            </a:r>
            <a:r>
              <a:rPr lang="zh-TW" altLang="en-US" dirty="0" smtClean="0"/>
              <a:t>伺服器驗證</a:t>
            </a:r>
            <a:endParaRPr lang="en-US" altLang="zh-TW" dirty="0" smtClean="0"/>
          </a:p>
          <a:p>
            <a:r>
              <a:rPr lang="zh-TW" altLang="en-US" dirty="0"/>
              <a:t>設定</a:t>
            </a:r>
            <a:r>
              <a:rPr lang="zh-TW" altLang="en-US" dirty="0" smtClean="0"/>
              <a:t>連結</a:t>
            </a:r>
            <a:r>
              <a:rPr lang="zh-TW" altLang="en-US" dirty="0"/>
              <a:t>資料庫</a:t>
            </a:r>
          </a:p>
        </p:txBody>
      </p:sp>
      <p:pic>
        <p:nvPicPr>
          <p:cNvPr id="5" name="圖片 4" descr="加入連接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60" y="150935"/>
            <a:ext cx="4296375" cy="657316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38E9-3F0A-421E-A70D-5371EF618E40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85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772400" cy="1143000"/>
          </a:xfrm>
        </p:spPr>
        <p:txBody>
          <a:bodyPr/>
          <a:lstStyle/>
          <a:p>
            <a:r>
              <a:rPr lang="en-US" altLang="zh-TW" dirty="0" err="1"/>
              <a:t>DetailView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設定資料來源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pic>
        <p:nvPicPr>
          <p:cNvPr id="5" name="圖片 4" descr="加入連接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59" y="150935"/>
            <a:ext cx="4296375" cy="6573168"/>
          </a:xfrm>
          <a:prstGeom prst="rect">
            <a:avLst/>
          </a:prstGeom>
        </p:spPr>
      </p:pic>
      <p:pic>
        <p:nvPicPr>
          <p:cNvPr id="4" name="圖片 3" descr="變更資料來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37519"/>
            <a:ext cx="4934639" cy="3029373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419872" y="1412776"/>
            <a:ext cx="439248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4427984" y="1412776"/>
            <a:ext cx="3528392" cy="20247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1EE-ACF7-44CE-A53F-D2AC964EC204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852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772400" cy="1143000"/>
          </a:xfrm>
        </p:spPr>
        <p:txBody>
          <a:bodyPr/>
          <a:lstStyle/>
          <a:p>
            <a:r>
              <a:rPr lang="en-US" altLang="zh-TW" dirty="0" err="1"/>
              <a:t>DetailView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7992" y="1447800"/>
            <a:ext cx="7772400" cy="45720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設定伺服器名稱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本機</a:t>
            </a:r>
            <a:endParaRPr lang="en-US" altLang="zh-TW" dirty="0" smtClean="0"/>
          </a:p>
          <a:p>
            <a:pPr lvl="2"/>
            <a:r>
              <a:rPr lang="zh-TW" altLang="en-US" dirty="0"/>
              <a:t>單一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正式版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輸入</a:t>
            </a:r>
            <a:r>
              <a:rPr lang="zh-TW" altLang="en-US" dirty="0" smtClean="0">
                <a:latin typeface="標楷體"/>
                <a:ea typeface="標楷體"/>
              </a:rPr>
              <a:t>「</a:t>
            </a:r>
            <a:r>
              <a:rPr lang="en-US" altLang="zh-TW" dirty="0" smtClean="0">
                <a:latin typeface="標楷體"/>
                <a:ea typeface="標楷體"/>
              </a:rPr>
              <a:t>.</a:t>
            </a:r>
            <a:r>
              <a:rPr lang="zh-TW" altLang="en-US" dirty="0" smtClean="0">
                <a:latin typeface="標楷體"/>
                <a:ea typeface="標楷體"/>
              </a:rPr>
              <a:t>」</a:t>
            </a:r>
            <a:endParaRPr lang="en-US" altLang="zh-TW" dirty="0" smtClean="0">
              <a:latin typeface="標楷體"/>
              <a:ea typeface="標楷體"/>
            </a:endParaRPr>
          </a:p>
          <a:p>
            <a:pPr lvl="2"/>
            <a:r>
              <a:rPr lang="zh-TW" altLang="en-US" dirty="0"/>
              <a:t>單一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Express</a:t>
            </a:r>
            <a:r>
              <a:rPr lang="zh-TW" altLang="en-US" dirty="0" smtClean="0"/>
              <a:t>版</a:t>
            </a:r>
            <a:endParaRPr lang="en-US" altLang="zh-TW" dirty="0" smtClean="0">
              <a:latin typeface="標楷體"/>
              <a:ea typeface="標楷體"/>
            </a:endParaRPr>
          </a:p>
          <a:p>
            <a:pPr lvl="3"/>
            <a:r>
              <a:rPr lang="zh-TW" altLang="en-US" dirty="0"/>
              <a:t>輸入</a:t>
            </a:r>
            <a:r>
              <a:rPr lang="zh-TW" altLang="en-US" dirty="0">
                <a:latin typeface="標楷體"/>
                <a:ea typeface="標楷體"/>
              </a:rPr>
              <a:t>「</a:t>
            </a:r>
            <a:r>
              <a:rPr lang="en-US" altLang="zh-TW" dirty="0" smtClean="0">
                <a:latin typeface="標楷體"/>
                <a:ea typeface="標楷體"/>
              </a:rPr>
              <a:t>.\</a:t>
            </a:r>
            <a:r>
              <a:rPr lang="en-US" altLang="zh-TW" dirty="0" err="1" smtClean="0">
                <a:latin typeface="標楷體"/>
                <a:ea typeface="標楷體"/>
              </a:rPr>
              <a:t>SQLExpress</a:t>
            </a:r>
            <a:r>
              <a:rPr lang="zh-TW" altLang="en-US" dirty="0" smtClean="0">
                <a:latin typeface="標楷體"/>
                <a:ea typeface="標楷體"/>
              </a:rPr>
              <a:t>」</a:t>
            </a:r>
            <a:endParaRPr lang="en-US" altLang="zh-TW" dirty="0" smtClean="0"/>
          </a:p>
          <a:p>
            <a:pPr lvl="2"/>
            <a:r>
              <a:rPr lang="zh-TW" altLang="en-US" dirty="0"/>
              <a:t>多</a:t>
            </a:r>
            <a:r>
              <a:rPr lang="zh-TW" altLang="en-US" dirty="0" smtClean="0"/>
              <a:t>套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</a:p>
          <a:p>
            <a:pPr lvl="3"/>
            <a:r>
              <a:rPr lang="zh-TW" altLang="en-US" dirty="0" smtClean="0"/>
              <a:t>輸入</a:t>
            </a:r>
            <a:r>
              <a:rPr lang="zh-TW" altLang="en-US" dirty="0">
                <a:latin typeface="標楷體"/>
                <a:ea typeface="標楷體"/>
              </a:rPr>
              <a:t>「</a:t>
            </a:r>
            <a:r>
              <a:rPr lang="en-US" altLang="zh-TW" dirty="0" smtClean="0">
                <a:latin typeface="標楷體"/>
                <a:ea typeface="標楷體"/>
              </a:rPr>
              <a:t>.\SQL</a:t>
            </a:r>
            <a:r>
              <a:rPr lang="zh-TW" altLang="en-US" dirty="0" smtClean="0">
                <a:latin typeface="標楷體"/>
                <a:ea typeface="標楷體"/>
              </a:rPr>
              <a:t> 專屬名稱」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5" name="圖片 4" descr="加入連接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60" y="150935"/>
            <a:ext cx="4296375" cy="6573168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373216"/>
            <a:ext cx="3286584" cy="92405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23528" y="500388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</a:t>
            </a:r>
            <a:r>
              <a:rPr lang="zh-TW" altLang="en-US" dirty="0" smtClean="0">
                <a:solidFill>
                  <a:srgbClr val="FF0000"/>
                </a:solidFill>
              </a:rPr>
              <a:t>機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服務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614005" y="5767338"/>
            <a:ext cx="1042244" cy="16537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7646-FE45-434A-BAC4-5E6567EB4BB1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815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772400" cy="1143000"/>
          </a:xfrm>
        </p:spPr>
        <p:txBody>
          <a:bodyPr/>
          <a:lstStyle/>
          <a:p>
            <a:r>
              <a:rPr lang="en-US" altLang="zh-TW" dirty="0" err="1"/>
              <a:t>DetailView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登入伺服器驗證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Windows</a:t>
            </a:r>
            <a:r>
              <a:rPr lang="zh-TW" altLang="en-US" dirty="0" smtClean="0"/>
              <a:t>驗證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驗證</a:t>
            </a:r>
            <a:endParaRPr lang="en-US" altLang="zh-TW" dirty="0" smtClean="0"/>
          </a:p>
        </p:txBody>
      </p:sp>
      <p:pic>
        <p:nvPicPr>
          <p:cNvPr id="5" name="圖片 4" descr="加入連接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60" y="150935"/>
            <a:ext cx="4296375" cy="657316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7F27-8D08-41D1-AE32-96DB856DDFE9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18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會計</a:t>
            </a:r>
            <a:r>
              <a:rPr lang="zh-TW" altLang="en-US" dirty="0" smtClean="0"/>
              <a:t>軟體、進銷存系統、會員管理、電子購物網站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SQL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.</a:t>
            </a:r>
            <a:r>
              <a:rPr lang="en-US" altLang="zh-TW" dirty="0" smtClean="0"/>
              <a:t>NET</a:t>
            </a:r>
            <a:r>
              <a:rPr lang="zh-TW" altLang="en-US" dirty="0" smtClean="0"/>
              <a:t>的技術可以協助連結資料庫並執行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ADO.NET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技術中最重要的核心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4277-AB7C-42D7-82D1-BB5238EDCF2B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70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772400" cy="1143000"/>
          </a:xfrm>
        </p:spPr>
        <p:txBody>
          <a:bodyPr/>
          <a:lstStyle/>
          <a:p>
            <a:r>
              <a:rPr lang="en-US" altLang="zh-TW" dirty="0" err="1"/>
              <a:t>DetailView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772400" cy="4572000"/>
          </a:xfrm>
        </p:spPr>
        <p:txBody>
          <a:bodyPr/>
          <a:lstStyle/>
          <a:p>
            <a:r>
              <a:rPr lang="zh-TW" altLang="en-US" dirty="0" smtClean="0"/>
              <a:t>設定連結資料庫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顯示資料來源伺服器中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所有的資料庫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" y="3446580"/>
            <a:ext cx="4305901" cy="3096057"/>
          </a:xfrm>
          <a:prstGeom prst="rect">
            <a:avLst/>
          </a:prstGeom>
        </p:spPr>
      </p:pic>
      <p:pic>
        <p:nvPicPr>
          <p:cNvPr id="6" name="圖片 5" descr="加入連接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60" y="150935"/>
            <a:ext cx="4296375" cy="6573168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 flipV="1">
            <a:off x="4211960" y="4293096"/>
            <a:ext cx="4176464" cy="14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D64F-3DC7-48C9-95D3-73ABBBD102C3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716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DetailView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連結字串</a:t>
            </a:r>
            <a:endParaRPr lang="zh-TW" altLang="en-US" dirty="0"/>
          </a:p>
        </p:txBody>
      </p:sp>
      <p:pic>
        <p:nvPicPr>
          <p:cNvPr id="4" name="圖片 3" descr="設定資料來源 - SqlDataSourc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46" y="1556792"/>
            <a:ext cx="6284010" cy="504056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2051720" y="1916832"/>
            <a:ext cx="1008112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AE8A-34F8-456D-8E1B-DCC1B9CB600A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88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DetailView</a:t>
            </a:r>
            <a:r>
              <a:rPr lang="zh-TW" altLang="en-US" dirty="0"/>
              <a:t>控制項</a:t>
            </a:r>
          </a:p>
        </p:txBody>
      </p:sp>
      <p:pic>
        <p:nvPicPr>
          <p:cNvPr id="4" name="內容版面配置區 3" descr="設定資料來源 - SqlDataSource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264696" cy="5025069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78D6-574F-4EA7-9020-984124AC1AA9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032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DetailView</a:t>
            </a:r>
            <a:r>
              <a:rPr lang="zh-TW" altLang="en-US" dirty="0"/>
              <a:t>控制項</a:t>
            </a:r>
          </a:p>
        </p:txBody>
      </p:sp>
      <p:pic>
        <p:nvPicPr>
          <p:cNvPr id="5" name="圖片 4" descr="設定資料來源 - SqlDataSourc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916833"/>
            <a:ext cx="4398806" cy="3528392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pic>
        <p:nvPicPr>
          <p:cNvPr id="6" name="圖片 5" descr="設定資料來源 - SqlDataSource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05" y="231541"/>
            <a:ext cx="3946704" cy="3165749"/>
          </a:xfrm>
          <a:prstGeom prst="rect">
            <a:avLst/>
          </a:prstGeom>
        </p:spPr>
      </p:pic>
      <p:pic>
        <p:nvPicPr>
          <p:cNvPr id="7" name="圖片 6" descr="設定資料來源 - SqlDataSource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28" y="3429000"/>
            <a:ext cx="4162728" cy="3339027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1719943" y="1916834"/>
            <a:ext cx="3500129" cy="902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4841405" y="5833730"/>
            <a:ext cx="1170755" cy="28803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655D-A7B5-45A7-BE0C-63B66C7DEED9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32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資料繫結</a:t>
            </a:r>
            <a:r>
              <a:rPr lang="en-US" altLang="zh-TW" dirty="0" smtClean="0"/>
              <a:t>(Data Binding)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73506221"/>
              </p:ext>
            </p:extLst>
          </p:nvPr>
        </p:nvGraphicFramePr>
        <p:xfrm>
          <a:off x="683568" y="126876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B302-D148-44D6-A3D6-A117FCFCD540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630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DetailView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01824" y="1412776"/>
            <a:ext cx="7772400" cy="4572000"/>
          </a:xfrm>
        </p:spPr>
        <p:txBody>
          <a:bodyPr/>
          <a:lstStyle/>
          <a:p>
            <a:r>
              <a:rPr lang="en-US" altLang="zh-TW" dirty="0" err="1" smtClean="0"/>
              <a:t>DetailView</a:t>
            </a:r>
            <a:r>
              <a:rPr lang="zh-TW" altLang="en-US" dirty="0" smtClean="0"/>
              <a:t>工作</a:t>
            </a:r>
            <a:endParaRPr lang="en-US" altLang="zh-TW" dirty="0" smtClean="0"/>
          </a:p>
          <a:p>
            <a:r>
              <a:rPr lang="zh-TW" altLang="en-US" dirty="0"/>
              <a:t>屬性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21665"/>
            <a:ext cx="3972480" cy="288647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362886" y="1841745"/>
            <a:ext cx="239761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52936"/>
            <a:ext cx="2952328" cy="3302784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 flipV="1">
            <a:off x="4355976" y="4365104"/>
            <a:ext cx="1368152" cy="139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796136" y="446847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設定主索引建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重要</a:t>
            </a:r>
            <a:r>
              <a:rPr lang="en-US" altLang="zh-TW" b="1" dirty="0" smtClean="0">
                <a:solidFill>
                  <a:srgbClr val="FF0000"/>
                </a:solidFill>
              </a:rPr>
              <a:t>!!)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907704" y="4627542"/>
            <a:ext cx="244827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91932" y="4551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00B050"/>
                </a:solidFill>
              </a:rPr>
              <a:t>資料繫結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4211960" y="4837802"/>
            <a:ext cx="1080120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209700" y="5022468"/>
            <a:ext cx="230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名稱</a:t>
            </a:r>
            <a:endParaRPr lang="zh-TW" altLang="en-US" dirty="0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B85-F3FF-4569-830A-C8EDDA9576CD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2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DetailView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8399"/>
            <a:ext cx="9144000" cy="2501201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232422" y="2979373"/>
            <a:ext cx="112335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355772" y="2979373"/>
            <a:ext cx="144847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588224" y="3861048"/>
            <a:ext cx="194421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659D-A1A8-4EE0-AC91-01078A34438C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1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如何連上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資料庫</a:t>
            </a:r>
            <a:r>
              <a:rPr lang="en-US" altLang="zh-TW" dirty="0" smtClean="0"/>
              <a:t>--</a:t>
            </a:r>
            <a:r>
              <a:rPr lang="en-US" altLang="zh-TW" sz="2200" dirty="0" smtClean="0"/>
              <a:t>MIS2000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Lab.</a:t>
            </a:r>
            <a:endParaRPr lang="zh-TW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dotblogs.com.tw/mis2000lab/2014/07/23/146048</a:t>
            </a:r>
            <a:endParaRPr lang="en-US" altLang="zh-TW" dirty="0" smtClean="0"/>
          </a:p>
          <a:p>
            <a:r>
              <a:rPr lang="zh-TW" altLang="en-US" dirty="0"/>
              <a:t>影片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oEHy-oTvd3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51720" y="2582349"/>
            <a:ext cx="6656739" cy="3744416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BE62-3081-41BE-A25C-90FD91022D61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7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，</a:t>
            </a:r>
            <a:r>
              <a:rPr lang="zh-TW" altLang="en-US" dirty="0"/>
              <a:t>第一個連結資料庫的程式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7987-DF16-4DE1-8C88-BA1D5C22AF1A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84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畫面美化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TW" altLang="en-US" dirty="0" smtClean="0"/>
              <a:t>自動格式化</a:t>
            </a:r>
            <a:endParaRPr lang="zh-TW" altLang="en-US" dirty="0"/>
          </a:p>
        </p:txBody>
      </p:sp>
      <p:pic>
        <p:nvPicPr>
          <p:cNvPr id="12" name="內容版面配置區 11" descr="畫面剪輯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76" y="2819208"/>
            <a:ext cx="3200847" cy="2743583"/>
          </a:xfrm>
        </p:spPr>
      </p:pic>
      <p:pic>
        <p:nvPicPr>
          <p:cNvPr id="15" name="內容版面配置區 14" descr="畫面剪輯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04864"/>
            <a:ext cx="2572109" cy="2238688"/>
          </a:xfrm>
        </p:spPr>
      </p:pic>
      <p:pic>
        <p:nvPicPr>
          <p:cNvPr id="16" name="圖片 15" descr="自動格式設定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789040"/>
            <a:ext cx="3737966" cy="2880512"/>
          </a:xfrm>
          <a:prstGeom prst="rect">
            <a:avLst/>
          </a:prstGeom>
        </p:spPr>
      </p:pic>
      <p:sp>
        <p:nvSpPr>
          <p:cNvPr id="17" name="圓角矩形 16"/>
          <p:cNvSpPr/>
          <p:nvPr/>
        </p:nvSpPr>
        <p:spPr>
          <a:xfrm>
            <a:off x="4795719" y="2466933"/>
            <a:ext cx="112335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652120" y="2819400"/>
            <a:ext cx="266949" cy="1185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9C4D-338C-464A-8EB0-659D9AD4A0B7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8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程式與資料庫互動的四大步驟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ASP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ASP.NET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JSP</a:t>
            </a:r>
          </a:p>
          <a:p>
            <a:pPr lvl="1"/>
            <a:r>
              <a:rPr lang="zh-TW" altLang="en-US" dirty="0"/>
              <a:t>道理都一樣</a:t>
            </a: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690051902"/>
              </p:ext>
            </p:extLst>
          </p:nvPr>
        </p:nvGraphicFramePr>
        <p:xfrm>
          <a:off x="395536" y="2492896"/>
          <a:ext cx="84969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ED69-17EE-4EA6-BFD7-B61AB48AFAA7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875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編輯欄位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自訂標題、修改欄位細節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1695687" cy="3458058"/>
          </a:xfrm>
          <a:prstGeom prst="rect">
            <a:avLst/>
          </a:prstGeom>
        </p:spPr>
      </p:pic>
      <p:pic>
        <p:nvPicPr>
          <p:cNvPr id="9" name="內容版面配置區 1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52" y="1988840"/>
            <a:ext cx="2572109" cy="2238688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2369356" y="3187892"/>
            <a:ext cx="112335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225757" y="3540359"/>
            <a:ext cx="410139" cy="3206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51" y="3182077"/>
            <a:ext cx="5326861" cy="3402584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3741538" y="3631745"/>
            <a:ext cx="1123350" cy="1223283"/>
          </a:xfrm>
          <a:prstGeom prst="roundRect">
            <a:avLst>
              <a:gd name="adj" fmla="val 600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6284180" y="4365104"/>
            <a:ext cx="2320267" cy="216794"/>
          </a:xfrm>
          <a:prstGeom prst="roundRect">
            <a:avLst>
              <a:gd name="adj" fmla="val 600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499992" y="3933056"/>
            <a:ext cx="1784188" cy="540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084-4DD9-41E8-A175-4CF2FC27D13A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020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編輯欄位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/>
                <a:ea typeface="標楷體"/>
              </a:rPr>
              <a:t>「</a:t>
            </a:r>
            <a:r>
              <a:rPr lang="en-US" altLang="zh-TW" dirty="0" err="1" smtClean="0"/>
              <a:t>test_time</a:t>
            </a:r>
            <a:r>
              <a:rPr lang="zh-TW" altLang="en-US" dirty="0" smtClean="0">
                <a:latin typeface="標楷體"/>
                <a:ea typeface="標楷體"/>
              </a:rPr>
              <a:t>」</a:t>
            </a:r>
            <a:r>
              <a:rPr lang="zh-TW" altLang="en-US" dirty="0" smtClean="0"/>
              <a:t>改為</a:t>
            </a:r>
            <a:r>
              <a:rPr lang="zh-TW" altLang="en-US" dirty="0">
                <a:latin typeface="標楷體"/>
                <a:ea typeface="標楷體"/>
              </a:rPr>
              <a:t>「</a:t>
            </a:r>
            <a:r>
              <a:rPr lang="zh-TW" altLang="en-US" dirty="0" smtClean="0"/>
              <a:t>日期</a:t>
            </a:r>
            <a:r>
              <a:rPr lang="zh-TW" altLang="en-US" dirty="0">
                <a:latin typeface="標楷體"/>
                <a:ea typeface="標楷體"/>
              </a:rPr>
              <a:t>」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1695687" cy="3458058"/>
          </a:xfrm>
          <a:prstGeom prst="rect">
            <a:avLst/>
          </a:prstGeom>
        </p:spPr>
      </p:pic>
      <p:pic>
        <p:nvPicPr>
          <p:cNvPr id="5" name="圖片 4" descr="欄位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91" y="2060848"/>
            <a:ext cx="4640734" cy="3573016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24" y="2060848"/>
            <a:ext cx="1962029" cy="331236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9813" y="2388231"/>
            <a:ext cx="112335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754702" y="2502970"/>
            <a:ext cx="112335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332958" y="3096681"/>
            <a:ext cx="131916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112272" y="4094651"/>
            <a:ext cx="131916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1403648" y="3356992"/>
            <a:ext cx="864096" cy="737659"/>
          </a:xfrm>
          <a:prstGeom prst="rightArrow">
            <a:avLst/>
          </a:prstGeom>
          <a:solidFill>
            <a:srgbClr val="D34817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221277" y="3348202"/>
            <a:ext cx="864096" cy="737659"/>
          </a:xfrm>
          <a:prstGeom prst="rightArrow">
            <a:avLst/>
          </a:prstGeom>
          <a:solidFill>
            <a:srgbClr val="D34817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112272" y="4941168"/>
            <a:ext cx="131916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163163" y="5384245"/>
            <a:ext cx="75380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注意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!!!!</a:t>
            </a:r>
          </a:p>
          <a:p>
            <a:r>
              <a:rPr lang="zh-TW" altLang="en-US" dirty="0" smtClean="0"/>
              <a:t>若要自己修改</a:t>
            </a:r>
            <a:r>
              <a:rPr lang="zh-TW" altLang="en-US" dirty="0"/>
              <a:t>表頭</a:t>
            </a:r>
            <a:r>
              <a:rPr lang="zh-TW" altLang="en-US" dirty="0" smtClean="0"/>
              <a:t>文字，此選項</a:t>
            </a:r>
            <a:r>
              <a:rPr lang="zh-TW" altLang="en-US" dirty="0" smtClean="0">
                <a:solidFill>
                  <a:srgbClr val="FF0000"/>
                </a:solidFill>
              </a:rPr>
              <a:t>請勿勾選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00B050"/>
                </a:solidFill>
              </a:rPr>
              <a:t>若勾</a:t>
            </a:r>
            <a:r>
              <a:rPr lang="zh-TW" altLang="en-US" dirty="0" smtClean="0">
                <a:solidFill>
                  <a:srgbClr val="00B050"/>
                </a:solidFill>
              </a:rPr>
              <a:t>選，會自動帶出資料表的每一個欄位名稱，當作表頭文字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en-US" altLang="zh-TW" dirty="0" err="1" smtClean="0">
                <a:solidFill>
                  <a:srgbClr val="00B050"/>
                </a:solidFill>
              </a:rPr>
              <a:t>HeaderText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CD17-48F5-44FF-9D65-32DF44834D7E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81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編輯欄位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5760" y="1340768"/>
            <a:ext cx="7772400" cy="4572000"/>
          </a:xfrm>
        </p:spPr>
        <p:txBody>
          <a:bodyPr/>
          <a:lstStyle/>
          <a:p>
            <a:r>
              <a:rPr lang="zh-TW" altLang="en-US" dirty="0" smtClean="0">
                <a:latin typeface="標楷體"/>
                <a:ea typeface="標楷體"/>
              </a:rPr>
              <a:t>固定「標題文字」的寬度</a:t>
            </a:r>
            <a:endParaRPr lang="en-US" altLang="zh-TW" dirty="0" smtClean="0">
              <a:latin typeface="標楷體"/>
              <a:ea typeface="標楷體"/>
            </a:endParaRPr>
          </a:p>
          <a:p>
            <a:pPr lvl="1"/>
            <a:r>
              <a:rPr lang="zh-TW" altLang="en-US" dirty="0">
                <a:latin typeface="標楷體"/>
                <a:ea typeface="標楷體"/>
              </a:rPr>
              <a:t>只要固定</a:t>
            </a:r>
            <a:r>
              <a:rPr lang="zh-TW" altLang="en-US" dirty="0" smtClean="0">
                <a:solidFill>
                  <a:srgbClr val="FF0000"/>
                </a:solidFill>
                <a:latin typeface="標楷體"/>
                <a:ea typeface="標楷體"/>
              </a:rPr>
              <a:t>一個</a:t>
            </a:r>
            <a:r>
              <a:rPr lang="zh-TW" altLang="en-US" dirty="0" smtClean="0">
                <a:latin typeface="標楷體"/>
                <a:ea typeface="標楷體"/>
              </a:rPr>
              <a:t>欄位寬度，</a:t>
            </a:r>
            <a:r>
              <a:rPr lang="en-US" altLang="zh-TW" dirty="0" smtClean="0">
                <a:latin typeface="標楷體"/>
                <a:ea typeface="標楷體"/>
              </a:rPr>
              <a:t/>
            </a:r>
            <a:br>
              <a:rPr lang="en-US" altLang="zh-TW" dirty="0" smtClean="0">
                <a:latin typeface="標楷體"/>
                <a:ea typeface="標楷體"/>
              </a:rPr>
            </a:br>
            <a:r>
              <a:rPr lang="zh-TW" altLang="en-US" dirty="0" smtClean="0">
                <a:latin typeface="標楷體"/>
                <a:ea typeface="標楷體"/>
              </a:rPr>
              <a:t>整個</a:t>
            </a:r>
            <a:r>
              <a:rPr lang="en-US" altLang="zh-TW" dirty="0" err="1" smtClean="0">
                <a:latin typeface="標楷體"/>
                <a:ea typeface="標楷體"/>
              </a:rPr>
              <a:t>DetailsView</a:t>
            </a:r>
            <a:r>
              <a:rPr lang="zh-TW" altLang="en-US" dirty="0" smtClean="0">
                <a:latin typeface="標楷體"/>
                <a:ea typeface="標楷體"/>
              </a:rPr>
              <a:t>的欄位</a:t>
            </a:r>
            <a:r>
              <a:rPr lang="en-US" altLang="zh-TW" dirty="0" smtClean="0">
                <a:latin typeface="標楷體"/>
                <a:ea typeface="標楷體"/>
              </a:rPr>
              <a:t/>
            </a:r>
            <a:br>
              <a:rPr lang="en-US" altLang="zh-TW" dirty="0" smtClean="0">
                <a:latin typeface="標楷體"/>
                <a:ea typeface="標楷體"/>
              </a:rPr>
            </a:br>
            <a:r>
              <a:rPr lang="zh-TW" altLang="en-US" dirty="0" smtClean="0">
                <a:latin typeface="標楷體"/>
                <a:ea typeface="標楷體"/>
              </a:rPr>
              <a:t>都會是相同寬度</a:t>
            </a:r>
            <a:endParaRPr lang="zh-TW" altLang="en-US" dirty="0"/>
          </a:p>
        </p:txBody>
      </p:sp>
      <p:pic>
        <p:nvPicPr>
          <p:cNvPr id="4" name="圖片 3" descr="DetailsView 工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60914"/>
            <a:ext cx="2353004" cy="213389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09927" y="4080520"/>
            <a:ext cx="112335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欄位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32656"/>
            <a:ext cx="4731017" cy="628193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372200" y="3139872"/>
            <a:ext cx="2429080" cy="2305351"/>
          </a:xfrm>
          <a:prstGeom prst="roundRect">
            <a:avLst>
              <a:gd name="adj" fmla="val 580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588224" y="4995597"/>
            <a:ext cx="2051383" cy="216024"/>
          </a:xfrm>
          <a:prstGeom prst="roundRect">
            <a:avLst>
              <a:gd name="adj" fmla="val 5807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2637858" y="3826429"/>
            <a:ext cx="1718118" cy="737659"/>
          </a:xfrm>
          <a:prstGeom prst="rightArrow">
            <a:avLst/>
          </a:prstGeom>
          <a:solidFill>
            <a:srgbClr val="D34817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860-BC52-4522-A35F-479B455819E9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39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分頁</a:t>
            </a:r>
            <a:r>
              <a:rPr lang="zh-TW" altLang="en-US" dirty="0" smtClean="0"/>
              <a:t>功能，</a:t>
            </a:r>
            <a:r>
              <a:rPr lang="en-US" altLang="zh-TW" dirty="0" err="1" smtClean="0"/>
              <a:t>AllowPaging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若資料量太大，可以啟用分頁功能</a:t>
            </a:r>
            <a:endParaRPr lang="en-US" altLang="zh-TW" dirty="0" smtClean="0"/>
          </a:p>
          <a:p>
            <a:r>
              <a:rPr lang="zh-TW" altLang="en-US" dirty="0"/>
              <a:t>可以每</a:t>
            </a:r>
            <a:r>
              <a:rPr lang="zh-TW" altLang="en-US" dirty="0" smtClean="0"/>
              <a:t>頁展示一筆紀錄</a:t>
            </a:r>
            <a:endParaRPr lang="en-US" altLang="zh-TW" dirty="0" smtClean="0"/>
          </a:p>
          <a:p>
            <a:r>
              <a:rPr lang="zh-TW" altLang="en-US" dirty="0" smtClean="0"/>
              <a:t>分頁有四種樣式</a:t>
            </a:r>
            <a:endParaRPr lang="en-US" altLang="zh-TW" dirty="0" smtClean="0"/>
          </a:p>
          <a:p>
            <a:pPr lvl="1"/>
            <a:r>
              <a:rPr lang="zh-TW" altLang="en-US" sz="1600" dirty="0"/>
              <a:t>前一</a:t>
            </a:r>
            <a:r>
              <a:rPr lang="zh-TW" altLang="en-US" sz="1600" dirty="0" smtClean="0"/>
              <a:t>頁、後一頁</a:t>
            </a:r>
            <a:endParaRPr lang="en-US" altLang="zh-TW" sz="1600" dirty="0" smtClean="0"/>
          </a:p>
          <a:p>
            <a:pPr lvl="1"/>
            <a:r>
              <a:rPr lang="zh-TW" altLang="en-US" sz="1600" dirty="0" smtClean="0"/>
              <a:t>數字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頁數</a:t>
            </a:r>
            <a:r>
              <a:rPr lang="en-US" altLang="zh-TW" sz="1600" dirty="0" smtClean="0"/>
              <a:t>)</a:t>
            </a:r>
          </a:p>
          <a:p>
            <a:pPr lvl="1"/>
            <a:r>
              <a:rPr lang="zh-TW" altLang="en-US" sz="1600" dirty="0"/>
              <a:t>前一頁、後一</a:t>
            </a:r>
            <a:r>
              <a:rPr lang="zh-TW" altLang="en-US" sz="1600" dirty="0" smtClean="0"/>
              <a:t>頁。第一頁、最後一頁</a:t>
            </a:r>
            <a:endParaRPr lang="en-US" altLang="zh-TW" sz="1600" dirty="0" smtClean="0"/>
          </a:p>
          <a:p>
            <a:pPr lvl="1"/>
            <a:r>
              <a:rPr lang="zh-TW" altLang="en-US" sz="1600" dirty="0"/>
              <a:t>數字</a:t>
            </a:r>
            <a:r>
              <a:rPr lang="en-US" altLang="zh-TW" sz="1600" dirty="0"/>
              <a:t>(</a:t>
            </a:r>
            <a:r>
              <a:rPr lang="zh-TW" altLang="en-US" sz="1600" dirty="0"/>
              <a:t>頁數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。</a:t>
            </a:r>
            <a:r>
              <a:rPr lang="zh-TW" altLang="en-US" sz="1600" dirty="0"/>
              <a:t>第一頁、最後一頁</a:t>
            </a:r>
            <a:endParaRPr lang="en-US" altLang="zh-TW" sz="1600" dirty="0"/>
          </a:p>
          <a:p>
            <a:pPr lvl="1"/>
            <a:endParaRPr lang="zh-TW" altLang="en-US" dirty="0"/>
          </a:p>
        </p:txBody>
      </p:sp>
      <p:pic>
        <p:nvPicPr>
          <p:cNvPr id="4" name="圖片 3" descr="DetailsView 工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412776"/>
            <a:ext cx="2353004" cy="2133898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7" y="3405184"/>
            <a:ext cx="9526" cy="47632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560940"/>
            <a:ext cx="2438741" cy="2924583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410130" y="2996952"/>
            <a:ext cx="112335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018325" y="4369296"/>
            <a:ext cx="2352455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018326" y="5445224"/>
            <a:ext cx="2352455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868145" y="5762397"/>
            <a:ext cx="1440160" cy="662473"/>
          </a:xfrm>
          <a:prstGeom prst="roundRect">
            <a:avLst>
              <a:gd name="adj" fmla="val 5165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419872" y="4149080"/>
            <a:ext cx="1512168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1259632" y="2875614"/>
            <a:ext cx="3528392" cy="1273466"/>
          </a:xfrm>
          <a:prstGeom prst="roundRect">
            <a:avLst>
              <a:gd name="adj" fmla="val 5165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BC74-2A96-46BF-92E3-6738E8C7217C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137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命令欄位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CommandField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如何</a:t>
            </a:r>
            <a:r>
              <a:rPr lang="zh-TW" altLang="en-US" dirty="0" smtClean="0"/>
              <a:t>完成新增、編輯、刪除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39"/>
            <a:ext cx="4267796" cy="3143689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212976"/>
            <a:ext cx="2619741" cy="277216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51521" y="4513312"/>
            <a:ext cx="136815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508104" y="4801344"/>
            <a:ext cx="1584176" cy="57187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763688" y="4657328"/>
            <a:ext cx="3600400" cy="5718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EEDC-7496-438A-A4F6-9E92A3560F44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405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命令欄位</a:t>
            </a:r>
            <a:r>
              <a:rPr lang="en-US" altLang="zh-TW" dirty="0"/>
              <a:t>(</a:t>
            </a:r>
            <a:r>
              <a:rPr lang="en-US" altLang="zh-TW" dirty="0" err="1"/>
              <a:t>CommandField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要啟用</a:t>
            </a:r>
            <a:r>
              <a:rPr lang="en-US" altLang="zh-TW" dirty="0" err="1" smtClean="0"/>
              <a:t>DetailsView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FormView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控制項的</a:t>
            </a:r>
            <a:r>
              <a:rPr lang="zh-TW" altLang="en-US" dirty="0" smtClean="0">
                <a:solidFill>
                  <a:srgbClr val="FF0000"/>
                </a:solidFill>
              </a:rPr>
              <a:t>刪除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編輯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更新</a:t>
            </a:r>
            <a:r>
              <a:rPr lang="zh-TW" altLang="en-US" dirty="0"/>
              <a:t>等</a:t>
            </a:r>
            <a:r>
              <a:rPr lang="zh-TW" altLang="en-US" dirty="0" smtClean="0"/>
              <a:t>功能，</a:t>
            </a:r>
            <a:r>
              <a:rPr lang="zh-TW" altLang="en-US" dirty="0"/>
              <a:t>必須要做好相關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r>
              <a:rPr lang="zh-TW" altLang="en-US" dirty="0"/>
              <a:t>要設</a:t>
            </a:r>
            <a:r>
              <a:rPr lang="zh-TW" altLang="en-US" dirty="0" smtClean="0"/>
              <a:t>好主索引鍵</a:t>
            </a:r>
            <a:r>
              <a:rPr lang="en-US" altLang="zh-TW" dirty="0" smtClean="0"/>
              <a:t>(Primary Key)</a:t>
            </a:r>
          </a:p>
          <a:p>
            <a:r>
              <a:rPr lang="zh-TW" altLang="en-US" dirty="0"/>
              <a:t>只能對單一資料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若是複雜的關聯式資料表，則須自己動手寫程式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E4B1-416D-4E97-B68E-9DC6B363F574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255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命令欄位</a:t>
            </a:r>
            <a:r>
              <a:rPr lang="en-US" altLang="zh-TW" dirty="0"/>
              <a:t>(</a:t>
            </a:r>
            <a:r>
              <a:rPr lang="en-US" altLang="zh-TW" dirty="0" err="1"/>
              <a:t>CommandField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 descr="SqlDataSource 工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9" y="1387699"/>
            <a:ext cx="1719602" cy="813944"/>
          </a:xfrm>
          <a:prstGeom prst="rect">
            <a:avLst/>
          </a:prstGeom>
        </p:spPr>
      </p:pic>
      <p:pic>
        <p:nvPicPr>
          <p:cNvPr id="5" name="圖片 4" descr="設定資料來源 - SqlDataSource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0"/>
          <a:stretch/>
        </p:blipFill>
        <p:spPr>
          <a:xfrm>
            <a:off x="220453" y="2348880"/>
            <a:ext cx="3739580" cy="3541483"/>
          </a:xfrm>
          <a:prstGeom prst="rect">
            <a:avLst/>
          </a:prstGeom>
        </p:spPr>
      </p:pic>
      <p:pic>
        <p:nvPicPr>
          <p:cNvPr id="6" name="圖片 5" descr="進階 SQL 產生選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24944"/>
            <a:ext cx="5001323" cy="3200847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97093" y="1606826"/>
            <a:ext cx="136815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139952" y="3717031"/>
            <a:ext cx="4680520" cy="664319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033340" y="1894858"/>
            <a:ext cx="1954484" cy="26305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2589583" y="4381351"/>
            <a:ext cx="136815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6A43-B5C6-428D-B640-288AF7AE8BA6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7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261" y="332656"/>
            <a:ext cx="7772400" cy="1143000"/>
          </a:xfrm>
        </p:spPr>
        <p:txBody>
          <a:bodyPr/>
          <a:lstStyle/>
          <a:p>
            <a:r>
              <a:rPr lang="zh-TW" altLang="en-US" dirty="0" smtClean="0"/>
              <a:t>預設模式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DefaultMide</a:t>
            </a:r>
            <a:r>
              <a:rPr lang="en-US" altLang="zh-TW" dirty="0" smtClean="0"/>
              <a:t>)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5984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TW" sz="1800" dirty="0" err="1" smtClean="0"/>
              <a:t>ReadOnly</a:t>
            </a:r>
            <a:r>
              <a:rPr lang="zh-TW" altLang="en-US" sz="1800" dirty="0" smtClean="0"/>
              <a:t>：唯讀模式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用來呈現單一筆資料，所以不允許修改</a:t>
            </a:r>
            <a:endParaRPr lang="en-US" altLang="zh-TW" sz="1800" dirty="0" smtClean="0"/>
          </a:p>
          <a:p>
            <a:r>
              <a:rPr lang="en-US" altLang="zh-TW" sz="1800" dirty="0" smtClean="0"/>
              <a:t>Edit</a:t>
            </a:r>
            <a:r>
              <a:rPr lang="zh-TW" altLang="en-US" sz="1800" dirty="0" smtClean="0"/>
              <a:t>：編輯模式</a:t>
            </a:r>
            <a:endParaRPr lang="en-US" altLang="zh-TW" sz="1800" dirty="0" smtClean="0"/>
          </a:p>
          <a:p>
            <a:pPr lvl="1"/>
            <a:r>
              <a:rPr lang="zh-TW" altLang="en-US" sz="1800" dirty="0"/>
              <a:t>用來修改</a:t>
            </a:r>
            <a:r>
              <a:rPr lang="zh-TW" altLang="en-US" sz="1800" dirty="0" smtClean="0"/>
              <a:t>某一筆</a:t>
            </a:r>
            <a:r>
              <a:rPr lang="zh-TW" altLang="en-US" sz="1800" dirty="0"/>
              <a:t>資料</a:t>
            </a:r>
            <a:endParaRPr lang="en-US" altLang="zh-TW" sz="1800" dirty="0" smtClean="0"/>
          </a:p>
          <a:p>
            <a:r>
              <a:rPr lang="en-US" altLang="zh-TW" sz="1800" dirty="0" smtClean="0"/>
              <a:t>Insert</a:t>
            </a:r>
            <a:r>
              <a:rPr lang="zh-TW" altLang="en-US" sz="1800" dirty="0" smtClean="0"/>
              <a:t>：新增模式</a:t>
            </a:r>
            <a:endParaRPr lang="en-US" altLang="zh-TW" sz="1800" dirty="0" smtClean="0"/>
          </a:p>
          <a:p>
            <a:pPr lvl="1"/>
            <a:r>
              <a:rPr lang="zh-TW" altLang="en-US" sz="1800" dirty="0"/>
              <a:t>等著被</a:t>
            </a:r>
            <a:r>
              <a:rPr lang="zh-TW" altLang="en-US" sz="1800" dirty="0" smtClean="0"/>
              <a:t>輸入一筆新的資料</a:t>
            </a:r>
            <a:endParaRPr lang="zh-TW" altLang="en-US" sz="1800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40"/>
            <a:ext cx="3216222" cy="2420888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212964" cy="2137522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65104"/>
            <a:ext cx="2671296" cy="234252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30320"/>
            <a:ext cx="2515952" cy="1918759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2699792" y="1772816"/>
            <a:ext cx="1800200" cy="1008112"/>
          </a:xfrm>
          <a:prstGeom prst="straightConnector1">
            <a:avLst/>
          </a:prstGeom>
          <a:ln w="76200">
            <a:solidFill>
              <a:srgbClr val="EC7A52">
                <a:alpha val="21176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6660840" y="1844979"/>
            <a:ext cx="22123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147663" y="2276872"/>
            <a:ext cx="3864497" cy="2592288"/>
          </a:xfrm>
          <a:prstGeom prst="straightConnector1">
            <a:avLst/>
          </a:prstGeom>
          <a:ln w="76200">
            <a:solidFill>
              <a:srgbClr val="EC7A52">
                <a:alpha val="21176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100063" y="3140968"/>
            <a:ext cx="0" cy="864096"/>
          </a:xfrm>
          <a:prstGeom prst="straightConnector1">
            <a:avLst/>
          </a:prstGeom>
          <a:ln w="76200">
            <a:solidFill>
              <a:srgbClr val="EC7A52">
                <a:alpha val="21176"/>
              </a:srgb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C88B-FFE5-4C38-974F-D6E0C79305EA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17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DetailsView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C343-48B2-4B7F-8598-93645D556654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呈現三欄式的新聞內容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6430273" cy="2591162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9" y="3572452"/>
            <a:ext cx="3595097" cy="2664859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5685791" y="4293096"/>
            <a:ext cx="1007504" cy="1727474"/>
          </a:xfrm>
          <a:prstGeom prst="roundRect">
            <a:avLst>
              <a:gd name="adj" fmla="val 595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770913" y="4293096"/>
            <a:ext cx="939351" cy="1727474"/>
          </a:xfrm>
          <a:prstGeom prst="roundRect">
            <a:avLst>
              <a:gd name="adj" fmla="val 595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7786465" y="4293096"/>
            <a:ext cx="1007504" cy="1727474"/>
          </a:xfrm>
          <a:prstGeom prst="roundRect">
            <a:avLst>
              <a:gd name="adj" fmla="val 595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253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96952"/>
            <a:ext cx="7106642" cy="32580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DetailsView</a:t>
            </a:r>
            <a:r>
              <a:rPr lang="zh-TW" altLang="en-US" dirty="0"/>
              <a:t>與</a:t>
            </a:r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119912" y="6228857"/>
            <a:ext cx="2476500" cy="476250"/>
          </a:xfrm>
        </p:spPr>
        <p:txBody>
          <a:bodyPr/>
          <a:lstStyle/>
          <a:p>
            <a:fld id="{3CF8C343-48B2-4B7F-8598-93645D556654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41178"/>
            <a:ext cx="3960440" cy="2755774"/>
          </a:xfrm>
        </p:spPr>
      </p:pic>
      <p:sp>
        <p:nvSpPr>
          <p:cNvPr id="8" name="圓角矩形 7"/>
          <p:cNvSpPr/>
          <p:nvPr/>
        </p:nvSpPr>
        <p:spPr>
          <a:xfrm>
            <a:off x="5652120" y="2209799"/>
            <a:ext cx="1106178" cy="21124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818863" y="4691742"/>
            <a:ext cx="6398366" cy="1208315"/>
          </a:xfrm>
          <a:prstGeom prst="roundRect">
            <a:avLst>
              <a:gd name="adj" fmla="val 8559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19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ASP.NET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ADO.NET</a:t>
            </a:r>
            <a:r>
              <a:rPr lang="zh-TW" altLang="en-US" dirty="0" smtClean="0"/>
              <a:t>的簡單程式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(Inline Code)--</a:t>
            </a:r>
            <a:r>
              <a:rPr lang="zh-TW" altLang="en-US" dirty="0" smtClean="0"/>
              <a:t>傳統</a:t>
            </a:r>
            <a:r>
              <a:rPr lang="en-US" altLang="zh-TW" dirty="0" smtClean="0"/>
              <a:t>ASP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PHP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920880" cy="5120127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B649-B9C6-4079-84C3-A9B2AB593BEB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69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ASP.NET</a:t>
            </a:r>
            <a:r>
              <a:rPr lang="zh-TW" altLang="en-US" dirty="0"/>
              <a:t>與</a:t>
            </a:r>
            <a:r>
              <a:rPr lang="en-US" altLang="zh-TW" dirty="0"/>
              <a:t>ADO.NET</a:t>
            </a:r>
            <a:r>
              <a:rPr lang="zh-TW" altLang="en-US" dirty="0"/>
              <a:t>的簡單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後置程式碼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7373380" cy="3839111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C2F4-1944-4EAD-AC5F-E47FAA44F1E0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79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ASP.NET</a:t>
            </a:r>
            <a:r>
              <a:rPr lang="zh-TW" altLang="en-US" dirty="0"/>
              <a:t>與</a:t>
            </a:r>
            <a:r>
              <a:rPr lang="en-US" altLang="zh-TW" dirty="0"/>
              <a:t>ADO.NET</a:t>
            </a:r>
            <a:r>
              <a:rPr lang="zh-TW" altLang="en-US" dirty="0"/>
              <a:t>的簡單程式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後置程式碼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8028832" cy="4985979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0A1A-3D42-4FF8-8E4E-0F6DA608E2C1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10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資料來源控制項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DataSource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連接</a:t>
            </a:r>
            <a:r>
              <a:rPr lang="en-US" altLang="zh-TW" dirty="0" smtClean="0"/>
              <a:t>MS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</a:p>
          <a:p>
            <a:pPr lvl="1"/>
            <a:r>
              <a:rPr lang="en-US" altLang="zh-TW" dirty="0" err="1" smtClean="0"/>
              <a:t>SqlDataSource</a:t>
            </a:r>
            <a:r>
              <a:rPr lang="zh-TW" altLang="en-US" dirty="0" smtClean="0"/>
              <a:t>控制項</a:t>
            </a:r>
            <a:endParaRPr lang="en-US" altLang="zh-TW" dirty="0" smtClean="0"/>
          </a:p>
          <a:p>
            <a:r>
              <a:rPr lang="en-US" altLang="zh-TW" dirty="0" smtClean="0"/>
              <a:t>Access</a:t>
            </a:r>
          </a:p>
          <a:p>
            <a:pPr lvl="1"/>
            <a:r>
              <a:rPr lang="en-US" altLang="zh-TW" dirty="0" err="1" smtClean="0"/>
              <a:t>AccessDataSource</a:t>
            </a:r>
            <a:r>
              <a:rPr lang="zh-TW" altLang="en-US" dirty="0" smtClean="0"/>
              <a:t>控制項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2012</a:t>
            </a:r>
            <a:r>
              <a:rPr lang="zh-TW" altLang="en-US" dirty="0" smtClean="0"/>
              <a:t>起預設不出現在工具箱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需手動加入</a:t>
            </a:r>
            <a:endParaRPr lang="en-US" altLang="zh-TW" dirty="0" smtClean="0"/>
          </a:p>
          <a:p>
            <a:r>
              <a:rPr lang="zh-TW" altLang="en-US" dirty="0" smtClean="0"/>
              <a:t>對應</a:t>
            </a:r>
            <a:r>
              <a:rPr lang="en-US" altLang="zh-TW" dirty="0" smtClean="0"/>
              <a:t>LINQ</a:t>
            </a:r>
          </a:p>
          <a:p>
            <a:pPr lvl="1"/>
            <a:r>
              <a:rPr lang="en-US" altLang="zh-TW" dirty="0" err="1" smtClean="0"/>
              <a:t>LinqDataSOurce</a:t>
            </a:r>
            <a:endParaRPr lang="en-US" altLang="zh-TW" dirty="0" smtClean="0"/>
          </a:p>
          <a:p>
            <a:r>
              <a:rPr lang="zh-TW" altLang="en-US" dirty="0" smtClean="0"/>
              <a:t>對應</a:t>
            </a:r>
            <a:r>
              <a:rPr lang="en-US" altLang="zh-TW" dirty="0" smtClean="0"/>
              <a:t>Entity Framework</a:t>
            </a:r>
          </a:p>
          <a:p>
            <a:pPr lvl="1"/>
            <a:r>
              <a:rPr lang="en-US" altLang="zh-TW" dirty="0" err="1" smtClean="0"/>
              <a:t>EntityDataSource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40768"/>
            <a:ext cx="2880320" cy="5248274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C87C-78A4-4D9C-8196-068BAD397BE7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18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資料來源控制項 </a:t>
            </a:r>
            <a:r>
              <a:rPr lang="en-US" altLang="zh-TW" dirty="0"/>
              <a:t>(</a:t>
            </a:r>
            <a:r>
              <a:rPr lang="en-US" altLang="zh-TW" dirty="0" err="1"/>
              <a:t>DataSource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背後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還是</a:t>
            </a:r>
            <a:r>
              <a:rPr lang="en-US" altLang="zh-TW" dirty="0" smtClean="0"/>
              <a:t>ADO.NET</a:t>
            </a:r>
          </a:p>
          <a:p>
            <a:r>
              <a:rPr lang="zh-TW" altLang="en-US" dirty="0" smtClean="0"/>
              <a:t>寫出比</a:t>
            </a:r>
            <a:r>
              <a:rPr lang="zh-TW" altLang="en-US" dirty="0" smtClean="0">
                <a:latin typeface="標楷體"/>
                <a:ea typeface="標楷體"/>
              </a:rPr>
              <a:t>「</a:t>
            </a:r>
            <a:r>
              <a:rPr lang="zh-TW" altLang="en-US" u="sng" dirty="0" smtClean="0"/>
              <a:t>資料來源控制項</a:t>
            </a:r>
            <a:r>
              <a:rPr lang="zh-TW" altLang="en-US" dirty="0" smtClean="0">
                <a:latin typeface="標楷體"/>
                <a:ea typeface="標楷體"/>
              </a:rPr>
              <a:t>」</a:t>
            </a:r>
            <a:r>
              <a:rPr lang="zh-TW" altLang="en-US" dirty="0" smtClean="0"/>
              <a:t>更有效率的程式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精通</a:t>
            </a:r>
            <a:r>
              <a:rPr lang="en-US" altLang="zh-TW" u="sng" dirty="0" smtClean="0"/>
              <a:t>ADO.NET</a:t>
            </a:r>
            <a:endParaRPr lang="zh-TW" altLang="en-US" u="sng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51719" y="371703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rgbClr val="FF0000"/>
                </a:solidFill>
              </a:rPr>
              <a:t>內功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292080" y="2924944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rgbClr val="FF0000"/>
                </a:solidFill>
              </a:rPr>
              <a:t>外功</a:t>
            </a:r>
            <a:endParaRPr lang="zh-TW" altLang="en-US" sz="6000" b="1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4355976" y="2364837"/>
            <a:ext cx="1008112" cy="6480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2913494" y="2889751"/>
            <a:ext cx="0" cy="82728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2BB6-6DC9-4DD3-92CC-2E59AF8D4985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07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2800" dirty="0" smtClean="0"/>
              <a:t>資料</a:t>
            </a:r>
            <a:r>
              <a:rPr lang="zh-TW" altLang="en-US" sz="2800" dirty="0"/>
              <a:t>新增、修改與展示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56E3-3F97-4305-976D-1578B4D68306}" type="datetime1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DetailView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3308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7615</TotalTime>
  <Words>734</Words>
  <Application>Microsoft Office PowerPoint</Application>
  <PresentationFormat>如螢幕大小 (4:3)</PresentationFormat>
  <Paragraphs>221</Paragraphs>
  <Slides>39</Slides>
  <Notes>0</Notes>
  <HiddenSlides>0</HiddenSlides>
  <MMClips>1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公正</vt:lpstr>
      <vt:lpstr>資料庫控制項</vt:lpstr>
      <vt:lpstr>前言</vt:lpstr>
      <vt:lpstr>程式與資料庫互動的四大步驟</vt:lpstr>
      <vt:lpstr>ASP.NET與ADO.NET的簡單程式 (Inline Code)--傳統ASP、PHP </vt:lpstr>
      <vt:lpstr>ASP.NET與ADO.NET的簡單程式 (後置程式碼)</vt:lpstr>
      <vt:lpstr>ASP.NET與ADO.NET的簡單程式 (後置程式碼)</vt:lpstr>
      <vt:lpstr>資料來源控制項 (DataSource)</vt:lpstr>
      <vt:lpstr>資料來源控制項 (DataSource)</vt:lpstr>
      <vt:lpstr>DetailView控制項</vt:lpstr>
      <vt:lpstr>DetailView控制項-資料新增、修改與展示</vt:lpstr>
      <vt:lpstr>DetailView控制項</vt:lpstr>
      <vt:lpstr>DetailView控制項</vt:lpstr>
      <vt:lpstr>DetailView控制項</vt:lpstr>
      <vt:lpstr>DetailView控制項</vt:lpstr>
      <vt:lpstr>DetailView控制項</vt:lpstr>
      <vt:lpstr>DetailView控制項</vt:lpstr>
      <vt:lpstr>DetailView控制項</vt:lpstr>
      <vt:lpstr>DetailView控制項</vt:lpstr>
      <vt:lpstr>DetailView控制項</vt:lpstr>
      <vt:lpstr>DetailView控制項</vt:lpstr>
      <vt:lpstr>DetailView控制項</vt:lpstr>
      <vt:lpstr>DetailView控制項</vt:lpstr>
      <vt:lpstr>DetailView控制項</vt:lpstr>
      <vt:lpstr>資料繫結(Data Binding)</vt:lpstr>
      <vt:lpstr>DetailView控制項</vt:lpstr>
      <vt:lpstr>DetailView控制項</vt:lpstr>
      <vt:lpstr>如何連上SQL Server資料庫--MIS2000 Lab.</vt:lpstr>
      <vt:lpstr>sqlDataSource，第一個連結資料庫的程式</vt:lpstr>
      <vt:lpstr>畫面美化</vt:lpstr>
      <vt:lpstr>編輯欄位</vt:lpstr>
      <vt:lpstr>編輯欄位</vt:lpstr>
      <vt:lpstr>編輯欄位</vt:lpstr>
      <vt:lpstr>分頁功能，AllowPaging屬性</vt:lpstr>
      <vt:lpstr>命令欄位(CommandField)</vt:lpstr>
      <vt:lpstr>命令欄位(CommandField)</vt:lpstr>
      <vt:lpstr>命令欄位(CommandField)</vt:lpstr>
      <vt:lpstr>預設模式(DefaultMide)屬性</vt:lpstr>
      <vt:lpstr>DetailsView與CSS</vt:lpstr>
      <vt:lpstr>DetailsView與CSS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DetailView與單一紀錄的新增、刪除、修改</dc:title>
  <dc:creator>薛智誠</dc:creator>
  <cp:lastModifiedBy>薛智誠</cp:lastModifiedBy>
  <cp:revision>103</cp:revision>
  <dcterms:created xsi:type="dcterms:W3CDTF">2017-05-05T04:12:56Z</dcterms:created>
  <dcterms:modified xsi:type="dcterms:W3CDTF">2017-05-11T07:42:17Z</dcterms:modified>
</cp:coreProperties>
</file>