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zh-tw/library/system.web.ui.control(v=vs.110).aspx" TargetMode="External"/><Relationship Id="rId1" Type="http://schemas.openxmlformats.org/officeDocument/2006/relationships/hyperlink" Target="https://msdn.microsoft.com/zh-tw/library/system.web.ui.control.load(v=vs.110).aspx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zh-tw/library/system.web.ui.control(v=vs.110).aspx" TargetMode="External"/><Relationship Id="rId1" Type="http://schemas.openxmlformats.org/officeDocument/2006/relationships/hyperlink" Target="https://msdn.microsoft.com/zh-tw/library/system.web.ui.control.load(v=vs.110)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41A08-71AD-4207-8CF5-2C7E339272C9}" type="doc">
      <dgm:prSet loTypeId="urn:microsoft.com/office/officeart/2005/8/layout/bProcess3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F9CB4E53-00BE-4BD1-8FDA-D1C70F1AC2C4}">
      <dgm:prSet phldrT="[文字]"/>
      <dgm:spPr/>
      <dgm:t>
        <a:bodyPr/>
        <a:lstStyle/>
        <a:p>
          <a:r>
            <a:rPr lang="en-US" altLang="zh-TW" dirty="0" err="1" smtClean="0"/>
            <a:t>Prelint</a:t>
          </a:r>
          <a:endParaRPr lang="zh-TW" altLang="en-US" dirty="0"/>
        </a:p>
      </dgm:t>
    </dgm:pt>
    <dgm:pt modelId="{BBE214A7-5B91-479C-9B0C-4707024AA517}" type="parTrans" cxnId="{BBD9A72B-E7E1-4E7A-B9A6-9DD919E9ECA1}">
      <dgm:prSet/>
      <dgm:spPr/>
      <dgm:t>
        <a:bodyPr/>
        <a:lstStyle/>
        <a:p>
          <a:endParaRPr lang="zh-TW" altLang="en-US"/>
        </a:p>
      </dgm:t>
    </dgm:pt>
    <dgm:pt modelId="{24C079AA-A5C0-4A5B-B431-3807C8718837}" type="sibTrans" cxnId="{BBD9A72B-E7E1-4E7A-B9A6-9DD919E9ECA1}">
      <dgm:prSet/>
      <dgm:spPr/>
      <dgm:t>
        <a:bodyPr/>
        <a:lstStyle/>
        <a:p>
          <a:endParaRPr lang="zh-TW" altLang="en-US"/>
        </a:p>
      </dgm:t>
    </dgm:pt>
    <dgm:pt modelId="{9DFF98CE-50FE-438F-8867-4B2E044B2EBC}">
      <dgm:prSet phldrT="[文字]"/>
      <dgm:spPr/>
      <dgm:t>
        <a:bodyPr/>
        <a:lstStyle/>
        <a:p>
          <a:r>
            <a:rPr lang="en-US" altLang="zh-TW" dirty="0" err="1" smtClean="0"/>
            <a:t>Init</a:t>
          </a:r>
          <a:endParaRPr lang="zh-TW" altLang="en-US" dirty="0"/>
        </a:p>
      </dgm:t>
    </dgm:pt>
    <dgm:pt modelId="{89E67E9F-B7CA-4738-B319-4EA5D27627AA}" type="parTrans" cxnId="{B812BE0B-E3C3-4900-8721-AF84F7E64A1C}">
      <dgm:prSet/>
      <dgm:spPr/>
      <dgm:t>
        <a:bodyPr/>
        <a:lstStyle/>
        <a:p>
          <a:endParaRPr lang="zh-TW" altLang="en-US"/>
        </a:p>
      </dgm:t>
    </dgm:pt>
    <dgm:pt modelId="{10BB2DF3-410A-4955-969A-FD06E58A3144}" type="sibTrans" cxnId="{B812BE0B-E3C3-4900-8721-AF84F7E64A1C}">
      <dgm:prSet/>
      <dgm:spPr/>
      <dgm:t>
        <a:bodyPr/>
        <a:lstStyle/>
        <a:p>
          <a:endParaRPr lang="zh-TW" altLang="en-US"/>
        </a:p>
      </dgm:t>
    </dgm:pt>
    <dgm:pt modelId="{49DA317A-B8A4-4C03-B5CF-3C8550E278F4}">
      <dgm:prSet phldrT="[文字]"/>
      <dgm:spPr/>
      <dgm:t>
        <a:bodyPr/>
        <a:lstStyle/>
        <a:p>
          <a:r>
            <a:rPr lang="en-US" altLang="zh-TW" dirty="0" err="1" smtClean="0"/>
            <a:t>InitComplete</a:t>
          </a:r>
          <a:endParaRPr lang="zh-TW" altLang="en-US" dirty="0"/>
        </a:p>
      </dgm:t>
    </dgm:pt>
    <dgm:pt modelId="{136F11E9-7F12-4F8C-A892-194CC3FDC866}" type="parTrans" cxnId="{1CD0674C-2CF9-4728-A854-6C51C60A1195}">
      <dgm:prSet/>
      <dgm:spPr/>
      <dgm:t>
        <a:bodyPr/>
        <a:lstStyle/>
        <a:p>
          <a:endParaRPr lang="zh-TW" altLang="en-US"/>
        </a:p>
      </dgm:t>
    </dgm:pt>
    <dgm:pt modelId="{F2D0C3CA-76ED-4B00-A5E6-20201D90E93D}" type="sibTrans" cxnId="{1CD0674C-2CF9-4728-A854-6C51C60A1195}">
      <dgm:prSet/>
      <dgm:spPr/>
      <dgm:t>
        <a:bodyPr/>
        <a:lstStyle/>
        <a:p>
          <a:endParaRPr lang="zh-TW" altLang="en-US"/>
        </a:p>
      </dgm:t>
    </dgm:pt>
    <dgm:pt modelId="{9F7EF429-7940-48ED-A094-BCD2ABB1B7A3}">
      <dgm:prSet phldrT="[文字]"/>
      <dgm:spPr/>
      <dgm:t>
        <a:bodyPr/>
        <a:lstStyle/>
        <a:p>
          <a:r>
            <a:rPr lang="en-US" altLang="zh-TW" dirty="0" err="1" smtClean="0"/>
            <a:t>PreLoad</a:t>
          </a:r>
          <a:endParaRPr lang="zh-TW" altLang="en-US" dirty="0"/>
        </a:p>
      </dgm:t>
    </dgm:pt>
    <dgm:pt modelId="{3A89C346-F337-406B-8D51-D02C1121CC2F}" type="parTrans" cxnId="{6F43F43C-2C01-4B7E-ACA1-56B37D11DA39}">
      <dgm:prSet/>
      <dgm:spPr/>
      <dgm:t>
        <a:bodyPr/>
        <a:lstStyle/>
        <a:p>
          <a:endParaRPr lang="zh-TW" altLang="en-US"/>
        </a:p>
      </dgm:t>
    </dgm:pt>
    <dgm:pt modelId="{4A326024-E47C-4F6E-BBAD-00B557AE5C55}" type="sibTrans" cxnId="{6F43F43C-2C01-4B7E-ACA1-56B37D11DA39}">
      <dgm:prSet/>
      <dgm:spPr/>
      <dgm:t>
        <a:bodyPr/>
        <a:lstStyle/>
        <a:p>
          <a:endParaRPr lang="zh-TW" altLang="en-US"/>
        </a:p>
      </dgm:t>
    </dgm:pt>
    <dgm:pt modelId="{3CDA6671-A030-48D7-B96E-38D250F63D7F}">
      <dgm:prSet phldrT="[文字]"/>
      <dgm:spPr/>
      <dgm:t>
        <a:bodyPr/>
        <a:lstStyle/>
        <a:p>
          <a:r>
            <a:rPr lang="en-US" altLang="zh-TW" dirty="0" smtClean="0"/>
            <a:t>Load</a:t>
          </a:r>
          <a:endParaRPr lang="zh-TW" altLang="en-US" dirty="0"/>
        </a:p>
      </dgm:t>
    </dgm:pt>
    <dgm:pt modelId="{4262952F-A9A2-4BBC-9915-44F714A808B2}" type="parTrans" cxnId="{F012DED3-1799-4EAA-9898-A3E2DC92066A}">
      <dgm:prSet/>
      <dgm:spPr/>
      <dgm:t>
        <a:bodyPr/>
        <a:lstStyle/>
        <a:p>
          <a:endParaRPr lang="zh-TW" altLang="en-US"/>
        </a:p>
      </dgm:t>
    </dgm:pt>
    <dgm:pt modelId="{01856340-4A6D-45FE-BA8F-FAE89F610EE5}" type="sibTrans" cxnId="{F012DED3-1799-4EAA-9898-A3E2DC92066A}">
      <dgm:prSet/>
      <dgm:spPr/>
      <dgm:t>
        <a:bodyPr/>
        <a:lstStyle/>
        <a:p>
          <a:endParaRPr lang="zh-TW" altLang="en-US"/>
        </a:p>
      </dgm:t>
    </dgm:pt>
    <dgm:pt modelId="{12B65DE6-0222-43F7-9FBA-CC147A0B19BE}">
      <dgm:prSet phldrT="[文字]"/>
      <dgm:spPr/>
      <dgm:t>
        <a:bodyPr/>
        <a:lstStyle/>
        <a:p>
          <a:r>
            <a:rPr lang="en-US" altLang="zh-TW" dirty="0" err="1" smtClean="0"/>
            <a:t>LoadComplete</a:t>
          </a:r>
          <a:endParaRPr lang="zh-TW" altLang="en-US" dirty="0"/>
        </a:p>
      </dgm:t>
    </dgm:pt>
    <dgm:pt modelId="{0628CB6C-3809-4211-93E7-176E88346818}" type="parTrans" cxnId="{A7733F6D-9AE1-40A9-A686-030C7409ABDF}">
      <dgm:prSet/>
      <dgm:spPr/>
      <dgm:t>
        <a:bodyPr/>
        <a:lstStyle/>
        <a:p>
          <a:endParaRPr lang="zh-TW" altLang="en-US"/>
        </a:p>
      </dgm:t>
    </dgm:pt>
    <dgm:pt modelId="{24EE53DE-1F26-42B4-B687-A2FF7A3A1807}" type="sibTrans" cxnId="{A7733F6D-9AE1-40A9-A686-030C7409ABDF}">
      <dgm:prSet/>
      <dgm:spPr/>
      <dgm:t>
        <a:bodyPr/>
        <a:lstStyle/>
        <a:p>
          <a:endParaRPr lang="zh-TW" altLang="en-US"/>
        </a:p>
      </dgm:t>
    </dgm:pt>
    <dgm:pt modelId="{FA55CC3D-6601-4283-8129-E1260ECA91E0}">
      <dgm:prSet phldrT="[文字]"/>
      <dgm:spPr/>
      <dgm:t>
        <a:bodyPr/>
        <a:lstStyle/>
        <a:p>
          <a:r>
            <a:rPr lang="en-US" altLang="zh-TW" dirty="0" err="1" smtClean="0"/>
            <a:t>PreRender</a:t>
          </a:r>
          <a:endParaRPr lang="zh-TW" altLang="en-US" dirty="0"/>
        </a:p>
      </dgm:t>
    </dgm:pt>
    <dgm:pt modelId="{DC71EBB6-69ED-4779-9D96-51A24168A951}" type="parTrans" cxnId="{A5E563D4-2B30-4DA5-B571-824BB860690B}">
      <dgm:prSet/>
      <dgm:spPr/>
      <dgm:t>
        <a:bodyPr/>
        <a:lstStyle/>
        <a:p>
          <a:endParaRPr lang="zh-TW" altLang="en-US"/>
        </a:p>
      </dgm:t>
    </dgm:pt>
    <dgm:pt modelId="{88E1D862-2D38-4D38-87BB-25396AEAFF19}" type="sibTrans" cxnId="{A5E563D4-2B30-4DA5-B571-824BB860690B}">
      <dgm:prSet/>
      <dgm:spPr/>
      <dgm:t>
        <a:bodyPr/>
        <a:lstStyle/>
        <a:p>
          <a:endParaRPr lang="zh-TW" altLang="en-US"/>
        </a:p>
      </dgm:t>
    </dgm:pt>
    <dgm:pt modelId="{663085A4-7A14-4215-ABCA-2223D6D8A0D2}">
      <dgm:prSet phldrT="[文字]"/>
      <dgm:spPr/>
      <dgm:t>
        <a:bodyPr/>
        <a:lstStyle/>
        <a:p>
          <a:r>
            <a:rPr lang="en-US" altLang="zh-TW" dirty="0" err="1" smtClean="0"/>
            <a:t>PreRenderComplete</a:t>
          </a:r>
          <a:endParaRPr lang="zh-TW" altLang="en-US" dirty="0"/>
        </a:p>
      </dgm:t>
    </dgm:pt>
    <dgm:pt modelId="{D8CC1A40-F280-4D46-80CA-AD7D066AB817}" type="parTrans" cxnId="{AB0F7639-6906-4831-AC10-5012A3BD2B90}">
      <dgm:prSet/>
      <dgm:spPr/>
      <dgm:t>
        <a:bodyPr/>
        <a:lstStyle/>
        <a:p>
          <a:endParaRPr lang="zh-TW" altLang="en-US"/>
        </a:p>
      </dgm:t>
    </dgm:pt>
    <dgm:pt modelId="{3B5F6EAE-8CE1-4F81-AC06-949C8724C579}" type="sibTrans" cxnId="{AB0F7639-6906-4831-AC10-5012A3BD2B90}">
      <dgm:prSet/>
      <dgm:spPr/>
      <dgm:t>
        <a:bodyPr/>
        <a:lstStyle/>
        <a:p>
          <a:endParaRPr lang="zh-TW" altLang="en-US"/>
        </a:p>
      </dgm:t>
    </dgm:pt>
    <dgm:pt modelId="{27AE8DBE-D844-431A-80BF-E29F4BC4E556}">
      <dgm:prSet phldrT="[文字]"/>
      <dgm:spPr/>
      <dgm:t>
        <a:bodyPr/>
        <a:lstStyle/>
        <a:p>
          <a:r>
            <a:rPr lang="en-US" altLang="zh-TW" dirty="0" smtClean="0"/>
            <a:t>Unload</a:t>
          </a:r>
          <a:endParaRPr lang="zh-TW" altLang="en-US" dirty="0"/>
        </a:p>
      </dgm:t>
    </dgm:pt>
    <dgm:pt modelId="{9C0717B2-845E-4E4A-B90A-1563A88D1CBB}" type="parTrans" cxnId="{37A2CE98-B0AA-48D9-BB4E-741220CEF984}">
      <dgm:prSet/>
      <dgm:spPr/>
      <dgm:t>
        <a:bodyPr/>
        <a:lstStyle/>
        <a:p>
          <a:endParaRPr lang="zh-TW" altLang="en-US"/>
        </a:p>
      </dgm:t>
    </dgm:pt>
    <dgm:pt modelId="{5FF4EDE3-8326-44E3-B2E2-60425D65BF0E}" type="sibTrans" cxnId="{37A2CE98-B0AA-48D9-BB4E-741220CEF984}">
      <dgm:prSet/>
      <dgm:spPr/>
      <dgm:t>
        <a:bodyPr/>
        <a:lstStyle/>
        <a:p>
          <a:endParaRPr lang="zh-TW" altLang="en-US"/>
        </a:p>
      </dgm:t>
    </dgm:pt>
    <dgm:pt modelId="{B24F8EFE-38DB-45B7-AB5D-29573D5A75D1}">
      <dgm:prSet phldrT="[文字]"/>
      <dgm:spPr/>
      <dgm:t>
        <a:bodyPr/>
        <a:lstStyle/>
        <a:p>
          <a:r>
            <a:rPr lang="zh-TW" altLang="en-US" smtClean="0"/>
            <a:t>在頁面初始化之前發生</a:t>
          </a:r>
          <a:endParaRPr lang="zh-TW" altLang="en-US" dirty="0"/>
        </a:p>
      </dgm:t>
    </dgm:pt>
    <dgm:pt modelId="{B991DFFB-444B-4BDA-BE41-59A16808E9A4}" type="parTrans" cxnId="{2BB97B88-FB0C-46E1-9CD0-79738B0C366F}">
      <dgm:prSet/>
      <dgm:spPr/>
      <dgm:t>
        <a:bodyPr/>
        <a:lstStyle/>
        <a:p>
          <a:endParaRPr lang="zh-TW" altLang="en-US"/>
        </a:p>
      </dgm:t>
    </dgm:pt>
    <dgm:pt modelId="{C990CAB3-87A8-46B5-A943-E09BA3B3625E}" type="sibTrans" cxnId="{2BB97B88-FB0C-46E1-9CD0-79738B0C366F}">
      <dgm:prSet/>
      <dgm:spPr/>
      <dgm:t>
        <a:bodyPr/>
        <a:lstStyle/>
        <a:p>
          <a:endParaRPr lang="zh-TW" altLang="en-US"/>
        </a:p>
      </dgm:t>
    </dgm:pt>
    <dgm:pt modelId="{579DBF15-E4B8-45B2-B696-BF7346B4AE4C}">
      <dgm:prSet phldrT="[文字]"/>
      <dgm:spPr/>
      <dgm:t>
        <a:bodyPr/>
        <a:lstStyle/>
        <a:p>
          <a:r>
            <a:rPr lang="zh-TW" altLang="en-US" smtClean="0"/>
            <a:t>發生於初始化伺服器控制項，是在其生命週期中的第一個步驟</a:t>
          </a:r>
          <a:endParaRPr lang="zh-TW" altLang="en-US" dirty="0"/>
        </a:p>
      </dgm:t>
    </dgm:pt>
    <dgm:pt modelId="{39CDC665-F9EA-49A1-B9EC-428299C6AF80}" type="parTrans" cxnId="{891CEC79-41EC-4916-AE9B-62A8505A9FE5}">
      <dgm:prSet/>
      <dgm:spPr/>
      <dgm:t>
        <a:bodyPr/>
        <a:lstStyle/>
        <a:p>
          <a:endParaRPr lang="zh-TW" altLang="en-US"/>
        </a:p>
      </dgm:t>
    </dgm:pt>
    <dgm:pt modelId="{7F37742F-1715-45AE-9D50-E0FABE229779}" type="sibTrans" cxnId="{891CEC79-41EC-4916-AE9B-62A8505A9FE5}">
      <dgm:prSet/>
      <dgm:spPr/>
      <dgm:t>
        <a:bodyPr/>
        <a:lstStyle/>
        <a:p>
          <a:endParaRPr lang="zh-TW" altLang="en-US"/>
        </a:p>
      </dgm:t>
    </dgm:pt>
    <dgm:pt modelId="{6B8216EA-BBEF-460E-89DE-E03BBB75510A}">
      <dgm:prSet phldrT="[文字]"/>
      <dgm:spPr/>
      <dgm:t>
        <a:bodyPr/>
        <a:lstStyle/>
        <a:p>
          <a:r>
            <a:rPr lang="zh-TW" altLang="en-US" smtClean="0"/>
            <a:t>在頁面初始化已完成時發生</a:t>
          </a:r>
          <a:endParaRPr lang="zh-TW" altLang="en-US" dirty="0"/>
        </a:p>
      </dgm:t>
    </dgm:pt>
    <dgm:pt modelId="{D98D5B9A-F179-42D5-B723-FF54262960E3}" type="parTrans" cxnId="{26BFAAAB-646C-4EBD-BA9E-989576701ECF}">
      <dgm:prSet/>
      <dgm:spPr/>
      <dgm:t>
        <a:bodyPr/>
        <a:lstStyle/>
        <a:p>
          <a:endParaRPr lang="zh-TW" altLang="en-US"/>
        </a:p>
      </dgm:t>
    </dgm:pt>
    <dgm:pt modelId="{1C4B7089-86B0-4995-BE5F-0E08040BAADC}" type="sibTrans" cxnId="{26BFAAAB-646C-4EBD-BA9E-989576701ECF}">
      <dgm:prSet/>
      <dgm:spPr/>
      <dgm:t>
        <a:bodyPr/>
        <a:lstStyle/>
        <a:p>
          <a:endParaRPr lang="zh-TW" altLang="en-US"/>
        </a:p>
      </dgm:t>
    </dgm:pt>
    <dgm:pt modelId="{9DAEF53B-7088-402C-83B5-1949C72A2078}">
      <dgm:prSet phldrT="[文字]"/>
      <dgm:spPr/>
      <dgm:t>
        <a:bodyPr/>
        <a:lstStyle/>
        <a:p>
          <a:r>
            <a:rPr lang="zh-TW" altLang="en-US" smtClean="0"/>
            <a:t>發生於頁面之前 </a:t>
          </a:r>
          <a:r>
            <a:rPr lang="en-US" smtClean="0">
              <a:hlinkClick xmlns:r="http://schemas.openxmlformats.org/officeDocument/2006/relationships" r:id="rId1"/>
            </a:rPr>
            <a:t>Load</a:t>
          </a:r>
          <a:r>
            <a:rPr lang="en-US" smtClean="0"/>
            <a:t> </a:t>
          </a:r>
          <a:r>
            <a:rPr lang="zh-TW" altLang="en-US" smtClean="0"/>
            <a:t>事件</a:t>
          </a:r>
          <a:endParaRPr lang="zh-TW" altLang="en-US" dirty="0"/>
        </a:p>
      </dgm:t>
    </dgm:pt>
    <dgm:pt modelId="{38B2563D-C7D0-45D3-894D-03E336A73355}" type="parTrans" cxnId="{E74F0E7F-413B-4477-A785-C19BD67D043E}">
      <dgm:prSet/>
      <dgm:spPr/>
      <dgm:t>
        <a:bodyPr/>
        <a:lstStyle/>
        <a:p>
          <a:endParaRPr lang="zh-TW" altLang="en-US"/>
        </a:p>
      </dgm:t>
    </dgm:pt>
    <dgm:pt modelId="{C99FB5EB-BA47-4B76-B71E-C452C77A6EE3}" type="sibTrans" cxnId="{E74F0E7F-413B-4477-A785-C19BD67D043E}">
      <dgm:prSet/>
      <dgm:spPr/>
      <dgm:t>
        <a:bodyPr/>
        <a:lstStyle/>
        <a:p>
          <a:endParaRPr lang="zh-TW" altLang="en-US"/>
        </a:p>
      </dgm:t>
    </dgm:pt>
    <dgm:pt modelId="{00D5612F-4339-4743-882E-50C2EB75D98D}">
      <dgm:prSet phldrT="[文字]"/>
      <dgm:spPr/>
      <dgm:t>
        <a:bodyPr/>
        <a:lstStyle/>
        <a:p>
          <a:r>
            <a:rPr lang="zh-TW" altLang="en-US" smtClean="0"/>
            <a:t>發生於伺服器控制項載入到 </a:t>
          </a:r>
          <a:r>
            <a:rPr lang="en-US" smtClean="0"/>
            <a:t>Page </a:t>
          </a:r>
          <a:r>
            <a:rPr lang="zh-TW" altLang="en-US" smtClean="0"/>
            <a:t>物件</a:t>
          </a:r>
          <a:endParaRPr lang="zh-TW" altLang="en-US" dirty="0"/>
        </a:p>
      </dgm:t>
    </dgm:pt>
    <dgm:pt modelId="{14DC746E-BC17-4E0A-90F1-71107A332726}" type="parTrans" cxnId="{2511F01F-5DA3-442A-B34D-54243D670780}">
      <dgm:prSet/>
      <dgm:spPr/>
      <dgm:t>
        <a:bodyPr/>
        <a:lstStyle/>
        <a:p>
          <a:endParaRPr lang="zh-TW" altLang="en-US"/>
        </a:p>
      </dgm:t>
    </dgm:pt>
    <dgm:pt modelId="{585E209C-66E8-4975-9D2C-324F76D8D00C}" type="sibTrans" cxnId="{2511F01F-5DA3-442A-B34D-54243D670780}">
      <dgm:prSet/>
      <dgm:spPr/>
      <dgm:t>
        <a:bodyPr/>
        <a:lstStyle/>
        <a:p>
          <a:endParaRPr lang="zh-TW" altLang="en-US"/>
        </a:p>
      </dgm:t>
    </dgm:pt>
    <dgm:pt modelId="{67E659FD-0B5A-4E04-8980-B02440BBEDAE}">
      <dgm:prSet phldrT="[文字]"/>
      <dgm:spPr/>
      <dgm:t>
        <a:bodyPr/>
        <a:lstStyle/>
        <a:p>
          <a:r>
            <a:rPr lang="zh-TW" altLang="en-US" b="1" dirty="0" smtClean="0">
              <a:solidFill>
                <a:srgbClr val="FFFF00"/>
              </a:solidFill>
            </a:rPr>
            <a:t>最常用的事件</a:t>
          </a:r>
          <a:endParaRPr lang="zh-TW" altLang="en-US" b="1" dirty="0">
            <a:solidFill>
              <a:srgbClr val="FFFF00"/>
            </a:solidFill>
          </a:endParaRPr>
        </a:p>
      </dgm:t>
    </dgm:pt>
    <dgm:pt modelId="{E9BE27CA-856F-46F3-978D-AACD702DF4FA}" type="parTrans" cxnId="{381D0FAC-CD79-4BF7-A587-FCB20F8CA9F0}">
      <dgm:prSet/>
      <dgm:spPr/>
      <dgm:t>
        <a:bodyPr/>
        <a:lstStyle/>
        <a:p>
          <a:endParaRPr lang="zh-TW" altLang="en-US"/>
        </a:p>
      </dgm:t>
    </dgm:pt>
    <dgm:pt modelId="{F4226F31-BC25-4B42-9E80-FCE2FEBBC963}" type="sibTrans" cxnId="{381D0FAC-CD79-4BF7-A587-FCB20F8CA9F0}">
      <dgm:prSet/>
      <dgm:spPr/>
      <dgm:t>
        <a:bodyPr/>
        <a:lstStyle/>
        <a:p>
          <a:endParaRPr lang="zh-TW" altLang="en-US"/>
        </a:p>
      </dgm:t>
    </dgm:pt>
    <dgm:pt modelId="{4451F926-44F4-4D4B-8787-884515E62CA9}">
      <dgm:prSet phldrT="[文字]"/>
      <dgm:spPr/>
      <dgm:t>
        <a:bodyPr/>
        <a:lstStyle/>
        <a:p>
          <a:r>
            <a:rPr lang="zh-TW" altLang="en-US" smtClean="0"/>
            <a:t>在頁面生命週期的載入階段結束時發生</a:t>
          </a:r>
          <a:endParaRPr lang="zh-TW" altLang="en-US" dirty="0"/>
        </a:p>
      </dgm:t>
    </dgm:pt>
    <dgm:pt modelId="{B0DE02D1-0B9A-48D7-AC7A-9BE7CD83D71A}" type="parTrans" cxnId="{688536BB-436D-4B74-95F9-48CE8E9D49DF}">
      <dgm:prSet/>
      <dgm:spPr/>
      <dgm:t>
        <a:bodyPr/>
        <a:lstStyle/>
        <a:p>
          <a:endParaRPr lang="zh-TW" altLang="en-US"/>
        </a:p>
      </dgm:t>
    </dgm:pt>
    <dgm:pt modelId="{D4A5C8C4-1A4E-4983-9E3A-C9902BA22B12}" type="sibTrans" cxnId="{688536BB-436D-4B74-95F9-48CE8E9D49DF}">
      <dgm:prSet/>
      <dgm:spPr/>
      <dgm:t>
        <a:bodyPr/>
        <a:lstStyle/>
        <a:p>
          <a:endParaRPr lang="zh-TW" altLang="en-US"/>
        </a:p>
      </dgm:t>
    </dgm:pt>
    <dgm:pt modelId="{456F353B-C1AF-4837-8901-5C4446228F72}">
      <dgm:prSet phldrT="[文字]"/>
      <dgm:spPr/>
      <dgm:t>
        <a:bodyPr/>
        <a:lstStyle/>
        <a:p>
          <a:r>
            <a:rPr lang="zh-TW" altLang="en-US" smtClean="0"/>
            <a:t>發生於之後 </a:t>
          </a:r>
          <a:r>
            <a:rPr lang="en-US" smtClean="0">
              <a:hlinkClick xmlns:r="http://schemas.openxmlformats.org/officeDocument/2006/relationships" r:id="rId2"/>
            </a:rPr>
            <a:t>Control</a:t>
          </a:r>
          <a:r>
            <a:rPr lang="en-US" smtClean="0"/>
            <a:t> </a:t>
          </a:r>
          <a:r>
            <a:rPr lang="zh-TW" altLang="en-US" smtClean="0"/>
            <a:t>物件是載入，但先前轉譯</a:t>
          </a:r>
          <a:endParaRPr lang="zh-TW" altLang="en-US" dirty="0"/>
        </a:p>
      </dgm:t>
    </dgm:pt>
    <dgm:pt modelId="{0DD083F7-FD65-413A-9266-723A8C1FCFA7}" type="parTrans" cxnId="{1484E465-D30E-479C-A255-EC606588E1F4}">
      <dgm:prSet/>
      <dgm:spPr/>
      <dgm:t>
        <a:bodyPr/>
        <a:lstStyle/>
        <a:p>
          <a:endParaRPr lang="zh-TW" altLang="en-US"/>
        </a:p>
      </dgm:t>
    </dgm:pt>
    <dgm:pt modelId="{A2C82761-5137-4456-9C98-39BE225A8CBE}" type="sibTrans" cxnId="{1484E465-D30E-479C-A255-EC606588E1F4}">
      <dgm:prSet/>
      <dgm:spPr/>
      <dgm:t>
        <a:bodyPr/>
        <a:lstStyle/>
        <a:p>
          <a:endParaRPr lang="zh-TW" altLang="en-US"/>
        </a:p>
      </dgm:t>
    </dgm:pt>
    <dgm:pt modelId="{DD23754D-1EB3-41E8-8F6D-56DF1C8EF3F9}">
      <dgm:prSet phldrT="[文字]"/>
      <dgm:spPr/>
      <dgm:t>
        <a:bodyPr/>
        <a:lstStyle/>
        <a:p>
          <a:r>
            <a:rPr lang="zh-TW" altLang="en-US" smtClean="0"/>
            <a:t>在呈現頁面內容之前發生</a:t>
          </a:r>
          <a:endParaRPr lang="zh-TW" altLang="en-US" dirty="0"/>
        </a:p>
      </dgm:t>
    </dgm:pt>
    <dgm:pt modelId="{6BEA3053-C9BD-4F70-89A4-805F53B05EFC}" type="parTrans" cxnId="{881FD776-4E19-42FC-80B8-E2F0B22B43E4}">
      <dgm:prSet/>
      <dgm:spPr/>
      <dgm:t>
        <a:bodyPr/>
        <a:lstStyle/>
        <a:p>
          <a:endParaRPr lang="zh-TW" altLang="en-US"/>
        </a:p>
      </dgm:t>
    </dgm:pt>
    <dgm:pt modelId="{F863625C-C762-46B5-BE6B-B6EDE178498B}" type="sibTrans" cxnId="{881FD776-4E19-42FC-80B8-E2F0B22B43E4}">
      <dgm:prSet/>
      <dgm:spPr/>
      <dgm:t>
        <a:bodyPr/>
        <a:lstStyle/>
        <a:p>
          <a:endParaRPr lang="zh-TW" altLang="en-US"/>
        </a:p>
      </dgm:t>
    </dgm:pt>
    <dgm:pt modelId="{0F87FCF7-6B4D-4585-B3DC-AA6A34BB362E}">
      <dgm:prSet phldrT="[文字]"/>
      <dgm:spPr/>
      <dgm:t>
        <a:bodyPr/>
        <a:lstStyle/>
        <a:p>
          <a:r>
            <a:rPr lang="zh-TW" altLang="en-US" smtClean="0"/>
            <a:t>發生於伺服器控制項時從記憶體卸載</a:t>
          </a:r>
          <a:endParaRPr lang="zh-TW" altLang="en-US" dirty="0"/>
        </a:p>
      </dgm:t>
    </dgm:pt>
    <dgm:pt modelId="{09D6002D-86AE-498B-AB36-FDBD0A80C6CE}" type="parTrans" cxnId="{1B5124B9-5034-41A5-86CD-DDE092E0D8DF}">
      <dgm:prSet/>
      <dgm:spPr/>
      <dgm:t>
        <a:bodyPr/>
        <a:lstStyle/>
        <a:p>
          <a:endParaRPr lang="zh-TW" altLang="en-US"/>
        </a:p>
      </dgm:t>
    </dgm:pt>
    <dgm:pt modelId="{9EC36381-738E-4D36-B667-9840036DF3B8}" type="sibTrans" cxnId="{1B5124B9-5034-41A5-86CD-DDE092E0D8DF}">
      <dgm:prSet/>
      <dgm:spPr/>
      <dgm:t>
        <a:bodyPr/>
        <a:lstStyle/>
        <a:p>
          <a:endParaRPr lang="zh-TW" altLang="en-US"/>
        </a:p>
      </dgm:t>
    </dgm:pt>
    <dgm:pt modelId="{A325A907-A27C-4B32-8B30-6E994CAAAC15}" type="pres">
      <dgm:prSet presAssocID="{9C041A08-71AD-4207-8CF5-2C7E339272C9}" presName="Name0" presStyleCnt="0">
        <dgm:presLayoutVars>
          <dgm:dir/>
          <dgm:resizeHandles val="exact"/>
        </dgm:presLayoutVars>
      </dgm:prSet>
      <dgm:spPr/>
    </dgm:pt>
    <dgm:pt modelId="{FCB10723-E9CF-48D6-82E8-DFADDDB2483F}" type="pres">
      <dgm:prSet presAssocID="{F9CB4E53-00BE-4BD1-8FDA-D1C70F1AC2C4}" presName="node" presStyleLbl="node1" presStyleIdx="0" presStyleCnt="9">
        <dgm:presLayoutVars>
          <dgm:bulletEnabled val="1"/>
        </dgm:presLayoutVars>
      </dgm:prSet>
      <dgm:spPr/>
    </dgm:pt>
    <dgm:pt modelId="{4E77FF65-4393-4B49-8CCA-A6324A9A7ECE}" type="pres">
      <dgm:prSet presAssocID="{24C079AA-A5C0-4A5B-B431-3807C8718837}" presName="sibTrans" presStyleLbl="sibTrans1D1" presStyleIdx="0" presStyleCnt="8"/>
      <dgm:spPr/>
    </dgm:pt>
    <dgm:pt modelId="{C17B9D2D-2B5E-42C4-BE81-4077D64407AA}" type="pres">
      <dgm:prSet presAssocID="{24C079AA-A5C0-4A5B-B431-3807C8718837}" presName="connectorText" presStyleLbl="sibTrans1D1" presStyleIdx="0" presStyleCnt="8"/>
      <dgm:spPr/>
    </dgm:pt>
    <dgm:pt modelId="{17EB4DCE-E13E-45B9-9A2F-BE92CDC50F8D}" type="pres">
      <dgm:prSet presAssocID="{9DFF98CE-50FE-438F-8867-4B2E044B2EBC}" presName="node" presStyleLbl="node1" presStyleIdx="1" presStyleCnt="9">
        <dgm:presLayoutVars>
          <dgm:bulletEnabled val="1"/>
        </dgm:presLayoutVars>
      </dgm:prSet>
      <dgm:spPr/>
    </dgm:pt>
    <dgm:pt modelId="{796EFB31-77F3-4E90-BAE3-82D93DAB3525}" type="pres">
      <dgm:prSet presAssocID="{10BB2DF3-410A-4955-969A-FD06E58A3144}" presName="sibTrans" presStyleLbl="sibTrans1D1" presStyleIdx="1" presStyleCnt="8"/>
      <dgm:spPr/>
    </dgm:pt>
    <dgm:pt modelId="{44B1814B-EFF8-4499-8AED-E640A3CBE1AB}" type="pres">
      <dgm:prSet presAssocID="{10BB2DF3-410A-4955-969A-FD06E58A3144}" presName="connectorText" presStyleLbl="sibTrans1D1" presStyleIdx="1" presStyleCnt="8"/>
      <dgm:spPr/>
    </dgm:pt>
    <dgm:pt modelId="{A03BE789-2FAA-492D-8C1A-02C9ED8C0894}" type="pres">
      <dgm:prSet presAssocID="{49DA317A-B8A4-4C03-B5CF-3C8550E278F4}" presName="node" presStyleLbl="node1" presStyleIdx="2" presStyleCnt="9">
        <dgm:presLayoutVars>
          <dgm:bulletEnabled val="1"/>
        </dgm:presLayoutVars>
      </dgm:prSet>
      <dgm:spPr/>
    </dgm:pt>
    <dgm:pt modelId="{75E2B571-61E7-4769-9352-48AFE2839DB2}" type="pres">
      <dgm:prSet presAssocID="{F2D0C3CA-76ED-4B00-A5E6-20201D90E93D}" presName="sibTrans" presStyleLbl="sibTrans1D1" presStyleIdx="2" presStyleCnt="8"/>
      <dgm:spPr/>
    </dgm:pt>
    <dgm:pt modelId="{B6EC1E75-CEB1-4606-9014-024E22548CC6}" type="pres">
      <dgm:prSet presAssocID="{F2D0C3CA-76ED-4B00-A5E6-20201D90E93D}" presName="connectorText" presStyleLbl="sibTrans1D1" presStyleIdx="2" presStyleCnt="8"/>
      <dgm:spPr/>
    </dgm:pt>
    <dgm:pt modelId="{6DEAA05C-1163-462B-81B9-9701B3FFB25C}" type="pres">
      <dgm:prSet presAssocID="{9F7EF429-7940-48ED-A094-BCD2ABB1B7A3}" presName="node" presStyleLbl="node1" presStyleIdx="3" presStyleCnt="9">
        <dgm:presLayoutVars>
          <dgm:bulletEnabled val="1"/>
        </dgm:presLayoutVars>
      </dgm:prSet>
      <dgm:spPr/>
    </dgm:pt>
    <dgm:pt modelId="{E0251DF9-4585-4855-9D62-F91DC824E560}" type="pres">
      <dgm:prSet presAssocID="{4A326024-E47C-4F6E-BBAD-00B557AE5C55}" presName="sibTrans" presStyleLbl="sibTrans1D1" presStyleIdx="3" presStyleCnt="8"/>
      <dgm:spPr/>
    </dgm:pt>
    <dgm:pt modelId="{B1D7E6CA-073A-4EA0-8DAB-0EBCCB796BAF}" type="pres">
      <dgm:prSet presAssocID="{4A326024-E47C-4F6E-BBAD-00B557AE5C55}" presName="connectorText" presStyleLbl="sibTrans1D1" presStyleIdx="3" presStyleCnt="8"/>
      <dgm:spPr/>
    </dgm:pt>
    <dgm:pt modelId="{D906757C-08E4-4DF7-B2DC-C82EDE75AA0F}" type="pres">
      <dgm:prSet presAssocID="{3CDA6671-A030-48D7-B96E-38D250F63D7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7AD577-8858-432E-A836-33404E68A1D8}" type="pres">
      <dgm:prSet presAssocID="{01856340-4A6D-45FE-BA8F-FAE89F610EE5}" presName="sibTrans" presStyleLbl="sibTrans1D1" presStyleIdx="4" presStyleCnt="8"/>
      <dgm:spPr/>
    </dgm:pt>
    <dgm:pt modelId="{271BD69D-2CC9-4109-84AE-FDE687DE7E59}" type="pres">
      <dgm:prSet presAssocID="{01856340-4A6D-45FE-BA8F-FAE89F610EE5}" presName="connectorText" presStyleLbl="sibTrans1D1" presStyleIdx="4" presStyleCnt="8"/>
      <dgm:spPr/>
    </dgm:pt>
    <dgm:pt modelId="{2740382B-218E-4F88-80F4-FEFE95DFAC79}" type="pres">
      <dgm:prSet presAssocID="{12B65DE6-0222-43F7-9FBA-CC147A0B19BE}" presName="node" presStyleLbl="node1" presStyleIdx="5" presStyleCnt="9">
        <dgm:presLayoutVars>
          <dgm:bulletEnabled val="1"/>
        </dgm:presLayoutVars>
      </dgm:prSet>
      <dgm:spPr/>
    </dgm:pt>
    <dgm:pt modelId="{021FF0F9-2AAA-4419-A338-998BA64730CB}" type="pres">
      <dgm:prSet presAssocID="{24EE53DE-1F26-42B4-B687-A2FF7A3A1807}" presName="sibTrans" presStyleLbl="sibTrans1D1" presStyleIdx="5" presStyleCnt="8"/>
      <dgm:spPr/>
    </dgm:pt>
    <dgm:pt modelId="{E6AB951E-DC2B-4E01-B76B-D200E23922FB}" type="pres">
      <dgm:prSet presAssocID="{24EE53DE-1F26-42B4-B687-A2FF7A3A1807}" presName="connectorText" presStyleLbl="sibTrans1D1" presStyleIdx="5" presStyleCnt="8"/>
      <dgm:spPr/>
    </dgm:pt>
    <dgm:pt modelId="{134553C6-AB9A-4839-AF05-F1D51D4F5253}" type="pres">
      <dgm:prSet presAssocID="{FA55CC3D-6601-4283-8129-E1260ECA91E0}" presName="node" presStyleLbl="node1" presStyleIdx="6" presStyleCnt="9">
        <dgm:presLayoutVars>
          <dgm:bulletEnabled val="1"/>
        </dgm:presLayoutVars>
      </dgm:prSet>
      <dgm:spPr/>
    </dgm:pt>
    <dgm:pt modelId="{4A39FB47-8C09-4A33-A040-AC62D34BADCF}" type="pres">
      <dgm:prSet presAssocID="{88E1D862-2D38-4D38-87BB-25396AEAFF19}" presName="sibTrans" presStyleLbl="sibTrans1D1" presStyleIdx="6" presStyleCnt="8"/>
      <dgm:spPr/>
    </dgm:pt>
    <dgm:pt modelId="{B2F4DA2F-EC16-41DA-8066-0D082F76FE6A}" type="pres">
      <dgm:prSet presAssocID="{88E1D862-2D38-4D38-87BB-25396AEAFF19}" presName="connectorText" presStyleLbl="sibTrans1D1" presStyleIdx="6" presStyleCnt="8"/>
      <dgm:spPr/>
    </dgm:pt>
    <dgm:pt modelId="{541DBE9D-DE11-457D-82D4-0FF1F3B455D6}" type="pres">
      <dgm:prSet presAssocID="{663085A4-7A14-4215-ABCA-2223D6D8A0D2}" presName="node" presStyleLbl="node1" presStyleIdx="7" presStyleCnt="9">
        <dgm:presLayoutVars>
          <dgm:bulletEnabled val="1"/>
        </dgm:presLayoutVars>
      </dgm:prSet>
      <dgm:spPr/>
    </dgm:pt>
    <dgm:pt modelId="{223C66D4-4744-4BB6-86BB-397ACF207BF5}" type="pres">
      <dgm:prSet presAssocID="{3B5F6EAE-8CE1-4F81-AC06-949C8724C579}" presName="sibTrans" presStyleLbl="sibTrans1D1" presStyleIdx="7" presStyleCnt="8"/>
      <dgm:spPr/>
    </dgm:pt>
    <dgm:pt modelId="{F58D5681-4E96-44BD-8F1C-16359354AACF}" type="pres">
      <dgm:prSet presAssocID="{3B5F6EAE-8CE1-4F81-AC06-949C8724C579}" presName="connectorText" presStyleLbl="sibTrans1D1" presStyleIdx="7" presStyleCnt="8"/>
      <dgm:spPr/>
    </dgm:pt>
    <dgm:pt modelId="{686B5FAD-0280-4BB3-B2E8-8C84BACAAB74}" type="pres">
      <dgm:prSet presAssocID="{27AE8DBE-D844-431A-80BF-E29F4BC4E556}" presName="node" presStyleLbl="node1" presStyleIdx="8" presStyleCnt="9">
        <dgm:presLayoutVars>
          <dgm:bulletEnabled val="1"/>
        </dgm:presLayoutVars>
      </dgm:prSet>
      <dgm:spPr/>
    </dgm:pt>
  </dgm:ptLst>
  <dgm:cxnLst>
    <dgm:cxn modelId="{37A2CE98-B0AA-48D9-BB4E-741220CEF984}" srcId="{9C041A08-71AD-4207-8CF5-2C7E339272C9}" destId="{27AE8DBE-D844-431A-80BF-E29F4BC4E556}" srcOrd="8" destOrd="0" parTransId="{9C0717B2-845E-4E4A-B90A-1563A88D1CBB}" sibTransId="{5FF4EDE3-8326-44E3-B2E2-60425D65BF0E}"/>
    <dgm:cxn modelId="{9CC66235-3028-4A17-9488-CCF2FC8E0346}" type="presOf" srcId="{01856340-4A6D-45FE-BA8F-FAE89F610EE5}" destId="{BD7AD577-8858-432E-A836-33404E68A1D8}" srcOrd="0" destOrd="0" presId="urn:microsoft.com/office/officeart/2005/8/layout/bProcess3"/>
    <dgm:cxn modelId="{381D0FAC-CD79-4BF7-A587-FCB20F8CA9F0}" srcId="{3CDA6671-A030-48D7-B96E-38D250F63D7F}" destId="{67E659FD-0B5A-4E04-8980-B02440BBEDAE}" srcOrd="1" destOrd="0" parTransId="{E9BE27CA-856F-46F3-978D-AACD702DF4FA}" sibTransId="{F4226F31-BC25-4B42-9E80-FCE2FEBBC963}"/>
    <dgm:cxn modelId="{B47D4A4C-E49E-4DB9-BD56-37BEBBB06F1D}" type="presOf" srcId="{01856340-4A6D-45FE-BA8F-FAE89F610EE5}" destId="{271BD69D-2CC9-4109-84AE-FDE687DE7E59}" srcOrd="1" destOrd="0" presId="urn:microsoft.com/office/officeart/2005/8/layout/bProcess3"/>
    <dgm:cxn modelId="{208059CB-7E59-488D-AE3C-4C6192D8AE9E}" type="presOf" srcId="{4A326024-E47C-4F6E-BBAD-00B557AE5C55}" destId="{E0251DF9-4585-4855-9D62-F91DC824E560}" srcOrd="0" destOrd="0" presId="urn:microsoft.com/office/officeart/2005/8/layout/bProcess3"/>
    <dgm:cxn modelId="{530EB73F-C528-4BAD-AFB1-315CC596E048}" type="presOf" srcId="{9DAEF53B-7088-402C-83B5-1949C72A2078}" destId="{6DEAA05C-1163-462B-81B9-9701B3FFB25C}" srcOrd="0" destOrd="1" presId="urn:microsoft.com/office/officeart/2005/8/layout/bProcess3"/>
    <dgm:cxn modelId="{D9FB6277-F082-4966-B61C-791DA30626BB}" type="presOf" srcId="{9DFF98CE-50FE-438F-8867-4B2E044B2EBC}" destId="{17EB4DCE-E13E-45B9-9A2F-BE92CDC50F8D}" srcOrd="0" destOrd="0" presId="urn:microsoft.com/office/officeart/2005/8/layout/bProcess3"/>
    <dgm:cxn modelId="{688536BB-436D-4B74-95F9-48CE8E9D49DF}" srcId="{12B65DE6-0222-43F7-9FBA-CC147A0B19BE}" destId="{4451F926-44F4-4D4B-8787-884515E62CA9}" srcOrd="0" destOrd="0" parTransId="{B0DE02D1-0B9A-48D7-AC7A-9BE7CD83D71A}" sibTransId="{D4A5C8C4-1A4E-4983-9E3A-C9902BA22B12}"/>
    <dgm:cxn modelId="{98CE6AAD-531C-42C4-8792-A0E2292D7988}" type="presOf" srcId="{F9CB4E53-00BE-4BD1-8FDA-D1C70F1AC2C4}" destId="{FCB10723-E9CF-48D6-82E8-DFADDDB2483F}" srcOrd="0" destOrd="0" presId="urn:microsoft.com/office/officeart/2005/8/layout/bProcess3"/>
    <dgm:cxn modelId="{21C08B6B-56D9-4B76-9B5F-48CFFE7F4BC7}" type="presOf" srcId="{24EE53DE-1F26-42B4-B687-A2FF7A3A1807}" destId="{021FF0F9-2AAA-4419-A338-998BA64730CB}" srcOrd="0" destOrd="0" presId="urn:microsoft.com/office/officeart/2005/8/layout/bProcess3"/>
    <dgm:cxn modelId="{3EE7F511-2256-4E1A-94E2-A03D4E91CA38}" type="presOf" srcId="{3CDA6671-A030-48D7-B96E-38D250F63D7F}" destId="{D906757C-08E4-4DF7-B2DC-C82EDE75AA0F}" srcOrd="0" destOrd="0" presId="urn:microsoft.com/office/officeart/2005/8/layout/bProcess3"/>
    <dgm:cxn modelId="{891CEC79-41EC-4916-AE9B-62A8505A9FE5}" srcId="{9DFF98CE-50FE-438F-8867-4B2E044B2EBC}" destId="{579DBF15-E4B8-45B2-B696-BF7346B4AE4C}" srcOrd="0" destOrd="0" parTransId="{39CDC665-F9EA-49A1-B9EC-428299C6AF80}" sibTransId="{7F37742F-1715-45AE-9D50-E0FABE229779}"/>
    <dgm:cxn modelId="{FF811363-0B9F-4854-B858-ED36DA2E0361}" type="presOf" srcId="{12B65DE6-0222-43F7-9FBA-CC147A0B19BE}" destId="{2740382B-218E-4F88-80F4-FEFE95DFAC79}" srcOrd="0" destOrd="0" presId="urn:microsoft.com/office/officeart/2005/8/layout/bProcess3"/>
    <dgm:cxn modelId="{4C52D245-82A9-4EEE-8297-158644CF9A06}" type="presOf" srcId="{F2D0C3CA-76ED-4B00-A5E6-20201D90E93D}" destId="{75E2B571-61E7-4769-9352-48AFE2839DB2}" srcOrd="0" destOrd="0" presId="urn:microsoft.com/office/officeart/2005/8/layout/bProcess3"/>
    <dgm:cxn modelId="{977D913F-B74B-4312-8C30-D52EB5F81151}" type="presOf" srcId="{4451F926-44F4-4D4B-8787-884515E62CA9}" destId="{2740382B-218E-4F88-80F4-FEFE95DFAC79}" srcOrd="0" destOrd="1" presId="urn:microsoft.com/office/officeart/2005/8/layout/bProcess3"/>
    <dgm:cxn modelId="{B812BE0B-E3C3-4900-8721-AF84F7E64A1C}" srcId="{9C041A08-71AD-4207-8CF5-2C7E339272C9}" destId="{9DFF98CE-50FE-438F-8867-4B2E044B2EBC}" srcOrd="1" destOrd="0" parTransId="{89E67E9F-B7CA-4738-B319-4EA5D27627AA}" sibTransId="{10BB2DF3-410A-4955-969A-FD06E58A3144}"/>
    <dgm:cxn modelId="{8DAD1B3F-CDA9-4011-BCCF-D048B9AD680A}" type="presOf" srcId="{6B8216EA-BBEF-460E-89DE-E03BBB75510A}" destId="{A03BE789-2FAA-492D-8C1A-02C9ED8C0894}" srcOrd="0" destOrd="1" presId="urn:microsoft.com/office/officeart/2005/8/layout/bProcess3"/>
    <dgm:cxn modelId="{E74F0E7F-413B-4477-A785-C19BD67D043E}" srcId="{9F7EF429-7940-48ED-A094-BCD2ABB1B7A3}" destId="{9DAEF53B-7088-402C-83B5-1949C72A2078}" srcOrd="0" destOrd="0" parTransId="{38B2563D-C7D0-45D3-894D-03E336A73355}" sibTransId="{C99FB5EB-BA47-4B76-B71E-C452C77A6EE3}"/>
    <dgm:cxn modelId="{A151A8F4-E66E-46A2-AEEC-1D4060B96EBC}" type="presOf" srcId="{456F353B-C1AF-4837-8901-5C4446228F72}" destId="{134553C6-AB9A-4839-AF05-F1D51D4F5253}" srcOrd="0" destOrd="1" presId="urn:microsoft.com/office/officeart/2005/8/layout/bProcess3"/>
    <dgm:cxn modelId="{1B5124B9-5034-41A5-86CD-DDE092E0D8DF}" srcId="{27AE8DBE-D844-431A-80BF-E29F4BC4E556}" destId="{0F87FCF7-6B4D-4585-B3DC-AA6A34BB362E}" srcOrd="0" destOrd="0" parTransId="{09D6002D-86AE-498B-AB36-FDBD0A80C6CE}" sibTransId="{9EC36381-738E-4D36-B667-9840036DF3B8}"/>
    <dgm:cxn modelId="{50F85A08-934C-4581-81FF-0FA03B022E25}" type="presOf" srcId="{10BB2DF3-410A-4955-969A-FD06E58A3144}" destId="{44B1814B-EFF8-4499-8AED-E640A3CBE1AB}" srcOrd="1" destOrd="0" presId="urn:microsoft.com/office/officeart/2005/8/layout/bProcess3"/>
    <dgm:cxn modelId="{DCE9F527-1A02-40F8-B761-640EB7B8C012}" type="presOf" srcId="{49DA317A-B8A4-4C03-B5CF-3C8550E278F4}" destId="{A03BE789-2FAA-492D-8C1A-02C9ED8C0894}" srcOrd="0" destOrd="0" presId="urn:microsoft.com/office/officeart/2005/8/layout/bProcess3"/>
    <dgm:cxn modelId="{0A413D5D-E74B-4A56-ABD3-F9FDA86CDC1C}" type="presOf" srcId="{24C079AA-A5C0-4A5B-B431-3807C8718837}" destId="{C17B9D2D-2B5E-42C4-BE81-4077D64407AA}" srcOrd="1" destOrd="0" presId="urn:microsoft.com/office/officeart/2005/8/layout/bProcess3"/>
    <dgm:cxn modelId="{FBBEDB15-6A19-4541-B1ED-4A3EB7513278}" type="presOf" srcId="{3B5F6EAE-8CE1-4F81-AC06-949C8724C579}" destId="{F58D5681-4E96-44BD-8F1C-16359354AACF}" srcOrd="1" destOrd="0" presId="urn:microsoft.com/office/officeart/2005/8/layout/bProcess3"/>
    <dgm:cxn modelId="{9CDC7469-2A31-4DDD-84A5-CA9DAC3A9941}" type="presOf" srcId="{88E1D862-2D38-4D38-87BB-25396AEAFF19}" destId="{B2F4DA2F-EC16-41DA-8066-0D082F76FE6A}" srcOrd="1" destOrd="0" presId="urn:microsoft.com/office/officeart/2005/8/layout/bProcess3"/>
    <dgm:cxn modelId="{6F43F43C-2C01-4B7E-ACA1-56B37D11DA39}" srcId="{9C041A08-71AD-4207-8CF5-2C7E339272C9}" destId="{9F7EF429-7940-48ED-A094-BCD2ABB1B7A3}" srcOrd="3" destOrd="0" parTransId="{3A89C346-F337-406B-8D51-D02C1121CC2F}" sibTransId="{4A326024-E47C-4F6E-BBAD-00B557AE5C55}"/>
    <dgm:cxn modelId="{26BFAAAB-646C-4EBD-BA9E-989576701ECF}" srcId="{49DA317A-B8A4-4C03-B5CF-3C8550E278F4}" destId="{6B8216EA-BBEF-460E-89DE-E03BBB75510A}" srcOrd="0" destOrd="0" parTransId="{D98D5B9A-F179-42D5-B723-FF54262960E3}" sibTransId="{1C4B7089-86B0-4995-BE5F-0E08040BAADC}"/>
    <dgm:cxn modelId="{F71CF11B-B9FA-4649-A8AD-9FF894251C71}" type="presOf" srcId="{24EE53DE-1F26-42B4-B687-A2FF7A3A1807}" destId="{E6AB951E-DC2B-4E01-B76B-D200E23922FB}" srcOrd="1" destOrd="0" presId="urn:microsoft.com/office/officeart/2005/8/layout/bProcess3"/>
    <dgm:cxn modelId="{48B8D5E0-7E4E-479C-ABA0-514DE579FCEB}" type="presOf" srcId="{3B5F6EAE-8CE1-4F81-AC06-949C8724C579}" destId="{223C66D4-4744-4BB6-86BB-397ACF207BF5}" srcOrd="0" destOrd="0" presId="urn:microsoft.com/office/officeart/2005/8/layout/bProcess3"/>
    <dgm:cxn modelId="{B8A0202C-72B8-4869-BD44-6D4F59D758FB}" type="presOf" srcId="{FA55CC3D-6601-4283-8129-E1260ECA91E0}" destId="{134553C6-AB9A-4839-AF05-F1D51D4F5253}" srcOrd="0" destOrd="0" presId="urn:microsoft.com/office/officeart/2005/8/layout/bProcess3"/>
    <dgm:cxn modelId="{62675660-358B-4550-91D9-2E26AB4AE380}" type="presOf" srcId="{9C041A08-71AD-4207-8CF5-2C7E339272C9}" destId="{A325A907-A27C-4B32-8B30-6E994CAAAC15}" srcOrd="0" destOrd="0" presId="urn:microsoft.com/office/officeart/2005/8/layout/bProcess3"/>
    <dgm:cxn modelId="{1CD0674C-2CF9-4728-A854-6C51C60A1195}" srcId="{9C041A08-71AD-4207-8CF5-2C7E339272C9}" destId="{49DA317A-B8A4-4C03-B5CF-3C8550E278F4}" srcOrd="2" destOrd="0" parTransId="{136F11E9-7F12-4F8C-A892-194CC3FDC866}" sibTransId="{F2D0C3CA-76ED-4B00-A5E6-20201D90E93D}"/>
    <dgm:cxn modelId="{2BB97B88-FB0C-46E1-9CD0-79738B0C366F}" srcId="{F9CB4E53-00BE-4BD1-8FDA-D1C70F1AC2C4}" destId="{B24F8EFE-38DB-45B7-AB5D-29573D5A75D1}" srcOrd="0" destOrd="0" parTransId="{B991DFFB-444B-4BDA-BE41-59A16808E9A4}" sibTransId="{C990CAB3-87A8-46B5-A943-E09BA3B3625E}"/>
    <dgm:cxn modelId="{AB0F7639-6906-4831-AC10-5012A3BD2B90}" srcId="{9C041A08-71AD-4207-8CF5-2C7E339272C9}" destId="{663085A4-7A14-4215-ABCA-2223D6D8A0D2}" srcOrd="7" destOrd="0" parTransId="{D8CC1A40-F280-4D46-80CA-AD7D066AB817}" sibTransId="{3B5F6EAE-8CE1-4F81-AC06-949C8724C579}"/>
    <dgm:cxn modelId="{BBD9A72B-E7E1-4E7A-B9A6-9DD919E9ECA1}" srcId="{9C041A08-71AD-4207-8CF5-2C7E339272C9}" destId="{F9CB4E53-00BE-4BD1-8FDA-D1C70F1AC2C4}" srcOrd="0" destOrd="0" parTransId="{BBE214A7-5B91-479C-9B0C-4707024AA517}" sibTransId="{24C079AA-A5C0-4A5B-B431-3807C8718837}"/>
    <dgm:cxn modelId="{899B165C-29EE-473E-8D23-E7DDD3D45F9D}" type="presOf" srcId="{DD23754D-1EB3-41E8-8F6D-56DF1C8EF3F9}" destId="{541DBE9D-DE11-457D-82D4-0FF1F3B455D6}" srcOrd="0" destOrd="1" presId="urn:microsoft.com/office/officeart/2005/8/layout/bProcess3"/>
    <dgm:cxn modelId="{1B2DDA84-0817-4037-B011-C6D76256E014}" type="presOf" srcId="{F2D0C3CA-76ED-4B00-A5E6-20201D90E93D}" destId="{B6EC1E75-CEB1-4606-9014-024E22548CC6}" srcOrd="1" destOrd="0" presId="urn:microsoft.com/office/officeart/2005/8/layout/bProcess3"/>
    <dgm:cxn modelId="{87241356-3113-46E6-8F5D-27A7FA539363}" type="presOf" srcId="{579DBF15-E4B8-45B2-B696-BF7346B4AE4C}" destId="{17EB4DCE-E13E-45B9-9A2F-BE92CDC50F8D}" srcOrd="0" destOrd="1" presId="urn:microsoft.com/office/officeart/2005/8/layout/bProcess3"/>
    <dgm:cxn modelId="{C73AB435-4A22-4F13-A78F-B86EC8FB5926}" type="presOf" srcId="{67E659FD-0B5A-4E04-8980-B02440BBEDAE}" destId="{D906757C-08E4-4DF7-B2DC-C82EDE75AA0F}" srcOrd="0" destOrd="2" presId="urn:microsoft.com/office/officeart/2005/8/layout/bProcess3"/>
    <dgm:cxn modelId="{F72DE604-C2F8-4EC1-8913-4FAA61F84101}" type="presOf" srcId="{27AE8DBE-D844-431A-80BF-E29F4BC4E556}" destId="{686B5FAD-0280-4BB3-B2E8-8C84BACAAB74}" srcOrd="0" destOrd="0" presId="urn:microsoft.com/office/officeart/2005/8/layout/bProcess3"/>
    <dgm:cxn modelId="{8F50C680-00C7-4F2C-BA1B-477F5940F2FF}" type="presOf" srcId="{663085A4-7A14-4215-ABCA-2223D6D8A0D2}" destId="{541DBE9D-DE11-457D-82D4-0FF1F3B455D6}" srcOrd="0" destOrd="0" presId="urn:microsoft.com/office/officeart/2005/8/layout/bProcess3"/>
    <dgm:cxn modelId="{C28A732A-6648-4F5F-98A3-2E93FCAD9711}" type="presOf" srcId="{10BB2DF3-410A-4955-969A-FD06E58A3144}" destId="{796EFB31-77F3-4E90-BAE3-82D93DAB3525}" srcOrd="0" destOrd="0" presId="urn:microsoft.com/office/officeart/2005/8/layout/bProcess3"/>
    <dgm:cxn modelId="{7A6BD22F-DBD5-443C-996F-EAA41499210E}" type="presOf" srcId="{9F7EF429-7940-48ED-A094-BCD2ABB1B7A3}" destId="{6DEAA05C-1163-462B-81B9-9701B3FFB25C}" srcOrd="0" destOrd="0" presId="urn:microsoft.com/office/officeart/2005/8/layout/bProcess3"/>
    <dgm:cxn modelId="{1DC6A981-B182-4FF9-8A00-B2567B7DFE7B}" type="presOf" srcId="{00D5612F-4339-4743-882E-50C2EB75D98D}" destId="{D906757C-08E4-4DF7-B2DC-C82EDE75AA0F}" srcOrd="0" destOrd="1" presId="urn:microsoft.com/office/officeart/2005/8/layout/bProcess3"/>
    <dgm:cxn modelId="{150B9ECD-4F89-4572-A998-6777ABC10CBA}" type="presOf" srcId="{88E1D862-2D38-4D38-87BB-25396AEAFF19}" destId="{4A39FB47-8C09-4A33-A040-AC62D34BADCF}" srcOrd="0" destOrd="0" presId="urn:microsoft.com/office/officeart/2005/8/layout/bProcess3"/>
    <dgm:cxn modelId="{1484E465-D30E-479C-A255-EC606588E1F4}" srcId="{FA55CC3D-6601-4283-8129-E1260ECA91E0}" destId="{456F353B-C1AF-4837-8901-5C4446228F72}" srcOrd="0" destOrd="0" parTransId="{0DD083F7-FD65-413A-9266-723A8C1FCFA7}" sibTransId="{A2C82761-5137-4456-9C98-39BE225A8CBE}"/>
    <dgm:cxn modelId="{E0179CC2-BC34-4AC2-B235-E78850E25FFC}" type="presOf" srcId="{4A326024-E47C-4F6E-BBAD-00B557AE5C55}" destId="{B1D7E6CA-073A-4EA0-8DAB-0EBCCB796BAF}" srcOrd="1" destOrd="0" presId="urn:microsoft.com/office/officeart/2005/8/layout/bProcess3"/>
    <dgm:cxn modelId="{A5E563D4-2B30-4DA5-B571-824BB860690B}" srcId="{9C041A08-71AD-4207-8CF5-2C7E339272C9}" destId="{FA55CC3D-6601-4283-8129-E1260ECA91E0}" srcOrd="6" destOrd="0" parTransId="{DC71EBB6-69ED-4779-9D96-51A24168A951}" sibTransId="{88E1D862-2D38-4D38-87BB-25396AEAFF19}"/>
    <dgm:cxn modelId="{F012DED3-1799-4EAA-9898-A3E2DC92066A}" srcId="{9C041A08-71AD-4207-8CF5-2C7E339272C9}" destId="{3CDA6671-A030-48D7-B96E-38D250F63D7F}" srcOrd="4" destOrd="0" parTransId="{4262952F-A9A2-4BBC-9915-44F714A808B2}" sibTransId="{01856340-4A6D-45FE-BA8F-FAE89F610EE5}"/>
    <dgm:cxn modelId="{26B0A0B1-E3AF-480A-8E10-1D4EB6ECC836}" type="presOf" srcId="{B24F8EFE-38DB-45B7-AB5D-29573D5A75D1}" destId="{FCB10723-E9CF-48D6-82E8-DFADDDB2483F}" srcOrd="0" destOrd="1" presId="urn:microsoft.com/office/officeart/2005/8/layout/bProcess3"/>
    <dgm:cxn modelId="{881FD776-4E19-42FC-80B8-E2F0B22B43E4}" srcId="{663085A4-7A14-4215-ABCA-2223D6D8A0D2}" destId="{DD23754D-1EB3-41E8-8F6D-56DF1C8EF3F9}" srcOrd="0" destOrd="0" parTransId="{6BEA3053-C9BD-4F70-89A4-805F53B05EFC}" sibTransId="{F863625C-C762-46B5-BE6B-B6EDE178498B}"/>
    <dgm:cxn modelId="{DB16110F-75D1-4C84-B15C-A954C922B1BF}" type="presOf" srcId="{24C079AA-A5C0-4A5B-B431-3807C8718837}" destId="{4E77FF65-4393-4B49-8CCA-A6324A9A7ECE}" srcOrd="0" destOrd="0" presId="urn:microsoft.com/office/officeart/2005/8/layout/bProcess3"/>
    <dgm:cxn modelId="{2511F01F-5DA3-442A-B34D-54243D670780}" srcId="{3CDA6671-A030-48D7-B96E-38D250F63D7F}" destId="{00D5612F-4339-4743-882E-50C2EB75D98D}" srcOrd="0" destOrd="0" parTransId="{14DC746E-BC17-4E0A-90F1-71107A332726}" sibTransId="{585E209C-66E8-4975-9D2C-324F76D8D00C}"/>
    <dgm:cxn modelId="{62D554D9-F552-4E26-803F-82D55CB55E6D}" type="presOf" srcId="{0F87FCF7-6B4D-4585-B3DC-AA6A34BB362E}" destId="{686B5FAD-0280-4BB3-B2E8-8C84BACAAB74}" srcOrd="0" destOrd="1" presId="urn:microsoft.com/office/officeart/2005/8/layout/bProcess3"/>
    <dgm:cxn modelId="{A7733F6D-9AE1-40A9-A686-030C7409ABDF}" srcId="{9C041A08-71AD-4207-8CF5-2C7E339272C9}" destId="{12B65DE6-0222-43F7-9FBA-CC147A0B19BE}" srcOrd="5" destOrd="0" parTransId="{0628CB6C-3809-4211-93E7-176E88346818}" sibTransId="{24EE53DE-1F26-42B4-B687-A2FF7A3A1807}"/>
    <dgm:cxn modelId="{D9C2867E-6BE7-44E6-A3C4-A7E5FB5BC102}" type="presParOf" srcId="{A325A907-A27C-4B32-8B30-6E994CAAAC15}" destId="{FCB10723-E9CF-48D6-82E8-DFADDDB2483F}" srcOrd="0" destOrd="0" presId="urn:microsoft.com/office/officeart/2005/8/layout/bProcess3"/>
    <dgm:cxn modelId="{CB093CE6-9D0C-4174-8BAF-09F3DB16CDC6}" type="presParOf" srcId="{A325A907-A27C-4B32-8B30-6E994CAAAC15}" destId="{4E77FF65-4393-4B49-8CCA-A6324A9A7ECE}" srcOrd="1" destOrd="0" presId="urn:microsoft.com/office/officeart/2005/8/layout/bProcess3"/>
    <dgm:cxn modelId="{C4B5BFB1-CCCD-4659-9DC9-37DDA6404A3D}" type="presParOf" srcId="{4E77FF65-4393-4B49-8CCA-A6324A9A7ECE}" destId="{C17B9D2D-2B5E-42C4-BE81-4077D64407AA}" srcOrd="0" destOrd="0" presId="urn:microsoft.com/office/officeart/2005/8/layout/bProcess3"/>
    <dgm:cxn modelId="{480FA8AB-75B0-48AB-BA24-8277FC291EE4}" type="presParOf" srcId="{A325A907-A27C-4B32-8B30-6E994CAAAC15}" destId="{17EB4DCE-E13E-45B9-9A2F-BE92CDC50F8D}" srcOrd="2" destOrd="0" presId="urn:microsoft.com/office/officeart/2005/8/layout/bProcess3"/>
    <dgm:cxn modelId="{F7737A50-B424-486E-B511-E202AC93AB24}" type="presParOf" srcId="{A325A907-A27C-4B32-8B30-6E994CAAAC15}" destId="{796EFB31-77F3-4E90-BAE3-82D93DAB3525}" srcOrd="3" destOrd="0" presId="urn:microsoft.com/office/officeart/2005/8/layout/bProcess3"/>
    <dgm:cxn modelId="{9E2A12DB-89D9-4AE3-A3E4-B6469F70AE73}" type="presParOf" srcId="{796EFB31-77F3-4E90-BAE3-82D93DAB3525}" destId="{44B1814B-EFF8-4499-8AED-E640A3CBE1AB}" srcOrd="0" destOrd="0" presId="urn:microsoft.com/office/officeart/2005/8/layout/bProcess3"/>
    <dgm:cxn modelId="{B98A02DF-BD8F-4044-9F44-CB40C83E7D65}" type="presParOf" srcId="{A325A907-A27C-4B32-8B30-6E994CAAAC15}" destId="{A03BE789-2FAA-492D-8C1A-02C9ED8C0894}" srcOrd="4" destOrd="0" presId="urn:microsoft.com/office/officeart/2005/8/layout/bProcess3"/>
    <dgm:cxn modelId="{8108252F-578B-4EDA-9E7D-04EE6033E236}" type="presParOf" srcId="{A325A907-A27C-4B32-8B30-6E994CAAAC15}" destId="{75E2B571-61E7-4769-9352-48AFE2839DB2}" srcOrd="5" destOrd="0" presId="urn:microsoft.com/office/officeart/2005/8/layout/bProcess3"/>
    <dgm:cxn modelId="{BC62B4CC-AAD5-4869-B3ED-694A7E3274D8}" type="presParOf" srcId="{75E2B571-61E7-4769-9352-48AFE2839DB2}" destId="{B6EC1E75-CEB1-4606-9014-024E22548CC6}" srcOrd="0" destOrd="0" presId="urn:microsoft.com/office/officeart/2005/8/layout/bProcess3"/>
    <dgm:cxn modelId="{6BFF3412-EDA3-4E03-BFE1-17683E541335}" type="presParOf" srcId="{A325A907-A27C-4B32-8B30-6E994CAAAC15}" destId="{6DEAA05C-1163-462B-81B9-9701B3FFB25C}" srcOrd="6" destOrd="0" presId="urn:microsoft.com/office/officeart/2005/8/layout/bProcess3"/>
    <dgm:cxn modelId="{A17A2EB2-A3ED-46A9-8CCA-383B05166929}" type="presParOf" srcId="{A325A907-A27C-4B32-8B30-6E994CAAAC15}" destId="{E0251DF9-4585-4855-9D62-F91DC824E560}" srcOrd="7" destOrd="0" presId="urn:microsoft.com/office/officeart/2005/8/layout/bProcess3"/>
    <dgm:cxn modelId="{84073144-19DB-4274-85C2-8EA631A7593B}" type="presParOf" srcId="{E0251DF9-4585-4855-9D62-F91DC824E560}" destId="{B1D7E6CA-073A-4EA0-8DAB-0EBCCB796BAF}" srcOrd="0" destOrd="0" presId="urn:microsoft.com/office/officeart/2005/8/layout/bProcess3"/>
    <dgm:cxn modelId="{50E40B6B-E542-4075-9E23-BAFD06AADFC0}" type="presParOf" srcId="{A325A907-A27C-4B32-8B30-6E994CAAAC15}" destId="{D906757C-08E4-4DF7-B2DC-C82EDE75AA0F}" srcOrd="8" destOrd="0" presId="urn:microsoft.com/office/officeart/2005/8/layout/bProcess3"/>
    <dgm:cxn modelId="{31708396-EA92-4585-83BF-1DD062856599}" type="presParOf" srcId="{A325A907-A27C-4B32-8B30-6E994CAAAC15}" destId="{BD7AD577-8858-432E-A836-33404E68A1D8}" srcOrd="9" destOrd="0" presId="urn:microsoft.com/office/officeart/2005/8/layout/bProcess3"/>
    <dgm:cxn modelId="{B8F1771B-1D99-4373-AD32-C6244549945F}" type="presParOf" srcId="{BD7AD577-8858-432E-A836-33404E68A1D8}" destId="{271BD69D-2CC9-4109-84AE-FDE687DE7E59}" srcOrd="0" destOrd="0" presId="urn:microsoft.com/office/officeart/2005/8/layout/bProcess3"/>
    <dgm:cxn modelId="{29AC7E8E-DFCC-4AA8-8788-BC091266C391}" type="presParOf" srcId="{A325A907-A27C-4B32-8B30-6E994CAAAC15}" destId="{2740382B-218E-4F88-80F4-FEFE95DFAC79}" srcOrd="10" destOrd="0" presId="urn:microsoft.com/office/officeart/2005/8/layout/bProcess3"/>
    <dgm:cxn modelId="{BA3DBBD3-EA14-47B7-9AB6-E04D722D646F}" type="presParOf" srcId="{A325A907-A27C-4B32-8B30-6E994CAAAC15}" destId="{021FF0F9-2AAA-4419-A338-998BA64730CB}" srcOrd="11" destOrd="0" presId="urn:microsoft.com/office/officeart/2005/8/layout/bProcess3"/>
    <dgm:cxn modelId="{EADBE5BB-FA7C-4C44-B2C1-14D00567DB57}" type="presParOf" srcId="{021FF0F9-2AAA-4419-A338-998BA64730CB}" destId="{E6AB951E-DC2B-4E01-B76B-D200E23922FB}" srcOrd="0" destOrd="0" presId="urn:microsoft.com/office/officeart/2005/8/layout/bProcess3"/>
    <dgm:cxn modelId="{AD1B2E05-657F-4546-A09D-5CE031029CCD}" type="presParOf" srcId="{A325A907-A27C-4B32-8B30-6E994CAAAC15}" destId="{134553C6-AB9A-4839-AF05-F1D51D4F5253}" srcOrd="12" destOrd="0" presId="urn:microsoft.com/office/officeart/2005/8/layout/bProcess3"/>
    <dgm:cxn modelId="{F7065BA0-05C7-4463-BEBC-8A43E56FB198}" type="presParOf" srcId="{A325A907-A27C-4B32-8B30-6E994CAAAC15}" destId="{4A39FB47-8C09-4A33-A040-AC62D34BADCF}" srcOrd="13" destOrd="0" presId="urn:microsoft.com/office/officeart/2005/8/layout/bProcess3"/>
    <dgm:cxn modelId="{2402996A-05C3-415A-AF18-4628BC6C12C9}" type="presParOf" srcId="{4A39FB47-8C09-4A33-A040-AC62D34BADCF}" destId="{B2F4DA2F-EC16-41DA-8066-0D082F76FE6A}" srcOrd="0" destOrd="0" presId="urn:microsoft.com/office/officeart/2005/8/layout/bProcess3"/>
    <dgm:cxn modelId="{7DE8E387-7065-4065-BD81-8DA537DD8D91}" type="presParOf" srcId="{A325A907-A27C-4B32-8B30-6E994CAAAC15}" destId="{541DBE9D-DE11-457D-82D4-0FF1F3B455D6}" srcOrd="14" destOrd="0" presId="urn:microsoft.com/office/officeart/2005/8/layout/bProcess3"/>
    <dgm:cxn modelId="{028F6D0B-525E-4771-B339-0A941A0AD56A}" type="presParOf" srcId="{A325A907-A27C-4B32-8B30-6E994CAAAC15}" destId="{223C66D4-4744-4BB6-86BB-397ACF207BF5}" srcOrd="15" destOrd="0" presId="urn:microsoft.com/office/officeart/2005/8/layout/bProcess3"/>
    <dgm:cxn modelId="{2EADB433-2BB1-4ACE-A19B-75D8CA5E73FB}" type="presParOf" srcId="{223C66D4-4744-4BB6-86BB-397ACF207BF5}" destId="{F58D5681-4E96-44BD-8F1C-16359354AACF}" srcOrd="0" destOrd="0" presId="urn:microsoft.com/office/officeart/2005/8/layout/bProcess3"/>
    <dgm:cxn modelId="{34DCE434-C55A-471E-8B07-340E62352845}" type="presParOf" srcId="{A325A907-A27C-4B32-8B30-6E994CAAAC15}" destId="{686B5FAD-0280-4BB3-B2E8-8C84BACAAB74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FF65-4393-4B49-8CCA-A6324A9A7ECE}">
      <dsp:nvSpPr>
        <dsp:cNvPr id="0" name=""/>
        <dsp:cNvSpPr/>
      </dsp:nvSpPr>
      <dsp:spPr>
        <a:xfrm>
          <a:off x="2537762" y="601657"/>
          <a:ext cx="465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70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58209" y="644895"/>
        <a:ext cx="24815" cy="4963"/>
      </dsp:txXfrm>
    </dsp:sp>
    <dsp:sp modelId="{FCB10723-E9CF-48D6-82E8-DFADDDB2483F}">
      <dsp:nvSpPr>
        <dsp:cNvPr id="0" name=""/>
        <dsp:cNvSpPr/>
      </dsp:nvSpPr>
      <dsp:spPr>
        <a:xfrm>
          <a:off x="381703" y="19"/>
          <a:ext cx="2157858" cy="12947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Prelint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在頁面初始化之前發生</a:t>
          </a:r>
          <a:endParaRPr lang="zh-TW" altLang="en-US" sz="1200" kern="1200" dirty="0"/>
        </a:p>
      </dsp:txBody>
      <dsp:txXfrm>
        <a:off x="381703" y="19"/>
        <a:ext cx="2157858" cy="1294715"/>
      </dsp:txXfrm>
    </dsp:sp>
    <dsp:sp modelId="{796EFB31-77F3-4E90-BAE3-82D93DAB3525}">
      <dsp:nvSpPr>
        <dsp:cNvPr id="0" name=""/>
        <dsp:cNvSpPr/>
      </dsp:nvSpPr>
      <dsp:spPr>
        <a:xfrm>
          <a:off x="5191929" y="601657"/>
          <a:ext cx="465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707" y="45720"/>
              </a:lnTo>
            </a:path>
          </a:pathLst>
        </a:custGeom>
        <a:noFill/>
        <a:ln w="9525" cap="flat" cmpd="sng" algn="ctr">
          <a:solidFill>
            <a:schemeClr val="accent5">
              <a:hueOff val="-1771053"/>
              <a:satOff val="2650"/>
              <a:lumOff val="-2969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412375" y="644895"/>
        <a:ext cx="24815" cy="4963"/>
      </dsp:txXfrm>
    </dsp:sp>
    <dsp:sp modelId="{17EB4DCE-E13E-45B9-9A2F-BE92CDC50F8D}">
      <dsp:nvSpPr>
        <dsp:cNvPr id="0" name=""/>
        <dsp:cNvSpPr/>
      </dsp:nvSpPr>
      <dsp:spPr>
        <a:xfrm>
          <a:off x="3035870" y="19"/>
          <a:ext cx="2157858" cy="1294715"/>
        </a:xfrm>
        <a:prstGeom prst="rect">
          <a:avLst/>
        </a:prstGeom>
        <a:gradFill rotWithShape="0">
          <a:gsLst>
            <a:gs pos="0">
              <a:schemeClr val="accent5">
                <a:hueOff val="-1549672"/>
                <a:satOff val="2319"/>
                <a:lumOff val="-2598"/>
                <a:alphaOff val="0"/>
                <a:shade val="70000"/>
                <a:satMod val="150000"/>
              </a:schemeClr>
            </a:gs>
            <a:gs pos="34000">
              <a:schemeClr val="accent5">
                <a:hueOff val="-1549672"/>
                <a:satOff val="2319"/>
                <a:lumOff val="-2598"/>
                <a:alphaOff val="0"/>
                <a:shade val="70000"/>
                <a:satMod val="140000"/>
              </a:schemeClr>
            </a:gs>
            <a:gs pos="70000">
              <a:schemeClr val="accent5">
                <a:hueOff val="-1549672"/>
                <a:satOff val="2319"/>
                <a:lumOff val="-259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549672"/>
                <a:satOff val="2319"/>
                <a:lumOff val="-259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Init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發生於初始化伺服器控制項，是在其生命週期中的第一個步驟</a:t>
          </a:r>
          <a:endParaRPr lang="zh-TW" altLang="en-US" sz="1200" kern="1200" dirty="0"/>
        </a:p>
      </dsp:txBody>
      <dsp:txXfrm>
        <a:off x="3035870" y="19"/>
        <a:ext cx="2157858" cy="1294715"/>
      </dsp:txXfrm>
    </dsp:sp>
    <dsp:sp modelId="{75E2B571-61E7-4769-9352-48AFE2839DB2}">
      <dsp:nvSpPr>
        <dsp:cNvPr id="0" name=""/>
        <dsp:cNvSpPr/>
      </dsp:nvSpPr>
      <dsp:spPr>
        <a:xfrm>
          <a:off x="1460633" y="1292934"/>
          <a:ext cx="5308333" cy="465707"/>
        </a:xfrm>
        <a:custGeom>
          <a:avLst/>
          <a:gdLst/>
          <a:ahLst/>
          <a:cxnLst/>
          <a:rect l="0" t="0" r="0" b="0"/>
          <a:pathLst>
            <a:path>
              <a:moveTo>
                <a:pt x="5308333" y="0"/>
              </a:moveTo>
              <a:lnTo>
                <a:pt x="5308333" y="249953"/>
              </a:lnTo>
              <a:lnTo>
                <a:pt x="0" y="249953"/>
              </a:lnTo>
              <a:lnTo>
                <a:pt x="0" y="465707"/>
              </a:lnTo>
            </a:path>
          </a:pathLst>
        </a:custGeom>
        <a:noFill/>
        <a:ln w="9525" cap="flat" cmpd="sng" algn="ctr">
          <a:solidFill>
            <a:schemeClr val="accent5">
              <a:hueOff val="-3542107"/>
              <a:satOff val="5300"/>
              <a:lumOff val="-593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981512" y="1523306"/>
        <a:ext cx="266574" cy="4963"/>
      </dsp:txXfrm>
    </dsp:sp>
    <dsp:sp modelId="{A03BE789-2FAA-492D-8C1A-02C9ED8C0894}">
      <dsp:nvSpPr>
        <dsp:cNvPr id="0" name=""/>
        <dsp:cNvSpPr/>
      </dsp:nvSpPr>
      <dsp:spPr>
        <a:xfrm>
          <a:off x="5690037" y="19"/>
          <a:ext cx="2157858" cy="1294715"/>
        </a:xfrm>
        <a:prstGeom prst="rect">
          <a:avLst/>
        </a:prstGeom>
        <a:gradFill rotWithShape="0">
          <a:gsLst>
            <a:gs pos="0">
              <a:schemeClr val="accent5">
                <a:hueOff val="-3099343"/>
                <a:satOff val="4637"/>
                <a:lumOff val="-5196"/>
                <a:alphaOff val="0"/>
                <a:shade val="70000"/>
                <a:satMod val="150000"/>
              </a:schemeClr>
            </a:gs>
            <a:gs pos="34000">
              <a:schemeClr val="accent5">
                <a:hueOff val="-3099343"/>
                <a:satOff val="4637"/>
                <a:lumOff val="-5196"/>
                <a:alphaOff val="0"/>
                <a:shade val="70000"/>
                <a:satMod val="140000"/>
              </a:schemeClr>
            </a:gs>
            <a:gs pos="70000">
              <a:schemeClr val="accent5">
                <a:hueOff val="-3099343"/>
                <a:satOff val="4637"/>
                <a:lumOff val="-5196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3099343"/>
                <a:satOff val="4637"/>
                <a:lumOff val="-5196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InitComplete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在頁面初始化已完成時發生</a:t>
          </a:r>
          <a:endParaRPr lang="zh-TW" altLang="en-US" sz="1200" kern="1200" dirty="0"/>
        </a:p>
      </dsp:txBody>
      <dsp:txXfrm>
        <a:off x="5690037" y="19"/>
        <a:ext cx="2157858" cy="1294715"/>
      </dsp:txXfrm>
    </dsp:sp>
    <dsp:sp modelId="{E0251DF9-4585-4855-9D62-F91DC824E560}">
      <dsp:nvSpPr>
        <dsp:cNvPr id="0" name=""/>
        <dsp:cNvSpPr/>
      </dsp:nvSpPr>
      <dsp:spPr>
        <a:xfrm>
          <a:off x="2537762" y="2392680"/>
          <a:ext cx="465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707" y="45720"/>
              </a:lnTo>
            </a:path>
          </a:pathLst>
        </a:custGeom>
        <a:noFill/>
        <a:ln w="9525" cap="flat" cmpd="sng" algn="ctr">
          <a:solidFill>
            <a:schemeClr val="accent5">
              <a:hueOff val="-5313160"/>
              <a:satOff val="7950"/>
              <a:lumOff val="-8907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58209" y="2435918"/>
        <a:ext cx="24815" cy="4963"/>
      </dsp:txXfrm>
    </dsp:sp>
    <dsp:sp modelId="{6DEAA05C-1163-462B-81B9-9701B3FFB25C}">
      <dsp:nvSpPr>
        <dsp:cNvPr id="0" name=""/>
        <dsp:cNvSpPr/>
      </dsp:nvSpPr>
      <dsp:spPr>
        <a:xfrm>
          <a:off x="381703" y="1791042"/>
          <a:ext cx="2157858" cy="1294715"/>
        </a:xfrm>
        <a:prstGeom prst="rect">
          <a:avLst/>
        </a:prstGeom>
        <a:gradFill rotWithShape="0">
          <a:gsLst>
            <a:gs pos="0">
              <a:schemeClr val="accent5">
                <a:hueOff val="-4649015"/>
                <a:satOff val="6956"/>
                <a:lumOff val="-7794"/>
                <a:alphaOff val="0"/>
                <a:shade val="70000"/>
                <a:satMod val="150000"/>
              </a:schemeClr>
            </a:gs>
            <a:gs pos="34000">
              <a:schemeClr val="accent5">
                <a:hueOff val="-4649015"/>
                <a:satOff val="6956"/>
                <a:lumOff val="-7794"/>
                <a:alphaOff val="0"/>
                <a:shade val="70000"/>
                <a:satMod val="140000"/>
              </a:schemeClr>
            </a:gs>
            <a:gs pos="70000">
              <a:schemeClr val="accent5">
                <a:hueOff val="-4649015"/>
                <a:satOff val="6956"/>
                <a:lumOff val="-7794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4649015"/>
                <a:satOff val="6956"/>
                <a:lumOff val="-7794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PreLoad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發生於頁面之前 </a:t>
          </a:r>
          <a:r>
            <a:rPr lang="en-US" sz="1200" kern="1200" smtClean="0">
              <a:hlinkClick xmlns:r="http://schemas.openxmlformats.org/officeDocument/2006/relationships" r:id="rId1"/>
            </a:rPr>
            <a:t>Load</a:t>
          </a:r>
          <a:r>
            <a:rPr lang="en-US" sz="1200" kern="1200" smtClean="0"/>
            <a:t> </a:t>
          </a:r>
          <a:r>
            <a:rPr lang="zh-TW" altLang="en-US" sz="1200" kern="1200" smtClean="0"/>
            <a:t>事件</a:t>
          </a:r>
          <a:endParaRPr lang="zh-TW" altLang="en-US" sz="1200" kern="1200" dirty="0"/>
        </a:p>
      </dsp:txBody>
      <dsp:txXfrm>
        <a:off x="381703" y="1791042"/>
        <a:ext cx="2157858" cy="1294715"/>
      </dsp:txXfrm>
    </dsp:sp>
    <dsp:sp modelId="{BD7AD577-8858-432E-A836-33404E68A1D8}">
      <dsp:nvSpPr>
        <dsp:cNvPr id="0" name=""/>
        <dsp:cNvSpPr/>
      </dsp:nvSpPr>
      <dsp:spPr>
        <a:xfrm>
          <a:off x="5191929" y="2392680"/>
          <a:ext cx="465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707" y="45720"/>
              </a:lnTo>
            </a:path>
          </a:pathLst>
        </a:custGeom>
        <a:noFill/>
        <a:ln w="9525" cap="flat" cmpd="sng" algn="ctr">
          <a:solidFill>
            <a:schemeClr val="accent5">
              <a:hueOff val="-7084214"/>
              <a:satOff val="10600"/>
              <a:lumOff val="-1187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412375" y="2435918"/>
        <a:ext cx="24815" cy="4963"/>
      </dsp:txXfrm>
    </dsp:sp>
    <dsp:sp modelId="{D906757C-08E4-4DF7-B2DC-C82EDE75AA0F}">
      <dsp:nvSpPr>
        <dsp:cNvPr id="0" name=""/>
        <dsp:cNvSpPr/>
      </dsp:nvSpPr>
      <dsp:spPr>
        <a:xfrm>
          <a:off x="3035870" y="1791042"/>
          <a:ext cx="2157858" cy="1294715"/>
        </a:xfrm>
        <a:prstGeom prst="rect">
          <a:avLst/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shade val="70000"/>
                <a:satMod val="150000"/>
              </a:schemeClr>
            </a:gs>
            <a:gs pos="34000">
              <a:schemeClr val="accent5">
                <a:hueOff val="-6198687"/>
                <a:satOff val="9275"/>
                <a:lumOff val="-10392"/>
                <a:alphaOff val="0"/>
                <a:shade val="70000"/>
                <a:satMod val="140000"/>
              </a:schemeClr>
            </a:gs>
            <a:gs pos="70000">
              <a:schemeClr val="accent5">
                <a:hueOff val="-6198687"/>
                <a:satOff val="9275"/>
                <a:lumOff val="-1039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Load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發生於伺服器控制項載入到 </a:t>
          </a:r>
          <a:r>
            <a:rPr lang="en-US" sz="1200" kern="1200" smtClean="0"/>
            <a:t>Page </a:t>
          </a:r>
          <a:r>
            <a:rPr lang="zh-TW" altLang="en-US" sz="1200" kern="1200" smtClean="0"/>
            <a:t>物件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b="1" kern="1200" dirty="0" smtClean="0">
              <a:solidFill>
                <a:srgbClr val="FFFF00"/>
              </a:solidFill>
            </a:rPr>
            <a:t>最常用的事件</a:t>
          </a:r>
          <a:endParaRPr lang="zh-TW" altLang="en-US" sz="1200" b="1" kern="1200" dirty="0">
            <a:solidFill>
              <a:srgbClr val="FFFF00"/>
            </a:solidFill>
          </a:endParaRPr>
        </a:p>
      </dsp:txBody>
      <dsp:txXfrm>
        <a:off x="3035870" y="1791042"/>
        <a:ext cx="2157858" cy="1294715"/>
      </dsp:txXfrm>
    </dsp:sp>
    <dsp:sp modelId="{021FF0F9-2AAA-4419-A338-998BA64730CB}">
      <dsp:nvSpPr>
        <dsp:cNvPr id="0" name=""/>
        <dsp:cNvSpPr/>
      </dsp:nvSpPr>
      <dsp:spPr>
        <a:xfrm>
          <a:off x="1460633" y="3083957"/>
          <a:ext cx="5308333" cy="465707"/>
        </a:xfrm>
        <a:custGeom>
          <a:avLst/>
          <a:gdLst/>
          <a:ahLst/>
          <a:cxnLst/>
          <a:rect l="0" t="0" r="0" b="0"/>
          <a:pathLst>
            <a:path>
              <a:moveTo>
                <a:pt x="5308333" y="0"/>
              </a:moveTo>
              <a:lnTo>
                <a:pt x="5308333" y="249953"/>
              </a:lnTo>
              <a:lnTo>
                <a:pt x="0" y="249953"/>
              </a:lnTo>
              <a:lnTo>
                <a:pt x="0" y="465707"/>
              </a:lnTo>
            </a:path>
          </a:pathLst>
        </a:custGeom>
        <a:noFill/>
        <a:ln w="9525" cap="flat" cmpd="sng" algn="ctr">
          <a:solidFill>
            <a:schemeClr val="accent5">
              <a:hueOff val="-8855267"/>
              <a:satOff val="13250"/>
              <a:lumOff val="-1484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981512" y="3314329"/>
        <a:ext cx="266574" cy="4963"/>
      </dsp:txXfrm>
    </dsp:sp>
    <dsp:sp modelId="{2740382B-218E-4F88-80F4-FEFE95DFAC79}">
      <dsp:nvSpPr>
        <dsp:cNvPr id="0" name=""/>
        <dsp:cNvSpPr/>
      </dsp:nvSpPr>
      <dsp:spPr>
        <a:xfrm>
          <a:off x="5690037" y="1791042"/>
          <a:ext cx="2157858" cy="1294715"/>
        </a:xfrm>
        <a:prstGeom prst="rect">
          <a:avLst/>
        </a:prstGeom>
        <a:gradFill rotWithShape="0">
          <a:gsLst>
            <a:gs pos="0">
              <a:schemeClr val="accent5">
                <a:hueOff val="-7748359"/>
                <a:satOff val="11594"/>
                <a:lumOff val="-12989"/>
                <a:alphaOff val="0"/>
                <a:shade val="70000"/>
                <a:satMod val="150000"/>
              </a:schemeClr>
            </a:gs>
            <a:gs pos="34000">
              <a:schemeClr val="accent5">
                <a:hueOff val="-7748359"/>
                <a:satOff val="11594"/>
                <a:lumOff val="-12989"/>
                <a:alphaOff val="0"/>
                <a:shade val="70000"/>
                <a:satMod val="140000"/>
              </a:schemeClr>
            </a:gs>
            <a:gs pos="70000">
              <a:schemeClr val="accent5">
                <a:hueOff val="-7748359"/>
                <a:satOff val="11594"/>
                <a:lumOff val="-12989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7748359"/>
                <a:satOff val="11594"/>
                <a:lumOff val="-12989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LoadComplete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在頁面生命週期的載入階段結束時發生</a:t>
          </a:r>
          <a:endParaRPr lang="zh-TW" altLang="en-US" sz="1200" kern="1200" dirty="0"/>
        </a:p>
      </dsp:txBody>
      <dsp:txXfrm>
        <a:off x="5690037" y="1791042"/>
        <a:ext cx="2157858" cy="1294715"/>
      </dsp:txXfrm>
    </dsp:sp>
    <dsp:sp modelId="{4A39FB47-8C09-4A33-A040-AC62D34BADCF}">
      <dsp:nvSpPr>
        <dsp:cNvPr id="0" name=""/>
        <dsp:cNvSpPr/>
      </dsp:nvSpPr>
      <dsp:spPr>
        <a:xfrm>
          <a:off x="2537762" y="4183702"/>
          <a:ext cx="465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707" y="45720"/>
              </a:lnTo>
            </a:path>
          </a:pathLst>
        </a:custGeom>
        <a:noFill/>
        <a:ln w="9525" cap="flat" cmpd="sng" algn="ctr">
          <a:solidFill>
            <a:schemeClr val="accent5">
              <a:hueOff val="-10626321"/>
              <a:satOff val="15900"/>
              <a:lumOff val="-17814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58209" y="4226941"/>
        <a:ext cx="24815" cy="4963"/>
      </dsp:txXfrm>
    </dsp:sp>
    <dsp:sp modelId="{134553C6-AB9A-4839-AF05-F1D51D4F5253}">
      <dsp:nvSpPr>
        <dsp:cNvPr id="0" name=""/>
        <dsp:cNvSpPr/>
      </dsp:nvSpPr>
      <dsp:spPr>
        <a:xfrm>
          <a:off x="381703" y="3582065"/>
          <a:ext cx="2157858" cy="1294715"/>
        </a:xfrm>
        <a:prstGeom prst="rect">
          <a:avLst/>
        </a:prstGeom>
        <a:gradFill rotWithShape="0">
          <a:gsLst>
            <a:gs pos="0">
              <a:schemeClr val="accent5">
                <a:hueOff val="-9298030"/>
                <a:satOff val="13912"/>
                <a:lumOff val="-15587"/>
                <a:alphaOff val="0"/>
                <a:shade val="70000"/>
                <a:satMod val="150000"/>
              </a:schemeClr>
            </a:gs>
            <a:gs pos="34000">
              <a:schemeClr val="accent5">
                <a:hueOff val="-9298030"/>
                <a:satOff val="13912"/>
                <a:lumOff val="-15587"/>
                <a:alphaOff val="0"/>
                <a:shade val="70000"/>
                <a:satMod val="140000"/>
              </a:schemeClr>
            </a:gs>
            <a:gs pos="70000">
              <a:schemeClr val="accent5">
                <a:hueOff val="-9298030"/>
                <a:satOff val="13912"/>
                <a:lumOff val="-1558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9298030"/>
                <a:satOff val="13912"/>
                <a:lumOff val="-1558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PreRender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發生於之後 </a:t>
          </a:r>
          <a:r>
            <a:rPr lang="en-US" sz="1200" kern="1200" smtClean="0">
              <a:hlinkClick xmlns:r="http://schemas.openxmlformats.org/officeDocument/2006/relationships" r:id="rId2"/>
            </a:rPr>
            <a:t>Control</a:t>
          </a:r>
          <a:r>
            <a:rPr lang="en-US" sz="1200" kern="1200" smtClean="0"/>
            <a:t> </a:t>
          </a:r>
          <a:r>
            <a:rPr lang="zh-TW" altLang="en-US" sz="1200" kern="1200" smtClean="0"/>
            <a:t>物件是載入，但先前轉譯</a:t>
          </a:r>
          <a:endParaRPr lang="zh-TW" altLang="en-US" sz="1200" kern="1200" dirty="0"/>
        </a:p>
      </dsp:txBody>
      <dsp:txXfrm>
        <a:off x="381703" y="3582065"/>
        <a:ext cx="2157858" cy="1294715"/>
      </dsp:txXfrm>
    </dsp:sp>
    <dsp:sp modelId="{223C66D4-4744-4BB6-86BB-397ACF207BF5}">
      <dsp:nvSpPr>
        <dsp:cNvPr id="0" name=""/>
        <dsp:cNvSpPr/>
      </dsp:nvSpPr>
      <dsp:spPr>
        <a:xfrm>
          <a:off x="5191929" y="4183702"/>
          <a:ext cx="465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707" y="45720"/>
              </a:lnTo>
            </a:path>
          </a:pathLst>
        </a:custGeom>
        <a:noFill/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412375" y="4226941"/>
        <a:ext cx="24815" cy="4963"/>
      </dsp:txXfrm>
    </dsp:sp>
    <dsp:sp modelId="{541DBE9D-DE11-457D-82D4-0FF1F3B455D6}">
      <dsp:nvSpPr>
        <dsp:cNvPr id="0" name=""/>
        <dsp:cNvSpPr/>
      </dsp:nvSpPr>
      <dsp:spPr>
        <a:xfrm>
          <a:off x="3035870" y="3582065"/>
          <a:ext cx="2157858" cy="1294715"/>
        </a:xfrm>
        <a:prstGeom prst="rect">
          <a:avLst/>
        </a:prstGeom>
        <a:gradFill rotWithShape="0">
          <a:gsLst>
            <a:gs pos="0">
              <a:schemeClr val="accent5">
                <a:hueOff val="-10847702"/>
                <a:satOff val="16231"/>
                <a:lumOff val="-18185"/>
                <a:alphaOff val="0"/>
                <a:shade val="70000"/>
                <a:satMod val="150000"/>
              </a:schemeClr>
            </a:gs>
            <a:gs pos="34000">
              <a:schemeClr val="accent5">
                <a:hueOff val="-10847702"/>
                <a:satOff val="16231"/>
                <a:lumOff val="-18185"/>
                <a:alphaOff val="0"/>
                <a:shade val="70000"/>
                <a:satMod val="140000"/>
              </a:schemeClr>
            </a:gs>
            <a:gs pos="70000">
              <a:schemeClr val="accent5">
                <a:hueOff val="-10847702"/>
                <a:satOff val="16231"/>
                <a:lumOff val="-18185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0847702"/>
                <a:satOff val="16231"/>
                <a:lumOff val="-18185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PreRenderComplete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在呈現頁面內容之前發生</a:t>
          </a:r>
          <a:endParaRPr lang="zh-TW" altLang="en-US" sz="1200" kern="1200" dirty="0"/>
        </a:p>
      </dsp:txBody>
      <dsp:txXfrm>
        <a:off x="3035870" y="3582065"/>
        <a:ext cx="2157858" cy="1294715"/>
      </dsp:txXfrm>
    </dsp:sp>
    <dsp:sp modelId="{686B5FAD-0280-4BB3-B2E8-8C84BACAAB74}">
      <dsp:nvSpPr>
        <dsp:cNvPr id="0" name=""/>
        <dsp:cNvSpPr/>
      </dsp:nvSpPr>
      <dsp:spPr>
        <a:xfrm>
          <a:off x="5690037" y="3582065"/>
          <a:ext cx="2157858" cy="1294715"/>
        </a:xfrm>
        <a:prstGeom prst="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Unload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smtClean="0"/>
            <a:t>發生於伺服器控制項時從記憶體卸載</a:t>
          </a:r>
          <a:endParaRPr lang="zh-TW" altLang="en-US" sz="1200" kern="1200" dirty="0"/>
        </a:p>
      </dsp:txBody>
      <dsp:txXfrm>
        <a:off x="5690037" y="3582065"/>
        <a:ext cx="2157858" cy="1294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CCA18-83C0-45C0-911A-AAE747764A22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D2F1-A348-4A97-8BC4-84ED846CD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F06-97B5-4307-89C6-A68BBEC187D1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20FE-3EAD-4000-9F5F-E7E36CE91359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633-7AA0-419A-9912-18A3B7788C71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A27-ABD9-45CE-8371-A63AAC82E26D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EF70-74BA-4F3F-B7B5-CD81D54AE395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A4A-28A0-4A4D-93AD-9068414E9F4A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254-09DF-4372-A918-48A64ADE1F6D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227-C180-4720-9C3F-9DB6EA7FE4A5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38EE-5689-4E41-826B-3DAE92D080CD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869-00D9-431E-A868-CCB68BCD53CF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452D-DADF-4D15-98B2-78F9A63E82C7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237808-41CF-4EEE-81CF-F3580C2A5248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tw/library/system.web.ui.templatecontrol.error(v=vs.110).aspx" TargetMode="External"/><Relationship Id="rId13" Type="http://schemas.openxmlformats.org/officeDocument/2006/relationships/hyperlink" Target="https://msdn.microsoft.com/zh-tw/library/system.web.ui.page.preinit(v=vs.110).aspx" TargetMode="External"/><Relationship Id="rId18" Type="http://schemas.openxmlformats.org/officeDocument/2006/relationships/hyperlink" Target="https://msdn.microsoft.com/zh-tw/library/system.web.ui.control.unload(v=vs.110).aspx" TargetMode="External"/><Relationship Id="rId3" Type="http://schemas.openxmlformats.org/officeDocument/2006/relationships/hyperlink" Target="https://msdn.microsoft.com/zh-tw/library/system.web.ui.templatecontrol(v=vs.110).aspx" TargetMode="External"/><Relationship Id="rId7" Type="http://schemas.openxmlformats.org/officeDocument/2006/relationships/hyperlink" Target="https://msdn.microsoft.com/zh-tw/library/system.web.ui.control.disposed(v=vs.110).aspx" TargetMode="External"/><Relationship Id="rId12" Type="http://schemas.openxmlformats.org/officeDocument/2006/relationships/hyperlink" Target="https://msdn.microsoft.com/zh-tw/library/system.web.ui.page.loadcomplete(v=vs.110).aspx" TargetMode="External"/><Relationship Id="rId17" Type="http://schemas.openxmlformats.org/officeDocument/2006/relationships/hyperlink" Target="https://msdn.microsoft.com/zh-tw/library/system.web.ui.page.savestatecomplete(v=vs.110).aspx" TargetMode="External"/><Relationship Id="rId2" Type="http://schemas.openxmlformats.org/officeDocument/2006/relationships/hyperlink" Target="https://msdn.microsoft.com/zh-tw/library/system.web.ui.templatecontrol.aborttransaction(v=vs.110).aspx" TargetMode="External"/><Relationship Id="rId16" Type="http://schemas.openxmlformats.org/officeDocument/2006/relationships/hyperlink" Target="https://msdn.microsoft.com/zh-tw/library/system.web.ui.page.prerendercomplete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zh-tw/library/system.web.ui.control(v=vs.110).aspx" TargetMode="External"/><Relationship Id="rId11" Type="http://schemas.openxmlformats.org/officeDocument/2006/relationships/hyperlink" Target="https://msdn.microsoft.com/zh-tw/library/system.web.ui.control.load(v=vs.110).aspx" TargetMode="External"/><Relationship Id="rId5" Type="http://schemas.openxmlformats.org/officeDocument/2006/relationships/hyperlink" Target="https://msdn.microsoft.com/zh-tw/library/system.web.ui.control.databinding(v=vs.110).aspx" TargetMode="External"/><Relationship Id="rId15" Type="http://schemas.openxmlformats.org/officeDocument/2006/relationships/hyperlink" Target="https://msdn.microsoft.com/zh-tw/library/system.web.ui.control.prerender(v=vs.110).aspx" TargetMode="External"/><Relationship Id="rId10" Type="http://schemas.openxmlformats.org/officeDocument/2006/relationships/hyperlink" Target="https://msdn.microsoft.com/zh-tw/library/system.web.ui.page.initcomplete(v=vs.110).aspx" TargetMode="External"/><Relationship Id="rId4" Type="http://schemas.openxmlformats.org/officeDocument/2006/relationships/hyperlink" Target="https://msdn.microsoft.com/zh-tw/library/system.web.ui.templatecontrol.committransaction(v=vs.110).aspx" TargetMode="External"/><Relationship Id="rId9" Type="http://schemas.openxmlformats.org/officeDocument/2006/relationships/hyperlink" Target="https://msdn.microsoft.com/zh-tw/library/system.web.ui.control.init(v=vs.110).aspx" TargetMode="External"/><Relationship Id="rId14" Type="http://schemas.openxmlformats.org/officeDocument/2006/relationships/hyperlink" Target="https://msdn.microsoft.com/zh-tw/library/system.web.ui.page.preload(v=vs.110)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371600"/>
            <a:ext cx="8496944" cy="1927225"/>
          </a:xfrm>
        </p:spPr>
        <p:txBody>
          <a:bodyPr/>
          <a:lstStyle/>
          <a:p>
            <a:r>
              <a:rPr lang="en-US" altLang="zh-TW" sz="4800" dirty="0"/>
              <a:t>page</a:t>
            </a:r>
            <a:r>
              <a:rPr lang="zh-TW" altLang="en-US" sz="4800" smtClean="0"/>
              <a:t>類別與</a:t>
            </a:r>
            <a:r>
              <a:rPr lang="zh-TW" altLang="en-US" sz="4800" dirty="0"/>
              <a:t>跨網頁張貼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03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PostBackURL</a:t>
            </a:r>
            <a:r>
              <a:rPr lang="zh-TW" altLang="en-US" dirty="0" smtClean="0">
                <a:solidFill>
                  <a:srgbClr val="0070C0"/>
                </a:solidFill>
              </a:rPr>
              <a:t>屬性</a:t>
            </a:r>
            <a:endParaRPr lang="zh-TW" altLang="en-US" sz="31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37AF-1A08-4099-B8F7-B4652B321832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Page_2.aspx</a:t>
            </a:r>
            <a:r>
              <a:rPr lang="zh-TW" altLang="en-US" dirty="0" smtClean="0"/>
              <a:t>只有一的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pPr lvl="1"/>
            <a:r>
              <a:rPr lang="zh-TW" altLang="en-US" dirty="0"/>
              <a:t>用來</a:t>
            </a:r>
            <a:r>
              <a:rPr lang="zh-TW" altLang="en-US" dirty="0" smtClean="0"/>
              <a:t>承接</a:t>
            </a:r>
            <a:r>
              <a:rPr lang="en-US" altLang="zh-TW" dirty="0" smtClean="0"/>
              <a:t>Page_1.aspx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後置程式碼很</a:t>
            </a:r>
            <a:r>
              <a:rPr lang="zh-TW" altLang="en-US" dirty="0" smtClean="0">
                <a:solidFill>
                  <a:srgbClr val="FF0000"/>
                </a:solidFill>
              </a:rPr>
              <a:t>重要</a:t>
            </a:r>
            <a:r>
              <a:rPr lang="en-US" altLang="zh-TW" dirty="0" smtClean="0">
                <a:solidFill>
                  <a:srgbClr val="FF0000"/>
                </a:solidFill>
              </a:rPr>
              <a:t>!!</a:t>
            </a: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31570"/>
            <a:ext cx="3077005" cy="1086002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13144"/>
            <a:ext cx="8623117" cy="2319740"/>
          </a:xfrm>
          <a:prstGeom prst="rect">
            <a:avLst/>
          </a:prstGeom>
          <a:ln w="38100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79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70C0"/>
                </a:solidFill>
              </a:rPr>
              <a:t>PostBackURL</a:t>
            </a:r>
            <a:r>
              <a:rPr lang="zh-TW" altLang="en-US" dirty="0">
                <a:solidFill>
                  <a:srgbClr val="0070C0"/>
                </a:solidFill>
              </a:rPr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Page.PreviousPage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取得將控制權移轉給目前網頁的原始網頁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可以存取的</a:t>
            </a:r>
            <a:r>
              <a:rPr lang="zh-TW" altLang="en-US" dirty="0" smtClean="0">
                <a:solidFill>
                  <a:srgbClr val="00B0F0"/>
                </a:solidFill>
              </a:rPr>
              <a:t>來源網頁</a:t>
            </a:r>
            <a:r>
              <a:rPr lang="zh-TW" altLang="en-US" dirty="0" smtClean="0"/>
              <a:t>包含</a:t>
            </a:r>
            <a:r>
              <a:rPr lang="zh-TW" altLang="en-US" dirty="0" smtClean="0">
                <a:solidFill>
                  <a:srgbClr val="00B050"/>
                </a:solidFill>
              </a:rPr>
              <a:t>目的網頁</a:t>
            </a:r>
            <a:r>
              <a:rPr lang="zh-TW" altLang="en-US" dirty="0" smtClean="0"/>
              <a:t>所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的資訊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FindControl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專門</a:t>
            </a:r>
            <a:r>
              <a:rPr lang="zh-TW" altLang="en-US" dirty="0" smtClean="0"/>
              <a:t>抓取某個大型容器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的子控制項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這些子控制項必須有自己的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GridView1.</a:t>
            </a:r>
            <a:r>
              <a:rPr lang="en-US" altLang="zh-TW" dirty="0" smtClean="0">
                <a:solidFill>
                  <a:srgbClr val="FF0000"/>
                </a:solidFill>
              </a:rPr>
              <a:t>Rows(0)</a:t>
            </a:r>
            <a:r>
              <a:rPr lang="en-US" altLang="zh-TW" dirty="0" smtClean="0">
                <a:solidFill>
                  <a:srgbClr val="00B0F0"/>
                </a:solidFill>
              </a:rPr>
              <a:t>.</a:t>
            </a:r>
            <a:r>
              <a:rPr lang="en-US" altLang="zh-TW" dirty="0" err="1" smtClean="0">
                <a:solidFill>
                  <a:srgbClr val="00B0F0"/>
                </a:solidFill>
              </a:rPr>
              <a:t>FindControl</a:t>
            </a:r>
            <a:r>
              <a:rPr lang="en-US" altLang="zh-TW" dirty="0" smtClean="0"/>
              <a:t>(“</a:t>
            </a:r>
            <a:r>
              <a:rPr lang="en-US" altLang="zh-TW" dirty="0" smtClean="0">
                <a:solidFill>
                  <a:srgbClr val="00B050"/>
                </a:solidFill>
              </a:rPr>
              <a:t>TextBox1</a:t>
            </a:r>
            <a:r>
              <a:rPr lang="en-US" altLang="zh-TW" dirty="0" smtClean="0"/>
              <a:t>”)</a:t>
            </a:r>
          </a:p>
          <a:p>
            <a:pPr lvl="3"/>
            <a:r>
              <a:rPr lang="zh-TW" altLang="en-US" dirty="0"/>
              <a:t>包含</a:t>
            </a:r>
            <a:r>
              <a:rPr lang="zh-TW" altLang="en-US" dirty="0" smtClean="0"/>
              <a:t>在</a:t>
            </a:r>
            <a:r>
              <a:rPr lang="en-US" altLang="zh-TW" dirty="0" smtClean="0"/>
              <a:t>GridView1</a:t>
            </a:r>
            <a:r>
              <a:rPr lang="zh-TW" altLang="en-US" dirty="0" smtClean="0"/>
              <a:t>裡面</a:t>
            </a:r>
            <a:r>
              <a:rPr lang="zh-TW" altLang="en-US" dirty="0" smtClean="0">
                <a:solidFill>
                  <a:srgbClr val="FF0000"/>
                </a:solidFill>
              </a:rPr>
              <a:t>第一列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TextBox</a:t>
            </a:r>
            <a:r>
              <a:rPr lang="zh-TW" altLang="en-US" dirty="0" smtClean="0"/>
              <a:t>控制項，</a:t>
            </a:r>
            <a:r>
              <a:rPr lang="en-US" altLang="zh-TW" dirty="0" smtClean="0"/>
              <a:t>ID</a:t>
            </a:r>
            <a:r>
              <a:rPr lang="zh-TW" altLang="en-US" dirty="0" smtClean="0"/>
              <a:t>名為</a:t>
            </a:r>
            <a:r>
              <a:rPr lang="en-US" altLang="zh-TW" dirty="0">
                <a:solidFill>
                  <a:srgbClr val="00B050"/>
                </a:solidFill>
              </a:rPr>
              <a:t>TextBox1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ED3F-5FD2-48B7-A32C-07E47AB35921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83494"/>
            <a:ext cx="7336814" cy="504056"/>
          </a:xfrm>
          <a:prstGeom prst="rect">
            <a:avLst/>
          </a:prstGeom>
          <a:ln w="127000" cap="sq">
            <a:solidFill>
              <a:srgbClr val="92D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49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70C0"/>
                </a:solidFill>
              </a:rPr>
              <a:t>PostBackURL</a:t>
            </a:r>
            <a:r>
              <a:rPr lang="zh-TW" altLang="en-US" dirty="0">
                <a:solidFill>
                  <a:srgbClr val="0070C0"/>
                </a:solidFill>
              </a:rPr>
              <a:t>屬性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4324954" cy="299126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4F7-17B2-47F7-8963-5D998C01025E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07" y="3863244"/>
            <a:ext cx="3534269" cy="971686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12642" y="3863244"/>
            <a:ext cx="1646787" cy="307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901956" y="4211587"/>
            <a:ext cx="1577280" cy="307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21699" y="3874131"/>
            <a:ext cx="2694318" cy="30716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968616" y="4537465"/>
            <a:ext cx="2799318" cy="30716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1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21" y="4027712"/>
            <a:ext cx="3943901" cy="19243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透過</a:t>
            </a:r>
            <a:r>
              <a:rPr lang="en-US" altLang="zh-TW" dirty="0">
                <a:solidFill>
                  <a:srgbClr val="0070C0"/>
                </a:solidFill>
              </a:rPr>
              <a:t>Public</a:t>
            </a:r>
            <a:r>
              <a:rPr lang="zh-TW" altLang="en-US" dirty="0">
                <a:solidFill>
                  <a:srgbClr val="0070C0"/>
                </a:solidFill>
              </a:rPr>
              <a:t>屬性，跨網頁張貼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5430008" cy="269595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03D-6966-4F14-9C90-84A9503E362D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03785" y="3460472"/>
            <a:ext cx="2016901" cy="307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716899" y="3874129"/>
            <a:ext cx="1577280" cy="307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267744" y="3471359"/>
            <a:ext cx="3384376" cy="30716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92080" y="5091825"/>
            <a:ext cx="3384376" cy="860206"/>
          </a:xfrm>
          <a:prstGeom prst="roundRect">
            <a:avLst>
              <a:gd name="adj" fmla="val 5278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8" y="5013176"/>
            <a:ext cx="4515481" cy="771633"/>
          </a:xfrm>
          <a:prstGeom prst="rect">
            <a:avLst/>
          </a:prstGeom>
        </p:spPr>
      </p:pic>
      <p:sp>
        <p:nvSpPr>
          <p:cNvPr id="13" name="向下箭號 12"/>
          <p:cNvSpPr/>
          <p:nvPr/>
        </p:nvSpPr>
        <p:spPr>
          <a:xfrm rot="19784286">
            <a:off x="1794973" y="3587661"/>
            <a:ext cx="474163" cy="481772"/>
          </a:xfrm>
          <a:prstGeom prst="downArrow">
            <a:avLst/>
          </a:prstGeom>
          <a:solidFill>
            <a:srgbClr val="00FFFF">
              <a:alpha val="3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1058892" y="3645024"/>
            <a:ext cx="474163" cy="1658884"/>
          </a:xfrm>
          <a:prstGeom prst="downArrow">
            <a:avLst/>
          </a:prstGeom>
          <a:solidFill>
            <a:srgbClr val="00FFFF">
              <a:alpha val="3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539552" y="5157192"/>
            <a:ext cx="4276938" cy="307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19015328">
            <a:off x="5346698" y="3530274"/>
            <a:ext cx="474163" cy="2052683"/>
          </a:xfrm>
          <a:prstGeom prst="downArrow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84182"/>
            <a:ext cx="2676899" cy="2543530"/>
          </a:xfrm>
          <a:prstGeom prst="rect">
            <a:avLst/>
          </a:prstGeom>
        </p:spPr>
      </p:pic>
      <p:sp>
        <p:nvSpPr>
          <p:cNvPr id="20" name="圓角矩形 19"/>
          <p:cNvSpPr/>
          <p:nvPr/>
        </p:nvSpPr>
        <p:spPr>
          <a:xfrm>
            <a:off x="6084168" y="3767639"/>
            <a:ext cx="2676899" cy="260073"/>
          </a:xfrm>
          <a:prstGeom prst="roundRect">
            <a:avLst>
              <a:gd name="adj" fmla="val 5278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6804995">
            <a:off x="6106050" y="2741844"/>
            <a:ext cx="474163" cy="2052683"/>
          </a:xfrm>
          <a:prstGeom prst="downArrow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透過</a:t>
            </a:r>
            <a:r>
              <a:rPr lang="en-US" altLang="zh-TW" dirty="0">
                <a:solidFill>
                  <a:srgbClr val="0070C0"/>
                </a:solidFill>
              </a:rPr>
              <a:t>Public</a:t>
            </a:r>
            <a:r>
              <a:rPr lang="zh-TW" altLang="en-US" dirty="0">
                <a:solidFill>
                  <a:srgbClr val="0070C0"/>
                </a:solidFill>
              </a:rPr>
              <a:t>屬性，跨網頁張貼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Page_4.aspx</a:t>
            </a:r>
            <a:r>
              <a:rPr lang="zh-TW" altLang="en-US" dirty="0"/>
              <a:t>只有一的</a:t>
            </a:r>
            <a:r>
              <a:rPr lang="en-US" altLang="zh-TW" dirty="0"/>
              <a:t>Label</a:t>
            </a:r>
            <a:r>
              <a:rPr lang="zh-TW" altLang="en-US" dirty="0"/>
              <a:t>控制項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9C41-1D49-4AE3-B97F-DA94A4F2740B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18373"/>
            <a:ext cx="5772956" cy="1247949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68960"/>
            <a:ext cx="6165496" cy="3645294"/>
          </a:xfrm>
          <a:prstGeom prst="rect">
            <a:avLst/>
          </a:prstGeom>
          <a:ln w="38100" cap="sq">
            <a:solidFill>
              <a:srgbClr val="92D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0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透過</a:t>
            </a:r>
            <a:r>
              <a:rPr lang="en-US" altLang="zh-TW" dirty="0">
                <a:solidFill>
                  <a:srgbClr val="0070C0"/>
                </a:solidFill>
              </a:rPr>
              <a:t>Public</a:t>
            </a:r>
            <a:r>
              <a:rPr lang="zh-TW" altLang="en-US" dirty="0">
                <a:solidFill>
                  <a:srgbClr val="0070C0"/>
                </a:solidFill>
              </a:rPr>
              <a:t>屬性，跨網頁張貼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Page.IsCrossPagePostBack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避免直接進入</a:t>
            </a:r>
            <a:r>
              <a:rPr lang="zh-TW" altLang="en-US" dirty="0" smtClean="0">
                <a:solidFill>
                  <a:srgbClr val="00B050"/>
                </a:solidFill>
              </a:rPr>
              <a:t>目標頁面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A27-ABD9-45CE-8371-A63AAC82E26D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</a:t>
            </a:r>
            <a:r>
              <a:rPr lang="zh-TW" altLang="en-US" dirty="0" smtClean="0"/>
              <a:t>類別 </a:t>
            </a:r>
            <a:r>
              <a:rPr lang="en-US" altLang="zh-TW" dirty="0" smtClean="0"/>
              <a:t>(C</a:t>
            </a:r>
            <a:r>
              <a:rPr lang="en-US" altLang="zh-TW" cap="none" dirty="0" smtClean="0"/>
              <a:t>lass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30AF-18D2-4A44-B019-AFACEF2D335B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後置程式碼為什麼經常寫在</a:t>
            </a:r>
            <a:r>
              <a:rPr lang="en-US" altLang="zh-TW" dirty="0" err="1" smtClean="0"/>
              <a:t>Page_Load</a:t>
            </a:r>
            <a:r>
              <a:rPr lang="zh-TW" altLang="en-US" dirty="0" smtClean="0"/>
              <a:t>事件中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</a:t>
            </a:r>
            <a:r>
              <a:rPr lang="zh-TW" altLang="en-US" dirty="0" smtClean="0"/>
              <a:t>類別代表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aspx</a:t>
            </a:r>
            <a:r>
              <a:rPr lang="zh-TW" altLang="en-US" dirty="0" smtClean="0"/>
              <a:t>檔案，一般稱為</a:t>
            </a:r>
            <a:r>
              <a:rPr lang="en-US" altLang="zh-TW" dirty="0" smtClean="0"/>
              <a:t>Web Form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由裝載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程式的伺服器</a:t>
            </a:r>
            <a:r>
              <a:rPr lang="en-US" altLang="zh-TW" dirty="0" smtClean="0"/>
              <a:t>(Web Server)</a:t>
            </a:r>
            <a:r>
              <a:rPr lang="zh-TW" altLang="en-US" dirty="0" smtClean="0"/>
              <a:t>提出要求</a:t>
            </a:r>
            <a:r>
              <a:rPr lang="en-US" altLang="zh-TW" dirty="0" smtClean="0"/>
              <a:t>(Request)</a:t>
            </a:r>
          </a:p>
          <a:p>
            <a:pPr lvl="1"/>
            <a:r>
              <a:rPr lang="zh-TW" altLang="en-US" dirty="0"/>
              <a:t>在執行</a:t>
            </a:r>
            <a:r>
              <a:rPr lang="zh-TW" altLang="en-US" dirty="0" smtClean="0"/>
              <a:t>期間</a:t>
            </a:r>
            <a:r>
              <a:rPr lang="en-US" altLang="zh-TW" dirty="0" smtClean="0"/>
              <a:t>(Run Time)</a:t>
            </a:r>
            <a:r>
              <a:rPr lang="zh-TW" altLang="en-US" dirty="0" smtClean="0"/>
              <a:t>被編譯成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物件，並存在在伺服器</a:t>
            </a:r>
            <a:r>
              <a:rPr lang="en-US" altLang="zh-TW" dirty="0" smtClean="0"/>
              <a:t>(Web Server)</a:t>
            </a:r>
            <a:r>
              <a:rPr lang="zh-TW" altLang="en-US" dirty="0" smtClean="0"/>
              <a:t>的記憶體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72F-852A-44FE-B630-41D920237FE2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24" y="4626830"/>
            <a:ext cx="3620005" cy="1333686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5" y="3284984"/>
            <a:ext cx="6944695" cy="58110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181550" y="4165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後置程式碼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135022" y="3429000"/>
            <a:ext cx="1808578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531701" y="4586697"/>
            <a:ext cx="1584176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531700" y="5135830"/>
            <a:ext cx="3271953" cy="824686"/>
          </a:xfrm>
          <a:prstGeom prst="roundRect">
            <a:avLst>
              <a:gd name="adj" fmla="val 742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2" idx="2"/>
            <a:endCxn id="13" idx="0"/>
          </p:cNvCxnSpPr>
          <p:nvPr/>
        </p:nvCxnSpPr>
        <p:spPr>
          <a:xfrm flipH="1">
            <a:off x="3323789" y="3744686"/>
            <a:ext cx="1715522" cy="84201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向下箭號 16"/>
          <p:cNvSpPr/>
          <p:nvPr/>
        </p:nvSpPr>
        <p:spPr>
          <a:xfrm>
            <a:off x="3035757" y="4804813"/>
            <a:ext cx="576064" cy="666843"/>
          </a:xfrm>
          <a:prstGeom prst="downArrow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94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</a:t>
            </a:r>
            <a:r>
              <a:rPr lang="zh-TW" altLang="en-US" dirty="0" smtClean="0"/>
              <a:t>類別的公用事件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602484"/>
              </p:ext>
            </p:extLst>
          </p:nvPr>
        </p:nvGraphicFramePr>
        <p:xfrm>
          <a:off x="395536" y="1556792"/>
          <a:ext cx="8496944" cy="487405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84176"/>
                <a:gridCol w="6912768"/>
              </a:tblGrid>
              <a:tr h="1333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名稱</a:t>
                      </a:r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描述</a:t>
                      </a:r>
                    </a:p>
                  </a:txBody>
                  <a:tcPr marL="34344" marR="34344" marT="17172" marB="17172" anchor="ctr"/>
                </a:tc>
              </a:tr>
              <a:tr h="32479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AbortTransaction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發生於使用者結束交易。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繼承自 </a:t>
                      </a:r>
                      <a:r>
                        <a:rPr lang="en-US" sz="1200" dirty="0" err="1">
                          <a:hlinkClick r:id="rId3"/>
                        </a:rPr>
                        <a:t>TemplateControl</a:t>
                      </a:r>
                      <a:r>
                        <a:rPr lang="en-US" sz="1200" dirty="0"/>
                        <a:t>。)</a:t>
                      </a:r>
                    </a:p>
                  </a:txBody>
                  <a:tcPr marL="34344" marR="34344" marT="17172" marB="17172" anchor="ctr"/>
                </a:tc>
              </a:tr>
              <a:tr h="22735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4"/>
                        </a:rPr>
                        <a:t>CommitTransaction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當交易完成時發生。</a:t>
                      </a:r>
                      <a:r>
                        <a:rPr lang="en-US" altLang="zh-TW" sz="1200"/>
                        <a:t>(</a:t>
                      </a:r>
                      <a:r>
                        <a:rPr lang="zh-TW" altLang="en-US" sz="1200"/>
                        <a:t>繼承自 </a:t>
                      </a:r>
                      <a:r>
                        <a:rPr lang="en-US" sz="1200">
                          <a:hlinkClick r:id="rId3"/>
                        </a:rPr>
                        <a:t>TemplateControl</a:t>
                      </a:r>
                      <a:r>
                        <a:rPr lang="en-US" sz="1200"/>
                        <a:t>。)</a:t>
                      </a:r>
                    </a:p>
                  </a:txBody>
                  <a:tcPr marL="34344" marR="34344" marT="17172" marB="17172" anchor="ctr"/>
                </a:tc>
              </a:tr>
              <a:tr h="32479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5"/>
                        </a:rPr>
                        <a:t>DataBinding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發生於伺服器控制項繫結至資料來源。</a:t>
                      </a:r>
                      <a:r>
                        <a:rPr lang="en-US" altLang="zh-TW" sz="1200"/>
                        <a:t>(</a:t>
                      </a:r>
                      <a:r>
                        <a:rPr lang="zh-TW" altLang="en-US" sz="1200"/>
                        <a:t>繼承自 </a:t>
                      </a:r>
                      <a:r>
                        <a:rPr lang="en-US" altLang="zh-TW" sz="1200">
                          <a:hlinkClick r:id="rId6"/>
                        </a:rPr>
                        <a:t>Control</a:t>
                      </a:r>
                      <a:r>
                        <a:rPr lang="zh-TW" altLang="en-US" sz="1200"/>
                        <a:t>。</a:t>
                      </a:r>
                      <a:r>
                        <a:rPr lang="en-US" altLang="zh-TW" sz="1200"/>
                        <a:t>)</a:t>
                      </a:r>
                    </a:p>
                  </a:txBody>
                  <a:tcPr marL="34344" marR="34344" marT="17172" marB="17172" anchor="ctr"/>
                </a:tc>
              </a:tr>
              <a:tr h="519678">
                <a:tc>
                  <a:txBody>
                    <a:bodyPr/>
                    <a:lstStyle/>
                    <a:p>
                      <a:r>
                        <a:rPr lang="en-US" sz="1200">
                          <a:hlinkClick r:id="rId7"/>
                        </a:rPr>
                        <a:t>Disposed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發生於伺服器控制項從記憶體釋放，這是在伺服器控制項生命週期的最後階段，</a:t>
                      </a:r>
                      <a:r>
                        <a:rPr lang="en-US" altLang="zh-TW" sz="1200"/>
                        <a:t>ASP.NET </a:t>
                      </a:r>
                      <a:r>
                        <a:rPr lang="zh-TW" altLang="en-US" sz="1200"/>
                        <a:t>網頁要求時。</a:t>
                      </a:r>
                      <a:r>
                        <a:rPr lang="en-US" altLang="zh-TW" sz="1200"/>
                        <a:t>(</a:t>
                      </a:r>
                      <a:r>
                        <a:rPr lang="zh-TW" altLang="en-US" sz="1200"/>
                        <a:t>繼承自 </a:t>
                      </a:r>
                      <a:r>
                        <a:rPr lang="en-US" altLang="zh-TW" sz="1200">
                          <a:hlinkClick r:id="rId6"/>
                        </a:rPr>
                        <a:t>Control</a:t>
                      </a:r>
                      <a:r>
                        <a:rPr lang="zh-TW" altLang="en-US" sz="1200"/>
                        <a:t>。</a:t>
                      </a:r>
                      <a:r>
                        <a:rPr lang="en-US" altLang="zh-TW" sz="1200"/>
                        <a:t>)</a:t>
                      </a:r>
                    </a:p>
                  </a:txBody>
                  <a:tcPr marL="34344" marR="34344" marT="17172" marB="17172" anchor="ctr"/>
                </a:tc>
              </a:tr>
              <a:tr h="324799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8"/>
                        </a:rPr>
                        <a:t>Error</a:t>
                      </a:r>
                      <a:endParaRPr lang="en-US" sz="1200" dirty="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發生於時擲回未處理的例外狀況。</a:t>
                      </a:r>
                      <a:r>
                        <a:rPr lang="en-US" altLang="zh-TW" sz="1200"/>
                        <a:t>(</a:t>
                      </a:r>
                      <a:r>
                        <a:rPr lang="zh-TW" altLang="en-US" sz="1200"/>
                        <a:t>繼承自 </a:t>
                      </a:r>
                      <a:r>
                        <a:rPr lang="en-US" sz="1200">
                          <a:hlinkClick r:id="rId3"/>
                        </a:rPr>
                        <a:t>TemplateControl</a:t>
                      </a:r>
                      <a:r>
                        <a:rPr lang="en-US" sz="1200"/>
                        <a:t>。)</a:t>
                      </a:r>
                    </a:p>
                  </a:txBody>
                  <a:tcPr marL="34344" marR="34344" marT="17172" marB="17172" anchor="ctr"/>
                </a:tc>
              </a:tr>
              <a:tr h="42223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9"/>
                        </a:rPr>
                        <a:t>Init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發生於初始化伺服器控制項，是在其生命週期中的第一個步驟。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繼承自 </a:t>
                      </a:r>
                      <a:r>
                        <a:rPr lang="en-US" altLang="zh-TW" sz="1200" dirty="0">
                          <a:hlinkClick r:id="rId6"/>
                        </a:rPr>
                        <a:t>Control</a:t>
                      </a:r>
                      <a:r>
                        <a:rPr lang="zh-TW" altLang="en-US" sz="1200" dirty="0"/>
                        <a:t>。</a:t>
                      </a:r>
                      <a:r>
                        <a:rPr lang="en-US" altLang="zh-TW" sz="1200" dirty="0"/>
                        <a:t>)</a:t>
                      </a:r>
                    </a:p>
                  </a:txBody>
                  <a:tcPr marL="34344" marR="34344" marT="17172" marB="17172" anchor="ctr"/>
                </a:tc>
              </a:tr>
              <a:tr h="22735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0"/>
                        </a:rPr>
                        <a:t>InitComplete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在頁面初始化已完成時發生。</a:t>
                      </a:r>
                    </a:p>
                  </a:txBody>
                  <a:tcPr marL="34344" marR="34344" marT="17172" marB="17172" anchor="ctr"/>
                </a:tc>
              </a:tr>
              <a:tr h="32479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1"/>
                        </a:rPr>
                        <a:t>Load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發生於伺服器控制項載入到 </a:t>
                      </a:r>
                      <a:r>
                        <a:rPr lang="en-US" sz="1200" dirty="0"/>
                        <a:t>Page </a:t>
                      </a:r>
                      <a:r>
                        <a:rPr lang="zh-TW" altLang="en-US" sz="1200" dirty="0"/>
                        <a:t>物件。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繼承自 </a:t>
                      </a:r>
                      <a:r>
                        <a:rPr lang="en-US" sz="1200" dirty="0">
                          <a:hlinkClick r:id="rId6"/>
                        </a:rPr>
                        <a:t>Control</a:t>
                      </a:r>
                      <a:r>
                        <a:rPr lang="en-US" sz="1200" dirty="0"/>
                        <a:t>。)</a:t>
                      </a:r>
                    </a:p>
                  </a:txBody>
                  <a:tcPr marL="34344" marR="34344" marT="17172" marB="17172" anchor="ctr"/>
                </a:tc>
              </a:tr>
              <a:tr h="227359"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12"/>
                        </a:rPr>
                        <a:t>LoadComplete</a:t>
                      </a:r>
                      <a:endParaRPr lang="en-US" sz="1200" dirty="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在頁面生命週期的載入階段結束時發生。</a:t>
                      </a:r>
                    </a:p>
                  </a:txBody>
                  <a:tcPr marL="34344" marR="34344" marT="17172" marB="17172" anchor="ctr"/>
                </a:tc>
              </a:tr>
              <a:tr h="133371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3"/>
                        </a:rPr>
                        <a:t>PreInit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在頁面初始化之前發生。</a:t>
                      </a:r>
                    </a:p>
                  </a:txBody>
                  <a:tcPr marL="34344" marR="34344" marT="17172" marB="17172" anchor="ctr"/>
                </a:tc>
              </a:tr>
              <a:tr h="22735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4"/>
                        </a:rPr>
                        <a:t>PreLoad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發生於頁面之前 </a:t>
                      </a:r>
                      <a:r>
                        <a:rPr lang="en-US" sz="1200" dirty="0">
                          <a:hlinkClick r:id="rId11"/>
                        </a:rPr>
                        <a:t>Load</a:t>
                      </a:r>
                      <a:r>
                        <a:rPr lang="en-US" sz="1200" dirty="0"/>
                        <a:t> </a:t>
                      </a:r>
                      <a:r>
                        <a:rPr lang="zh-TW" altLang="en-US" sz="1200" dirty="0"/>
                        <a:t>事件。</a:t>
                      </a:r>
                    </a:p>
                  </a:txBody>
                  <a:tcPr marL="34344" marR="34344" marT="17172" marB="17172" anchor="ctr"/>
                </a:tc>
              </a:tr>
              <a:tr h="32479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5"/>
                        </a:rPr>
                        <a:t>PreRender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發生於之後 </a:t>
                      </a:r>
                      <a:r>
                        <a:rPr lang="en-US" sz="1200" dirty="0">
                          <a:hlinkClick r:id="rId6"/>
                        </a:rPr>
                        <a:t>Control</a:t>
                      </a:r>
                      <a:r>
                        <a:rPr lang="en-US" sz="1200" dirty="0"/>
                        <a:t> </a:t>
                      </a:r>
                      <a:r>
                        <a:rPr lang="zh-TW" altLang="en-US" sz="1200" dirty="0"/>
                        <a:t>物件是載入，但先前轉譯。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繼承自 </a:t>
                      </a:r>
                      <a:r>
                        <a:rPr lang="en-US" sz="1200" dirty="0">
                          <a:hlinkClick r:id="rId6"/>
                        </a:rPr>
                        <a:t>Control</a:t>
                      </a:r>
                      <a:r>
                        <a:rPr lang="en-US" sz="1200" dirty="0"/>
                        <a:t>。)</a:t>
                      </a:r>
                    </a:p>
                  </a:txBody>
                  <a:tcPr marL="34344" marR="34344" marT="17172" marB="17172" anchor="ctr"/>
                </a:tc>
              </a:tr>
              <a:tr h="133371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6"/>
                        </a:rPr>
                        <a:t>PreRenderComplete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在呈現頁面內容之前發生。</a:t>
                      </a:r>
                    </a:p>
                  </a:txBody>
                  <a:tcPr marL="34344" marR="34344" marT="17172" marB="17172" anchor="ctr"/>
                </a:tc>
              </a:tr>
              <a:tr h="42223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7"/>
                        </a:rPr>
                        <a:t>SaveStateComplete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發生於頁面完成後儲存所有狀態和控制項的檢視狀態資訊頁面，並控制在頁面上。</a:t>
                      </a:r>
                    </a:p>
                  </a:txBody>
                  <a:tcPr marL="34344" marR="34344" marT="17172" marB="17172" anchor="ctr"/>
                </a:tc>
              </a:tr>
              <a:tr h="324799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8"/>
                        </a:rPr>
                        <a:t>Unload</a:t>
                      </a:r>
                      <a:endParaRPr lang="en-US" sz="1200"/>
                    </a:p>
                  </a:txBody>
                  <a:tcPr marL="34344" marR="34344" marT="17172" marB="17172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發生於伺服器控制項時從記憶體卸載。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繼承自 </a:t>
                      </a:r>
                      <a:r>
                        <a:rPr lang="en-US" altLang="zh-TW" sz="1200" dirty="0">
                          <a:hlinkClick r:id="rId6"/>
                        </a:rPr>
                        <a:t>Control</a:t>
                      </a:r>
                      <a:r>
                        <a:rPr lang="zh-TW" altLang="en-US" sz="1200" dirty="0"/>
                        <a:t>。</a:t>
                      </a:r>
                      <a:r>
                        <a:rPr lang="en-US" altLang="zh-TW" sz="1200" dirty="0"/>
                        <a:t>)</a:t>
                      </a:r>
                    </a:p>
                  </a:txBody>
                  <a:tcPr marL="34344" marR="34344" marT="17172" marB="17172" anchor="ctr"/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7C62-8ED4-4E2A-A2E3-E76CB83F51FE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</a:t>
            </a:r>
            <a:r>
              <a:rPr lang="zh-TW" altLang="en-US" dirty="0"/>
              <a:t>類別</a:t>
            </a:r>
            <a:r>
              <a:rPr lang="zh-TW" altLang="en-US" dirty="0" smtClean="0"/>
              <a:t>的事件</a:t>
            </a:r>
            <a:r>
              <a:rPr lang="zh-TW" altLang="en-US" dirty="0" smtClean="0">
                <a:solidFill>
                  <a:srgbClr val="00B0F0"/>
                </a:solidFill>
              </a:rPr>
              <a:t>執行</a:t>
            </a:r>
            <a:r>
              <a:rPr lang="zh-TW" altLang="en-US" dirty="0" smtClean="0"/>
              <a:t>順序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26317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196F-2A27-460E-8E67-F8AD8DF70285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CodePage</a:t>
            </a:r>
            <a:r>
              <a:rPr lang="zh-TW" altLang="en-US" dirty="0" smtClean="0"/>
              <a:t>與</a:t>
            </a:r>
            <a:r>
              <a:rPr lang="zh-TW" altLang="en-US" dirty="0"/>
              <a:t>語言編碼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在 </a:t>
            </a:r>
            <a:r>
              <a:rPr lang="en-US" altLang="zh-TW" dirty="0" smtClean="0"/>
              <a:t>&lt;%@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 Language=… %&gt;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 smtClean="0"/>
              <a:t>加入</a:t>
            </a:r>
            <a:r>
              <a:rPr lang="en-US" altLang="zh-TW" dirty="0" err="1" smtClean="0"/>
              <a:t>CodePage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 smtClean="0"/>
              <a:t>加入</a:t>
            </a:r>
            <a:r>
              <a:rPr lang="en-US" altLang="zh-TW" dirty="0" err="1" smtClean="0"/>
              <a:t>Response.Encoding</a:t>
            </a:r>
            <a:r>
              <a:rPr lang="zh-TW" altLang="en-US" dirty="0" smtClean="0"/>
              <a:t>文字編碼</a:t>
            </a:r>
            <a:endParaRPr lang="en-US" altLang="zh-TW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以上兩者不能同時</a:t>
            </a:r>
            <a:r>
              <a:rPr lang="zh-TW" altLang="en-US" dirty="0" smtClean="0"/>
              <a:t>共用，會互斥</a:t>
            </a:r>
            <a:endParaRPr lang="en-US" altLang="zh-TW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 smtClean="0"/>
              <a:t>目前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預設編碼為</a:t>
            </a:r>
            <a:r>
              <a:rPr lang="en-US" altLang="zh-TW" dirty="0" smtClean="0"/>
              <a:t>UTF-8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B67-5CA0-4129-B58B-0F1D1ADFDCEF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99307"/>
            <a:ext cx="6944695" cy="58110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51" y="548680"/>
            <a:ext cx="3539898" cy="367240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443832" y="764704"/>
            <a:ext cx="640336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593708" y="3287485"/>
            <a:ext cx="3387006" cy="1850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85364" y="4943670"/>
            <a:ext cx="2376264" cy="147732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https://msdn.microsoft.com/zh-tw/library/system.text.encoding(v=vs.110).aspx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7673496" y="3440063"/>
            <a:ext cx="576064" cy="1717129"/>
          </a:xfrm>
          <a:prstGeom prst="downArrow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5173359"/>
            <a:ext cx="5963483" cy="476317"/>
          </a:xfrm>
          <a:prstGeom prst="rect">
            <a:avLst/>
          </a:prstGeom>
        </p:spPr>
      </p:pic>
      <p:sp>
        <p:nvSpPr>
          <p:cNvPr id="13" name="向下箭號 12"/>
          <p:cNvSpPr/>
          <p:nvPr/>
        </p:nvSpPr>
        <p:spPr>
          <a:xfrm>
            <a:off x="3323789" y="4839937"/>
            <a:ext cx="576064" cy="666843"/>
          </a:xfrm>
          <a:prstGeom prst="downArrow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4017803" y="5336704"/>
            <a:ext cx="1740740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51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IsPostBack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用來檢查網頁是否</a:t>
            </a:r>
            <a:r>
              <a:rPr lang="zh-TW" altLang="en-US" dirty="0" smtClean="0">
                <a:latin typeface="標楷體"/>
                <a:ea typeface="標楷體"/>
              </a:rPr>
              <a:t>「</a:t>
            </a:r>
            <a:r>
              <a:rPr lang="zh-TW" altLang="en-US" dirty="0" smtClean="0">
                <a:solidFill>
                  <a:srgbClr val="FF0000"/>
                </a:solidFill>
              </a:rPr>
              <a:t>第一次</a:t>
            </a:r>
            <a:r>
              <a:rPr lang="zh-TW" altLang="en-US" dirty="0">
                <a:latin typeface="標楷體"/>
                <a:ea typeface="標楷體"/>
              </a:rPr>
              <a:t>」</a:t>
            </a:r>
            <a:r>
              <a:rPr lang="zh-TW" altLang="en-US" dirty="0" smtClean="0"/>
              <a:t>被執行</a:t>
            </a:r>
            <a:endParaRPr lang="en-US" altLang="zh-TW" dirty="0" smtClean="0"/>
          </a:p>
          <a:p>
            <a:pPr lvl="1"/>
            <a:r>
              <a:rPr lang="zh-TW" altLang="en-US" dirty="0"/>
              <a:t>用</a:t>
            </a:r>
            <a:r>
              <a:rPr lang="en-US" altLang="zh-TW" dirty="0"/>
              <a:t>if</a:t>
            </a:r>
            <a:r>
              <a:rPr lang="zh-TW" altLang="en-US" dirty="0" smtClean="0"/>
              <a:t>判別式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B55C-B1AB-4C7D-8FAF-310DB341320B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59632" y="2564904"/>
            <a:ext cx="496855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 </a:t>
            </a:r>
            <a:r>
              <a:rPr lang="en-US" altLang="zh-TW" dirty="0" err="1" smtClean="0"/>
              <a:t>Page.IsPostBack</a:t>
            </a:r>
            <a:r>
              <a:rPr lang="en-US" altLang="zh-TW" dirty="0" smtClean="0"/>
              <a:t> Then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第一次執行才會執行這一段</a:t>
            </a:r>
            <a:r>
              <a:rPr lang="en-US" altLang="zh-TW" dirty="0" smtClean="0"/>
              <a:t>……</a:t>
            </a:r>
          </a:p>
          <a:p>
            <a:r>
              <a:rPr lang="en-US" altLang="zh-TW" dirty="0" smtClean="0"/>
              <a:t>End 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60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跨網頁張貼</a:t>
            </a:r>
            <a:r>
              <a:rPr lang="en-US" altLang="zh-TW" dirty="0" smtClean="0"/>
              <a:t>(Cross-Page Posting)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兩個</a:t>
            </a:r>
            <a:r>
              <a:rPr lang="zh-TW" altLang="en-US" dirty="0" smtClean="0"/>
              <a:t>網頁之間要傳遞資料，就是所謂的</a:t>
            </a:r>
            <a:r>
              <a:rPr lang="zh-TW" altLang="en-US" dirty="0" smtClean="0">
                <a:solidFill>
                  <a:srgbClr val="0070C0"/>
                </a:solidFill>
              </a:rPr>
              <a:t>跨網頁張貼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兩種方式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 smtClean="0">
                <a:solidFill>
                  <a:srgbClr val="0070C0"/>
                </a:solidFill>
              </a:rPr>
              <a:t>PostBackURL</a:t>
            </a:r>
            <a:r>
              <a:rPr lang="zh-TW" altLang="en-US" dirty="0" smtClean="0">
                <a:solidFill>
                  <a:srgbClr val="0070C0"/>
                </a:solidFill>
              </a:rPr>
              <a:t>屬性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透過</a:t>
            </a:r>
            <a:r>
              <a:rPr lang="en-US" altLang="zh-TW" dirty="0" smtClean="0">
                <a:solidFill>
                  <a:srgbClr val="0070C0"/>
                </a:solidFill>
              </a:rPr>
              <a:t>Public</a:t>
            </a:r>
            <a:r>
              <a:rPr lang="zh-TW" altLang="en-US" dirty="0" smtClean="0">
                <a:solidFill>
                  <a:srgbClr val="0070C0"/>
                </a:solidFill>
              </a:rPr>
              <a:t>屬性，跨網頁張貼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94D8-4861-40A9-9974-7C6931012751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25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PostBackURL</a:t>
            </a:r>
            <a:r>
              <a:rPr lang="zh-TW" altLang="en-US" dirty="0" smtClean="0">
                <a:solidFill>
                  <a:srgbClr val="0070C0"/>
                </a:solidFill>
              </a:rPr>
              <a:t>屬性 </a:t>
            </a:r>
            <a:r>
              <a:rPr lang="en-US" altLang="zh-TW" sz="31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3100" b="1" dirty="0" smtClean="0">
                <a:solidFill>
                  <a:srgbClr val="FF0000"/>
                </a:solidFill>
              </a:rPr>
              <a:t>只有</a:t>
            </a:r>
            <a:r>
              <a:rPr lang="en-US" altLang="zh-TW" sz="3100" b="1" dirty="0" smtClean="0">
                <a:solidFill>
                  <a:srgbClr val="FF0000"/>
                </a:solidFill>
              </a:rPr>
              <a:t>Button</a:t>
            </a:r>
            <a:r>
              <a:rPr lang="zh-TW" altLang="en-US" sz="3100" b="1" dirty="0" smtClean="0">
                <a:solidFill>
                  <a:srgbClr val="FF0000"/>
                </a:solidFill>
              </a:rPr>
              <a:t>控制項才有 </a:t>
            </a:r>
            <a:r>
              <a:rPr lang="en-US" altLang="zh-TW" sz="3100" b="1" dirty="0" smtClean="0">
                <a:solidFill>
                  <a:srgbClr val="FF0000"/>
                </a:solidFill>
              </a:rPr>
              <a:t>!!)</a:t>
            </a:r>
            <a:endParaRPr lang="zh-TW" altLang="en-US" sz="3100" b="1" dirty="0">
              <a:solidFill>
                <a:srgbClr val="FF0000"/>
              </a:solidFill>
            </a:endParaRP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5496693" cy="304842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2BAD-632F-45AB-A1DF-B218E9AECB31}" type="datetime1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84177" y="3698776"/>
            <a:ext cx="2023594" cy="307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775520" y="4090662"/>
            <a:ext cx="1577280" cy="307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9784286">
            <a:off x="1794973" y="3777957"/>
            <a:ext cx="474163" cy="481772"/>
          </a:xfrm>
          <a:prstGeom prst="downArrow">
            <a:avLst/>
          </a:prstGeom>
          <a:solidFill>
            <a:srgbClr val="00FFFF">
              <a:alpha val="3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77" y="4869160"/>
            <a:ext cx="4877481" cy="168616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058892" y="3930356"/>
            <a:ext cx="474163" cy="1658884"/>
          </a:xfrm>
          <a:prstGeom prst="downArrow">
            <a:avLst/>
          </a:prstGeom>
          <a:solidFill>
            <a:srgbClr val="00FFFF">
              <a:alpha val="3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795805" y="5505805"/>
            <a:ext cx="4276938" cy="307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341576" y="3687891"/>
            <a:ext cx="3382551" cy="30716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18924"/>
            <a:ext cx="2848373" cy="2886478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5940152" y="4003577"/>
            <a:ext cx="2799318" cy="30716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19015328">
            <a:off x="5631061" y="3785429"/>
            <a:ext cx="474163" cy="481772"/>
          </a:xfrm>
          <a:prstGeom prst="downArrow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45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4612</TotalTime>
  <Words>662</Words>
  <Application>Microsoft Office PowerPoint</Application>
  <PresentationFormat>如螢幕大小 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清晰度</vt:lpstr>
      <vt:lpstr>page類別與跨網頁張貼</vt:lpstr>
      <vt:lpstr>Page類別 (Class)</vt:lpstr>
      <vt:lpstr>後置程式碼為什麼經常寫在Page_Load事件中</vt:lpstr>
      <vt:lpstr>Page類別的公用事件</vt:lpstr>
      <vt:lpstr>Page類別的事件執行順序</vt:lpstr>
      <vt:lpstr>CodePage與語言編碼</vt:lpstr>
      <vt:lpstr>IsPostBack屬性</vt:lpstr>
      <vt:lpstr>跨網頁張貼(Cross-Page Posting)</vt:lpstr>
      <vt:lpstr>PostBackURL屬性 (只有Button控制項才有 !!)</vt:lpstr>
      <vt:lpstr>PostBackURL屬性</vt:lpstr>
      <vt:lpstr>PostBackURL屬性</vt:lpstr>
      <vt:lpstr>PostBackURL屬性</vt:lpstr>
      <vt:lpstr>透過Public屬性，跨網頁張貼</vt:lpstr>
      <vt:lpstr>透過Public屬性，跨網頁張貼</vt:lpstr>
      <vt:lpstr>透過Public屬性，跨網頁張貼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page類別、HttpRequest與HttpRespomse類別與跨網頁張貼</dc:title>
  <dc:creator>薛智誠</dc:creator>
  <cp:lastModifiedBy>薛智誠</cp:lastModifiedBy>
  <cp:revision>46</cp:revision>
  <dcterms:created xsi:type="dcterms:W3CDTF">2017-06-05T01:58:08Z</dcterms:created>
  <dcterms:modified xsi:type="dcterms:W3CDTF">2017-06-08T06:56:11Z</dcterms:modified>
</cp:coreProperties>
</file>