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4" r:id="rId6"/>
    <p:sldId id="263" r:id="rId7"/>
    <p:sldId id="262" r:id="rId8"/>
    <p:sldId id="261" r:id="rId9"/>
    <p:sldId id="266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2b" initials="5" lastIdx="1" clrIdx="0">
    <p:extLst>
      <p:ext uri="{19B8F6BF-5375-455C-9EA6-DF929625EA0E}">
        <p15:presenceInfo xmlns:p15="http://schemas.microsoft.com/office/powerpoint/2012/main" xmlns="" userId="56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474179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資料庫查詢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助教：劉冠緯</a:t>
            </a:r>
          </a:p>
        </p:txBody>
      </p:sp>
    </p:spTree>
    <p:extLst>
      <p:ext uri="{BB962C8B-B14F-4D97-AF65-F5344CB8AC3E}">
        <p14:creationId xmlns:p14="http://schemas.microsoft.com/office/powerpoint/2010/main" xmlns="" val="79707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6885654" cy="34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081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資料庫查詢基本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FROM</a:t>
            </a:r>
          </a:p>
          <a:p>
            <a:r>
              <a:rPr lang="en-US" altLang="zh-TW" dirty="0"/>
              <a:t>WHERE</a:t>
            </a:r>
          </a:p>
          <a:p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</a:p>
          <a:p>
            <a:r>
              <a:rPr lang="en-US" altLang="zh-TW" dirty="0"/>
              <a:t>HAVING</a:t>
            </a:r>
          </a:p>
          <a:p>
            <a:r>
              <a:rPr lang="en-US" altLang="zh-TW" dirty="0"/>
              <a:t>ORDER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1789680-4998-4EED-88C6-48C4A636DD30}"/>
              </a:ext>
            </a:extLst>
          </p:cNvPr>
          <p:cNvSpPr txBox="1"/>
          <p:nvPr/>
        </p:nvSpPr>
        <p:spPr>
          <a:xfrm>
            <a:off x="4576605" y="16308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要查詢的項目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E93ED9C-FC4D-4A73-BC52-0F1F9E485509}"/>
              </a:ext>
            </a:extLst>
          </p:cNvPr>
          <p:cNvSpPr txBox="1"/>
          <p:nvPr/>
        </p:nvSpPr>
        <p:spPr>
          <a:xfrm>
            <a:off x="4568056" y="21845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來自哪個資料庫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1FE8F96-8758-4D9E-9F52-313D7798C438}"/>
              </a:ext>
            </a:extLst>
          </p:cNvPr>
          <p:cNvSpPr txBox="1"/>
          <p:nvPr/>
        </p:nvSpPr>
        <p:spPr>
          <a:xfrm>
            <a:off x="4572000" y="27378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1AAF5DD-5C67-466D-BF83-71E85F38AEE2}"/>
              </a:ext>
            </a:extLst>
          </p:cNvPr>
          <p:cNvSpPr txBox="1"/>
          <p:nvPr/>
        </p:nvSpPr>
        <p:spPr>
          <a:xfrm>
            <a:off x="4576605" y="3383641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ea typeface="標楷體" panose="03000509000000000000" pitchFamily="65" charset="-120"/>
              </a:rPr>
              <a:t>B</a:t>
            </a:r>
            <a:r>
              <a:rPr lang="en-US" altLang="zh-TW" sz="2400" dirty="0"/>
              <a:t>uild-in</a:t>
            </a:r>
            <a:r>
              <a:rPr lang="zh-TW" altLang="en-US" sz="2400" dirty="0"/>
              <a:t> </a:t>
            </a:r>
            <a:r>
              <a:rPr lang="en-US" altLang="zh-TW" sz="2400" dirty="0"/>
              <a:t>Function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B8DD61A-5B6B-449C-B655-37FC8CBCD0B7}"/>
              </a:ext>
            </a:extLst>
          </p:cNvPr>
          <p:cNvSpPr txBox="1"/>
          <p:nvPr/>
        </p:nvSpPr>
        <p:spPr>
          <a:xfrm>
            <a:off x="4608783" y="3963550"/>
            <a:ext cx="424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GROUP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後，再次需要的條件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861BA3F-D5C9-4304-A60A-A4B557150652}"/>
              </a:ext>
            </a:extLst>
          </p:cNvPr>
          <p:cNvSpPr txBox="1"/>
          <p:nvPr/>
        </p:nvSpPr>
        <p:spPr>
          <a:xfrm>
            <a:off x="4572000" y="45720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查詢出來項目怎麼排序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430A18BE-D2B6-4D81-9CA4-029C91AAAD35}"/>
              </a:ext>
            </a:extLst>
          </p:cNvPr>
          <p:cNvCxnSpPr>
            <a:cxnSpLocks/>
          </p:cNvCxnSpPr>
          <p:nvPr/>
        </p:nvCxnSpPr>
        <p:spPr>
          <a:xfrm flipH="1">
            <a:off x="3059832" y="1888999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7CB71D04-F464-4CE5-8BE4-0BEC9925957C}"/>
              </a:ext>
            </a:extLst>
          </p:cNvPr>
          <p:cNvCxnSpPr>
            <a:cxnSpLocks/>
          </p:cNvCxnSpPr>
          <p:nvPr/>
        </p:nvCxnSpPr>
        <p:spPr>
          <a:xfrm flipH="1">
            <a:off x="3059832" y="2426224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5C583F9E-86D1-4D40-85A8-1A5CE012D21F}"/>
              </a:ext>
            </a:extLst>
          </p:cNvPr>
          <p:cNvCxnSpPr>
            <a:cxnSpLocks/>
          </p:cNvCxnSpPr>
          <p:nvPr/>
        </p:nvCxnSpPr>
        <p:spPr>
          <a:xfrm flipH="1">
            <a:off x="3059832" y="2976910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0D0858B2-3797-4244-ABA4-949861D213AA}"/>
              </a:ext>
            </a:extLst>
          </p:cNvPr>
          <p:cNvCxnSpPr>
            <a:cxnSpLocks/>
          </p:cNvCxnSpPr>
          <p:nvPr/>
        </p:nvCxnSpPr>
        <p:spPr>
          <a:xfrm flipH="1">
            <a:off x="3059832" y="3645024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8AB7BBEE-75F4-4170-9751-A4F1D26671D7}"/>
              </a:ext>
            </a:extLst>
          </p:cNvPr>
          <p:cNvCxnSpPr>
            <a:cxnSpLocks/>
          </p:cNvCxnSpPr>
          <p:nvPr/>
        </p:nvCxnSpPr>
        <p:spPr>
          <a:xfrm flipH="1">
            <a:off x="3071802" y="4251115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6461FFD6-9E77-405E-B40B-0161DA6DAE9D}"/>
              </a:ext>
            </a:extLst>
          </p:cNvPr>
          <p:cNvCxnSpPr>
            <a:cxnSpLocks/>
          </p:cNvCxnSpPr>
          <p:nvPr/>
        </p:nvCxnSpPr>
        <p:spPr>
          <a:xfrm flipH="1">
            <a:off x="3071802" y="4869160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98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C55B3E-9433-4B6A-B8F7-B9DADA36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r>
              <a:rPr lang="en-US" altLang="zh-TW" dirty="0"/>
              <a:t>(DESC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ASC)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E992C3-30D6-4234-B93D-B93AA681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從小到大</a:t>
            </a:r>
            <a:r>
              <a:rPr lang="zh-TW" altLang="en-US" dirty="0"/>
              <a:t>：</a:t>
            </a:r>
            <a:r>
              <a:rPr lang="en-US" altLang="zh-TW" dirty="0"/>
              <a:t>ASC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從大到小：</a:t>
            </a:r>
            <a:r>
              <a:rPr lang="en-US" altLang="zh-TW" dirty="0"/>
              <a:t>DESC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D1E92B4-4F06-422A-8E64-DC37C9B0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571612"/>
            <a:ext cx="3066374" cy="50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9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45969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      SELECT  *</a:t>
            </a:r>
          </a:p>
          <a:p>
            <a:pPr marL="0" indent="0">
              <a:buNone/>
            </a:pPr>
            <a:r>
              <a:rPr lang="en-US" altLang="zh-TW" sz="2400" dirty="0"/>
              <a:t>      FROM  INVENTORY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32593"/>
            <a:ext cx="4173929" cy="161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19E766C7-A062-40FD-B044-37F902994D6B}"/>
              </a:ext>
            </a:extLst>
          </p:cNvPr>
          <p:cNvSpPr txBox="1">
            <a:spLocks/>
          </p:cNvSpPr>
          <p:nvPr/>
        </p:nvSpPr>
        <p:spPr>
          <a:xfrm>
            <a:off x="755576" y="3204555"/>
            <a:ext cx="3816424" cy="101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SELECT</a:t>
            </a:r>
            <a:r>
              <a:rPr lang="zh-TW" altLang="en-US" sz="2400" dirty="0"/>
              <a:t>  </a:t>
            </a:r>
            <a:r>
              <a:rPr lang="en-US" altLang="zh-TW" sz="2400" dirty="0" err="1"/>
              <a:t>WarehouseID</a:t>
            </a:r>
            <a:r>
              <a:rPr lang="zh-TW" altLang="en-US" sz="2400" dirty="0"/>
              <a:t>            </a:t>
            </a:r>
            <a:endParaRPr lang="en-US" altLang="zh-TW" sz="2400" dirty="0"/>
          </a:p>
          <a:p>
            <a:pPr marL="0" indent="0">
              <a:buFont typeface="Arial" pitchFamily="34" charset="0"/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FROM  INVENTORY</a:t>
            </a:r>
            <a:r>
              <a:rPr lang="zh-TW" altLang="en-US" sz="2400" dirty="0"/>
              <a:t>                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B9F1AA83-504E-40B7-9591-93288ECB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4286256"/>
            <a:ext cx="1416840" cy="242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D1FE5B45-260F-455F-84FE-3BF80306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4500570"/>
            <a:ext cx="1665430" cy="15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18C728D-A297-4CC3-B60D-9A7C350C4EC6}"/>
              </a:ext>
            </a:extLst>
          </p:cNvPr>
          <p:cNvSpPr txBox="1"/>
          <p:nvPr/>
        </p:nvSpPr>
        <p:spPr>
          <a:xfrm>
            <a:off x="4643438" y="3204554"/>
            <a:ext cx="411702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/>
              <a:t>SELECT  DISTINCT</a:t>
            </a:r>
            <a:r>
              <a:rPr lang="zh-TW" altLang="en-US" sz="2400" dirty="0"/>
              <a:t> </a:t>
            </a:r>
            <a:r>
              <a:rPr lang="en-US" altLang="zh-TW" sz="2400" dirty="0" err="1"/>
              <a:t>WarehouseID</a:t>
            </a:r>
            <a:endParaRPr lang="en-US" altLang="zh-TW" sz="2400" dirty="0"/>
          </a:p>
          <a:p>
            <a:pPr>
              <a:spcBef>
                <a:spcPct val="20000"/>
              </a:spcBef>
            </a:pPr>
            <a:r>
              <a:rPr lang="en-US" altLang="zh-TW" sz="2400" dirty="0"/>
              <a:t>FROM</a:t>
            </a:r>
            <a:r>
              <a:rPr lang="zh-TW" altLang="en-US" sz="2400" dirty="0"/>
              <a:t>  </a:t>
            </a:r>
            <a:r>
              <a:rPr lang="en-US" altLang="zh-TW" sz="2400" dirty="0"/>
              <a:t>INVENTORY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52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en-US" altLang="zh-TW" dirty="0"/>
              <a:t>INVENTORY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資料表中，</a:t>
            </a:r>
            <a:r>
              <a:rPr lang="en-US" altLang="zh-TW" dirty="0" err="1"/>
              <a:t>SKU_Description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中從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數過來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第三個字元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ea typeface="標楷體" panose="03000509000000000000" pitchFamily="65" charset="-120"/>
              </a:rPr>
              <a:t>”</a:t>
            </a:r>
            <a:r>
              <a:rPr lang="en-US" altLang="zh-TW" dirty="0"/>
              <a:t>d</a:t>
            </a:r>
            <a:r>
              <a:rPr lang="en-US" altLang="zh-TW" dirty="0"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928934"/>
            <a:ext cx="5328592" cy="32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643702" y="3929066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※%</a:t>
            </a:r>
            <a:r>
              <a:rPr lang="zh-TW" altLang="en-US" b="1" dirty="0" smtClean="0">
                <a:solidFill>
                  <a:srgbClr val="FF0000"/>
                </a:solidFill>
              </a:rPr>
              <a:t>為前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b="1" dirty="0" smtClean="0">
                <a:solidFill>
                  <a:srgbClr val="FF0000"/>
                </a:solidFill>
              </a:rPr>
              <a:t>後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個字元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     </a:t>
            </a:r>
            <a:r>
              <a:rPr lang="en-US" altLang="zh-TW" b="1" dirty="0" smtClean="0">
                <a:solidFill>
                  <a:srgbClr val="FF0000"/>
                </a:solidFill>
              </a:rPr>
              <a:t>_</a:t>
            </a:r>
            <a:r>
              <a:rPr lang="zh-TW" altLang="en-US" b="1" dirty="0" smtClean="0">
                <a:solidFill>
                  <a:srgbClr val="FF0000"/>
                </a:solidFill>
              </a:rPr>
              <a:t>為前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b="1" dirty="0" smtClean="0">
                <a:solidFill>
                  <a:srgbClr val="FF0000"/>
                </a:solidFill>
              </a:rPr>
              <a:t>後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個字元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Build-in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COUNT</a:t>
            </a:r>
          </a:p>
          <a:p>
            <a:r>
              <a:rPr lang="en-US" altLang="zh-TW" dirty="0"/>
              <a:t>SUM</a:t>
            </a:r>
          </a:p>
          <a:p>
            <a:r>
              <a:rPr lang="en-US" altLang="zh-TW" dirty="0"/>
              <a:t>AVG</a:t>
            </a:r>
          </a:p>
          <a:p>
            <a:r>
              <a:rPr lang="en-US" altLang="zh-TW" dirty="0"/>
              <a:t>MAX</a:t>
            </a:r>
          </a:p>
          <a:p>
            <a:r>
              <a:rPr lang="en-US" altLang="zh-TW" dirty="0"/>
              <a:t>MIN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使用以上的</a:t>
            </a:r>
            <a:r>
              <a:rPr lang="en-US" altLang="zh-TW" dirty="0">
                <a:solidFill>
                  <a:srgbClr val="FF0000"/>
                </a:solidFill>
              </a:rPr>
              <a:t>Build-in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後，只要在</a:t>
            </a:r>
            <a:r>
              <a:rPr lang="en-US" altLang="zh-TW" dirty="0"/>
              <a:t>SELECT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裡面有出現的都要加進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C649DB7-A941-4565-8F26-20D487AD0F77}"/>
              </a:ext>
            </a:extLst>
          </p:cNvPr>
          <p:cNvSpPr txBox="1"/>
          <p:nvPr/>
        </p:nvSpPr>
        <p:spPr>
          <a:xfrm>
            <a:off x="3951629" y="16296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計算數量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C0A03036-6EC0-4893-98F3-AE83ED5962C0}"/>
              </a:ext>
            </a:extLst>
          </p:cNvPr>
          <p:cNvCxnSpPr>
            <a:cxnSpLocks/>
          </p:cNvCxnSpPr>
          <p:nvPr/>
        </p:nvCxnSpPr>
        <p:spPr>
          <a:xfrm flipH="1">
            <a:off x="2434856" y="1887846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52BF88F-4ED1-477E-9AF0-B83AFCF2E44D}"/>
              </a:ext>
            </a:extLst>
          </p:cNvPr>
          <p:cNvSpPr txBox="1"/>
          <p:nvPr/>
        </p:nvSpPr>
        <p:spPr>
          <a:xfrm>
            <a:off x="3951629" y="21521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3D4674F9-169D-42ED-A5BD-4EC6E1D36DD9}"/>
              </a:ext>
            </a:extLst>
          </p:cNvPr>
          <p:cNvCxnSpPr>
            <a:cxnSpLocks/>
          </p:cNvCxnSpPr>
          <p:nvPr/>
        </p:nvCxnSpPr>
        <p:spPr>
          <a:xfrm flipH="1">
            <a:off x="2434856" y="2410373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F39EFE45-16D8-47C7-9B7A-005F3AFFEC02}"/>
              </a:ext>
            </a:extLst>
          </p:cNvPr>
          <p:cNvSpPr txBox="1"/>
          <p:nvPr/>
        </p:nvSpPr>
        <p:spPr>
          <a:xfrm>
            <a:off x="3951629" y="26934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平均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E8A9F8BF-9F6F-41DF-AF31-C1E78F1AFD7C}"/>
              </a:ext>
            </a:extLst>
          </p:cNvPr>
          <p:cNvCxnSpPr>
            <a:cxnSpLocks/>
          </p:cNvCxnSpPr>
          <p:nvPr/>
        </p:nvCxnSpPr>
        <p:spPr>
          <a:xfrm flipH="1">
            <a:off x="2434856" y="2951639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B74B1620-F667-449A-93E4-65C2570D0F37}"/>
              </a:ext>
            </a:extLst>
          </p:cNvPr>
          <p:cNvCxnSpPr>
            <a:cxnSpLocks/>
          </p:cNvCxnSpPr>
          <p:nvPr/>
        </p:nvCxnSpPr>
        <p:spPr>
          <a:xfrm flipH="1">
            <a:off x="2434856" y="3474932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AA4E63BD-5E24-40A0-A162-15C4A7ED6774}"/>
              </a:ext>
            </a:extLst>
          </p:cNvPr>
          <p:cNvSpPr txBox="1"/>
          <p:nvPr/>
        </p:nvSpPr>
        <p:spPr>
          <a:xfrm>
            <a:off x="3948228" y="37185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17A3822E-2050-47C9-B1BC-1EF92CDB4D50}"/>
              </a:ext>
            </a:extLst>
          </p:cNvPr>
          <p:cNvCxnSpPr>
            <a:cxnSpLocks/>
          </p:cNvCxnSpPr>
          <p:nvPr/>
        </p:nvCxnSpPr>
        <p:spPr>
          <a:xfrm flipH="1">
            <a:off x="2431455" y="3976783"/>
            <a:ext cx="12961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9D231830-4642-4001-92EB-EA7527AEEAE4}"/>
              </a:ext>
            </a:extLst>
          </p:cNvPr>
          <p:cNvSpPr txBox="1"/>
          <p:nvPr/>
        </p:nvSpPr>
        <p:spPr>
          <a:xfrm>
            <a:off x="3951629" y="32167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</a:p>
        </p:txBody>
      </p:sp>
    </p:spTree>
    <p:extLst>
      <p:ext uri="{BB962C8B-B14F-4D97-AF65-F5344CB8AC3E}">
        <p14:creationId xmlns:p14="http://schemas.microsoft.com/office/powerpoint/2010/main" xmlns="" val="24613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735" y="1007485"/>
            <a:ext cx="7384529" cy="484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410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SubQuery</a:t>
            </a:r>
            <a:r>
              <a:rPr lang="en-US" altLang="zh-TW" dirty="0"/>
              <a:t> &amp;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找出在</a:t>
            </a:r>
            <a:r>
              <a:rPr lang="en-US" altLang="zh-TW" dirty="0"/>
              <a:t>INVENTORY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/>
              <a:t>，</a:t>
            </a:r>
            <a:r>
              <a:rPr lang="en-US" altLang="zh-TW" dirty="0" err="1"/>
              <a:t>WarehouseID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/>
              <a:t>400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en-US" altLang="zh-TW" dirty="0" err="1"/>
              <a:t>QuantityOnHand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err="1"/>
              <a:t>SubQuery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/>
              <a:t>JOIN)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DD37399-135B-42DE-AFFD-C69B4273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79" y="3766167"/>
            <a:ext cx="6576041" cy="25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911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SubQuery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695561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93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182</Words>
  <Application>Microsoft Office PowerPoint</Application>
  <PresentationFormat>如螢幕大小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資料庫查詢</vt:lpstr>
      <vt:lpstr>資料庫查詢基本語法(依序)</vt:lpstr>
      <vt:lpstr>排序(DESC &amp; ASC)</vt:lpstr>
      <vt:lpstr>DISTINCT</vt:lpstr>
      <vt:lpstr>投影片 5</vt:lpstr>
      <vt:lpstr>SQL Build-in Function</vt:lpstr>
      <vt:lpstr>投影片 7</vt:lpstr>
      <vt:lpstr>SubQuery &amp; JOIN</vt:lpstr>
      <vt:lpstr>SubQuery</vt:lpstr>
      <vt:lpstr>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資料庫補救</dc:title>
  <dc:creator>user</dc:creator>
  <cp:lastModifiedBy>USER</cp:lastModifiedBy>
  <cp:revision>45</cp:revision>
  <dcterms:created xsi:type="dcterms:W3CDTF">2018-10-14T13:02:32Z</dcterms:created>
  <dcterms:modified xsi:type="dcterms:W3CDTF">2020-03-07T09:34:51Z</dcterms:modified>
</cp:coreProperties>
</file>