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5"/>
  </p:notesMasterIdLst>
  <p:handoutMasterIdLst>
    <p:handoutMasterId r:id="rId46"/>
  </p:handoutMasterIdLst>
  <p:sldIdLst>
    <p:sldId id="256" r:id="rId2"/>
    <p:sldId id="303" r:id="rId3"/>
    <p:sldId id="257" r:id="rId4"/>
    <p:sldId id="258" r:id="rId5"/>
    <p:sldId id="259" r:id="rId6"/>
    <p:sldId id="260" r:id="rId7"/>
    <p:sldId id="261" r:id="rId8"/>
    <p:sldId id="264" r:id="rId9"/>
    <p:sldId id="265" r:id="rId10"/>
    <p:sldId id="268" r:id="rId11"/>
    <p:sldId id="269" r:id="rId12"/>
    <p:sldId id="270" r:id="rId13"/>
    <p:sldId id="271" r:id="rId14"/>
    <p:sldId id="272" r:id="rId15"/>
    <p:sldId id="273" r:id="rId16"/>
    <p:sldId id="274" r:id="rId17"/>
    <p:sldId id="275" r:id="rId18"/>
    <p:sldId id="276" r:id="rId19"/>
    <p:sldId id="278" r:id="rId20"/>
    <p:sldId id="277" r:id="rId21"/>
    <p:sldId id="281" r:id="rId22"/>
    <p:sldId id="283" r:id="rId23"/>
    <p:sldId id="307" r:id="rId24"/>
    <p:sldId id="308" r:id="rId25"/>
    <p:sldId id="309" r:id="rId26"/>
    <p:sldId id="282" r:id="rId27"/>
    <p:sldId id="284" r:id="rId28"/>
    <p:sldId id="285" r:id="rId29"/>
    <p:sldId id="286" r:id="rId30"/>
    <p:sldId id="288" r:id="rId31"/>
    <p:sldId id="305" r:id="rId32"/>
    <p:sldId id="287" r:id="rId33"/>
    <p:sldId id="289" r:id="rId34"/>
    <p:sldId id="291" r:id="rId35"/>
    <p:sldId id="290" r:id="rId36"/>
    <p:sldId id="293" r:id="rId37"/>
    <p:sldId id="292" r:id="rId38"/>
    <p:sldId id="295" r:id="rId39"/>
    <p:sldId id="294" r:id="rId40"/>
    <p:sldId id="296" r:id="rId41"/>
    <p:sldId id="297" r:id="rId42"/>
    <p:sldId id="299" r:id="rId43"/>
    <p:sldId id="306" r:id="rId44"/>
  </p:sldIdLst>
  <p:sldSz cx="9144000" cy="6858000" type="screen4x3"/>
  <p:notesSz cx="6858000" cy="9144000"/>
  <p:defaultTextStyle>
    <a:defPPr>
      <a:defRPr lang="zh-TW"/>
    </a:defPPr>
    <a:lvl1pPr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baseline="300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baseline="300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CC99"/>
    <a:srgbClr val="800080"/>
    <a:srgbClr val="990099"/>
    <a:srgbClr val="FFFFCC"/>
    <a:srgbClr val="FFFF99"/>
    <a:srgbClr val="FF3300"/>
    <a:srgbClr val="090A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76" d="100"/>
          <a:sy n="76" d="100"/>
        </p:scale>
        <p:origin x="1008" y="4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8" d="100"/>
          <a:sy n="38" d="100"/>
        </p:scale>
        <p:origin x="-15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slide" Target="slides/slide32.xml"/><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065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endParaRPr lang="en-US" altLang="zh-TW"/>
          </a:p>
        </p:txBody>
      </p:sp>
      <p:sp>
        <p:nvSpPr>
          <p:cNvPr id="7066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066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fld id="{0141EF1A-4DC4-474D-9767-D04739467007}"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endParaRPr lang="en-US" altLang="zh-TW"/>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smtClean="0">
                <a:latin typeface="Times New Roman" panose="02020603050405020304" pitchFamily="18" charset="0"/>
              </a:defRPr>
            </a:lvl1pPr>
          </a:lstStyle>
          <a:p>
            <a:pPr>
              <a:defRPr/>
            </a:pPr>
            <a:endParaRPr lang="en-US" altLang="zh-TW"/>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aseline="0" smtClean="0">
                <a:latin typeface="Times New Roman" panose="02020603050405020304" pitchFamily="18" charset="0"/>
              </a:defRPr>
            </a:lvl1pPr>
          </a:lstStyle>
          <a:p>
            <a:pPr>
              <a:defRPr/>
            </a:pPr>
            <a:fld id="{F117A7E7-1F11-40A8-A967-C3A99F6AD5A1}"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5E2C8A63-5FEB-4FB9-8C4B-E10E84954929}" type="slidenum">
              <a:rPr lang="en-US" altLang="zh-TW" sz="1200" baseline="0">
                <a:latin typeface="Times New Roman" panose="02020603050405020304" pitchFamily="18" charset="0"/>
              </a:rPr>
              <a:pPr/>
              <a:t>1</a:t>
            </a:fld>
            <a:endParaRPr lang="en-US" altLang="zh-TW" sz="1200" baseline="0">
              <a:latin typeface="Times New Roman" panose="02020603050405020304" pitchFamily="18" charset="0"/>
            </a:endParaRPr>
          </a:p>
        </p:txBody>
      </p:sp>
      <p:sp>
        <p:nvSpPr>
          <p:cNvPr id="6147" name="Rectangle 2"/>
          <p:cNvSpPr>
            <a:spLocks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8C2A457D-4463-4D5D-B05A-873649CC03D2}" type="slidenum">
              <a:rPr lang="en-US" altLang="zh-TW" sz="1200" baseline="0">
                <a:latin typeface="Times New Roman" panose="02020603050405020304" pitchFamily="18" charset="0"/>
              </a:rPr>
              <a:pPr/>
              <a:t>10</a:t>
            </a:fld>
            <a:endParaRPr lang="en-US" altLang="zh-TW" sz="1200" baseline="0">
              <a:latin typeface="Times New Roman" panose="02020603050405020304" pitchFamily="18" charset="0"/>
            </a:endParaRPr>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290D576E-2D0D-41D9-989D-9E6BF5EE6D6A}" type="slidenum">
              <a:rPr lang="en-US" altLang="zh-TW" sz="1200" baseline="0">
                <a:latin typeface="Times New Roman" panose="02020603050405020304" pitchFamily="18" charset="0"/>
              </a:rPr>
              <a:pPr/>
              <a:t>11</a:t>
            </a:fld>
            <a:endParaRPr lang="en-US" altLang="zh-TW" sz="1200" baseline="0">
              <a:latin typeface="Times New Roman" panose="02020603050405020304" pitchFamily="18" charset="0"/>
            </a:endParaRPr>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4F958BC7-2CD4-4439-920A-987E6D7F87A3}" type="slidenum">
              <a:rPr lang="en-US" altLang="zh-TW" sz="1200" baseline="0">
                <a:latin typeface="Times New Roman" panose="02020603050405020304" pitchFamily="18" charset="0"/>
              </a:rPr>
              <a:pPr/>
              <a:t>12</a:t>
            </a:fld>
            <a:endParaRPr lang="en-US" altLang="zh-TW" sz="1200" baseline="0">
              <a:latin typeface="Times New Roman" panose="02020603050405020304" pitchFamily="18" charset="0"/>
            </a:endParaRPr>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5EB177C-077B-4DBB-8FB9-E4F8A3830718}" type="slidenum">
              <a:rPr lang="en-US" altLang="zh-TW" sz="1200" baseline="0">
                <a:latin typeface="Times New Roman" panose="02020603050405020304" pitchFamily="18" charset="0"/>
              </a:rPr>
              <a:pPr/>
              <a:t>13</a:t>
            </a:fld>
            <a:endParaRPr lang="en-US" altLang="zh-TW" sz="1200" baseline="0">
              <a:latin typeface="Times New Roman" panose="02020603050405020304" pitchFamily="18" charset="0"/>
            </a:endParaRPr>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C6C734B0-7C54-41CA-9812-3A7336C62385}" type="slidenum">
              <a:rPr lang="en-US" altLang="zh-TW" sz="1200" baseline="0">
                <a:latin typeface="Times New Roman" panose="02020603050405020304" pitchFamily="18" charset="0"/>
              </a:rPr>
              <a:pPr/>
              <a:t>14</a:t>
            </a:fld>
            <a:endParaRPr lang="en-US" altLang="zh-TW" sz="1200" baseline="0">
              <a:latin typeface="Times New Roman" panose="02020603050405020304" pitchFamily="18" charset="0"/>
            </a:endParaRPr>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2299825B-362F-478B-AC28-95CE140B41F0}" type="slidenum">
              <a:rPr lang="en-US" altLang="zh-TW" sz="1200" baseline="0">
                <a:latin typeface="Times New Roman" panose="02020603050405020304" pitchFamily="18" charset="0"/>
              </a:rPr>
              <a:pPr/>
              <a:t>15</a:t>
            </a:fld>
            <a:endParaRPr lang="en-US" altLang="zh-TW" sz="1200" baseline="0">
              <a:latin typeface="Times New Roman" panose="02020603050405020304" pitchFamily="18" charset="0"/>
            </a:endParaRPr>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3FFD32E7-97FA-45FC-958D-BD18B6E05661}" type="slidenum">
              <a:rPr lang="en-US" altLang="zh-TW" sz="1200" baseline="0">
                <a:latin typeface="Times New Roman" panose="02020603050405020304" pitchFamily="18" charset="0"/>
              </a:rPr>
              <a:pPr/>
              <a:t>16</a:t>
            </a:fld>
            <a:endParaRPr lang="en-US" altLang="zh-TW" sz="1200" baseline="0">
              <a:latin typeface="Times New Roman" panose="02020603050405020304" pitchFamily="18" charset="0"/>
            </a:endParaRPr>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E14DE301-0966-4A06-9A34-2B9D97748E63}" type="slidenum">
              <a:rPr lang="en-US" altLang="zh-TW" sz="1200" baseline="0">
                <a:latin typeface="Times New Roman" panose="02020603050405020304" pitchFamily="18" charset="0"/>
              </a:rPr>
              <a:pPr/>
              <a:t>17</a:t>
            </a:fld>
            <a:endParaRPr lang="en-US" altLang="zh-TW" sz="1200" baseline="0">
              <a:latin typeface="Times New Roman" panose="02020603050405020304" pitchFamily="18" charset="0"/>
            </a:endParaRPr>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B8C4D1F8-B04B-468C-A410-5A462F657D16}" type="slidenum">
              <a:rPr lang="en-US" altLang="zh-TW" sz="1200" baseline="0">
                <a:latin typeface="Times New Roman" panose="02020603050405020304" pitchFamily="18" charset="0"/>
              </a:rPr>
              <a:pPr/>
              <a:t>18</a:t>
            </a:fld>
            <a:endParaRPr lang="en-US" altLang="zh-TW" sz="1200" baseline="0">
              <a:latin typeface="Times New Roman" panose="02020603050405020304" pitchFamily="18" charset="0"/>
            </a:endParaRPr>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C3234CF5-E19F-46F7-BD53-7FA44535BEB0}" type="slidenum">
              <a:rPr lang="en-US" altLang="zh-TW" sz="1200" baseline="0">
                <a:latin typeface="Times New Roman" panose="02020603050405020304" pitchFamily="18" charset="0"/>
              </a:rPr>
              <a:pPr/>
              <a:t>19</a:t>
            </a:fld>
            <a:endParaRPr lang="en-US" altLang="zh-TW" sz="1200" baseline="0">
              <a:latin typeface="Times New Roman" panose="02020603050405020304" pitchFamily="18" charset="0"/>
            </a:endParaRPr>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1AEED4B4-8E9D-4194-8677-0F7CEACDDA37}" type="slidenum">
              <a:rPr lang="en-US" altLang="zh-TW" sz="1200" baseline="0">
                <a:latin typeface="Times New Roman" panose="02020603050405020304" pitchFamily="18" charset="0"/>
              </a:rPr>
              <a:pPr/>
              <a:t>2</a:t>
            </a:fld>
            <a:endParaRPr lang="en-US" altLang="zh-TW" sz="1200" baseline="0">
              <a:latin typeface="Times New Roman" panose="02020603050405020304" pitchFamily="18" charset="0"/>
            </a:endParaRPr>
          </a:p>
        </p:txBody>
      </p:sp>
      <p:sp>
        <p:nvSpPr>
          <p:cNvPr id="8195" name="Rectangle 2"/>
          <p:cNvSpPr>
            <a:spLocks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7D772A78-1F8E-4951-9848-2205667F71A5}" type="slidenum">
              <a:rPr lang="en-US" altLang="zh-TW" sz="1200" baseline="0">
                <a:latin typeface="Times New Roman" panose="02020603050405020304" pitchFamily="18" charset="0"/>
              </a:rPr>
              <a:pPr/>
              <a:t>20</a:t>
            </a:fld>
            <a:endParaRPr lang="en-US" altLang="zh-TW" sz="1200" baseline="0">
              <a:latin typeface="Times New Roman" panose="02020603050405020304" pitchFamily="18" charset="0"/>
            </a:endParaRPr>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86C3B720-C2F3-4A56-B5B5-EB29C1678DCA}" type="slidenum">
              <a:rPr lang="en-US" altLang="zh-TW" sz="1200" baseline="0">
                <a:latin typeface="Times New Roman" panose="02020603050405020304" pitchFamily="18" charset="0"/>
              </a:rPr>
              <a:pPr/>
              <a:t>21</a:t>
            </a:fld>
            <a:endParaRPr lang="en-US" altLang="zh-TW" sz="1200" baseline="0">
              <a:latin typeface="Times New Roman" panose="02020603050405020304" pitchFamily="18" charset="0"/>
            </a:endParaRPr>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4AADC1FB-09A1-4645-8927-F9AB6FD3F182}" type="slidenum">
              <a:rPr lang="en-US" altLang="zh-TW" sz="1200" baseline="0">
                <a:latin typeface="Times New Roman" panose="02020603050405020304" pitchFamily="18" charset="0"/>
              </a:rPr>
              <a:pPr/>
              <a:t>22</a:t>
            </a:fld>
            <a:endParaRPr lang="en-US" altLang="zh-TW" sz="1200" baseline="0">
              <a:latin typeface="Times New Roman" panose="02020603050405020304" pitchFamily="18" charset="0"/>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205AE35B-A819-4CD8-9C9F-52323AD2444A}" type="slidenum">
              <a:rPr lang="en-US" altLang="zh-TW" sz="1200" baseline="0">
                <a:latin typeface="Times New Roman" panose="02020603050405020304" pitchFamily="18" charset="0"/>
              </a:rPr>
              <a:pPr/>
              <a:t>26</a:t>
            </a:fld>
            <a:endParaRPr lang="en-US" altLang="zh-TW" sz="1200" baseline="0">
              <a:latin typeface="Times New Roman" panose="02020603050405020304" pitchFamily="18" charset="0"/>
            </a:endParaRPr>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FD6DB73-EF3C-44DF-A10B-734DB1E169BD}" type="slidenum">
              <a:rPr lang="en-US" altLang="zh-TW" sz="1200" baseline="0">
                <a:latin typeface="Times New Roman" panose="02020603050405020304" pitchFamily="18" charset="0"/>
              </a:rPr>
              <a:pPr/>
              <a:t>27</a:t>
            </a:fld>
            <a:endParaRPr lang="en-US" altLang="zh-TW" sz="1200" baseline="0">
              <a:latin typeface="Times New Roman" panose="02020603050405020304" pitchFamily="18" charset="0"/>
            </a:endParaRPr>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71F66B3C-0EFB-4185-9103-EC1B058EDD07}" type="slidenum">
              <a:rPr lang="en-US" altLang="zh-TW" sz="1200" baseline="0">
                <a:latin typeface="Times New Roman" panose="02020603050405020304" pitchFamily="18" charset="0"/>
              </a:rPr>
              <a:pPr/>
              <a:t>28</a:t>
            </a:fld>
            <a:endParaRPr lang="en-US" altLang="zh-TW" sz="1200" baseline="0">
              <a:latin typeface="Times New Roman" panose="02020603050405020304" pitchFamily="18" charset="0"/>
            </a:endParaRPr>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4C711277-A507-40D2-B569-A53B1D6A7D75}" type="slidenum">
              <a:rPr lang="en-US" altLang="zh-TW" sz="1200" baseline="0">
                <a:latin typeface="Times New Roman" panose="02020603050405020304" pitchFamily="18" charset="0"/>
              </a:rPr>
              <a:pPr/>
              <a:t>29</a:t>
            </a:fld>
            <a:endParaRPr lang="en-US" altLang="zh-TW" sz="1200" baseline="0">
              <a:latin typeface="Times New Roman" panose="02020603050405020304" pitchFamily="18" charset="0"/>
            </a:endParaRPr>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19DD1E6D-ABFF-4F76-8B54-DC835DEC9EFE}" type="slidenum">
              <a:rPr lang="en-US" altLang="zh-TW" sz="1200" baseline="0">
                <a:latin typeface="Times New Roman" panose="02020603050405020304" pitchFamily="18" charset="0"/>
              </a:rPr>
              <a:pPr/>
              <a:t>30</a:t>
            </a:fld>
            <a:endParaRPr lang="en-US" altLang="zh-TW" sz="1200" baseline="0">
              <a:latin typeface="Times New Roman" panose="02020603050405020304" pitchFamily="18" charset="0"/>
            </a:endParaRPr>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98D15E3F-A79F-4E7C-845E-3382AC258DE6}" type="slidenum">
              <a:rPr lang="en-US" altLang="zh-TW" sz="1200" baseline="0">
                <a:latin typeface="Times New Roman" panose="02020603050405020304" pitchFamily="18" charset="0"/>
              </a:rPr>
              <a:pPr/>
              <a:t>31</a:t>
            </a:fld>
            <a:endParaRPr lang="en-US" altLang="zh-TW" sz="1200" baseline="0">
              <a:latin typeface="Times New Roman" panose="02020603050405020304" pitchFamily="18" charset="0"/>
            </a:endParaRPr>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E1AA66BF-2E54-4750-A26B-4C8C35785628}" type="slidenum">
              <a:rPr lang="en-US" altLang="zh-TW" sz="1200" baseline="0">
                <a:latin typeface="Times New Roman" panose="02020603050405020304" pitchFamily="18" charset="0"/>
              </a:rPr>
              <a:pPr/>
              <a:t>32</a:t>
            </a:fld>
            <a:endParaRPr lang="en-US" altLang="zh-TW" sz="1200" baseline="0">
              <a:latin typeface="Times New Roman" panose="02020603050405020304" pitchFamily="18" charset="0"/>
            </a:endParaRPr>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381BCB54-6136-4A48-87C8-9F8FB57F4643}" type="slidenum">
              <a:rPr lang="en-US" altLang="zh-TW" sz="1200" baseline="0">
                <a:latin typeface="Times New Roman" panose="02020603050405020304" pitchFamily="18" charset="0"/>
              </a:rPr>
              <a:pPr/>
              <a:t>3</a:t>
            </a:fld>
            <a:endParaRPr lang="en-US" altLang="zh-TW" sz="1200" baseline="0">
              <a:latin typeface="Times New Roman" panose="02020603050405020304" pitchFamily="18" charset="0"/>
            </a:endParaRPr>
          </a:p>
        </p:txBody>
      </p:sp>
      <p:sp>
        <p:nvSpPr>
          <p:cNvPr id="10243" name="Rectangle 2"/>
          <p:cNvSpPr>
            <a:spLocks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FA4F100A-0295-483A-AC97-5BAE3F92A236}" type="slidenum">
              <a:rPr lang="en-US" altLang="zh-TW" sz="1200" baseline="0">
                <a:latin typeface="Times New Roman" panose="02020603050405020304" pitchFamily="18" charset="0"/>
              </a:rPr>
              <a:pPr/>
              <a:t>33</a:t>
            </a:fld>
            <a:endParaRPr lang="en-US" altLang="zh-TW" sz="1200" baseline="0">
              <a:latin typeface="Times New Roman" panose="02020603050405020304" pitchFamily="18" charset="0"/>
            </a:endParaRPr>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2D22811F-8FD0-4B16-9BA6-05A544699824}" type="slidenum">
              <a:rPr lang="en-US" altLang="zh-TW" sz="1200" baseline="0">
                <a:latin typeface="Times New Roman" panose="02020603050405020304" pitchFamily="18" charset="0"/>
              </a:rPr>
              <a:pPr/>
              <a:t>34</a:t>
            </a:fld>
            <a:endParaRPr lang="en-US" altLang="zh-TW" sz="1200" baseline="0">
              <a:latin typeface="Times New Roman" panose="02020603050405020304" pitchFamily="18" charset="0"/>
            </a:endParaRPr>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7166798A-E8D4-4A2F-8287-CFFD1DE59BBC}" type="slidenum">
              <a:rPr lang="en-US" altLang="zh-TW" sz="1200" baseline="0">
                <a:latin typeface="Times New Roman" panose="02020603050405020304" pitchFamily="18" charset="0"/>
              </a:rPr>
              <a:pPr/>
              <a:t>35</a:t>
            </a:fld>
            <a:endParaRPr lang="en-US" altLang="zh-TW" sz="1200" baseline="0">
              <a:latin typeface="Times New Roman" panose="02020603050405020304" pitchFamily="18" charset="0"/>
            </a:endParaRPr>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6FB36FAA-F212-4E4F-861F-1143EF0FC3C2}" type="slidenum">
              <a:rPr lang="en-US" altLang="zh-TW" sz="1200" baseline="0">
                <a:latin typeface="Times New Roman" panose="02020603050405020304" pitchFamily="18" charset="0"/>
              </a:rPr>
              <a:pPr/>
              <a:t>36</a:t>
            </a:fld>
            <a:endParaRPr lang="en-US" altLang="zh-TW" sz="1200" baseline="0">
              <a:latin typeface="Times New Roman" panose="02020603050405020304" pitchFamily="18" charset="0"/>
            </a:endParaRPr>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A2DB57D1-4A9A-45BF-BD03-52F98F87A78B}" type="slidenum">
              <a:rPr lang="en-US" altLang="zh-TW" sz="1200" baseline="0">
                <a:latin typeface="Times New Roman" panose="02020603050405020304" pitchFamily="18" charset="0"/>
              </a:rPr>
              <a:pPr/>
              <a:t>37</a:t>
            </a:fld>
            <a:endParaRPr lang="en-US" altLang="zh-TW" sz="1200" baseline="0">
              <a:latin typeface="Times New Roman" panose="02020603050405020304" pitchFamily="18" charset="0"/>
            </a:endParaRPr>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32BF17FF-E6C3-45FF-8F53-47EC8823CFCD}" type="slidenum">
              <a:rPr lang="en-US" altLang="zh-TW" sz="1200" baseline="0">
                <a:latin typeface="Times New Roman" panose="02020603050405020304" pitchFamily="18" charset="0"/>
              </a:rPr>
              <a:pPr/>
              <a:t>38</a:t>
            </a:fld>
            <a:endParaRPr lang="en-US" altLang="zh-TW" sz="1200" baseline="0">
              <a:latin typeface="Times New Roman" panose="02020603050405020304" pitchFamily="18" charset="0"/>
            </a:endParaRPr>
          </a:p>
        </p:txBody>
      </p:sp>
      <p:sp>
        <p:nvSpPr>
          <p:cNvPr id="78851" name="Rectangle 2"/>
          <p:cNvSpPr>
            <a:spLocks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3BF64F56-1B44-4A3F-8E78-637B7F9ED3CF}" type="slidenum">
              <a:rPr lang="en-US" altLang="zh-TW" sz="1200" baseline="0">
                <a:latin typeface="Times New Roman" panose="02020603050405020304" pitchFamily="18" charset="0"/>
              </a:rPr>
              <a:pPr/>
              <a:t>39</a:t>
            </a:fld>
            <a:endParaRPr lang="en-US" altLang="zh-TW" sz="1200" baseline="0">
              <a:latin typeface="Times New Roman" panose="02020603050405020304" pitchFamily="18" charset="0"/>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A0BD67EE-CD23-4DF0-8C66-CC4EFA2F1849}" type="slidenum">
              <a:rPr lang="en-US" altLang="zh-TW" sz="1200" baseline="0">
                <a:latin typeface="Times New Roman" panose="02020603050405020304" pitchFamily="18" charset="0"/>
              </a:rPr>
              <a:pPr/>
              <a:t>40</a:t>
            </a:fld>
            <a:endParaRPr lang="en-US" altLang="zh-TW" sz="1200" baseline="0">
              <a:latin typeface="Times New Roman" panose="02020603050405020304" pitchFamily="18" charset="0"/>
            </a:endParaRPr>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BA742281-21F1-4EEC-98E8-536647509EBC}" type="slidenum">
              <a:rPr lang="en-US" altLang="zh-TW" sz="1200" baseline="0">
                <a:latin typeface="Times New Roman" panose="02020603050405020304" pitchFamily="18" charset="0"/>
              </a:rPr>
              <a:pPr/>
              <a:t>41</a:t>
            </a:fld>
            <a:endParaRPr lang="en-US" altLang="zh-TW" sz="1200" baseline="0">
              <a:latin typeface="Times New Roman" panose="02020603050405020304" pitchFamily="18" charset="0"/>
            </a:endParaRPr>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C3A4BBC2-D966-47AA-B120-35CEADD24617}" type="slidenum">
              <a:rPr lang="en-US" altLang="zh-TW" sz="1200" baseline="0">
                <a:latin typeface="Times New Roman" panose="02020603050405020304" pitchFamily="18" charset="0"/>
              </a:rPr>
              <a:pPr/>
              <a:t>42</a:t>
            </a:fld>
            <a:endParaRPr lang="en-US" altLang="zh-TW" sz="1200" baseline="0">
              <a:latin typeface="Times New Roman" panose="02020603050405020304" pitchFamily="18" charset="0"/>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86F7AF54-38CC-4E69-98DA-454499D382E6}" type="slidenum">
              <a:rPr lang="en-US" altLang="zh-TW" sz="1200" baseline="0">
                <a:latin typeface="Times New Roman" panose="02020603050405020304" pitchFamily="18" charset="0"/>
              </a:rPr>
              <a:pPr/>
              <a:t>4</a:t>
            </a:fld>
            <a:endParaRPr lang="en-US" altLang="zh-TW" sz="1200" baseline="0">
              <a:latin typeface="Times New Roman" panose="02020603050405020304" pitchFamily="18" charset="0"/>
            </a:endParaRPr>
          </a:p>
        </p:txBody>
      </p:sp>
      <p:sp>
        <p:nvSpPr>
          <p:cNvPr id="12291" name="Rectangle 2"/>
          <p:cNvSpPr>
            <a:spLocks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D932AAF7-E54F-4C1B-A46E-E5F1A92BCBE0}" type="slidenum">
              <a:rPr lang="en-US" altLang="zh-TW" sz="1200" baseline="0">
                <a:latin typeface="Times New Roman" panose="02020603050405020304" pitchFamily="18" charset="0"/>
              </a:rPr>
              <a:pPr/>
              <a:t>43</a:t>
            </a:fld>
            <a:endParaRPr lang="en-US" altLang="zh-TW" sz="1200" baseline="0">
              <a:latin typeface="Times New Roman" panose="02020603050405020304" pitchFamily="18" charset="0"/>
            </a:endParaRPr>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A7AEC7FC-C7A6-4CBD-80E4-5A782663B25D}" type="slidenum">
              <a:rPr lang="en-US" altLang="zh-TW" sz="1200" baseline="0">
                <a:latin typeface="Times New Roman" panose="02020603050405020304" pitchFamily="18" charset="0"/>
              </a:rPr>
              <a:pPr/>
              <a:t>5</a:t>
            </a:fld>
            <a:endParaRPr lang="en-US" altLang="zh-TW" sz="1200" baseline="0">
              <a:latin typeface="Times New Roman" panose="02020603050405020304" pitchFamily="18" charset="0"/>
            </a:endParaRPr>
          </a:p>
        </p:txBody>
      </p:sp>
      <p:sp>
        <p:nvSpPr>
          <p:cNvPr id="14339" name="Rectangle 2"/>
          <p:cNvSpPr>
            <a:spLocks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554D2007-AC63-4442-8C9C-87321E5CDFD1}" type="slidenum">
              <a:rPr lang="en-US" altLang="zh-TW" sz="1200" baseline="0">
                <a:latin typeface="Times New Roman" panose="02020603050405020304" pitchFamily="18" charset="0"/>
              </a:rPr>
              <a:pPr/>
              <a:t>6</a:t>
            </a:fld>
            <a:endParaRPr lang="en-US" altLang="zh-TW" sz="1200" baseline="0">
              <a:latin typeface="Times New Roman" panose="02020603050405020304" pitchFamily="18" charset="0"/>
            </a:endParaRPr>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8E0FA802-9BE0-4A6E-B8C9-CF07ADF5A99C}" type="slidenum">
              <a:rPr lang="en-US" altLang="zh-TW" sz="1200" baseline="0">
                <a:latin typeface="Times New Roman" panose="02020603050405020304" pitchFamily="18" charset="0"/>
              </a:rPr>
              <a:pPr/>
              <a:t>7</a:t>
            </a:fld>
            <a:endParaRPr lang="en-US" altLang="zh-TW" sz="1200" baseline="0">
              <a:latin typeface="Times New Roman" panose="02020603050405020304" pitchFamily="18" charset="0"/>
            </a:endParaRPr>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B082727B-555F-4BFF-A09A-203068F3D7A0}" type="slidenum">
              <a:rPr lang="en-US" altLang="zh-TW" sz="1200" baseline="0">
                <a:latin typeface="Times New Roman" panose="02020603050405020304" pitchFamily="18" charset="0"/>
              </a:rPr>
              <a:pPr/>
              <a:t>8</a:t>
            </a:fld>
            <a:endParaRPr lang="en-US" altLang="zh-TW" sz="1200" baseline="0">
              <a:latin typeface="Times New Roman" panose="02020603050405020304" pitchFamily="18" charset="0"/>
            </a:endParaRPr>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fld id="{02360465-A38E-4C25-8D90-3E9E9E0E6B8C}" type="slidenum">
              <a:rPr lang="en-US" altLang="zh-TW" sz="1200" baseline="0">
                <a:latin typeface="Times New Roman" panose="02020603050405020304" pitchFamily="18" charset="0"/>
              </a:rPr>
              <a:pPr/>
              <a:t>9</a:t>
            </a:fld>
            <a:endParaRPr lang="en-US" altLang="zh-TW" sz="1200" baseline="0">
              <a:latin typeface="Times New Roman" panose="02020603050405020304" pitchFamily="18" charset="0"/>
            </a:endParaRPr>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zh-TW"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Line 3"/>
            <p:cNvSpPr>
              <a:spLocks noChangeShapeType="1"/>
            </p:cNvSpPr>
            <p:nvPr userDrawn="1"/>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Line 4"/>
            <p:cNvSpPr>
              <a:spLocks noChangeShapeType="1"/>
            </p:cNvSpPr>
            <p:nvPr userDrawn="1"/>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Line 5"/>
            <p:cNvSpPr>
              <a:spLocks noChangeShapeType="1"/>
            </p:cNvSpPr>
            <p:nvPr userDrawn="1"/>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Line 6"/>
            <p:cNvSpPr>
              <a:spLocks noChangeShapeType="1"/>
            </p:cNvSpPr>
            <p:nvPr userDrawn="1"/>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 name="Line 7"/>
            <p:cNvSpPr>
              <a:spLocks noChangeShapeType="1"/>
            </p:cNvSpPr>
            <p:nvPr userDrawn="1"/>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 name="Line 8"/>
            <p:cNvSpPr>
              <a:spLocks noChangeShapeType="1"/>
            </p:cNvSpPr>
            <p:nvPr userDrawn="1"/>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Line 9"/>
            <p:cNvSpPr>
              <a:spLocks noChangeShapeType="1"/>
            </p:cNvSpPr>
            <p:nvPr userDrawn="1"/>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Line 10"/>
            <p:cNvSpPr>
              <a:spLocks noChangeShapeType="1"/>
            </p:cNvSpPr>
            <p:nvPr userDrawn="1"/>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3" name="Line 11"/>
            <p:cNvSpPr>
              <a:spLocks noChangeShapeType="1"/>
            </p:cNvSpPr>
            <p:nvPr userDrawn="1"/>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 name="Line 12"/>
            <p:cNvSpPr>
              <a:spLocks noChangeShapeType="1"/>
            </p:cNvSpPr>
            <p:nvPr userDrawn="1"/>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Line 13"/>
            <p:cNvSpPr>
              <a:spLocks noChangeShapeType="1"/>
            </p:cNvSpPr>
            <p:nvPr userDrawn="1"/>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Line 14"/>
            <p:cNvSpPr>
              <a:spLocks noChangeShapeType="1"/>
            </p:cNvSpPr>
            <p:nvPr userDrawn="1"/>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 name="Line 15"/>
            <p:cNvSpPr>
              <a:spLocks noChangeShapeType="1"/>
            </p:cNvSpPr>
            <p:nvPr userDrawn="1"/>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8" name="Line 16"/>
            <p:cNvSpPr>
              <a:spLocks noChangeShapeType="1"/>
            </p:cNvSpPr>
            <p:nvPr userDrawn="1"/>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Line 17"/>
            <p:cNvSpPr>
              <a:spLocks noChangeShapeType="1"/>
            </p:cNvSpPr>
            <p:nvPr userDrawn="1"/>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Line 18"/>
            <p:cNvSpPr>
              <a:spLocks noChangeShapeType="1"/>
            </p:cNvSpPr>
            <p:nvPr userDrawn="1"/>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Line 19"/>
            <p:cNvSpPr>
              <a:spLocks noChangeShapeType="1"/>
            </p:cNvSpPr>
            <p:nvPr userDrawn="1"/>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Line 20"/>
            <p:cNvSpPr>
              <a:spLocks noChangeShapeType="1"/>
            </p:cNvSpPr>
            <p:nvPr userDrawn="1"/>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 name="Line 21"/>
            <p:cNvSpPr>
              <a:spLocks noChangeShapeType="1"/>
            </p:cNvSpPr>
            <p:nvPr userDrawn="1"/>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Line 22"/>
            <p:cNvSpPr>
              <a:spLocks noChangeShapeType="1"/>
            </p:cNvSpPr>
            <p:nvPr userDrawn="1"/>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Line 23"/>
            <p:cNvSpPr>
              <a:spLocks noChangeShapeType="1"/>
            </p:cNvSpPr>
            <p:nvPr userDrawn="1"/>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 name="Line 24"/>
            <p:cNvSpPr>
              <a:spLocks noChangeShapeType="1"/>
            </p:cNvSpPr>
            <p:nvPr userDrawn="1"/>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 name="Line 25"/>
            <p:cNvSpPr>
              <a:spLocks noChangeShapeType="1"/>
            </p:cNvSpPr>
            <p:nvPr userDrawn="1"/>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 name="Line 26"/>
            <p:cNvSpPr>
              <a:spLocks noChangeShapeType="1"/>
            </p:cNvSpPr>
            <p:nvPr userDrawn="1"/>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 name="Line 27"/>
            <p:cNvSpPr>
              <a:spLocks noChangeShapeType="1"/>
            </p:cNvSpPr>
            <p:nvPr userDrawn="1"/>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 name="Line 28"/>
            <p:cNvSpPr>
              <a:spLocks noChangeShapeType="1"/>
            </p:cNvSpPr>
            <p:nvPr userDrawn="1"/>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 name="Line 29"/>
            <p:cNvSpPr>
              <a:spLocks noChangeShapeType="1"/>
            </p:cNvSpPr>
            <p:nvPr userDrawn="1"/>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2" name="Line 30"/>
            <p:cNvSpPr>
              <a:spLocks noChangeShapeType="1"/>
            </p:cNvSpPr>
            <p:nvPr userDrawn="1"/>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3" name="Line 31"/>
            <p:cNvSpPr>
              <a:spLocks noChangeShapeType="1"/>
            </p:cNvSpPr>
            <p:nvPr userDrawn="1"/>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4" name="Line 32"/>
            <p:cNvSpPr>
              <a:spLocks noChangeShapeType="1"/>
            </p:cNvSpPr>
            <p:nvPr userDrawn="1"/>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 name="Line 33"/>
            <p:cNvSpPr>
              <a:spLocks noChangeShapeType="1"/>
            </p:cNvSpPr>
            <p:nvPr userDrawn="1"/>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6" name="Line 34"/>
            <p:cNvSpPr>
              <a:spLocks noChangeShapeType="1"/>
            </p:cNvSpPr>
            <p:nvPr userDrawn="1"/>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7" name="Line 35"/>
            <p:cNvSpPr>
              <a:spLocks noChangeShapeType="1"/>
            </p:cNvSpPr>
            <p:nvPr userDrawn="1"/>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8" name="Line 36"/>
            <p:cNvSpPr>
              <a:spLocks noChangeShapeType="1"/>
            </p:cNvSpPr>
            <p:nvPr userDrawn="1"/>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9" name="Line 37"/>
            <p:cNvSpPr>
              <a:spLocks noChangeShapeType="1"/>
            </p:cNvSpPr>
            <p:nvPr userDrawn="1"/>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0" name="Line 38"/>
            <p:cNvSpPr>
              <a:spLocks noChangeShapeType="1"/>
            </p:cNvSpPr>
            <p:nvPr userDrawn="1"/>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1" name="Line 39"/>
            <p:cNvSpPr>
              <a:spLocks noChangeShapeType="1"/>
            </p:cNvSpPr>
            <p:nvPr userDrawn="1"/>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Line 40"/>
            <p:cNvSpPr>
              <a:spLocks noChangeShapeType="1"/>
            </p:cNvSpPr>
            <p:nvPr userDrawn="1"/>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Line 41"/>
            <p:cNvSpPr>
              <a:spLocks noChangeShapeType="1"/>
            </p:cNvSpPr>
            <p:nvPr userDrawn="1"/>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4" name="Line 42"/>
            <p:cNvSpPr>
              <a:spLocks noChangeShapeType="1"/>
            </p:cNvSpPr>
            <p:nvPr userDrawn="1"/>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 name="Line 43"/>
            <p:cNvSpPr>
              <a:spLocks noChangeShapeType="1"/>
            </p:cNvSpPr>
            <p:nvPr userDrawn="1"/>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Line 44"/>
            <p:cNvSpPr>
              <a:spLocks noChangeShapeType="1"/>
            </p:cNvSpPr>
            <p:nvPr userDrawn="1"/>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7" name="Line 45"/>
            <p:cNvSpPr>
              <a:spLocks noChangeShapeType="1"/>
            </p:cNvSpPr>
            <p:nvPr userDrawn="1"/>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8" name="Line 46"/>
            <p:cNvSpPr>
              <a:spLocks noChangeShapeType="1"/>
            </p:cNvSpPr>
            <p:nvPr userDrawn="1"/>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9" name="Line 47"/>
            <p:cNvSpPr>
              <a:spLocks noChangeShapeType="1"/>
            </p:cNvSpPr>
            <p:nvPr userDrawn="1"/>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 name="Line 48"/>
            <p:cNvSpPr>
              <a:spLocks noChangeShapeType="1"/>
            </p:cNvSpPr>
            <p:nvPr userDrawn="1"/>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1" name="Line 49"/>
            <p:cNvSpPr>
              <a:spLocks noChangeShapeType="1"/>
            </p:cNvSpPr>
            <p:nvPr userDrawn="1"/>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 name="Line 50"/>
            <p:cNvSpPr>
              <a:spLocks noChangeShapeType="1"/>
            </p:cNvSpPr>
            <p:nvPr userDrawn="1"/>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 name="Line 51"/>
            <p:cNvSpPr>
              <a:spLocks noChangeShapeType="1"/>
            </p:cNvSpPr>
            <p:nvPr userDrawn="1"/>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 name="Line 52"/>
            <p:cNvSpPr>
              <a:spLocks noChangeShapeType="1"/>
            </p:cNvSpPr>
            <p:nvPr userDrawn="1"/>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 name="Line 53"/>
            <p:cNvSpPr>
              <a:spLocks noChangeShapeType="1"/>
            </p:cNvSpPr>
            <p:nvPr userDrawn="1"/>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6" name="Line 54"/>
          <p:cNvSpPr>
            <a:spLocks noChangeShapeType="1"/>
          </p:cNvSpPr>
          <p:nvPr/>
        </p:nvSpPr>
        <p:spPr bwMode="ltGray">
          <a:xfrm>
            <a:off x="8839200" y="0"/>
            <a:ext cx="0" cy="2362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57" name="Group 55"/>
          <p:cNvGrpSpPr>
            <a:grpSpLocks/>
          </p:cNvGrpSpPr>
          <p:nvPr/>
        </p:nvGrpSpPr>
        <p:grpSpPr bwMode="auto">
          <a:xfrm>
            <a:off x="4763" y="887413"/>
            <a:ext cx="6654800" cy="2851150"/>
            <a:chOff x="3" y="559"/>
            <a:chExt cx="4192" cy="1796"/>
          </a:xfrm>
        </p:grpSpPr>
        <p:sp>
          <p:nvSpPr>
            <p:cNvPr id="58" name="Line 56"/>
            <p:cNvSpPr>
              <a:spLocks noChangeShapeType="1"/>
            </p:cNvSpPr>
            <p:nvPr/>
          </p:nvSpPr>
          <p:spPr bwMode="ltGray">
            <a:xfrm>
              <a:off x="506" y="559"/>
              <a:ext cx="0" cy="17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9" name="Line 57"/>
            <p:cNvSpPr>
              <a:spLocks noChangeShapeType="1"/>
            </p:cNvSpPr>
            <p:nvPr/>
          </p:nvSpPr>
          <p:spPr bwMode="ltGray">
            <a:xfrm flipH="1" flipV="1">
              <a:off x="3" y="1924"/>
              <a:ext cx="3211"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0" name="Line 58"/>
            <p:cNvSpPr>
              <a:spLocks noChangeShapeType="1"/>
            </p:cNvSpPr>
            <p:nvPr/>
          </p:nvSpPr>
          <p:spPr bwMode="ltGray">
            <a:xfrm flipH="1" flipV="1">
              <a:off x="384" y="938"/>
              <a:ext cx="3811"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1" name="Arc 59"/>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62" name="Group 60"/>
          <p:cNvGrpSpPr>
            <a:grpSpLocks/>
          </p:cNvGrpSpPr>
          <p:nvPr/>
        </p:nvGrpSpPr>
        <p:grpSpPr bwMode="auto">
          <a:xfrm>
            <a:off x="2971800" y="3886200"/>
            <a:ext cx="6045200" cy="2876550"/>
            <a:chOff x="1480" y="1952"/>
            <a:chExt cx="3808" cy="1812"/>
          </a:xfrm>
        </p:grpSpPr>
        <p:sp>
          <p:nvSpPr>
            <p:cNvPr id="63" name="Line 61"/>
            <p:cNvSpPr>
              <a:spLocks noChangeShapeType="1"/>
            </p:cNvSpPr>
            <p:nvPr/>
          </p:nvSpPr>
          <p:spPr bwMode="ltGray">
            <a:xfrm flipV="1">
              <a:off x="1480" y="3442"/>
              <a:ext cx="38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4" name="Line 62"/>
            <p:cNvSpPr>
              <a:spLocks noChangeShapeType="1"/>
            </p:cNvSpPr>
            <p:nvPr/>
          </p:nvSpPr>
          <p:spPr bwMode="ltGray">
            <a:xfrm flipH="1">
              <a:off x="5172" y="1952"/>
              <a:ext cx="0" cy="18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5" name="Arc 63"/>
            <p:cNvSpPr>
              <a:spLocks/>
            </p:cNvSpPr>
            <p:nvPr/>
          </p:nvSpPr>
          <p:spPr bwMode="ltGray">
            <a:xfrm rot="5400000">
              <a:off x="5097" y="3346"/>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66" name="Rectangle 66"/>
          <p:cNvSpPr>
            <a:spLocks noChangeArrowheads="1"/>
          </p:cNvSpPr>
          <p:nvPr/>
        </p:nvSpPr>
        <p:spPr bwMode="ltGray">
          <a:xfrm>
            <a:off x="3352800" y="0"/>
            <a:ext cx="57912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223296" name="Rectangle 64"/>
          <p:cNvSpPr>
            <a:spLocks noGrp="1" noChangeArrowheads="1"/>
          </p:cNvSpPr>
          <p:nvPr>
            <p:ph type="ctrTitle"/>
          </p:nvPr>
        </p:nvSpPr>
        <p:spPr>
          <a:xfrm>
            <a:off x="914400" y="1447800"/>
            <a:ext cx="7467600" cy="1143000"/>
          </a:xfrm>
        </p:spPr>
        <p:txBody>
          <a:bodyPr/>
          <a:lstStyle>
            <a:lvl1pPr algn="ctr">
              <a:defRPr/>
            </a:lvl1pPr>
          </a:lstStyle>
          <a:p>
            <a:pPr lvl="0"/>
            <a:r>
              <a:rPr lang="zh-TW" altLang="en-US" noProof="0" smtClean="0"/>
              <a:t>按一下以編輯母片標題樣式</a:t>
            </a:r>
          </a:p>
        </p:txBody>
      </p:sp>
      <p:sp>
        <p:nvSpPr>
          <p:cNvPr id="223297" name="Rectangle 65" descr="Rectangle: Click to edit Master text styles&#10;Second level&#10;Third level&#10;Fourth level&#10;Fifth level"/>
          <p:cNvSpPr>
            <a:spLocks noGrp="1" noChangeArrowheads="1"/>
          </p:cNvSpPr>
          <p:nvPr>
            <p:ph type="subTitle" idx="1"/>
          </p:nvPr>
        </p:nvSpPr>
        <p:spPr>
          <a:xfrm>
            <a:off x="990600" y="3309938"/>
            <a:ext cx="7696200" cy="2862262"/>
          </a:xfrm>
        </p:spPr>
        <p:txBody>
          <a:bodyPr/>
          <a:lstStyle>
            <a:lvl1pPr marL="282575" indent="-282575">
              <a:tabLst>
                <a:tab pos="282575" algn="l"/>
                <a:tab pos="385763" algn="l"/>
              </a:tabLst>
              <a:defRPr sz="2800">
                <a:solidFill>
                  <a:srgbClr val="000000"/>
                </a:solidFill>
                <a:effectLst>
                  <a:outerShdw blurRad="38100" dist="38100" dir="2700000" algn="tl">
                    <a:srgbClr val="C0C0C0"/>
                  </a:outerShdw>
                </a:effectLst>
              </a:defRPr>
            </a:lvl1pPr>
          </a:lstStyle>
          <a:p>
            <a:pPr lvl="0"/>
            <a:r>
              <a:rPr lang="zh-TW" altLang="en-US" noProof="0" smtClean="0"/>
              <a:t>按一下以編輯母片副標題樣式</a:t>
            </a:r>
          </a:p>
        </p:txBody>
      </p:sp>
    </p:spTree>
    <p:extLst>
      <p:ext uri="{BB962C8B-B14F-4D97-AF65-F5344CB8AC3E}">
        <p14:creationId xmlns:p14="http://schemas.microsoft.com/office/powerpoint/2010/main" val="143349382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A872DC2E-45CA-4FD4-B8E5-746270D1F665}" type="slidenum">
              <a:rPr lang="zh-TW" altLang="en-US"/>
              <a:pPr>
                <a:defRPr/>
              </a:pPr>
              <a:t>‹#›</a:t>
            </a:fld>
            <a:endParaRPr lang="zh-TW" altLang="en-US"/>
          </a:p>
        </p:txBody>
      </p:sp>
    </p:spTree>
    <p:extLst>
      <p:ext uri="{BB962C8B-B14F-4D97-AF65-F5344CB8AC3E}">
        <p14:creationId xmlns:p14="http://schemas.microsoft.com/office/powerpoint/2010/main" val="197795607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91300" y="533400"/>
            <a:ext cx="1943100" cy="5638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762000" y="533400"/>
            <a:ext cx="5676900" cy="56388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5E423BC7-531B-452F-8B8B-C4D9F32DD9A8}" type="slidenum">
              <a:rPr lang="zh-TW" altLang="en-US"/>
              <a:pPr>
                <a:defRPr/>
              </a:pPr>
              <a:t>‹#›</a:t>
            </a:fld>
            <a:endParaRPr lang="zh-TW" altLang="en-US"/>
          </a:p>
        </p:txBody>
      </p:sp>
    </p:spTree>
    <p:extLst>
      <p:ext uri="{BB962C8B-B14F-4D97-AF65-F5344CB8AC3E}">
        <p14:creationId xmlns:p14="http://schemas.microsoft.com/office/powerpoint/2010/main" val="6974901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6B898215-731E-44E9-95ED-3DF430A6992E}" type="slidenum">
              <a:rPr lang="zh-TW" altLang="en-US"/>
              <a:pPr>
                <a:defRPr/>
              </a:pPr>
              <a:t>‹#›</a:t>
            </a:fld>
            <a:endParaRPr lang="zh-TW" altLang="en-US"/>
          </a:p>
        </p:txBody>
      </p:sp>
    </p:spTree>
    <p:extLst>
      <p:ext uri="{BB962C8B-B14F-4D97-AF65-F5344CB8AC3E}">
        <p14:creationId xmlns:p14="http://schemas.microsoft.com/office/powerpoint/2010/main" val="26543815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編輯母片文字樣式</a:t>
            </a:r>
          </a:p>
        </p:txBody>
      </p:sp>
      <p:sp>
        <p:nvSpPr>
          <p:cNvPr id="4"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3ABAA7C6-B2E1-4942-8DFC-DD9257B09CF6}" type="slidenum">
              <a:rPr lang="zh-TW" altLang="en-US"/>
              <a:pPr>
                <a:defRPr/>
              </a:pPr>
              <a:t>‹#›</a:t>
            </a:fld>
            <a:endParaRPr lang="zh-TW" altLang="en-US"/>
          </a:p>
        </p:txBody>
      </p:sp>
    </p:spTree>
    <p:extLst>
      <p:ext uri="{BB962C8B-B14F-4D97-AF65-F5344CB8AC3E}">
        <p14:creationId xmlns:p14="http://schemas.microsoft.com/office/powerpoint/2010/main" val="41924108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762000" y="1676400"/>
            <a:ext cx="3810000" cy="4495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24400" y="1676400"/>
            <a:ext cx="3810000" cy="4495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AFE48576-BC49-4DE3-9A60-1DA7B3630FE5}" type="slidenum">
              <a:rPr lang="zh-TW" altLang="en-US"/>
              <a:pPr>
                <a:defRPr/>
              </a:pPr>
              <a:t>‹#›</a:t>
            </a:fld>
            <a:endParaRPr lang="zh-TW" altLang="en-US"/>
          </a:p>
        </p:txBody>
      </p:sp>
    </p:spTree>
    <p:extLst>
      <p:ext uri="{BB962C8B-B14F-4D97-AF65-F5344CB8AC3E}">
        <p14:creationId xmlns:p14="http://schemas.microsoft.com/office/powerpoint/2010/main" val="188626089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8593D4CC-EC19-4A15-910B-E45DB0C10B03}" type="slidenum">
              <a:rPr lang="zh-TW" altLang="en-US"/>
              <a:pPr>
                <a:defRPr/>
              </a:pPr>
              <a:t>‹#›</a:t>
            </a:fld>
            <a:endParaRPr lang="zh-TW" altLang="en-US"/>
          </a:p>
        </p:txBody>
      </p:sp>
    </p:spTree>
    <p:extLst>
      <p:ext uri="{BB962C8B-B14F-4D97-AF65-F5344CB8AC3E}">
        <p14:creationId xmlns:p14="http://schemas.microsoft.com/office/powerpoint/2010/main" val="39258284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4FDD4C73-69E6-4FBD-9371-03A40C70C83B}" type="slidenum">
              <a:rPr lang="zh-TW" altLang="en-US"/>
              <a:pPr>
                <a:defRPr/>
              </a:pPr>
              <a:t>‹#›</a:t>
            </a:fld>
            <a:endParaRPr lang="zh-TW" altLang="en-US"/>
          </a:p>
        </p:txBody>
      </p:sp>
    </p:spTree>
    <p:extLst>
      <p:ext uri="{BB962C8B-B14F-4D97-AF65-F5344CB8AC3E}">
        <p14:creationId xmlns:p14="http://schemas.microsoft.com/office/powerpoint/2010/main" val="29434497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4B186238-0207-4011-ACAD-FB9BFA1EE2DF}" type="slidenum">
              <a:rPr lang="zh-TW" altLang="en-US"/>
              <a:pPr>
                <a:defRPr/>
              </a:pPr>
              <a:t>‹#›</a:t>
            </a:fld>
            <a:endParaRPr lang="zh-TW" altLang="en-US"/>
          </a:p>
        </p:txBody>
      </p:sp>
    </p:spTree>
    <p:extLst>
      <p:ext uri="{BB962C8B-B14F-4D97-AF65-F5344CB8AC3E}">
        <p14:creationId xmlns:p14="http://schemas.microsoft.com/office/powerpoint/2010/main" val="985756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F33402A8-F969-480A-990B-1720FB20F0C2}" type="slidenum">
              <a:rPr lang="zh-TW" altLang="en-US"/>
              <a:pPr>
                <a:defRPr/>
              </a:pPr>
              <a:t>‹#›</a:t>
            </a:fld>
            <a:endParaRPr lang="zh-TW" altLang="en-US"/>
          </a:p>
        </p:txBody>
      </p:sp>
    </p:spTree>
    <p:extLst>
      <p:ext uri="{BB962C8B-B14F-4D97-AF65-F5344CB8AC3E}">
        <p14:creationId xmlns:p14="http://schemas.microsoft.com/office/powerpoint/2010/main" val="114605538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Rectangle 8"/>
          <p:cNvSpPr>
            <a:spLocks noGrp="1" noChangeArrowheads="1"/>
          </p:cNvSpPr>
          <p:nvPr>
            <p:ph type="sldNum" sz="quarter" idx="10"/>
          </p:nvPr>
        </p:nvSpPr>
        <p:spPr>
          <a:ln/>
        </p:spPr>
        <p:txBody>
          <a:bodyPr/>
          <a:lstStyle>
            <a:lvl1pPr>
              <a:defRPr/>
            </a:lvl1pPr>
          </a:lstStyle>
          <a:p>
            <a:pPr>
              <a:defRPr/>
            </a:pPr>
            <a:r>
              <a:rPr lang="zh-TW" altLang="en-US"/>
              <a:t>資料結構 </a:t>
            </a:r>
            <a:r>
              <a:rPr lang="en-US" altLang="zh-TW"/>
              <a:t>- </a:t>
            </a:r>
            <a:r>
              <a:rPr lang="zh-TW" altLang="en-US"/>
              <a:t>使用 </a:t>
            </a:r>
            <a:r>
              <a:rPr lang="en-US" altLang="zh-TW"/>
              <a:t>C </a:t>
            </a:r>
            <a:r>
              <a:rPr lang="zh-TW" altLang="en-US"/>
              <a:t>語言   </a:t>
            </a:r>
            <a:fld id="{645BA5BA-D786-4DD0-9DA2-95112D6B1634}" type="slidenum">
              <a:rPr lang="zh-TW" altLang="en-US"/>
              <a:pPr>
                <a:defRPr/>
              </a:pPr>
              <a:t>‹#›</a:t>
            </a:fld>
            <a:endParaRPr lang="zh-TW" altLang="en-US"/>
          </a:p>
        </p:txBody>
      </p:sp>
    </p:spTree>
    <p:extLst>
      <p:ext uri="{BB962C8B-B14F-4D97-AF65-F5344CB8AC3E}">
        <p14:creationId xmlns:p14="http://schemas.microsoft.com/office/powerpoint/2010/main" val="25053986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14338" y="1416050"/>
            <a:ext cx="1784350" cy="2324100"/>
            <a:chOff x="96" y="916"/>
            <a:chExt cx="2208" cy="2876"/>
          </a:xfrm>
        </p:grpSpPr>
        <p:sp>
          <p:nvSpPr>
            <p:cNvPr id="1038" name="Line 3"/>
            <p:cNvSpPr>
              <a:spLocks noChangeShapeType="1"/>
            </p:cNvSpPr>
            <p:nvPr/>
          </p:nvSpPr>
          <p:spPr bwMode="ltGray">
            <a:xfrm flipH="1">
              <a:off x="96" y="1037"/>
              <a:ext cx="22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9" name="Line 4"/>
            <p:cNvSpPr>
              <a:spLocks noChangeShapeType="1"/>
            </p:cNvSpPr>
            <p:nvPr/>
          </p:nvSpPr>
          <p:spPr bwMode="ltGray">
            <a:xfrm>
              <a:off x="336" y="920"/>
              <a:ext cx="0" cy="28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40" name="Arc 5"/>
            <p:cNvSpPr>
              <a:spLocks/>
            </p:cNvSpPr>
            <p:nvPr/>
          </p:nvSpPr>
          <p:spPr bwMode="ltGray">
            <a:xfrm flipH="1">
              <a:off x="217" y="916"/>
              <a:ext cx="239" cy="239"/>
            </a:xfrm>
            <a:custGeom>
              <a:avLst/>
              <a:gdLst>
                <a:gd name="T0" fmla="*/ 117 w 43195"/>
                <a:gd name="T1" fmla="*/ 0 h 43200"/>
                <a:gd name="T2" fmla="*/ 0 w 43195"/>
                <a:gd name="T3" fmla="*/ 122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22214" name="Rectangle 6"/>
          <p:cNvSpPr>
            <a:spLocks noGrp="1" noChangeArrowheads="1"/>
          </p:cNvSpPr>
          <p:nvPr>
            <p:ph type="title"/>
          </p:nvPr>
        </p:nvSpPr>
        <p:spPr bwMode="auto">
          <a:xfrm>
            <a:off x="762000" y="5334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28" name="Rectangle 7" descr="Rectangle: Click to edit Master text styles&#10;Second level&#10;Third level&#10;Fourth level&#10;Fifth level"/>
          <p:cNvSpPr>
            <a:spLocks noGrp="1" noChangeArrowheads="1"/>
          </p:cNvSpPr>
          <p:nvPr>
            <p:ph type="body" idx="1"/>
          </p:nvPr>
        </p:nvSpPr>
        <p:spPr bwMode="auto">
          <a:xfrm>
            <a:off x="762000" y="16764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p:txBody>
      </p:sp>
      <p:sp>
        <p:nvSpPr>
          <p:cNvPr id="222216" name="Rectangle 8"/>
          <p:cNvSpPr>
            <a:spLocks noGrp="1" noChangeArrowheads="1"/>
          </p:cNvSpPr>
          <p:nvPr>
            <p:ph type="sldNum" sz="quarter" idx="4"/>
          </p:nvPr>
        </p:nvSpPr>
        <p:spPr bwMode="auto">
          <a:xfrm>
            <a:off x="152400" y="-1524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b="1" baseline="0" smtClean="0"/>
            </a:lvl1pPr>
          </a:lstStyle>
          <a:p>
            <a:pPr>
              <a:defRPr/>
            </a:pPr>
            <a:r>
              <a:rPr lang="zh-TW" altLang="en-US"/>
              <a:t>資料結構 </a:t>
            </a:r>
            <a:r>
              <a:rPr lang="en-US" altLang="zh-TW"/>
              <a:t>- </a:t>
            </a:r>
            <a:r>
              <a:rPr lang="zh-TW" altLang="en-US"/>
              <a:t>使用 </a:t>
            </a:r>
            <a:r>
              <a:rPr lang="en-US" altLang="zh-TW"/>
              <a:t>C </a:t>
            </a:r>
            <a:r>
              <a:rPr lang="zh-TW" altLang="en-US"/>
              <a:t>語言   </a:t>
            </a:r>
            <a:fld id="{64DB86C0-16C9-40D2-8651-7582976B92E4}" type="slidenum">
              <a:rPr lang="zh-TW" altLang="en-US"/>
              <a:pPr>
                <a:defRPr/>
              </a:pPr>
              <a:t>‹#›</a:t>
            </a:fld>
            <a:endParaRPr lang="zh-TW" altLang="en-US"/>
          </a:p>
        </p:txBody>
      </p:sp>
      <p:sp>
        <p:nvSpPr>
          <p:cNvPr id="1030" name="Rectangle 9"/>
          <p:cNvSpPr>
            <a:spLocks noChangeArrowheads="1"/>
          </p:cNvSpPr>
          <p:nvPr/>
        </p:nvSpPr>
        <p:spPr bwMode="ltGray">
          <a:xfrm>
            <a:off x="3352800" y="0"/>
            <a:ext cx="5791200" cy="228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031" name="AutoShape 11">
            <a:hlinkClick r:id="" action="ppaction://hlinkshowjump?jump=firstslide" highlightClick="1"/>
          </p:cNvPr>
          <p:cNvSpPr>
            <a:spLocks noChangeAspect="1" noChangeArrowheads="1"/>
          </p:cNvSpPr>
          <p:nvPr/>
        </p:nvSpPr>
        <p:spPr bwMode="auto">
          <a:xfrm>
            <a:off x="7620000" y="6324600"/>
            <a:ext cx="420688" cy="420688"/>
          </a:xfrm>
          <a:prstGeom prst="actionButtonHom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032" name="AutoShape 12">
            <a:hlinkClick r:id="" action="ppaction://hlinkshowjump?jump=nextslide" highlightClick="1"/>
          </p:cNvPr>
          <p:cNvSpPr>
            <a:spLocks noChangeAspect="1" noChangeArrowheads="1"/>
          </p:cNvSpPr>
          <p:nvPr/>
        </p:nvSpPr>
        <p:spPr bwMode="auto">
          <a:xfrm>
            <a:off x="8153400" y="6324600"/>
            <a:ext cx="403225" cy="423863"/>
          </a:xfrm>
          <a:prstGeom prst="actionButtonForwardNex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sp>
        <p:nvSpPr>
          <p:cNvPr id="1033" name="AutoShape 13">
            <a:hlinkClick r:id="" action="ppaction://hlinkshowjump?jump=previousslide" highlightClick="1"/>
          </p:cNvPr>
          <p:cNvSpPr>
            <a:spLocks noChangeAspect="1" noChangeArrowheads="1"/>
          </p:cNvSpPr>
          <p:nvPr/>
        </p:nvSpPr>
        <p:spPr bwMode="auto">
          <a:xfrm>
            <a:off x="7086600" y="6324600"/>
            <a:ext cx="417513" cy="417513"/>
          </a:xfrm>
          <a:prstGeom prst="actionButtonBackPrevious">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pPr eaLnBrk="1" hangingPunct="1"/>
            <a:endParaRPr lang="zh-TW" altLang="en-US"/>
          </a:p>
        </p:txBody>
      </p:sp>
      <p:grpSp>
        <p:nvGrpSpPr>
          <p:cNvPr id="1034" name="Group 14"/>
          <p:cNvGrpSpPr>
            <a:grpSpLocks/>
          </p:cNvGrpSpPr>
          <p:nvPr/>
        </p:nvGrpSpPr>
        <p:grpSpPr bwMode="auto">
          <a:xfrm>
            <a:off x="2971800" y="3886200"/>
            <a:ext cx="6045200" cy="2876550"/>
            <a:chOff x="1480" y="1952"/>
            <a:chExt cx="3808" cy="1812"/>
          </a:xfrm>
        </p:grpSpPr>
        <p:sp>
          <p:nvSpPr>
            <p:cNvPr id="1035" name="Line 15"/>
            <p:cNvSpPr>
              <a:spLocks noChangeShapeType="1"/>
            </p:cNvSpPr>
            <p:nvPr/>
          </p:nvSpPr>
          <p:spPr bwMode="ltGray">
            <a:xfrm flipV="1">
              <a:off x="1480" y="3442"/>
              <a:ext cx="38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6" name="Line 16"/>
            <p:cNvSpPr>
              <a:spLocks noChangeShapeType="1"/>
            </p:cNvSpPr>
            <p:nvPr/>
          </p:nvSpPr>
          <p:spPr bwMode="ltGray">
            <a:xfrm flipH="1">
              <a:off x="5172" y="1952"/>
              <a:ext cx="0" cy="18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7" name="Arc 17"/>
            <p:cNvSpPr>
              <a:spLocks/>
            </p:cNvSpPr>
            <p:nvPr/>
          </p:nvSpPr>
          <p:spPr bwMode="ltGray">
            <a:xfrm rot="5400000">
              <a:off x="5097" y="3346"/>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199"/>
                    <a:pt x="247" y="33805"/>
                    <a:pt x="-1" y="22056"/>
                  </a:cubicBezTo>
                  <a:lnTo>
                    <a:pt x="21595" y="21600"/>
                  </a:lnTo>
                  <a:lnTo>
                    <a:pt x="21114" y="5"/>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Tree>
  </p:cSld>
  <p:clrMap bg1="lt1" tx1="dk1" bg2="lt2" tx2="dk2" accent1="accent1" accent2="accent2" accent3="accent3" accent4="accent4" accent5="accent5" accent6="accent6" hlink="hlink" folHlink="folHlink"/>
  <p:sldLayoutIdLst>
    <p:sldLayoutId id="2147483678"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hf hdr="0" ftr="0" dt="0"/>
  <p:txStyles>
    <p:titleStyle>
      <a:lvl1pPr algn="l" rtl="0" eaLnBrk="0" fontAlgn="base" hangingPunct="0">
        <a:spcBef>
          <a:spcPct val="0"/>
        </a:spcBef>
        <a:spcAft>
          <a:spcPct val="0"/>
        </a:spcAft>
        <a:defRPr kumimoji="1" sz="4400" b="1"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2pPr>
      <a:lvl3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3pPr>
      <a:lvl4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4pPr>
      <a:lvl5pPr algn="l"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5pPr>
      <a:lvl6pPr marL="4572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6pPr>
      <a:lvl7pPr marL="9144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7pPr>
      <a:lvl8pPr marL="13716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8pPr>
      <a:lvl9pPr marL="1828800" algn="l"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tx1"/>
        </a:buClr>
        <a:buSzPct val="110000"/>
        <a:buFont typeface="Wingdings" panose="05000000000000000000" pitchFamily="2" charset="2"/>
        <a:buChar char="§"/>
        <a:defRPr kumimoji="1" sz="3200" kern="1200">
          <a:solidFill>
            <a:srgbClr val="090A15"/>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n"/>
        <a:defRPr kumimoji="1" sz="2800" kern="1200">
          <a:solidFill>
            <a:srgbClr val="090A15"/>
          </a:solidFill>
          <a:latin typeface="+mn-lt"/>
          <a:ea typeface="+mn-ea"/>
          <a:cs typeface="+mn-cs"/>
        </a:defRPr>
      </a:lvl2pPr>
      <a:lvl3pPr marL="1143000" indent="-228600" algn="l" rtl="0" eaLnBrk="0" fontAlgn="base" hangingPunct="0">
        <a:spcBef>
          <a:spcPct val="20000"/>
        </a:spcBef>
        <a:spcAft>
          <a:spcPct val="0"/>
        </a:spcAft>
        <a:buClr>
          <a:schemeClr val="bg2"/>
        </a:buClr>
        <a:buSzPct val="95000"/>
        <a:buFont typeface="Wingdings" panose="05000000000000000000" pitchFamily="2" charset="2"/>
        <a:buChar char="w"/>
        <a:defRPr kumimoji="1" sz="2400" kern="1200">
          <a:solidFill>
            <a:srgbClr val="090A15"/>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defRPr kumimoji="1" sz="2000" kern="1200">
          <a:solidFill>
            <a:srgbClr val="090A15"/>
          </a:solidFill>
          <a:latin typeface="+mj-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2000" kern="1200">
          <a:solidFill>
            <a:srgbClr val="090A15"/>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40.xml"/><Relationship Id="rId5" Type="http://schemas.openxmlformats.org/officeDocument/2006/relationships/slide" Target="slide26.xml"/><Relationship Id="rId4" Type="http://schemas.openxmlformats.org/officeDocument/2006/relationships/slide" Target="slide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png"/><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png"/><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png"/><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png"/><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png"/><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2.png"/><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6.png"/><Relationship Id="rId4"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7.png"/><Relationship Id="rId4"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pPr eaLnBrk="1" hangingPunct="1">
              <a:defRPr/>
            </a:pPr>
            <a:r>
              <a:rPr lang="en-US" altLang="zh-TW" smtClean="0"/>
              <a:t>  Chapter 3  </a:t>
            </a:r>
            <a:r>
              <a:rPr lang="zh-TW" altLang="en-US" smtClean="0"/>
              <a:t>堆疊與佇列</a:t>
            </a:r>
          </a:p>
        </p:txBody>
      </p:sp>
      <p:sp>
        <p:nvSpPr>
          <p:cNvPr id="126979" name="Rectangle 3" descr="Rectangle: Click to edit Master text styles&#10;Second level&#10;Third level&#10;Fourth level&#10;Fifth level"/>
          <p:cNvSpPr>
            <a:spLocks noGrp="1" noChangeArrowheads="1"/>
          </p:cNvSpPr>
          <p:nvPr>
            <p:ph type="subTitle" idx="1"/>
          </p:nvPr>
        </p:nvSpPr>
        <p:spPr/>
        <p:txBody>
          <a:bodyPr/>
          <a:lstStyle/>
          <a:p>
            <a:pPr eaLnBrk="1" hangingPunct="1">
              <a:defRPr/>
            </a:pPr>
            <a:r>
              <a:rPr lang="en-US" altLang="zh-TW" sz="2600" smtClean="0">
                <a:hlinkClick r:id="rId3" action="ppaction://hlinksldjump"/>
              </a:rPr>
              <a:t>3.1 </a:t>
            </a:r>
            <a:r>
              <a:rPr lang="zh-TW" altLang="en-US" sz="2600" smtClean="0">
                <a:hlinkClick r:id="rId3" action="ppaction://hlinksldjump"/>
              </a:rPr>
              <a:t>堆疊和佇列基本觀念</a:t>
            </a:r>
            <a:endParaRPr lang="zh-TW" altLang="en-US" sz="2600" smtClean="0"/>
          </a:p>
          <a:p>
            <a:pPr eaLnBrk="1" hangingPunct="1">
              <a:defRPr/>
            </a:pPr>
            <a:r>
              <a:rPr lang="en-US" altLang="zh-TW" sz="2600" smtClean="0">
                <a:hlinkClick r:id="rId4" action="ppaction://hlinksldjump"/>
              </a:rPr>
              <a:t>3.2 </a:t>
            </a:r>
            <a:r>
              <a:rPr lang="zh-TW" altLang="en-US" sz="2600" smtClean="0">
                <a:hlinkClick r:id="rId4" action="ppaction://hlinksldjump"/>
              </a:rPr>
              <a:t>堆疊的加入與刪除</a:t>
            </a:r>
            <a:endParaRPr lang="zh-TW" altLang="en-US" sz="2600" smtClean="0"/>
          </a:p>
          <a:p>
            <a:pPr eaLnBrk="1" hangingPunct="1">
              <a:defRPr/>
            </a:pPr>
            <a:r>
              <a:rPr lang="en-US" altLang="zh-TW" sz="2600" smtClean="0">
                <a:hlinkClick r:id="rId5" action="ppaction://hlinksldjump"/>
              </a:rPr>
              <a:t>3.3 </a:t>
            </a:r>
            <a:r>
              <a:rPr lang="zh-TW" altLang="en-US" sz="2600" smtClean="0">
                <a:hlinkClick r:id="rId5" action="ppaction://hlinksldjump"/>
              </a:rPr>
              <a:t>佇列的加入與刪除</a:t>
            </a:r>
            <a:endParaRPr lang="zh-TW" altLang="en-US" sz="2600" smtClean="0"/>
          </a:p>
          <a:p>
            <a:pPr eaLnBrk="1" hangingPunct="1">
              <a:defRPr/>
            </a:pPr>
            <a:r>
              <a:rPr lang="en-US" altLang="zh-TW" sz="2600" smtClean="0">
                <a:hlinkClick r:id="rId6" action="ppaction://hlinksldjump"/>
              </a:rPr>
              <a:t>3.4 </a:t>
            </a:r>
            <a:r>
              <a:rPr lang="zh-TW" altLang="en-US" sz="2600" smtClean="0">
                <a:hlinkClick r:id="rId6" action="ppaction://hlinksldjump"/>
              </a:rPr>
              <a:t>其他型式的佇列</a:t>
            </a:r>
            <a:endParaRPr lang="zh-TW" altLang="en-US" sz="2600" smtClean="0"/>
          </a:p>
          <a:p>
            <a:pPr eaLnBrk="1" hangingPunct="1">
              <a:defRPr/>
            </a:pPr>
            <a:r>
              <a:rPr lang="en-US" altLang="zh-TW" sz="2600" smtClean="0">
                <a:hlinkClick r:id="" action="ppaction://noaction"/>
              </a:rPr>
              <a:t>3.5 </a:t>
            </a:r>
            <a:r>
              <a:rPr lang="zh-TW" altLang="en-US" sz="2600" smtClean="0">
                <a:hlinkClick r:id="" action="ppaction://noaction"/>
              </a:rPr>
              <a:t>多個堆疊</a:t>
            </a:r>
            <a:endParaRPr lang="zh-TW" altLang="en-US" sz="2600" smtClean="0"/>
          </a:p>
          <a:p>
            <a:pPr eaLnBrk="1" hangingPunct="1">
              <a:defRPr/>
            </a:pPr>
            <a:r>
              <a:rPr lang="en-US" altLang="zh-TW" sz="2600" smtClean="0">
                <a:hlinkClick r:id="" action="ppaction://noaction"/>
              </a:rPr>
              <a:t>3.6 </a:t>
            </a:r>
            <a:r>
              <a:rPr lang="zh-TW" altLang="en-US" sz="2600" smtClean="0">
                <a:hlinkClick r:id="" action="ppaction://noaction"/>
              </a:rPr>
              <a:t>堆疊與佇列的應用</a:t>
            </a:r>
            <a:endParaRPr lang="zh-TW" altLang="en-US" sz="2600" smtClean="0"/>
          </a:p>
          <a:p>
            <a:pPr eaLnBrk="1" hangingPunct="1">
              <a:defRPr/>
            </a:pPr>
            <a:r>
              <a:rPr lang="en-US" altLang="zh-TW" sz="2600" smtClean="0">
                <a:hlinkClick r:id="" action="ppaction://noaction"/>
              </a:rPr>
              <a:t>3.7 </a:t>
            </a:r>
            <a:r>
              <a:rPr lang="zh-TW" altLang="en-US" sz="2600" smtClean="0">
                <a:hlinkClick r:id="" action="ppaction://noaction"/>
              </a:rPr>
              <a:t>如何計算後序表示式</a:t>
            </a:r>
            <a:endParaRPr lang="zh-TW" altLang="en-US" sz="260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5DA3AAD5-3D5E-45B9-9000-6E9B0968065A}" type="slidenum">
              <a:rPr kumimoji="0" lang="zh-TW" altLang="en-US" sz="1400" baseline="0"/>
              <a:pPr/>
              <a:t>10</a:t>
            </a:fld>
            <a:endParaRPr kumimoji="0" lang="zh-TW" altLang="en-US" sz="1400" baseline="0"/>
          </a:p>
        </p:txBody>
      </p:sp>
      <p:sp>
        <p:nvSpPr>
          <p:cNvPr id="139266"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2355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z="2800" smtClean="0">
                <a:latin typeface="DFMing-W5-WIN-BF" charset="-120"/>
                <a:ea typeface="DFMing-W5-WIN-BF" charset="-120"/>
              </a:rPr>
              <a:t>佇列的運作，分別利用</a:t>
            </a:r>
            <a:r>
              <a:rPr lang="en-US" altLang="zh-TW" sz="2800" smtClean="0">
                <a:latin typeface="TimesNewRoman" charset="0"/>
                <a:ea typeface="DFMing-W5-WIN-BF" charset="-120"/>
              </a:rPr>
              <a:t>rear </a:t>
            </a:r>
            <a:r>
              <a:rPr lang="zh-TW" altLang="en-US" sz="2800" smtClean="0">
                <a:latin typeface="DFMing-W5-WIN-BF" charset="-120"/>
                <a:ea typeface="DFMing-W5-WIN-BF" charset="-120"/>
              </a:rPr>
              <a:t>變數作用在加入的動作；</a:t>
            </a:r>
            <a:r>
              <a:rPr lang="en-US" altLang="zh-TW" sz="2800" smtClean="0">
                <a:latin typeface="TimesNewRoman" charset="0"/>
                <a:ea typeface="DFMing-W5-WIN-BF" charset="-120"/>
              </a:rPr>
              <a:t>front </a:t>
            </a:r>
            <a:r>
              <a:rPr lang="zh-TW" altLang="en-US" sz="2800" smtClean="0">
                <a:latin typeface="DFMing-W5-WIN-BF" charset="-120"/>
                <a:ea typeface="DFMing-W5-WIN-BF" charset="-120"/>
              </a:rPr>
              <a:t>變數作用在刪除的動作，佇列的加入要注意它是否超出最大的容量，</a:t>
            </a:r>
            <a:r>
              <a:rPr lang="en-US" altLang="zh-TW" sz="2800" smtClean="0">
                <a:latin typeface="TimesNewRoman" charset="0"/>
                <a:ea typeface="DFMing-W5-WIN-BF" charset="-120"/>
              </a:rPr>
              <a:t>rear </a:t>
            </a:r>
            <a:r>
              <a:rPr lang="zh-TW" altLang="en-US" sz="2800" smtClean="0">
                <a:latin typeface="DFMing-W5-WIN-BF" charset="-120"/>
                <a:ea typeface="DFMing-W5-WIN-BF" charset="-120"/>
              </a:rPr>
              <a:t>變數的初值為</a:t>
            </a:r>
            <a:r>
              <a:rPr lang="en-US" altLang="zh-TW" sz="2800" smtClean="0">
                <a:latin typeface="TimesNewRoman" charset="0"/>
                <a:ea typeface="DFMing-W5-WIN-BF" charset="-120"/>
              </a:rPr>
              <a:t>–1</a:t>
            </a:r>
            <a:r>
              <a:rPr lang="zh-TW" altLang="en-US" sz="2800" smtClean="0">
                <a:latin typeface="DFMing-W5-WIN-BF" charset="-120"/>
                <a:ea typeface="DFMing-W5-WIN-BF" charset="-120"/>
              </a:rPr>
              <a:t>。注意！先將</a:t>
            </a:r>
            <a:r>
              <a:rPr lang="en-US" altLang="zh-TW" sz="2800" smtClean="0">
                <a:latin typeface="TimesNewRoman" charset="0"/>
                <a:ea typeface="DFMing-W5-WIN-BF" charset="-120"/>
              </a:rPr>
              <a:t>rear </a:t>
            </a:r>
            <a:r>
              <a:rPr lang="zh-TW" altLang="en-US" sz="2800" smtClean="0">
                <a:latin typeface="DFMing-W5-WIN-BF" charset="-120"/>
                <a:ea typeface="DFMing-W5-WIN-BF" charset="-120"/>
              </a:rPr>
              <a:t>加</a:t>
            </a:r>
            <a:r>
              <a:rPr lang="en-US" altLang="zh-TW" sz="2800" smtClean="0">
                <a:latin typeface="TimesNewRoman" charset="0"/>
                <a:ea typeface="DFMing-W5-WIN-BF" charset="-120"/>
              </a:rPr>
              <a:t>1 </a:t>
            </a:r>
            <a:r>
              <a:rPr lang="zh-TW" altLang="en-US" sz="2800" smtClean="0">
                <a:latin typeface="DFMing-W5-WIN-BF" charset="-120"/>
                <a:ea typeface="DFMing-W5-WIN-BF" charset="-120"/>
              </a:rPr>
              <a:t>之後，再加入資料喔</a:t>
            </a:r>
            <a:r>
              <a:rPr lang="en-US" altLang="zh-TW" sz="2800" smtClean="0">
                <a:latin typeface="TimesNewRoman" charset="0"/>
                <a:ea typeface="DFMing-W5-WIN-BF" charset="-120"/>
              </a:rPr>
              <a:t>!</a:t>
            </a:r>
            <a:r>
              <a:rPr lang="zh-TW" altLang="en-US" sz="2800" smtClean="0">
                <a:latin typeface="DFMing-W5-WIN-BF" charset="-120"/>
                <a:ea typeface="DFMing-W5-WIN-BF" charset="-120"/>
              </a:rPr>
              <a:t>而</a:t>
            </a:r>
            <a:r>
              <a:rPr lang="en-US" altLang="zh-TW" sz="2800" smtClean="0">
                <a:latin typeface="TimesNewRoman" charset="0"/>
                <a:ea typeface="DFMing-W5-WIN-BF" charset="-120"/>
              </a:rPr>
              <a:t>front </a:t>
            </a:r>
            <a:r>
              <a:rPr lang="zh-TW" altLang="en-US" sz="2800" smtClean="0">
                <a:latin typeface="DFMing-W5-WIN-BF" charset="-120"/>
                <a:ea typeface="DFMing-W5-WIN-BF" charset="-120"/>
              </a:rPr>
              <a:t>變數之初值為</a:t>
            </a:r>
            <a:r>
              <a:rPr lang="en-US" altLang="zh-TW" sz="2800" smtClean="0">
                <a:latin typeface="TimesNewRoman" charset="0"/>
                <a:ea typeface="DFMing-W5-WIN-BF" charset="-120"/>
              </a:rPr>
              <a:t>0</a:t>
            </a:r>
            <a:r>
              <a:rPr lang="zh-TW" altLang="en-US" sz="2800" smtClean="0">
                <a:latin typeface="DFMing-W5-WIN-BF" charset="-120"/>
                <a:ea typeface="DFMing-W5-WIN-BF" charset="-120"/>
              </a:rPr>
              <a:t>，刪除的動作是先刪除資料後再將</a:t>
            </a:r>
            <a:r>
              <a:rPr lang="en-US" altLang="zh-TW" sz="2800" smtClean="0">
                <a:latin typeface="TimesNewRoman" charset="0"/>
                <a:ea typeface="DFMing-W5-WIN-BF" charset="-120"/>
              </a:rPr>
              <a:t>front </a:t>
            </a:r>
            <a:r>
              <a:rPr lang="zh-TW" altLang="en-US" sz="2800" smtClean="0">
                <a:latin typeface="DFMing-W5-WIN-BF" charset="-120"/>
                <a:ea typeface="DFMing-W5-WIN-BF" charset="-120"/>
              </a:rPr>
              <a:t>加</a:t>
            </a:r>
            <a:r>
              <a:rPr lang="en-US" altLang="zh-TW" sz="2800" smtClean="0">
                <a:latin typeface="TimesNewRoman" charset="0"/>
                <a:ea typeface="DFMing-W5-WIN-BF" charset="-120"/>
              </a:rPr>
              <a:t>1</a:t>
            </a:r>
            <a:r>
              <a:rPr lang="zh-TW" altLang="en-US" sz="2800" smtClean="0">
                <a:latin typeface="DFMing-W5-WIN-BF" charset="-120"/>
                <a:ea typeface="DFMing-W5-WIN-BF" charset="-120"/>
              </a:rPr>
              <a:t>。</a:t>
            </a:r>
          </a:p>
          <a:p>
            <a:pPr eaLnBrk="1" hangingPunct="1"/>
            <a:endParaRPr lang="en-US" altLang="zh-TW" sz="280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72D61B4-5A5A-4C17-9365-3E67A258BA18}" type="slidenum">
              <a:rPr kumimoji="0" lang="zh-TW" altLang="en-US" sz="1400" baseline="0"/>
              <a:pPr/>
              <a:t>11</a:t>
            </a:fld>
            <a:endParaRPr kumimoji="0" lang="zh-TW" altLang="en-US" sz="1400" baseline="0"/>
          </a:p>
        </p:txBody>
      </p:sp>
      <p:sp>
        <p:nvSpPr>
          <p:cNvPr id="140290"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25604"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pPr>
            <a:r>
              <a:rPr lang="en-US" altLang="zh-TW" sz="2800" smtClean="0"/>
              <a:t>3.3.1</a:t>
            </a:r>
            <a:r>
              <a:rPr lang="zh-TW" altLang="en-US" sz="2800" smtClean="0"/>
              <a:t>佇列的加入</a:t>
            </a:r>
          </a:p>
          <a:p>
            <a:pPr eaLnBrk="1" hangingPunct="1"/>
            <a:r>
              <a:rPr lang="zh-TW" altLang="en-US" sz="2800" smtClean="0">
                <a:latin typeface="DFMing-W5-WIN-BF" charset="-120"/>
                <a:ea typeface="DFMing-W5-WIN-BF" charset="-120"/>
              </a:rPr>
              <a:t>佇列的加入是作用在</a:t>
            </a:r>
            <a:r>
              <a:rPr lang="en-US" altLang="zh-TW" sz="2800" smtClean="0">
                <a:latin typeface="TimesNewRoman" charset="0"/>
                <a:ea typeface="DFMing-W5-WIN-BF" charset="-120"/>
              </a:rPr>
              <a:t>rear </a:t>
            </a:r>
            <a:r>
              <a:rPr lang="zh-TW" altLang="en-US" sz="2800" smtClean="0">
                <a:latin typeface="DFMing-W5-WIN-BF" charset="-120"/>
                <a:ea typeface="DFMing-W5-WIN-BF" charset="-120"/>
              </a:rPr>
              <a:t>端</a:t>
            </a:r>
          </a:p>
          <a:p>
            <a:pPr eaLnBrk="1" hangingPunct="1">
              <a:buFont typeface="Wingdings" panose="05000000000000000000" pitchFamily="2" charset="2"/>
              <a:buNone/>
            </a:pPr>
            <a:endParaRPr lang="en-US" altLang="zh-TW" sz="2800" smtClean="0"/>
          </a:p>
        </p:txBody>
      </p:sp>
      <p:graphicFrame>
        <p:nvGraphicFramePr>
          <p:cNvPr id="25605" name="Object 5"/>
          <p:cNvGraphicFramePr>
            <a:graphicFrameLocks noChangeAspect="1"/>
          </p:cNvGraphicFramePr>
          <p:nvPr/>
        </p:nvGraphicFramePr>
        <p:xfrm>
          <a:off x="762000" y="2863850"/>
          <a:ext cx="7924800" cy="2393950"/>
        </p:xfrm>
        <a:graphic>
          <a:graphicData uri="http://schemas.openxmlformats.org/presentationml/2006/ole">
            <mc:AlternateContent xmlns:mc="http://schemas.openxmlformats.org/markup-compatibility/2006">
              <mc:Choice xmlns:v="urn:schemas-microsoft-com:vml" Requires="v">
                <p:oleObj spid="_x0000_s25606" name="PhotoImpact" r:id="rId4" imgW="2490221" imgH="752730" progId="PI3.Image">
                  <p:embed/>
                </p:oleObj>
              </mc:Choice>
              <mc:Fallback>
                <p:oleObj name="PhotoImpact" r:id="rId4" imgW="2490221" imgH="752730" progId="PI3.Imag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863850"/>
                        <a:ext cx="7924800"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BC724682-F053-4F04-9EDF-41E726F43F31}" type="slidenum">
              <a:rPr kumimoji="0" lang="zh-TW" altLang="en-US" sz="1400" baseline="0"/>
              <a:pPr/>
              <a:t>12</a:t>
            </a:fld>
            <a:endParaRPr kumimoji="0" lang="zh-TW" altLang="en-US" sz="1400" baseline="0"/>
          </a:p>
        </p:txBody>
      </p:sp>
      <p:sp>
        <p:nvSpPr>
          <p:cNvPr id="141314"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27652" name="Rectangle 3" descr="Rectangle: Click to edit Master text styles&#10;Second level&#10;Third level&#10;Fourth level&#10;Fifth level"/>
          <p:cNvSpPr>
            <a:spLocks noGrp="1" noChangeArrowheads="1"/>
          </p:cNvSpPr>
          <p:nvPr>
            <p:ph type="body" idx="1"/>
          </p:nvPr>
        </p:nvSpPr>
        <p:spPr>
          <a:xfrm>
            <a:off x="762000" y="1676400"/>
            <a:ext cx="7772400" cy="4267200"/>
          </a:xfrm>
        </p:spPr>
        <p:txBody>
          <a:bodyPr/>
          <a:lstStyle/>
          <a:p>
            <a:pPr eaLnBrk="1" hangingPunct="1">
              <a:buFont typeface="Wingdings" panose="05000000000000000000" pitchFamily="2" charset="2"/>
              <a:buNone/>
            </a:pPr>
            <a:r>
              <a:rPr lang="en-US" altLang="zh-TW" sz="2800" smtClean="0"/>
              <a:t>3.3.2</a:t>
            </a:r>
            <a:r>
              <a:rPr lang="zh-TW" altLang="en-US" sz="2800" smtClean="0"/>
              <a:t>佇列的刪除</a:t>
            </a:r>
          </a:p>
          <a:p>
            <a:pPr eaLnBrk="1" hangingPunct="1"/>
            <a:r>
              <a:rPr lang="zh-TW" altLang="en-US" sz="2800" smtClean="0">
                <a:latin typeface="DFMing-W5-WIN-BF" charset="-120"/>
                <a:ea typeface="DFMing-W5-WIN-BF" charset="-120"/>
              </a:rPr>
              <a:t>佇列的刪除是作用在</a:t>
            </a:r>
            <a:r>
              <a:rPr lang="en-US" altLang="zh-TW" sz="2800" smtClean="0">
                <a:latin typeface="TimesNewRoman" charset="0"/>
                <a:ea typeface="DFMing-W5-WIN-BF" charset="-120"/>
              </a:rPr>
              <a:t>front </a:t>
            </a:r>
            <a:r>
              <a:rPr lang="zh-TW" altLang="en-US" sz="2800" smtClean="0">
                <a:latin typeface="DFMing-W5-WIN-BF" charset="-120"/>
                <a:ea typeface="DFMing-W5-WIN-BF" charset="-120"/>
              </a:rPr>
              <a:t>端</a:t>
            </a:r>
          </a:p>
          <a:p>
            <a:pPr eaLnBrk="1" hangingPunct="1"/>
            <a:endParaRPr lang="en-US" altLang="zh-TW" sz="2800" smtClean="0"/>
          </a:p>
        </p:txBody>
      </p:sp>
      <p:graphicFrame>
        <p:nvGraphicFramePr>
          <p:cNvPr id="27653" name="Object 5"/>
          <p:cNvGraphicFramePr>
            <a:graphicFrameLocks noChangeAspect="1"/>
          </p:cNvGraphicFramePr>
          <p:nvPr/>
        </p:nvGraphicFramePr>
        <p:xfrm>
          <a:off x="685800" y="2928938"/>
          <a:ext cx="8077200" cy="2252662"/>
        </p:xfrm>
        <a:graphic>
          <a:graphicData uri="http://schemas.openxmlformats.org/presentationml/2006/ole">
            <mc:AlternateContent xmlns:mc="http://schemas.openxmlformats.org/markup-compatibility/2006">
              <mc:Choice xmlns:v="urn:schemas-microsoft-com:vml" Requires="v">
                <p:oleObj spid="_x0000_s27654" name="PhotoImpact" r:id="rId4" imgW="2499153" imgH="697698" progId="PI3.Image">
                  <p:embed/>
                </p:oleObj>
              </mc:Choice>
              <mc:Fallback>
                <p:oleObj name="PhotoImpact" r:id="rId4" imgW="2499153" imgH="697698" progId="PI3.Imag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928938"/>
                        <a:ext cx="8077200" cy="225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E78F29F-40F3-4AB9-972D-010C8619DDB1}" type="slidenum">
              <a:rPr kumimoji="0" lang="zh-TW" altLang="en-US" sz="1400" baseline="0"/>
              <a:pPr/>
              <a:t>13</a:t>
            </a:fld>
            <a:endParaRPr kumimoji="0" lang="zh-TW" altLang="en-US" sz="1400" baseline="0"/>
          </a:p>
        </p:txBody>
      </p:sp>
      <p:sp>
        <p:nvSpPr>
          <p:cNvPr id="142338"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29700" name="Rectangle 3" descr="Rectangle: Click to edit Master text styles&#10;Second level&#10;Third level&#10;Fourth level&#10;Fifth level"/>
          <p:cNvSpPr>
            <a:spLocks noGrp="1" noChangeArrowheads="1"/>
          </p:cNvSpPr>
          <p:nvPr>
            <p:ph type="body" idx="1"/>
          </p:nvPr>
        </p:nvSpPr>
        <p:spPr>
          <a:xfrm>
            <a:off x="838200" y="1600200"/>
            <a:ext cx="7772400" cy="4267200"/>
          </a:xfrm>
        </p:spPr>
        <p:txBody>
          <a:bodyPr/>
          <a:lstStyle/>
          <a:p>
            <a:pPr eaLnBrk="1" hangingPunct="1"/>
            <a:r>
              <a:rPr lang="zh-TW" altLang="en-US" sz="2800" smtClean="0">
                <a:latin typeface="DFMing-W5-WIN-BF" charset="-120"/>
                <a:ea typeface="DFMing-W5-WIN-BF" charset="-120"/>
              </a:rPr>
              <a:t>當佇列的表示方式是</a:t>
            </a:r>
            <a:r>
              <a:rPr lang="en-US" altLang="zh-TW" sz="2800" smtClean="0">
                <a:latin typeface="TimesNewRoman" charset="0"/>
                <a:ea typeface="DFMing-W5-WIN-BF" charset="-120"/>
              </a:rPr>
              <a:t>Q(1</a:t>
            </a:r>
            <a:r>
              <a:rPr lang="zh-TW" altLang="en-US" sz="2800" smtClean="0">
                <a:latin typeface="DFMing-W5-WIN-BF" charset="-120"/>
                <a:ea typeface="DFMing-W5-WIN-BF" charset="-120"/>
              </a:rPr>
              <a:t>：</a:t>
            </a:r>
            <a:r>
              <a:rPr lang="en-US" altLang="zh-TW" sz="2800" smtClean="0">
                <a:latin typeface="TimesNewRoman" charset="0"/>
                <a:ea typeface="DFMing-W5-WIN-BF" charset="-120"/>
              </a:rPr>
              <a:t>n)</a:t>
            </a:r>
            <a:r>
              <a:rPr lang="zh-TW" altLang="en-US" sz="2800" smtClean="0">
                <a:latin typeface="DFMing-W5-WIN-BF" charset="-120"/>
                <a:ea typeface="DFMing-W5-WIN-BF" charset="-120"/>
              </a:rPr>
              <a:t>時，常常會發生佇列前端還有空位，但要加入元素時卻發現此佇列已滿的情形，如下圖所示：</a:t>
            </a:r>
          </a:p>
          <a:p>
            <a:pPr eaLnBrk="1" hangingPunct="1"/>
            <a:endParaRPr lang="en-US" altLang="zh-TW" sz="2800" smtClean="0"/>
          </a:p>
        </p:txBody>
      </p:sp>
      <p:graphicFrame>
        <p:nvGraphicFramePr>
          <p:cNvPr id="29701" name="Object 6"/>
          <p:cNvGraphicFramePr>
            <a:graphicFrameLocks noChangeAspect="1"/>
          </p:cNvGraphicFramePr>
          <p:nvPr/>
        </p:nvGraphicFramePr>
        <p:xfrm>
          <a:off x="685800" y="3200400"/>
          <a:ext cx="8077200" cy="1744663"/>
        </p:xfrm>
        <a:graphic>
          <a:graphicData uri="http://schemas.openxmlformats.org/presentationml/2006/ole">
            <mc:AlternateContent xmlns:mc="http://schemas.openxmlformats.org/markup-compatibility/2006">
              <mc:Choice xmlns:v="urn:schemas-microsoft-com:vml" Requires="v">
                <p:oleObj spid="_x0000_s29702" name="PhotoImpact" r:id="rId4" imgW="2145615" imgH="462944" progId="PI3.Image">
                  <p:embed/>
                </p:oleObj>
              </mc:Choice>
              <mc:Fallback>
                <p:oleObj name="PhotoImpact" r:id="rId4" imgW="2145615" imgH="462944" progId="PI3.Imag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200400"/>
                        <a:ext cx="8077200"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115735F4-829C-4BD2-AB5B-390CDD59F796}" type="slidenum">
              <a:rPr kumimoji="0" lang="zh-TW" altLang="en-US" sz="1400" baseline="0"/>
              <a:pPr/>
              <a:t>14</a:t>
            </a:fld>
            <a:endParaRPr kumimoji="0" lang="zh-TW" altLang="en-US" sz="1400" baseline="0"/>
          </a:p>
        </p:txBody>
      </p:sp>
      <p:sp>
        <p:nvSpPr>
          <p:cNvPr id="143362"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3174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為了解決此一問題，佇列常常以環狀佇列</a:t>
            </a:r>
            <a:r>
              <a:rPr lang="en-US" altLang="zh-TW" smtClean="0"/>
              <a:t>(circle queue)</a:t>
            </a:r>
            <a:r>
              <a:rPr lang="zh-TW" altLang="en-US" smtClean="0"/>
              <a:t>來表示之，</a:t>
            </a:r>
            <a:r>
              <a:rPr lang="en-US" altLang="zh-TW" smtClean="0"/>
              <a:t>CQ(0: n-1)</a:t>
            </a:r>
            <a:r>
              <a:rPr lang="zh-TW" altLang="en-US" smtClean="0"/>
              <a:t>，如圖所示：</a:t>
            </a:r>
          </a:p>
        </p:txBody>
      </p:sp>
      <p:graphicFrame>
        <p:nvGraphicFramePr>
          <p:cNvPr id="31749" name="Object 6"/>
          <p:cNvGraphicFramePr>
            <a:graphicFrameLocks noChangeAspect="1"/>
          </p:cNvGraphicFramePr>
          <p:nvPr/>
        </p:nvGraphicFramePr>
        <p:xfrm>
          <a:off x="3352800" y="2971800"/>
          <a:ext cx="3200400" cy="3006725"/>
        </p:xfrm>
        <a:graphic>
          <a:graphicData uri="http://schemas.openxmlformats.org/presentationml/2006/ole">
            <mc:AlternateContent xmlns:mc="http://schemas.openxmlformats.org/markup-compatibility/2006">
              <mc:Choice xmlns:v="urn:schemas-microsoft-com:vml" Requires="v">
                <p:oleObj spid="_x0000_s31750" name="PhotoImpact" r:id="rId4" imgW="813611" imgH="764985" progId="PI3.Image">
                  <p:embed/>
                </p:oleObj>
              </mc:Choice>
              <mc:Fallback>
                <p:oleObj name="PhotoImpact" r:id="rId4" imgW="813611" imgH="764985" progId="PI3.Imag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971800"/>
                        <a:ext cx="3200400"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CFC9C18F-8E68-4674-8A1A-BCFE5493B8B3}" type="slidenum">
              <a:rPr kumimoji="0" lang="zh-TW" altLang="en-US" sz="1400" baseline="0"/>
              <a:pPr/>
              <a:t>15</a:t>
            </a:fld>
            <a:endParaRPr kumimoji="0" lang="zh-TW" altLang="en-US" sz="1400" baseline="0"/>
          </a:p>
        </p:txBody>
      </p:sp>
      <p:sp>
        <p:nvSpPr>
          <p:cNvPr id="144386"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144387"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defRPr/>
            </a:pPr>
            <a:r>
              <a:rPr lang="en-US" altLang="zh-TW" b="1" smtClean="0">
                <a:solidFill>
                  <a:schemeClr val="tx2"/>
                </a:solidFill>
                <a:effectLst>
                  <a:outerShdw blurRad="38100" dist="38100" dir="2700000" algn="tl">
                    <a:srgbClr val="C0C0C0"/>
                  </a:outerShdw>
                </a:effectLst>
              </a:rPr>
              <a:t>3.3.3  </a:t>
            </a:r>
            <a:r>
              <a:rPr lang="zh-TW" altLang="en-US" b="1" smtClean="0">
                <a:solidFill>
                  <a:schemeClr val="tx2"/>
                </a:solidFill>
                <a:effectLst>
                  <a:outerShdw blurRad="38100" dist="38100" dir="2700000" algn="tl">
                    <a:srgbClr val="C0C0C0"/>
                  </a:outerShdw>
                </a:effectLst>
              </a:rPr>
              <a:t>環狀佇列的加入</a:t>
            </a:r>
          </a:p>
          <a:p>
            <a:pPr eaLnBrk="1" hangingPunct="1">
              <a:defRPr/>
            </a:pPr>
            <a:r>
              <a:rPr lang="zh-TW" altLang="en-US" smtClean="0"/>
              <a:t>環狀佇列的初始值為</a:t>
            </a:r>
            <a:r>
              <a:rPr lang="en-US" altLang="zh-TW" smtClean="0"/>
              <a:t>front=rear=MAX-1</a:t>
            </a:r>
            <a:r>
              <a:rPr lang="zh-TW" altLang="en-US" smtClean="0"/>
              <a:t>，當有元素欲加入時，利用下一敘述</a:t>
            </a:r>
          </a:p>
          <a:p>
            <a:pPr algn="ctr" eaLnBrk="1" hangingPunct="1">
              <a:buFont typeface="Wingdings" panose="05000000000000000000" pitchFamily="2" charset="2"/>
              <a:buNone/>
              <a:defRPr/>
            </a:pPr>
            <a:r>
              <a:rPr lang="en-US" altLang="zh-TW" smtClean="0">
                <a:solidFill>
                  <a:schemeClr val="tx2"/>
                </a:solidFill>
              </a:rPr>
              <a:t>rear=(rear+1) % MAX;</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5B854741-7B24-4F6B-95F8-EAAE516461F3}" type="slidenum">
              <a:rPr kumimoji="0" lang="zh-TW" altLang="en-US" sz="1400" baseline="0"/>
              <a:pPr/>
              <a:t>16</a:t>
            </a:fld>
            <a:endParaRPr kumimoji="0" lang="zh-TW" altLang="en-US" sz="1400" baseline="0"/>
          </a:p>
        </p:txBody>
      </p:sp>
      <p:sp>
        <p:nvSpPr>
          <p:cNvPr id="145410"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3584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latin typeface="DFMing-W5-WIN-BF" charset="-120"/>
                <a:ea typeface="DFMing-W5-WIN-BF" charset="-120"/>
              </a:rPr>
              <a:t>環狀佇列開始的時候，將</a:t>
            </a:r>
            <a:r>
              <a:rPr lang="en-US" altLang="zh-TW" smtClean="0">
                <a:latin typeface="TimesNewRoman" charset="0"/>
                <a:ea typeface="DFMing-W5-WIN-BF" charset="-120"/>
              </a:rPr>
              <a:t>front </a:t>
            </a:r>
            <a:r>
              <a:rPr lang="zh-TW" altLang="en-US" smtClean="0">
                <a:latin typeface="DFMing-W5-WIN-BF" charset="-120"/>
                <a:ea typeface="DFMing-W5-WIN-BF" charset="-120"/>
              </a:rPr>
              <a:t>與</a:t>
            </a:r>
            <a:r>
              <a:rPr lang="en-US" altLang="zh-TW" smtClean="0">
                <a:latin typeface="TimesNewRoman" charset="0"/>
                <a:ea typeface="DFMing-W5-WIN-BF" charset="-120"/>
              </a:rPr>
              <a:t>rear </a:t>
            </a:r>
            <a:r>
              <a:rPr lang="zh-TW" altLang="en-US" smtClean="0">
                <a:latin typeface="DFMing-W5-WIN-BF" charset="-120"/>
                <a:ea typeface="DFMing-W5-WIN-BF" charset="-120"/>
              </a:rPr>
              <a:t>之初值均設為</a:t>
            </a:r>
            <a:r>
              <a:rPr lang="en-US" altLang="zh-TW" smtClean="0">
                <a:latin typeface="TimesNewRoman" charset="0"/>
                <a:ea typeface="DFMing-W5-WIN-BF" charset="-120"/>
              </a:rPr>
              <a:t>MAX–1</a:t>
            </a:r>
            <a:r>
              <a:rPr lang="zh-TW" altLang="en-US" smtClean="0">
                <a:latin typeface="DFMing-W5-WIN-BF" charset="-120"/>
                <a:ea typeface="DFMing-W5-WIN-BF" charset="-120"/>
              </a:rPr>
              <a:t>。</a:t>
            </a:r>
          </a:p>
          <a:p>
            <a:pPr eaLnBrk="1" hangingPunct="1"/>
            <a:endParaRPr lang="en-US" altLang="zh-TW" smtClean="0"/>
          </a:p>
        </p:txBody>
      </p:sp>
      <p:graphicFrame>
        <p:nvGraphicFramePr>
          <p:cNvPr id="35845" name="Object 5"/>
          <p:cNvGraphicFramePr>
            <a:graphicFrameLocks noChangeAspect="1"/>
          </p:cNvGraphicFramePr>
          <p:nvPr/>
        </p:nvGraphicFramePr>
        <p:xfrm>
          <a:off x="533400" y="2743200"/>
          <a:ext cx="8305800" cy="3351213"/>
        </p:xfrm>
        <a:graphic>
          <a:graphicData uri="http://schemas.openxmlformats.org/presentationml/2006/ole">
            <mc:AlternateContent xmlns:mc="http://schemas.openxmlformats.org/markup-compatibility/2006">
              <mc:Choice xmlns:v="urn:schemas-microsoft-com:vml" Requires="v">
                <p:oleObj spid="_x0000_s35846" name="PhotoImpact" r:id="rId4" imgW="2499153" imgH="1008719" progId="PI3.Image">
                  <p:embed/>
                </p:oleObj>
              </mc:Choice>
              <mc:Fallback>
                <p:oleObj name="PhotoImpact" r:id="rId4" imgW="2499153" imgH="1008719" progId="PI3.Imag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743200"/>
                        <a:ext cx="8305800" cy="335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0F083E59-3680-4297-A34A-3E9E458F78C8}" type="slidenum">
              <a:rPr kumimoji="0" lang="zh-TW" altLang="en-US" sz="1400" baseline="0"/>
              <a:pPr/>
              <a:t>17</a:t>
            </a:fld>
            <a:endParaRPr kumimoji="0" lang="zh-TW" altLang="en-US" sz="1400" baseline="0"/>
          </a:p>
        </p:txBody>
      </p:sp>
      <p:sp>
        <p:nvSpPr>
          <p:cNvPr id="146434"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146435" name="Rectangle 3" descr="Rectangle: Click to edit Master text styles&#10;Second level&#10;Third level&#10;Fourth level&#10;Fifth level"/>
          <p:cNvSpPr>
            <a:spLocks noGrp="1" noChangeArrowheads="1"/>
          </p:cNvSpPr>
          <p:nvPr>
            <p:ph type="body" idx="1"/>
          </p:nvPr>
        </p:nvSpPr>
        <p:spPr>
          <a:xfrm>
            <a:off x="762000" y="1676400"/>
            <a:ext cx="7772400" cy="4267200"/>
          </a:xfrm>
        </p:spPr>
        <p:txBody>
          <a:bodyPr/>
          <a:lstStyle/>
          <a:p>
            <a:pPr eaLnBrk="1" hangingPunct="1">
              <a:buFont typeface="Wingdings" panose="05000000000000000000" pitchFamily="2" charset="2"/>
              <a:buNone/>
              <a:defRPr/>
            </a:pPr>
            <a:r>
              <a:rPr lang="en-US" altLang="zh-TW" b="1" smtClean="0">
                <a:solidFill>
                  <a:schemeClr val="tx2"/>
                </a:solidFill>
                <a:effectLst>
                  <a:outerShdw blurRad="38100" dist="38100" dir="2700000" algn="tl">
                    <a:srgbClr val="C0C0C0"/>
                  </a:outerShdw>
                </a:effectLst>
              </a:rPr>
              <a:t>3.3.3  </a:t>
            </a:r>
            <a:r>
              <a:rPr lang="zh-TW" altLang="en-US" b="1" smtClean="0">
                <a:solidFill>
                  <a:schemeClr val="tx2"/>
                </a:solidFill>
                <a:effectLst>
                  <a:outerShdw blurRad="38100" dist="38100" dir="2700000" algn="tl">
                    <a:srgbClr val="C0C0C0"/>
                  </a:outerShdw>
                </a:effectLst>
              </a:rPr>
              <a:t>環狀佇列的刪除</a:t>
            </a:r>
          </a:p>
          <a:p>
            <a:pPr eaLnBrk="1" hangingPunct="1">
              <a:defRPr/>
            </a:pPr>
            <a:r>
              <a:rPr lang="zh-TW" altLang="en-US" sz="2800" smtClean="0">
                <a:latin typeface="DFMing-W5-WIN-BF" charset="-120"/>
                <a:ea typeface="DFMing-W5-WIN-BF" charset="-120"/>
              </a:rPr>
              <a:t>環狀佇列之刪除與之前的線性佇列有所不同</a:t>
            </a:r>
          </a:p>
          <a:p>
            <a:pPr eaLnBrk="1" hangingPunct="1">
              <a:defRPr/>
            </a:pPr>
            <a:endParaRPr lang="zh-TW" altLang="en-US" sz="2800" smtClean="0"/>
          </a:p>
          <a:p>
            <a:pPr eaLnBrk="1" hangingPunct="1">
              <a:defRPr/>
            </a:pPr>
            <a:endParaRPr lang="zh-TW" altLang="en-US" sz="2800" smtClean="0"/>
          </a:p>
          <a:p>
            <a:pPr eaLnBrk="1" hangingPunct="1">
              <a:defRPr/>
            </a:pPr>
            <a:endParaRPr lang="zh-TW" altLang="en-US" sz="2800" smtClean="0"/>
          </a:p>
          <a:p>
            <a:pPr eaLnBrk="1" hangingPunct="1">
              <a:buFont typeface="Wingdings" panose="05000000000000000000" pitchFamily="2" charset="2"/>
              <a:buNone/>
              <a:defRPr/>
            </a:pPr>
            <a:endParaRPr lang="en-US" altLang="zh-TW" sz="2800" smtClean="0"/>
          </a:p>
        </p:txBody>
      </p:sp>
      <p:graphicFrame>
        <p:nvGraphicFramePr>
          <p:cNvPr id="37893" name="Object 6"/>
          <p:cNvGraphicFramePr>
            <a:graphicFrameLocks noChangeAspect="1"/>
          </p:cNvGraphicFramePr>
          <p:nvPr/>
        </p:nvGraphicFramePr>
        <p:xfrm>
          <a:off x="533400" y="3114675"/>
          <a:ext cx="8305800" cy="2295525"/>
        </p:xfrm>
        <a:graphic>
          <a:graphicData uri="http://schemas.openxmlformats.org/presentationml/2006/ole">
            <mc:AlternateContent xmlns:mc="http://schemas.openxmlformats.org/markup-compatibility/2006">
              <mc:Choice xmlns:v="urn:schemas-microsoft-com:vml" Requires="v">
                <p:oleObj spid="_x0000_s37894" name="PhotoImpact" r:id="rId4" imgW="2505249" imgH="691546" progId="PI3.Image">
                  <p:embed/>
                </p:oleObj>
              </mc:Choice>
              <mc:Fallback>
                <p:oleObj name="PhotoImpact" r:id="rId4" imgW="2505249" imgH="691546" progId="PI3.Imag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114675"/>
                        <a:ext cx="83058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AE75BD4F-3272-439B-A890-CCF2E0B80773}" type="slidenum">
              <a:rPr kumimoji="0" lang="zh-TW" altLang="en-US" sz="1400" baseline="0"/>
              <a:pPr/>
              <a:t>18</a:t>
            </a:fld>
            <a:endParaRPr kumimoji="0" lang="zh-TW" altLang="en-US" sz="1400" baseline="0"/>
          </a:p>
        </p:txBody>
      </p:sp>
      <p:sp>
        <p:nvSpPr>
          <p:cNvPr id="147458"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39940" name="Rectangle 3" descr="Rectangle: Click to edit Master text styles&#10;Second level&#10;Third level&#10;Fourth level&#10;Fifth level"/>
          <p:cNvSpPr>
            <a:spLocks noGrp="1" noChangeArrowheads="1"/>
          </p:cNvSpPr>
          <p:nvPr>
            <p:ph type="body" idx="1"/>
          </p:nvPr>
        </p:nvSpPr>
        <p:spPr>
          <a:xfrm>
            <a:off x="838200" y="1676400"/>
            <a:ext cx="7772400" cy="4343400"/>
          </a:xfrm>
        </p:spPr>
        <p:txBody>
          <a:bodyPr/>
          <a:lstStyle/>
          <a:p>
            <a:pPr eaLnBrk="1" hangingPunct="1"/>
            <a:r>
              <a:rPr lang="zh-TW" altLang="en-US" sz="2400" smtClean="0">
                <a:latin typeface="DFMing-W5-WIN-BF" charset="-120"/>
                <a:ea typeface="DFMing-W5-WIN-BF" charset="-120"/>
              </a:rPr>
              <a:t>是環狀佇列的加入是先找一位置，然後做判斷；但其刪除則是先做判斷，然後再找位置。還有一點要留意的是在環狀佇列永遠會空一個位置，乃是為了辨別是否已額滿或空的。如下圖：假設此環狀佇列</a:t>
            </a:r>
            <a:r>
              <a:rPr lang="en-US" altLang="zh-TW" sz="2400" smtClean="0">
                <a:latin typeface="TimesNewRoman" charset="0"/>
                <a:ea typeface="DFMing-W5-WIN-BF" charset="-120"/>
              </a:rPr>
              <a:t>cq[]</a:t>
            </a:r>
            <a:r>
              <a:rPr lang="zh-TW" altLang="en-US" sz="2400" smtClean="0">
                <a:latin typeface="DFMing-W5-WIN-BF" charset="-120"/>
                <a:ea typeface="DFMing-W5-WIN-BF" charset="-120"/>
              </a:rPr>
              <a:t>中有</a:t>
            </a:r>
            <a:r>
              <a:rPr lang="en-US" altLang="zh-TW" sz="2400" smtClean="0">
                <a:latin typeface="TimesNewRoman" charset="0"/>
                <a:ea typeface="DFMing-W5-WIN-BF" charset="-120"/>
              </a:rPr>
              <a:t>10 </a:t>
            </a:r>
            <a:r>
              <a:rPr lang="zh-TW" altLang="en-US" sz="2400" smtClean="0">
                <a:latin typeface="DFMing-W5-WIN-BF" charset="-120"/>
                <a:ea typeface="DFMing-W5-WIN-BF" charset="-120"/>
              </a:rPr>
              <a:t>個元素。</a:t>
            </a:r>
          </a:p>
          <a:p>
            <a:pPr eaLnBrk="1" hangingPunct="1"/>
            <a:endParaRPr lang="en-US" altLang="zh-TW" sz="2800" smtClean="0">
              <a:solidFill>
                <a:schemeClr val="tx2"/>
              </a:solidFill>
            </a:endParaRPr>
          </a:p>
        </p:txBody>
      </p:sp>
      <p:graphicFrame>
        <p:nvGraphicFramePr>
          <p:cNvPr id="39941" name="Object 7"/>
          <p:cNvGraphicFramePr>
            <a:graphicFrameLocks noChangeAspect="1"/>
          </p:cNvGraphicFramePr>
          <p:nvPr/>
        </p:nvGraphicFramePr>
        <p:xfrm>
          <a:off x="2895600" y="3276600"/>
          <a:ext cx="3581400" cy="2773363"/>
        </p:xfrm>
        <a:graphic>
          <a:graphicData uri="http://schemas.openxmlformats.org/presentationml/2006/ole">
            <mc:AlternateContent xmlns:mc="http://schemas.openxmlformats.org/markup-compatibility/2006">
              <mc:Choice xmlns:v="urn:schemas-microsoft-com:vml" Requires="v">
                <p:oleObj spid="_x0000_s39942" name="PhotoImpact" r:id="rId4" imgW="984256" imgH="761744" progId="PI3.Image">
                  <p:embed/>
                </p:oleObj>
              </mc:Choice>
              <mc:Fallback>
                <p:oleObj name="PhotoImpact" r:id="rId4" imgW="984256" imgH="761744" progId="PI3.Imag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276600"/>
                        <a:ext cx="3581400"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1F916822-F353-4CA1-A350-A6DACC4EFA52}" type="slidenum">
              <a:rPr kumimoji="0" lang="zh-TW" altLang="en-US" sz="1400" baseline="0"/>
              <a:pPr/>
              <a:t>19</a:t>
            </a:fld>
            <a:endParaRPr kumimoji="0" lang="zh-TW" altLang="en-US" sz="1400" baseline="0"/>
          </a:p>
        </p:txBody>
      </p:sp>
      <p:sp>
        <p:nvSpPr>
          <p:cNvPr id="149506"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41988" name="Rectangle 3" descr="Rectangle: Click to edit Master text styles&#10;Second level&#10;Third level&#10;Fourth level&#10;Fifth level"/>
          <p:cNvSpPr>
            <a:spLocks noGrp="1" noChangeArrowheads="1"/>
          </p:cNvSpPr>
          <p:nvPr>
            <p:ph type="body" idx="1"/>
          </p:nvPr>
        </p:nvSpPr>
        <p:spPr>
          <a:xfrm>
            <a:off x="609600" y="1600200"/>
            <a:ext cx="8153400" cy="4495800"/>
          </a:xfrm>
        </p:spPr>
        <p:txBody>
          <a:bodyPr/>
          <a:lstStyle/>
          <a:p>
            <a:pPr eaLnBrk="1" hangingPunct="1"/>
            <a:r>
              <a:rPr lang="en-US" altLang="zh-TW" sz="2400" smtClean="0">
                <a:latin typeface="TimesNewRoman" charset="0"/>
              </a:rPr>
              <a:t>1. front </a:t>
            </a:r>
            <a:r>
              <a:rPr lang="zh-TW" altLang="en-US" sz="2400" smtClean="0">
                <a:latin typeface="DFMing-W5-WIN-BF" charset="-120"/>
                <a:ea typeface="DFMing-W5-WIN-BF" charset="-120"/>
              </a:rPr>
              <a:t>在</a:t>
            </a:r>
            <a:r>
              <a:rPr lang="en-US" altLang="zh-TW" sz="2400" smtClean="0">
                <a:latin typeface="TimesNewRoman" charset="0"/>
              </a:rPr>
              <a:t>cq[9]</a:t>
            </a:r>
            <a:r>
              <a:rPr lang="zh-TW" altLang="en-US" sz="2400" smtClean="0">
                <a:latin typeface="DFMing-W5-WIN-BF" charset="-120"/>
                <a:ea typeface="DFMing-W5-WIN-BF" charset="-120"/>
              </a:rPr>
              <a:t>，經過多次的加入後</a:t>
            </a:r>
            <a:r>
              <a:rPr lang="en-US" altLang="zh-TW" sz="2400" smtClean="0">
                <a:latin typeface="TimesNewRoman" charset="0"/>
              </a:rPr>
              <a:t>rear </a:t>
            </a:r>
            <a:r>
              <a:rPr lang="zh-TW" altLang="en-US" sz="2400" smtClean="0">
                <a:latin typeface="DFMing-W5-WIN-BF" charset="-120"/>
                <a:ea typeface="DFMing-W5-WIN-BF" charset="-120"/>
              </a:rPr>
              <a:t>在</a:t>
            </a:r>
            <a:r>
              <a:rPr lang="en-US" altLang="zh-TW" sz="2400" smtClean="0">
                <a:latin typeface="TimesNewRoman" charset="0"/>
              </a:rPr>
              <a:t>cq[8]</a:t>
            </a:r>
            <a:r>
              <a:rPr lang="zh-TW" altLang="en-US" sz="2400" smtClean="0">
                <a:latin typeface="DFMing-W5-WIN-BF" charset="-120"/>
                <a:ea typeface="DFMing-W5-WIN-BF" charset="-120"/>
              </a:rPr>
              <a:t>。</a:t>
            </a:r>
          </a:p>
          <a:p>
            <a:pPr eaLnBrk="1" hangingPunct="1"/>
            <a:r>
              <a:rPr lang="en-US" altLang="zh-TW" sz="2400" smtClean="0">
                <a:latin typeface="TimesNewRoman" charset="0"/>
              </a:rPr>
              <a:t>2. </a:t>
            </a:r>
            <a:r>
              <a:rPr lang="zh-TW" altLang="en-US" sz="2400" smtClean="0">
                <a:latin typeface="DFMing-W5-WIN-BF" charset="-120"/>
                <a:ea typeface="DFMing-W5-WIN-BF" charset="-120"/>
              </a:rPr>
              <a:t>加一元素此時</a:t>
            </a:r>
            <a:r>
              <a:rPr lang="en-US" altLang="zh-TW" sz="2400" smtClean="0">
                <a:latin typeface="TimesNewRoman" charset="0"/>
              </a:rPr>
              <a:t>(8+1) % 10 = 9</a:t>
            </a:r>
            <a:r>
              <a:rPr lang="zh-TW" altLang="en-US" sz="2400" smtClean="0">
                <a:latin typeface="DFMing-W5-WIN-BF" charset="-120"/>
                <a:ea typeface="DFMing-W5-WIN-BF" charset="-120"/>
              </a:rPr>
              <a:t>，因此</a:t>
            </a:r>
            <a:r>
              <a:rPr lang="en-US" altLang="zh-TW" sz="2400" smtClean="0">
                <a:latin typeface="TimesNewRoman" charset="0"/>
              </a:rPr>
              <a:t>rear </a:t>
            </a:r>
            <a:r>
              <a:rPr lang="zh-TW" altLang="en-US" sz="2400" smtClean="0">
                <a:latin typeface="DFMing-W5-WIN-BF" charset="-120"/>
                <a:ea typeface="DFMing-W5-WIN-BF" charset="-120"/>
              </a:rPr>
              <a:t>指向</a:t>
            </a:r>
            <a:r>
              <a:rPr lang="en-US" altLang="zh-TW" sz="2400" smtClean="0">
                <a:latin typeface="TimesNewRoman" charset="0"/>
              </a:rPr>
              <a:t>cq[9]</a:t>
            </a:r>
            <a:r>
              <a:rPr lang="zh-TW" altLang="en-US" sz="2400" smtClean="0">
                <a:latin typeface="DFMing-W5-WIN-BF" charset="-120"/>
                <a:ea typeface="DFMing-W5-WIN-BF" charset="-120"/>
              </a:rPr>
              <a:t>的地方。</a:t>
            </a:r>
          </a:p>
          <a:p>
            <a:pPr eaLnBrk="1" hangingPunct="1"/>
            <a:r>
              <a:rPr lang="en-US" altLang="zh-TW" sz="2400" smtClean="0">
                <a:latin typeface="TimesNewRoman" charset="0"/>
              </a:rPr>
              <a:t>3. </a:t>
            </a:r>
            <a:r>
              <a:rPr lang="zh-TW" altLang="en-US" sz="2400" smtClean="0">
                <a:latin typeface="DFMing-W5-WIN-BF" charset="-120"/>
                <a:ea typeface="DFMing-W5-WIN-BF" charset="-120"/>
              </a:rPr>
              <a:t>此時</a:t>
            </a:r>
            <a:r>
              <a:rPr lang="en-US" altLang="zh-TW" sz="2400" smtClean="0">
                <a:latin typeface="TimesNewRoman" charset="0"/>
              </a:rPr>
              <a:t>rear == front</a:t>
            </a:r>
            <a:r>
              <a:rPr lang="zh-TW" altLang="en-US" sz="2400" smtClean="0">
                <a:latin typeface="DFMing-W5-WIN-BF" charset="-120"/>
                <a:ea typeface="DFMing-W5-WIN-BF" charset="-120"/>
              </a:rPr>
              <a:t>，因此輸出</a:t>
            </a:r>
            <a:r>
              <a:rPr lang="en-US" altLang="zh-TW" sz="2400" smtClean="0">
                <a:latin typeface="TimesNewRoman" charset="0"/>
              </a:rPr>
              <a:t>Queue is full!</a:t>
            </a:r>
            <a:r>
              <a:rPr lang="zh-TW" altLang="en-US" sz="2400" smtClean="0">
                <a:latin typeface="DFMing-W5-WIN-BF" charset="-120"/>
                <a:ea typeface="DFMing-W5-WIN-BF" charset="-120"/>
              </a:rPr>
              <a:t>，但是從圖得知</a:t>
            </a:r>
            <a:r>
              <a:rPr lang="en-US" altLang="zh-TW" sz="2400" smtClean="0">
                <a:latin typeface="TimesNewRoman" charset="0"/>
              </a:rPr>
              <a:t>front </a:t>
            </a:r>
            <a:r>
              <a:rPr lang="zh-TW" altLang="en-US" sz="2400" smtClean="0">
                <a:latin typeface="DFMing-W5-WIN-BF" charset="-120"/>
                <a:ea typeface="DFMing-W5-WIN-BF" charset="-120"/>
              </a:rPr>
              <a:t>指的位置是空的。假設要繼續使用此空間的話，則下次在刪除環狀佇列的元素時會產生佇列是空的訊息</a:t>
            </a:r>
            <a:r>
              <a:rPr lang="en-US" altLang="zh-TW" sz="2400" smtClean="0">
                <a:latin typeface="TimesNewRoman" charset="0"/>
              </a:rPr>
              <a:t>(</a:t>
            </a:r>
            <a:r>
              <a:rPr lang="zh-TW" altLang="en-US" sz="2400" smtClean="0">
                <a:latin typeface="DFMing-W5-WIN-BF" charset="-120"/>
                <a:ea typeface="DFMing-W5-WIN-BF" charset="-120"/>
              </a:rPr>
              <a:t>根據上述的片段程式，當</a:t>
            </a:r>
            <a:r>
              <a:rPr lang="en-US" altLang="zh-TW" sz="2400" smtClean="0">
                <a:latin typeface="TimesNewRoman" charset="0"/>
              </a:rPr>
              <a:t>front == rear </a:t>
            </a:r>
            <a:r>
              <a:rPr lang="zh-TW" altLang="en-US" sz="2400" smtClean="0">
                <a:latin typeface="DFMing-W5-WIN-BF" charset="-120"/>
                <a:ea typeface="DFMing-W5-WIN-BF" charset="-120"/>
              </a:rPr>
              <a:t>時，會顯示</a:t>
            </a:r>
            <a:r>
              <a:rPr lang="en-US" altLang="zh-TW" sz="2400" smtClean="0">
                <a:latin typeface="TimesNewRoman" charset="0"/>
              </a:rPr>
              <a:t>Queue is empty!)</a:t>
            </a:r>
            <a:r>
              <a:rPr lang="zh-TW" altLang="en-US" sz="2400" smtClean="0">
                <a:latin typeface="DFMing-W5-WIN-BF" charset="-120"/>
                <a:ea typeface="DFMing-W5-WIN-BF" charset="-120"/>
              </a:rPr>
              <a:t>，這與有許多的元素在環狀佇列中有所不符了。所以環狀佇列會浪費一個空間。</a:t>
            </a:r>
          </a:p>
          <a:p>
            <a:pPr eaLnBrk="1" hangingPunct="1"/>
            <a:r>
              <a:rPr lang="zh-TW" altLang="en-US" sz="2400" smtClean="0">
                <a:latin typeface="DFMing-W5-WIN-BF" charset="-120"/>
                <a:ea typeface="DFMing-W5-WIN-BF" charset="-120"/>
              </a:rPr>
              <a:t>假使一定非用此空間不可，有一種補救的方法，那就是加一</a:t>
            </a:r>
            <a:r>
              <a:rPr lang="en-US" altLang="zh-TW" sz="2400" smtClean="0">
                <a:latin typeface="TimesNewRoman" charset="0"/>
              </a:rPr>
              <a:t>tag </a:t>
            </a:r>
            <a:r>
              <a:rPr lang="zh-TW" altLang="en-US" sz="2400" smtClean="0">
                <a:latin typeface="DFMing-W5-WIN-BF" charset="-120"/>
                <a:ea typeface="DFMing-W5-WIN-BF" charset="-120"/>
              </a:rPr>
              <a:t>變數，並設定</a:t>
            </a:r>
            <a:r>
              <a:rPr lang="en-US" altLang="zh-TW" sz="2400" smtClean="0">
                <a:latin typeface="TimesNewRoman" charset="0"/>
              </a:rPr>
              <a:t>front = rear= MAX–1</a:t>
            </a:r>
            <a:r>
              <a:rPr lang="zh-TW" altLang="en-US" sz="2400" smtClean="0">
                <a:latin typeface="DFMing-W5-WIN-BF" charset="-120"/>
                <a:ea typeface="DFMing-W5-WIN-BF" charset="-120"/>
              </a:rPr>
              <a:t>，</a:t>
            </a:r>
            <a:r>
              <a:rPr lang="en-US" altLang="zh-TW" sz="2400" smtClean="0">
                <a:latin typeface="TimesNewRoman" charset="0"/>
              </a:rPr>
              <a:t>tag = 0</a:t>
            </a:r>
            <a:r>
              <a:rPr lang="zh-TW" altLang="en-US" sz="2400" smtClean="0">
                <a:latin typeface="DFMing-W5-WIN-BF" charset="-120"/>
                <a:ea typeface="DFMing-W5-WIN-BF" charset="-120"/>
              </a:rPr>
              <a:t>。</a:t>
            </a:r>
            <a:endParaRPr lang="zh-TW" altLang="en-US" sz="240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904F4E53-475B-4F23-AA2C-ED89810AB756}" type="slidenum">
              <a:rPr kumimoji="0" lang="zh-TW" altLang="en-US" sz="1400" baseline="0"/>
              <a:pPr/>
              <a:t>2</a:t>
            </a:fld>
            <a:endParaRPr kumimoji="0" lang="zh-TW" altLang="en-US" sz="1400" baseline="0"/>
          </a:p>
        </p:txBody>
      </p:sp>
      <p:sp>
        <p:nvSpPr>
          <p:cNvPr id="224258" name="Rectangle 2"/>
          <p:cNvSpPr>
            <a:spLocks noGrp="1" noChangeArrowheads="1"/>
          </p:cNvSpPr>
          <p:nvPr>
            <p:ph type="title"/>
          </p:nvPr>
        </p:nvSpPr>
        <p:spPr/>
        <p:txBody>
          <a:bodyPr/>
          <a:lstStyle/>
          <a:p>
            <a:pPr eaLnBrk="1" hangingPunct="1">
              <a:defRPr/>
            </a:pPr>
            <a:endParaRPr lang="zh-TW" altLang="zh-TW" smtClean="0"/>
          </a:p>
        </p:txBody>
      </p:sp>
      <p:sp>
        <p:nvSpPr>
          <p:cNvPr id="224259"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defRPr/>
            </a:pPr>
            <a:r>
              <a:rPr lang="zh-TW" altLang="en-US" b="1" smtClean="0">
                <a:solidFill>
                  <a:schemeClr val="tx2"/>
                </a:solidFill>
                <a:effectLst>
                  <a:outerShdw blurRad="38100" dist="38100" dir="2700000" algn="tl">
                    <a:srgbClr val="C0C0C0"/>
                  </a:outerShdw>
                </a:effectLst>
              </a:rPr>
              <a:t>堆疊與佇列</a:t>
            </a:r>
          </a:p>
          <a:p>
            <a:pPr eaLnBrk="1" hangingPunct="1">
              <a:defRPr/>
            </a:pPr>
            <a:r>
              <a:rPr lang="zh-TW" altLang="en-US" smtClean="0"/>
              <a:t>堆疊與佇列是資料結構最基本的二個主題，您將會體會以前您所學到的副程式的呼叫，它們是怎麼處理的，為何會有條不紊，不會出差錯。中序的表示式與後序的表示式有何不同，它們之間應如何轉換。</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5DCC0854-C6EA-41C3-B61F-43FEFF6D2390}" type="slidenum">
              <a:rPr kumimoji="0" lang="zh-TW" altLang="en-US" sz="1400" baseline="0"/>
              <a:pPr/>
              <a:t>20</a:t>
            </a:fld>
            <a:endParaRPr kumimoji="0" lang="zh-TW" altLang="en-US" sz="1400" baseline="0"/>
          </a:p>
        </p:txBody>
      </p:sp>
      <p:sp>
        <p:nvSpPr>
          <p:cNvPr id="148482"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44036"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TW" altLang="zh-TW" smtClean="0">
              <a:solidFill>
                <a:schemeClr val="tx2"/>
              </a:solidFill>
            </a:endParaRPr>
          </a:p>
        </p:txBody>
      </p:sp>
      <p:graphicFrame>
        <p:nvGraphicFramePr>
          <p:cNvPr id="44037" name="Object 4"/>
          <p:cNvGraphicFramePr>
            <a:graphicFrameLocks noChangeAspect="1"/>
          </p:cNvGraphicFramePr>
          <p:nvPr/>
        </p:nvGraphicFramePr>
        <p:xfrm>
          <a:off x="304800" y="2541588"/>
          <a:ext cx="8610600" cy="2640012"/>
        </p:xfrm>
        <a:graphic>
          <a:graphicData uri="http://schemas.openxmlformats.org/presentationml/2006/ole">
            <mc:AlternateContent xmlns:mc="http://schemas.openxmlformats.org/markup-compatibility/2006">
              <mc:Choice xmlns:v="urn:schemas-microsoft-com:vml" Requires="v">
                <p:oleObj spid="_x0000_s44038" name="PhotoImpact" r:id="rId4" imgW="2496317" imgH="764985" progId="PI3.Image">
                  <p:embed/>
                </p:oleObj>
              </mc:Choice>
              <mc:Fallback>
                <p:oleObj name="PhotoImpact" r:id="rId4" imgW="2496317" imgH="764985" progId="PI3.Imag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541588"/>
                        <a:ext cx="8610600" cy="264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E6F79FFE-DCA6-40DF-823C-CE93091DBAAB}" type="slidenum">
              <a:rPr kumimoji="0" lang="zh-TW" altLang="en-US" sz="1400" baseline="0"/>
              <a:pPr/>
              <a:t>21</a:t>
            </a:fld>
            <a:endParaRPr kumimoji="0" lang="zh-TW" altLang="en-US" sz="1400" baseline="0"/>
          </a:p>
        </p:txBody>
      </p:sp>
      <p:sp>
        <p:nvSpPr>
          <p:cNvPr id="152578" name="Rectangle 2"/>
          <p:cNvSpPr>
            <a:spLocks noGrp="1" noChangeArrowheads="1"/>
          </p:cNvSpPr>
          <p:nvPr>
            <p:ph type="title"/>
          </p:nvPr>
        </p:nvSpPr>
        <p:spPr/>
        <p:txBody>
          <a:bodyPr/>
          <a:lstStyle/>
          <a:p>
            <a:pPr eaLnBrk="1" hangingPunct="1">
              <a:defRPr/>
            </a:pPr>
            <a:r>
              <a:rPr lang="en-US" altLang="zh-TW" smtClean="0"/>
              <a:t>3.3	  </a:t>
            </a:r>
            <a:r>
              <a:rPr lang="zh-TW" altLang="en-US" smtClean="0"/>
              <a:t>佇列的加入與刪除</a:t>
            </a:r>
          </a:p>
        </p:txBody>
      </p:sp>
      <p:sp>
        <p:nvSpPr>
          <p:cNvPr id="46084"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TW" altLang="zh-TW" smtClean="0"/>
          </a:p>
        </p:txBody>
      </p:sp>
      <p:graphicFrame>
        <p:nvGraphicFramePr>
          <p:cNvPr id="46085" name="Object 4"/>
          <p:cNvGraphicFramePr>
            <a:graphicFrameLocks noChangeAspect="1"/>
          </p:cNvGraphicFramePr>
          <p:nvPr/>
        </p:nvGraphicFramePr>
        <p:xfrm>
          <a:off x="304800" y="2497138"/>
          <a:ext cx="8610600" cy="2532062"/>
        </p:xfrm>
        <a:graphic>
          <a:graphicData uri="http://schemas.openxmlformats.org/presentationml/2006/ole">
            <mc:AlternateContent xmlns:mc="http://schemas.openxmlformats.org/markup-compatibility/2006">
              <mc:Choice xmlns:v="urn:schemas-microsoft-com:vml" Requires="v">
                <p:oleObj spid="_x0000_s46086" name="PhotoImpact" r:id="rId4" imgW="2499153" imgH="734383" progId="PI3.Image">
                  <p:embed/>
                </p:oleObj>
              </mc:Choice>
              <mc:Fallback>
                <p:oleObj name="PhotoImpact" r:id="rId4" imgW="2499153" imgH="734383" progId="PI3.Imag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497138"/>
                        <a:ext cx="8610600" cy="253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F3D60FD7-FD4B-4D10-903B-E8FC267F0F26}" type="slidenum">
              <a:rPr kumimoji="0" lang="zh-TW" altLang="en-US" sz="1400" baseline="0"/>
              <a:pPr/>
              <a:t>22</a:t>
            </a:fld>
            <a:endParaRPr kumimoji="0" lang="zh-TW" altLang="en-US" sz="1400" baseline="0"/>
          </a:p>
        </p:txBody>
      </p:sp>
      <p:sp>
        <p:nvSpPr>
          <p:cNvPr id="154626" name="Rectangle 2"/>
          <p:cNvSpPr>
            <a:spLocks noGrp="1" noChangeArrowheads="1"/>
          </p:cNvSpPr>
          <p:nvPr>
            <p:ph type="title"/>
          </p:nvPr>
        </p:nvSpPr>
        <p:spPr/>
        <p:txBody>
          <a:bodyPr/>
          <a:lstStyle/>
          <a:p>
            <a:pPr eaLnBrk="1" hangingPunct="1">
              <a:defRPr/>
            </a:pPr>
            <a:r>
              <a:rPr lang="en-US" altLang="zh-TW" smtClean="0"/>
              <a:t>3.4	  </a:t>
            </a:r>
            <a:r>
              <a:rPr lang="zh-TW" altLang="en-US" smtClean="0"/>
              <a:t>其他型式的佇列</a:t>
            </a:r>
          </a:p>
        </p:txBody>
      </p:sp>
      <p:sp>
        <p:nvSpPr>
          <p:cNvPr id="4813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latin typeface="DFMing-W5-WIN-BF" charset="-120"/>
                <a:ea typeface="DFMing-W5-WIN-BF" charset="-120"/>
              </a:rPr>
              <a:t>另外二種佇列，一為雙向佇列（</a:t>
            </a:r>
            <a:r>
              <a:rPr lang="en-US" altLang="zh-TW" smtClean="0">
                <a:latin typeface="TimesNewRoman" charset="0"/>
                <a:ea typeface="DFMing-W5-WIN-BF" charset="-120"/>
              </a:rPr>
              <a:t>deque</a:t>
            </a:r>
            <a:r>
              <a:rPr lang="zh-TW" altLang="en-US" smtClean="0">
                <a:latin typeface="DFMing-W5-WIN-BF" charset="-120"/>
                <a:ea typeface="DFMing-W5-WIN-BF" charset="-120"/>
              </a:rPr>
              <a:t>），二為優先權佇列（</a:t>
            </a:r>
            <a:r>
              <a:rPr lang="en-US" altLang="zh-TW" smtClean="0">
                <a:latin typeface="TimesNewRoman" charset="0"/>
                <a:ea typeface="DFMing-W5-WIN-BF" charset="-120"/>
              </a:rPr>
              <a:t>priority queue</a:t>
            </a:r>
            <a:r>
              <a:rPr lang="zh-TW" altLang="en-US" smtClean="0">
                <a:latin typeface="DFMing-W5-WIN-BF" charset="-120"/>
                <a:ea typeface="DFMing-W5-WIN-BF" charset="-120"/>
              </a:rPr>
              <a:t>）。</a:t>
            </a:r>
            <a:r>
              <a:rPr lang="en-US" altLang="zh-TW" smtClean="0">
                <a:latin typeface="TimesNewRoman" charset="0"/>
                <a:ea typeface="DFMing-W5-WIN-BF" charset="-120"/>
              </a:rPr>
              <a:t>Deque </a:t>
            </a:r>
            <a:r>
              <a:rPr lang="zh-TW" altLang="en-US" smtClean="0">
                <a:latin typeface="DFMing-W5-WIN-BF" charset="-120"/>
                <a:ea typeface="DFMing-W5-WIN-BF" charset="-120"/>
              </a:rPr>
              <a:t>乃是</a:t>
            </a:r>
            <a:r>
              <a:rPr lang="en-US" altLang="zh-TW" smtClean="0">
                <a:latin typeface="TimesNewRoman" charset="0"/>
                <a:ea typeface="DFMing-W5-WIN-BF" charset="-120"/>
              </a:rPr>
              <a:t>double-ended queue </a:t>
            </a:r>
            <a:r>
              <a:rPr lang="zh-TW" altLang="en-US" smtClean="0">
                <a:latin typeface="DFMing-W5-WIN-BF" charset="-120"/>
                <a:ea typeface="DFMing-W5-WIN-BF" charset="-120"/>
              </a:rPr>
              <a:t>的縮寫，表示佇列的兩端皆可做為加入和刪除，不同於前述的佇列。</a:t>
            </a:r>
          </a:p>
          <a:p>
            <a:pPr eaLnBrk="1" hangingPunct="1"/>
            <a:endParaRPr lang="en-US" altLang="zh-TW"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5CBBC443-DB9A-478D-9E47-1F637CB72C2F}" type="slidenum">
              <a:rPr kumimoji="0" lang="zh-TW" altLang="en-US" sz="1400" baseline="0"/>
              <a:pPr/>
              <a:t>23</a:t>
            </a:fld>
            <a:endParaRPr kumimoji="0" lang="zh-TW" altLang="en-US" sz="1400" baseline="0"/>
          </a:p>
        </p:txBody>
      </p:sp>
      <p:sp>
        <p:nvSpPr>
          <p:cNvPr id="232450" name="Rectangle 2"/>
          <p:cNvSpPr>
            <a:spLocks noGrp="1" noChangeArrowheads="1"/>
          </p:cNvSpPr>
          <p:nvPr>
            <p:ph type="title"/>
          </p:nvPr>
        </p:nvSpPr>
        <p:spPr/>
        <p:txBody>
          <a:bodyPr/>
          <a:lstStyle/>
          <a:p>
            <a:pPr eaLnBrk="1" hangingPunct="1">
              <a:defRPr/>
            </a:pPr>
            <a:r>
              <a:rPr lang="en-US" altLang="zh-TW" smtClean="0"/>
              <a:t>3.5	  </a:t>
            </a:r>
            <a:r>
              <a:rPr lang="zh-TW" altLang="en-US" smtClean="0"/>
              <a:t>多個堆疊</a:t>
            </a:r>
          </a:p>
        </p:txBody>
      </p:sp>
      <p:sp>
        <p:nvSpPr>
          <p:cNvPr id="5018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latin typeface="DFMing-W5-WIN-BF" charset="-120"/>
                <a:ea typeface="DFMing-W5-WIN-BF" charset="-120"/>
              </a:rPr>
              <a:t>和單一堆疊的觀念大致上是相同的，例如多個堆疊的加入和刪除也是在同一端。而這種方式在日常生活中也是常常看到的，例如：公司可能會將硬碟容量分割成很多個部份來分給每個員工一些硬碟容量來收發電子郵件。</a:t>
            </a:r>
          </a:p>
          <a:p>
            <a:pPr eaLnBrk="1" hangingPunct="1"/>
            <a:endParaRPr lang="en-US" altLang="zh-TW"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F01AB61E-0301-4FD9-B226-2C916DE12786}" type="slidenum">
              <a:rPr kumimoji="0" lang="zh-TW" altLang="en-US" sz="1400" baseline="0"/>
              <a:pPr/>
              <a:t>24</a:t>
            </a:fld>
            <a:endParaRPr kumimoji="0" lang="zh-TW" altLang="en-US" sz="1400" baseline="0"/>
          </a:p>
        </p:txBody>
      </p:sp>
      <p:sp>
        <p:nvSpPr>
          <p:cNvPr id="233474" name="Rectangle 2"/>
          <p:cNvSpPr>
            <a:spLocks noGrp="1" noChangeArrowheads="1"/>
          </p:cNvSpPr>
          <p:nvPr>
            <p:ph type="title"/>
          </p:nvPr>
        </p:nvSpPr>
        <p:spPr/>
        <p:txBody>
          <a:bodyPr/>
          <a:lstStyle/>
          <a:p>
            <a:pPr eaLnBrk="1" hangingPunct="1">
              <a:defRPr/>
            </a:pPr>
            <a:r>
              <a:rPr lang="en-US" altLang="zh-TW" smtClean="0"/>
              <a:t>3.5	  </a:t>
            </a:r>
            <a:r>
              <a:rPr lang="zh-TW" altLang="en-US" smtClean="0"/>
              <a:t>多個堆疊</a:t>
            </a:r>
          </a:p>
        </p:txBody>
      </p:sp>
      <p:sp>
        <p:nvSpPr>
          <p:cNvPr id="51204"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pPr>
            <a:r>
              <a:rPr lang="en-US" altLang="zh-TW" smtClean="0"/>
              <a:t>3.5.1</a:t>
            </a:r>
            <a:r>
              <a:rPr lang="zh-TW" altLang="en-US" smtClean="0"/>
              <a:t>多個堆疊的加入</a:t>
            </a:r>
          </a:p>
        </p:txBody>
      </p:sp>
      <p:graphicFrame>
        <p:nvGraphicFramePr>
          <p:cNvPr id="51205" name="Object 4"/>
          <p:cNvGraphicFramePr>
            <a:graphicFrameLocks noChangeAspect="1"/>
          </p:cNvGraphicFramePr>
          <p:nvPr/>
        </p:nvGraphicFramePr>
        <p:xfrm>
          <a:off x="2667000" y="2209800"/>
          <a:ext cx="3797300" cy="4343400"/>
        </p:xfrm>
        <a:graphic>
          <a:graphicData uri="http://schemas.openxmlformats.org/presentationml/2006/ole">
            <mc:AlternateContent xmlns:mc="http://schemas.openxmlformats.org/markup-compatibility/2006">
              <mc:Choice xmlns:v="urn:schemas-microsoft-com:vml" Requires="v">
                <p:oleObj spid="_x0000_s51206" name="PhotoImpact" r:id="rId3" imgW="1423057" imgH="1627497" progId="PI3.Image">
                  <p:embed/>
                </p:oleObj>
              </mc:Choice>
              <mc:Fallback>
                <p:oleObj name="PhotoImpact" r:id="rId3" imgW="1423057" imgH="1627497" progId="PI3.Imag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09800"/>
                        <a:ext cx="37973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9021C4A8-64A4-4CAF-9F1A-8567DA628573}" type="slidenum">
              <a:rPr kumimoji="0" lang="zh-TW" altLang="en-US" sz="1400" baseline="0"/>
              <a:pPr/>
              <a:t>25</a:t>
            </a:fld>
            <a:endParaRPr kumimoji="0" lang="zh-TW" altLang="en-US" sz="1400" baseline="0"/>
          </a:p>
        </p:txBody>
      </p:sp>
      <p:sp>
        <p:nvSpPr>
          <p:cNvPr id="234498" name="Rectangle 2"/>
          <p:cNvSpPr>
            <a:spLocks noGrp="1" noChangeArrowheads="1"/>
          </p:cNvSpPr>
          <p:nvPr>
            <p:ph type="title"/>
          </p:nvPr>
        </p:nvSpPr>
        <p:spPr/>
        <p:txBody>
          <a:bodyPr/>
          <a:lstStyle/>
          <a:p>
            <a:pPr eaLnBrk="1" hangingPunct="1">
              <a:defRPr/>
            </a:pPr>
            <a:r>
              <a:rPr lang="en-US" altLang="zh-TW" smtClean="0"/>
              <a:t>3.5	  </a:t>
            </a:r>
            <a:r>
              <a:rPr lang="zh-TW" altLang="en-US" smtClean="0"/>
              <a:t>多個堆疊</a:t>
            </a:r>
          </a:p>
        </p:txBody>
      </p:sp>
      <p:graphicFrame>
        <p:nvGraphicFramePr>
          <p:cNvPr id="52228" name="Object 3"/>
          <p:cNvGraphicFramePr>
            <a:graphicFrameLocks noChangeAspect="1"/>
          </p:cNvGraphicFramePr>
          <p:nvPr>
            <p:ph type="body" idx="1"/>
          </p:nvPr>
        </p:nvGraphicFramePr>
        <p:xfrm>
          <a:off x="762000" y="2987675"/>
          <a:ext cx="7772400" cy="1871663"/>
        </p:xfrm>
        <a:graphic>
          <a:graphicData uri="http://schemas.openxmlformats.org/presentationml/2006/ole">
            <mc:AlternateContent xmlns:mc="http://schemas.openxmlformats.org/markup-compatibility/2006">
              <mc:Choice xmlns:v="urn:schemas-microsoft-com:vml" Requires="v">
                <p:oleObj spid="_x0000_s52229" name="PhotoImpact" r:id="rId3" imgW="2505249" imgH="603352" progId="PI3.Image">
                  <p:embed/>
                </p:oleObj>
              </mc:Choice>
              <mc:Fallback>
                <p:oleObj name="PhotoImpact" r:id="rId3" imgW="2505249" imgH="603352" progId="PI3.Imag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987675"/>
                        <a:ext cx="7772400" cy="187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23BAA69B-1C67-464E-8A75-AC11AF1131C7}" type="slidenum">
              <a:rPr kumimoji="0" lang="zh-TW" altLang="en-US" sz="1400" baseline="0"/>
              <a:pPr/>
              <a:t>26</a:t>
            </a:fld>
            <a:endParaRPr kumimoji="0" lang="zh-TW" altLang="en-US" sz="1400" baseline="0"/>
          </a:p>
        </p:txBody>
      </p:sp>
      <p:sp>
        <p:nvSpPr>
          <p:cNvPr id="153602" name="Rectangle 2"/>
          <p:cNvSpPr>
            <a:spLocks noGrp="1" noChangeArrowheads="1"/>
          </p:cNvSpPr>
          <p:nvPr>
            <p:ph type="title"/>
          </p:nvPr>
        </p:nvSpPr>
        <p:spPr/>
        <p:txBody>
          <a:bodyPr/>
          <a:lstStyle/>
          <a:p>
            <a:pPr eaLnBrk="1" hangingPunct="1">
              <a:defRPr/>
            </a:pPr>
            <a:r>
              <a:rPr lang="en-US" altLang="zh-TW" smtClean="0"/>
              <a:t>3.6	  </a:t>
            </a:r>
            <a:r>
              <a:rPr lang="zh-TW" altLang="en-US" smtClean="0"/>
              <a:t>堆疊與佇列的應用</a:t>
            </a:r>
          </a:p>
        </p:txBody>
      </p:sp>
      <p:sp>
        <p:nvSpPr>
          <p:cNvPr id="5325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z="2800" smtClean="0"/>
              <a:t>由於堆疊具有先進後出的特性，因此凡是具有後來先處理的性質，皆可使用堆疊來解決。</a:t>
            </a:r>
          </a:p>
          <a:p>
            <a:pPr eaLnBrk="1" hangingPunct="1"/>
            <a:r>
              <a:rPr lang="zh-TW" altLang="en-US" sz="2800" smtClean="0"/>
              <a:t>例如副程式的呼叫（</a:t>
            </a:r>
            <a:r>
              <a:rPr lang="en-US" altLang="zh-TW" sz="2800" smtClean="0"/>
              <a:t>subroutine calls</a:t>
            </a:r>
            <a:r>
              <a:rPr lang="zh-TW" altLang="en-US" sz="2800" smtClean="0"/>
              <a:t>）</a:t>
            </a:r>
          </a:p>
        </p:txBody>
      </p:sp>
      <p:pic>
        <p:nvPicPr>
          <p:cNvPr id="53253" name="Picture 5" descr="C:\Documents and Settings\Administrator\桌面\頁面擷取自 未命名-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333750"/>
            <a:ext cx="69342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09A129A6-3A1D-44A8-9B26-426E8E5608DC}" type="slidenum">
              <a:rPr kumimoji="0" lang="zh-TW" altLang="en-US" sz="1400" baseline="0"/>
              <a:pPr/>
              <a:t>27</a:t>
            </a:fld>
            <a:endParaRPr kumimoji="0" lang="zh-TW" altLang="en-US" sz="1400" baseline="0"/>
          </a:p>
        </p:txBody>
      </p:sp>
      <p:sp>
        <p:nvSpPr>
          <p:cNvPr id="155650"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sp>
        <p:nvSpPr>
          <p:cNvPr id="5530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假如所要解決的問題是有先進先出的性質時，則宜用佇列來解決，例如作業系統的工作安排（</a:t>
            </a:r>
            <a:r>
              <a:rPr lang="en-US" altLang="zh-TW" smtClean="0"/>
              <a:t>job scheduling</a:t>
            </a:r>
            <a:r>
              <a:rPr lang="zh-TW" altLang="en-US" smtClean="0"/>
              <a:t>），若不考慮特權（</a:t>
            </a:r>
            <a:r>
              <a:rPr lang="en-US" altLang="zh-TW" smtClean="0"/>
              <a:t>priority</a:t>
            </a:r>
            <a:r>
              <a:rPr lang="zh-TW" altLang="en-US" smtClean="0"/>
              <a:t>）的話。</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3579CFC4-A2E5-489E-B359-318169FA9C9B}" type="slidenum">
              <a:rPr kumimoji="0" lang="zh-TW" altLang="en-US" sz="1400" baseline="0"/>
              <a:pPr/>
              <a:t>28</a:t>
            </a:fld>
            <a:endParaRPr kumimoji="0" lang="zh-TW" altLang="en-US" sz="1400" baseline="0"/>
          </a:p>
        </p:txBody>
      </p:sp>
      <p:sp>
        <p:nvSpPr>
          <p:cNvPr id="156674"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sp>
        <p:nvSpPr>
          <p:cNvPr id="5734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堆疊還有一些很好的用途，就是如何將算術運算式由中序表示式變為後序表示式。一般的算術運算式皆是以中序法來表示，亦即運算子（</a:t>
            </a:r>
            <a:r>
              <a:rPr lang="en-US" altLang="zh-TW" smtClean="0"/>
              <a:t>operator</a:t>
            </a:r>
            <a:r>
              <a:rPr lang="zh-TW" altLang="en-US" smtClean="0"/>
              <a:t>）置於運算元（</a:t>
            </a:r>
            <a:r>
              <a:rPr lang="en-US" altLang="zh-TW" smtClean="0"/>
              <a:t>operand</a:t>
            </a:r>
            <a:r>
              <a:rPr lang="zh-TW" altLang="en-US" smtClean="0"/>
              <a:t>）的中間。</a:t>
            </a:r>
          </a:p>
          <a:p>
            <a:pPr eaLnBrk="1" hangingPunct="1"/>
            <a:r>
              <a:rPr lang="zh-TW" altLang="en-US" smtClean="0"/>
              <a:t>而後序法表示運算子在其運算元後面，如：</a:t>
            </a:r>
            <a:r>
              <a:rPr lang="en-US" altLang="zh-TW" smtClean="0"/>
              <a:t>A * B / C</a:t>
            </a:r>
            <a:r>
              <a:rPr lang="zh-TW" altLang="en-US" smtClean="0"/>
              <a:t>，此乃中序表示式，而其後序表示式是</a:t>
            </a:r>
            <a:r>
              <a:rPr lang="en-US" altLang="zh-TW" smtClean="0"/>
              <a:t>AB * C /</a:t>
            </a:r>
            <a:r>
              <a:rPr lang="zh-TW" altLang="en-US" smtClean="0"/>
              <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643A977-EB30-484E-8B14-3B58BB027A86}" type="slidenum">
              <a:rPr kumimoji="0" lang="zh-TW" altLang="en-US" sz="1400" baseline="0"/>
              <a:pPr/>
              <a:t>29</a:t>
            </a:fld>
            <a:endParaRPr kumimoji="0" lang="zh-TW" altLang="en-US" sz="1400" baseline="0"/>
          </a:p>
        </p:txBody>
      </p:sp>
      <p:sp>
        <p:nvSpPr>
          <p:cNvPr id="157698"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sp>
        <p:nvSpPr>
          <p:cNvPr id="5939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其實算術運算式由中序變為後序可依下列三步驟進行即可：</a:t>
            </a:r>
          </a:p>
          <a:p>
            <a:pPr lvl="1" eaLnBrk="1" hangingPunct="1"/>
            <a:r>
              <a:rPr lang="zh-TW" altLang="en-US" smtClean="0"/>
              <a:t>將式子中的運算單元適當的加以括號，此時須考慮運算子的運算優先順序。</a:t>
            </a:r>
          </a:p>
          <a:p>
            <a:pPr lvl="1" eaLnBrk="1" hangingPunct="1"/>
            <a:r>
              <a:rPr lang="zh-TW" altLang="en-US" smtClean="0"/>
              <a:t>將所有的運算子移到其對應的右括號。</a:t>
            </a:r>
          </a:p>
          <a:p>
            <a:pPr lvl="1" eaLnBrk="1" hangingPunct="1"/>
            <a:r>
              <a:rPr lang="zh-TW" altLang="en-US" smtClean="0"/>
              <a:t>將所有的括號去掉。</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A248BB17-BB37-4DEB-BE71-2F881070F2BB}" type="slidenum">
              <a:rPr kumimoji="0" lang="zh-TW" altLang="en-US" sz="1400" baseline="0"/>
              <a:pPr/>
              <a:t>3</a:t>
            </a:fld>
            <a:endParaRPr kumimoji="0" lang="zh-TW" altLang="en-US" sz="1400" baseline="0"/>
          </a:p>
        </p:txBody>
      </p:sp>
      <p:sp>
        <p:nvSpPr>
          <p:cNvPr id="128002" name="Rectangle 2"/>
          <p:cNvSpPr>
            <a:spLocks noGrp="1" noChangeArrowheads="1"/>
          </p:cNvSpPr>
          <p:nvPr>
            <p:ph type="title"/>
          </p:nvPr>
        </p:nvSpPr>
        <p:spPr/>
        <p:txBody>
          <a:bodyPr/>
          <a:lstStyle/>
          <a:p>
            <a:pPr eaLnBrk="1" hangingPunct="1">
              <a:defRPr/>
            </a:pPr>
            <a:r>
              <a:rPr lang="en-US" altLang="zh-TW" smtClean="0"/>
              <a:t>3.1	  </a:t>
            </a:r>
            <a:r>
              <a:rPr lang="zh-TW" altLang="en-US" smtClean="0"/>
              <a:t>堆疊和佇列基本觀念</a:t>
            </a:r>
          </a:p>
        </p:txBody>
      </p:sp>
      <p:sp>
        <p:nvSpPr>
          <p:cNvPr id="922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z="2800" smtClean="0"/>
              <a:t>堆疊是一有序串列（</a:t>
            </a:r>
            <a:r>
              <a:rPr lang="en-US" altLang="zh-TW" sz="2800" smtClean="0"/>
              <a:t>order list</a:t>
            </a:r>
            <a:r>
              <a:rPr lang="zh-TW" altLang="en-US" sz="2800" smtClean="0"/>
              <a:t>），其加入（</a:t>
            </a:r>
            <a:r>
              <a:rPr lang="en-US" altLang="zh-TW" sz="2800" smtClean="0"/>
              <a:t>insert</a:t>
            </a:r>
            <a:r>
              <a:rPr lang="zh-TW" altLang="en-US" sz="2800" smtClean="0"/>
              <a:t>）和刪除（</a:t>
            </a:r>
            <a:r>
              <a:rPr lang="en-US" altLang="zh-TW" sz="2800" smtClean="0"/>
              <a:t>delete</a:t>
            </a:r>
            <a:r>
              <a:rPr lang="zh-TW" altLang="en-US" sz="2800" smtClean="0"/>
              <a:t>）動作都在同一端，此端通常稱之為頂端（</a:t>
            </a:r>
            <a:r>
              <a:rPr lang="en-US" altLang="zh-TW" sz="2800" smtClean="0"/>
              <a:t>top</a:t>
            </a:r>
            <a:r>
              <a:rPr lang="zh-TW" altLang="en-US" sz="2800" smtClean="0"/>
              <a:t>）。</a:t>
            </a:r>
          </a:p>
          <a:p>
            <a:pPr eaLnBrk="1" hangingPunct="1"/>
            <a:r>
              <a:rPr lang="zh-TW" altLang="en-US" sz="2800" smtClean="0"/>
              <a:t>加入一元素於堆疊，此動作稱為推入（</a:t>
            </a:r>
            <a:r>
              <a:rPr lang="en-US" altLang="zh-TW" sz="2800" smtClean="0"/>
              <a:t>push</a:t>
            </a:r>
            <a:r>
              <a:rPr lang="zh-TW" altLang="en-US" sz="2800" smtClean="0"/>
              <a:t>），與之相反的是從堆疊中刪除一元素；此動作稱為彈出（</a:t>
            </a:r>
            <a:r>
              <a:rPr lang="en-US" altLang="zh-TW" sz="2800" smtClean="0"/>
              <a:t>pop</a:t>
            </a:r>
            <a:r>
              <a:rPr lang="zh-TW" altLang="en-US" sz="2800" smtClean="0"/>
              <a:t>）。</a:t>
            </a:r>
          </a:p>
          <a:p>
            <a:pPr eaLnBrk="1" hangingPunct="1"/>
            <a:r>
              <a:rPr lang="zh-TW" altLang="en-US" sz="2800" smtClean="0"/>
              <a:t>由於堆疊具有先進去的元素最後才會被搬出來的特性，所以又稱堆疊是一種後進先出（</a:t>
            </a:r>
            <a:r>
              <a:rPr lang="en-US" altLang="zh-TW" sz="2800" smtClean="0"/>
              <a:t>Last In First Out</a:t>
            </a:r>
            <a:r>
              <a:rPr lang="zh-TW" altLang="en-US" sz="2800" smtClean="0"/>
              <a:t>，</a:t>
            </a:r>
            <a:r>
              <a:rPr lang="en-US" altLang="zh-TW" sz="2800" smtClean="0"/>
              <a:t>LIFO</a:t>
            </a:r>
            <a:r>
              <a:rPr lang="zh-TW" altLang="en-US" sz="2800" smtClean="0"/>
              <a:t>）串列。</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3360FBAD-7E8F-46A1-8721-8D897EB361EB}" type="slidenum">
              <a:rPr kumimoji="0" lang="zh-TW" altLang="en-US" sz="1400" baseline="0"/>
              <a:pPr/>
              <a:t>30</a:t>
            </a:fld>
            <a:endParaRPr kumimoji="0" lang="zh-TW" altLang="en-US" sz="1400" baseline="0"/>
          </a:p>
        </p:txBody>
      </p:sp>
      <p:sp>
        <p:nvSpPr>
          <p:cNvPr id="159746"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sp>
        <p:nvSpPr>
          <p:cNvPr id="61444" name="Rectangle 3" descr="Rectangle: Click to edit Master text styles&#10;Second level&#10;Third level&#10;Fourth level&#10;Fifth level"/>
          <p:cNvSpPr>
            <a:spLocks noGrp="1" noChangeArrowheads="1"/>
          </p:cNvSpPr>
          <p:nvPr>
            <p:ph type="body" idx="1"/>
          </p:nvPr>
        </p:nvSpPr>
        <p:spPr>
          <a:xfrm>
            <a:off x="838200" y="1752600"/>
            <a:ext cx="7848600" cy="4267200"/>
          </a:xfrm>
        </p:spPr>
        <p:txBody>
          <a:bodyPr/>
          <a:lstStyle/>
          <a:p>
            <a:pPr eaLnBrk="1" hangingPunct="1"/>
            <a:r>
              <a:rPr lang="zh-TW" altLang="en-US" smtClean="0"/>
              <a:t>如將</a:t>
            </a:r>
            <a:r>
              <a:rPr lang="en-US" altLang="zh-TW" smtClean="0"/>
              <a:t>A*B/ C</a:t>
            </a:r>
            <a:r>
              <a:rPr lang="zh-TW" altLang="en-US" smtClean="0"/>
              <a:t>化為後序表示式，步驟如下：</a:t>
            </a:r>
          </a:p>
          <a:p>
            <a:pPr lvl="1" eaLnBrk="1" hangingPunct="1"/>
            <a:r>
              <a:rPr lang="en-US" altLang="zh-TW" smtClean="0">
                <a:latin typeface="TimesNewRoman" charset="0"/>
              </a:rPr>
              <a:t>1. ( ( A * B ) + C )</a:t>
            </a:r>
          </a:p>
          <a:p>
            <a:pPr lvl="1" eaLnBrk="1" hangingPunct="1"/>
            <a:r>
              <a:rPr lang="en-US" altLang="zh-TW" smtClean="0">
                <a:latin typeface="TimesNewRoman" charset="0"/>
              </a:rPr>
              <a:t>2. ( ( A * B ) + C ) =&gt; ( ( AB )*C ) +</a:t>
            </a:r>
          </a:p>
          <a:p>
            <a:pPr lvl="1" eaLnBrk="1" hangingPunct="1"/>
            <a:r>
              <a:rPr lang="en-US" altLang="zh-TW" smtClean="0">
                <a:latin typeface="TimesNewRoman" charset="0"/>
              </a:rPr>
              <a:t>3. AB *C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5698AEC-3906-4007-9135-44ACFFD07CB3}" type="slidenum">
              <a:rPr kumimoji="0" lang="zh-TW" altLang="en-US" sz="1400" baseline="0"/>
              <a:pPr/>
              <a:t>31</a:t>
            </a:fld>
            <a:endParaRPr kumimoji="0" lang="zh-TW" altLang="en-US" sz="1400" baseline="0"/>
          </a:p>
        </p:txBody>
      </p:sp>
      <p:sp>
        <p:nvSpPr>
          <p:cNvPr id="228354"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sp>
        <p:nvSpPr>
          <p:cNvPr id="6349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再舉一例將</a:t>
            </a:r>
            <a:r>
              <a:rPr lang="en-US" altLang="zh-TW" smtClean="0"/>
              <a:t>A-B/ C+D*E-F%G</a:t>
            </a:r>
            <a:r>
              <a:rPr lang="zh-TW" altLang="en-US" smtClean="0"/>
              <a:t>化成後序表示式，步驟如下：</a:t>
            </a:r>
          </a:p>
          <a:p>
            <a:pPr lvl="1" eaLnBrk="1" hangingPunct="1"/>
            <a:r>
              <a:rPr lang="en-US" altLang="zh-TW" smtClean="0"/>
              <a:t>((A-(B/C))+(D*E))-(F%G)</a:t>
            </a:r>
          </a:p>
          <a:p>
            <a:pPr lvl="1" eaLnBrk="1" hangingPunct="1"/>
            <a:r>
              <a:rPr lang="en-US" altLang="zh-TW" smtClean="0"/>
              <a:t>((A(BC)/)-(DE)*)+(FG)%)-</a:t>
            </a:r>
          </a:p>
          <a:p>
            <a:pPr lvl="1" eaLnBrk="1" hangingPunct="1"/>
            <a:r>
              <a:rPr lang="en-US" altLang="zh-TW" smtClean="0"/>
              <a:t>ABC/-DE*+FG%-</a:t>
            </a:r>
          </a:p>
          <a:p>
            <a:pPr eaLnBrk="1" hangingPunct="1"/>
            <a:endParaRPr lang="en-US" altLang="zh-TW"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100987D-BFF9-4295-B085-233457000CF3}" type="slidenum">
              <a:rPr kumimoji="0" lang="zh-TW" altLang="en-US" sz="1400" baseline="0"/>
              <a:pPr/>
              <a:t>32</a:t>
            </a:fld>
            <a:endParaRPr kumimoji="0" lang="zh-TW" altLang="en-US" sz="1400" baseline="0"/>
          </a:p>
        </p:txBody>
      </p:sp>
      <p:sp>
        <p:nvSpPr>
          <p:cNvPr id="158722"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graphicFrame>
        <p:nvGraphicFramePr>
          <p:cNvPr id="65540" name="Object 6"/>
          <p:cNvGraphicFramePr>
            <a:graphicFrameLocks noChangeAspect="1"/>
          </p:cNvGraphicFramePr>
          <p:nvPr/>
        </p:nvGraphicFramePr>
        <p:xfrm>
          <a:off x="1066800" y="1905000"/>
          <a:ext cx="7162800" cy="3890963"/>
        </p:xfrm>
        <a:graphic>
          <a:graphicData uri="http://schemas.openxmlformats.org/presentationml/2006/ole">
            <mc:AlternateContent xmlns:mc="http://schemas.openxmlformats.org/markup-compatibility/2006">
              <mc:Choice xmlns:v="urn:schemas-microsoft-com:vml" Requires="v">
                <p:oleObj spid="_x0000_s65541" name="PhotoImpact" r:id="rId4" imgW="1783084" imgH="969102" progId="PI3.Image">
                  <p:embed/>
                </p:oleObj>
              </mc:Choice>
              <mc:Fallback>
                <p:oleObj name="PhotoImpact" r:id="rId4" imgW="1783084" imgH="969102" progId="PI3.Imag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905000"/>
                        <a:ext cx="7162800" cy="389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939C41CD-08FB-4773-9D00-5450D8C80830}" type="slidenum">
              <a:rPr kumimoji="0" lang="zh-TW" altLang="en-US" sz="1400" baseline="0"/>
              <a:pPr/>
              <a:t>33</a:t>
            </a:fld>
            <a:endParaRPr kumimoji="0" lang="zh-TW" altLang="en-US" sz="1400" baseline="0"/>
          </a:p>
        </p:txBody>
      </p:sp>
      <p:sp>
        <p:nvSpPr>
          <p:cNvPr id="160770"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sp>
        <p:nvSpPr>
          <p:cNvPr id="6758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將算術運算式由中序表示改變為後序表示式，除了上述的方法，也可以利用堆疊的觀念來完成。</a:t>
            </a:r>
          </a:p>
          <a:p>
            <a:pPr eaLnBrk="1" hangingPunct="1"/>
            <a:r>
              <a:rPr lang="zh-TW" altLang="en-US" smtClean="0"/>
              <a:t>首先要了解算術運算子的</a:t>
            </a:r>
            <a:r>
              <a:rPr lang="en-US" altLang="zh-TW" smtClean="0"/>
              <a:t>in-stack</a:t>
            </a:r>
            <a:r>
              <a:rPr lang="zh-TW" altLang="en-US" smtClean="0"/>
              <a:t>（在堆疊中）與</a:t>
            </a:r>
            <a:r>
              <a:rPr lang="en-US" altLang="zh-TW" smtClean="0"/>
              <a:t>in-coming</a:t>
            </a:r>
            <a:r>
              <a:rPr lang="zh-TW" altLang="en-US" smtClean="0"/>
              <a:t>（在運算式中）的優先順序。</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06FE46BC-4F1B-4591-B4A7-93658123E65E}" type="slidenum">
              <a:rPr kumimoji="0" lang="zh-TW" altLang="en-US" sz="1400" baseline="0"/>
              <a:pPr/>
              <a:t>34</a:t>
            </a:fld>
            <a:endParaRPr kumimoji="0" lang="zh-TW" altLang="en-US" sz="1400" baseline="0"/>
          </a:p>
        </p:txBody>
      </p:sp>
      <p:sp>
        <p:nvSpPr>
          <p:cNvPr id="162818"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graphicFrame>
        <p:nvGraphicFramePr>
          <p:cNvPr id="69636" name="Object 6"/>
          <p:cNvGraphicFramePr>
            <a:graphicFrameLocks noChangeAspect="1"/>
          </p:cNvGraphicFramePr>
          <p:nvPr/>
        </p:nvGraphicFramePr>
        <p:xfrm>
          <a:off x="838200" y="2057400"/>
          <a:ext cx="7467600" cy="2990850"/>
        </p:xfrm>
        <a:graphic>
          <a:graphicData uri="http://schemas.openxmlformats.org/presentationml/2006/ole">
            <mc:AlternateContent xmlns:mc="http://schemas.openxmlformats.org/markup-compatibility/2006">
              <mc:Choice xmlns:v="urn:schemas-microsoft-com:vml" Requires="v">
                <p:oleObj spid="_x0000_s69637" name="PhotoImpact" r:id="rId4" imgW="2017438" imgH="807448" progId="PI3.Image">
                  <p:embed/>
                </p:oleObj>
              </mc:Choice>
              <mc:Fallback>
                <p:oleObj name="PhotoImpact" r:id="rId4" imgW="2017438" imgH="807448" progId="PI3.Imag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057400"/>
                        <a:ext cx="74676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17E47694-A8F1-4145-9C14-4046104D5784}" type="slidenum">
              <a:rPr kumimoji="0" lang="zh-TW" altLang="en-US" sz="1400" baseline="0"/>
              <a:pPr/>
              <a:t>35</a:t>
            </a:fld>
            <a:endParaRPr kumimoji="0" lang="zh-TW" altLang="en-US" sz="1400" baseline="0"/>
          </a:p>
        </p:txBody>
      </p:sp>
      <p:sp>
        <p:nvSpPr>
          <p:cNvPr id="161794"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sp>
        <p:nvSpPr>
          <p:cNvPr id="7168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開始時堆疊是空的，假設稱運算式中的運算子和運算元是</a:t>
            </a:r>
            <a:r>
              <a:rPr lang="en-US" altLang="zh-TW" smtClean="0"/>
              <a:t>token</a:t>
            </a:r>
            <a:r>
              <a:rPr lang="zh-TW" altLang="en-US" smtClean="0"/>
              <a:t>，當</a:t>
            </a:r>
            <a:r>
              <a:rPr lang="en-US" altLang="zh-TW" smtClean="0"/>
              <a:t>token</a:t>
            </a:r>
            <a:r>
              <a:rPr lang="zh-TW" altLang="en-US" smtClean="0"/>
              <a:t>是運算元，不必考慮，一律輸出，但是如果進來的</a:t>
            </a:r>
            <a:r>
              <a:rPr lang="en-US" altLang="zh-TW" smtClean="0"/>
              <a:t>token</a:t>
            </a:r>
            <a:r>
              <a:rPr lang="zh-TW" altLang="en-US" smtClean="0"/>
              <a:t>是運算子，而且若此運算子的</a:t>
            </a:r>
            <a:r>
              <a:rPr lang="en-US" altLang="zh-TW" smtClean="0"/>
              <a:t>in-stack priority</a:t>
            </a:r>
            <a:r>
              <a:rPr lang="zh-TW" altLang="en-US" smtClean="0"/>
              <a:t>（</a:t>
            </a:r>
            <a:r>
              <a:rPr lang="en-US" altLang="zh-TW" smtClean="0"/>
              <a:t>ISP</a:t>
            </a:r>
            <a:r>
              <a:rPr lang="zh-TW" altLang="en-US" smtClean="0"/>
              <a:t>）大於或等於</a:t>
            </a:r>
            <a:r>
              <a:rPr lang="en-US" altLang="zh-TW" smtClean="0"/>
              <a:t>in-coming priority(ICP)</a:t>
            </a:r>
            <a:r>
              <a:rPr lang="zh-TW" altLang="en-US" smtClean="0"/>
              <a:t>，則輸出放在堆疊的運算子，繼續執行到</a:t>
            </a:r>
            <a:r>
              <a:rPr lang="en-US" altLang="zh-TW" smtClean="0"/>
              <a:t>ISP&lt;ICP</a:t>
            </a:r>
            <a:r>
              <a:rPr lang="zh-TW" altLang="en-US" smtClean="0"/>
              <a:t>，之後再將欲進來的運算子放入堆疊中。</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D2FDC67B-AFE8-4773-A302-135435B06C64}" type="slidenum">
              <a:rPr kumimoji="0" lang="zh-TW" altLang="en-US" sz="1400" baseline="0"/>
              <a:pPr/>
              <a:t>36</a:t>
            </a:fld>
            <a:endParaRPr kumimoji="0" lang="zh-TW" altLang="en-US" sz="1400" baseline="0"/>
          </a:p>
        </p:txBody>
      </p:sp>
      <p:sp>
        <p:nvSpPr>
          <p:cNvPr id="164866"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sp>
        <p:nvSpPr>
          <p:cNvPr id="7373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z="2800" smtClean="0"/>
              <a:t>首先以</a:t>
            </a:r>
            <a:r>
              <a:rPr lang="en-US" altLang="zh-TW" sz="2800" smtClean="0"/>
              <a:t>A+B*C</a:t>
            </a:r>
            <a:r>
              <a:rPr lang="zh-TW" altLang="en-US" sz="2800" smtClean="0"/>
              <a:t>來說明，其情形如下：</a:t>
            </a:r>
          </a:p>
        </p:txBody>
      </p:sp>
      <p:pic>
        <p:nvPicPr>
          <p:cNvPr id="73733" name="Picture 5" descr="C:\Documents and Settings\Administrator\桌面\頁面擷取自 未命名-1-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09800"/>
            <a:ext cx="7424738"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55282DB0-9665-4A4A-ACAB-A8D29E7759F4}" type="slidenum">
              <a:rPr kumimoji="0" lang="zh-TW" altLang="en-US" sz="1400" baseline="0"/>
              <a:pPr/>
              <a:t>37</a:t>
            </a:fld>
            <a:endParaRPr kumimoji="0" lang="zh-TW" altLang="en-US" sz="1400" baseline="0"/>
          </a:p>
        </p:txBody>
      </p:sp>
      <p:sp>
        <p:nvSpPr>
          <p:cNvPr id="163842"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sp>
        <p:nvSpPr>
          <p:cNvPr id="7578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z="2800" smtClean="0"/>
              <a:t>再舉一例，如</a:t>
            </a:r>
            <a:r>
              <a:rPr lang="en-US" altLang="zh-TW" sz="2800" smtClean="0"/>
              <a:t>A*(B+C)*D</a:t>
            </a:r>
          </a:p>
        </p:txBody>
      </p:sp>
      <p:pic>
        <p:nvPicPr>
          <p:cNvPr id="75781" name="Picture 5" descr="C:\Documents and Settings\Administrator\桌面\頁面擷取自 未命名-1-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09800"/>
            <a:ext cx="65532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8EF1AF58-A988-49A7-8CA8-173FCD83A9D9}" type="slidenum">
              <a:rPr kumimoji="0" lang="zh-TW" altLang="en-US" sz="1400" baseline="0"/>
              <a:pPr/>
              <a:t>38</a:t>
            </a:fld>
            <a:endParaRPr kumimoji="0" lang="zh-TW" altLang="en-US" sz="1400" baseline="0"/>
          </a:p>
        </p:txBody>
      </p:sp>
      <p:sp>
        <p:nvSpPr>
          <p:cNvPr id="166914"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sp>
        <p:nvSpPr>
          <p:cNvPr id="77828"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pPr>
            <a:r>
              <a:rPr lang="en-US" altLang="zh-TW" smtClean="0"/>
              <a:t> </a:t>
            </a:r>
          </a:p>
        </p:txBody>
      </p:sp>
      <p:pic>
        <p:nvPicPr>
          <p:cNvPr id="778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28800"/>
            <a:ext cx="6781800"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2283E3DC-5DBA-468B-8A03-6BD263C7BA90}" type="slidenum">
              <a:rPr kumimoji="0" lang="zh-TW" altLang="en-US" sz="1400" baseline="0"/>
              <a:pPr/>
              <a:t>39</a:t>
            </a:fld>
            <a:endParaRPr kumimoji="0" lang="zh-TW" altLang="en-US" sz="1400" baseline="0"/>
          </a:p>
        </p:txBody>
      </p:sp>
      <p:sp>
        <p:nvSpPr>
          <p:cNvPr id="165890" name="Rectangle 2"/>
          <p:cNvSpPr>
            <a:spLocks noGrp="1" noChangeArrowheads="1"/>
          </p:cNvSpPr>
          <p:nvPr>
            <p:ph type="title"/>
          </p:nvPr>
        </p:nvSpPr>
        <p:spPr/>
        <p:txBody>
          <a:bodyPr/>
          <a:lstStyle/>
          <a:p>
            <a:pPr eaLnBrk="1" hangingPunct="1">
              <a:defRPr/>
            </a:pPr>
            <a:r>
              <a:rPr lang="en-US" altLang="zh-TW" smtClean="0"/>
              <a:t>3.5	  </a:t>
            </a:r>
            <a:r>
              <a:rPr lang="zh-TW" altLang="en-US" smtClean="0"/>
              <a:t>堆疊與佇列的應用</a:t>
            </a:r>
          </a:p>
        </p:txBody>
      </p:sp>
      <p:sp>
        <p:nvSpPr>
          <p:cNvPr id="7987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至於佇列的應用，舉凡銀行櫃台的服務、停車場的問題、大型計算機中心列印報表的情形，以及飛機起飛與降落等等的應用。</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FD3C2563-8DA0-4A73-A38D-1BCA2608BE79}" type="slidenum">
              <a:rPr kumimoji="0" lang="zh-TW" altLang="en-US" sz="1400" baseline="0"/>
              <a:pPr/>
              <a:t>4</a:t>
            </a:fld>
            <a:endParaRPr kumimoji="0" lang="zh-TW" altLang="en-US" sz="1400" baseline="0"/>
          </a:p>
        </p:txBody>
      </p:sp>
      <p:sp>
        <p:nvSpPr>
          <p:cNvPr id="129026" name="Rectangle 2"/>
          <p:cNvSpPr>
            <a:spLocks noGrp="1" noChangeArrowheads="1"/>
          </p:cNvSpPr>
          <p:nvPr>
            <p:ph type="title"/>
          </p:nvPr>
        </p:nvSpPr>
        <p:spPr/>
        <p:txBody>
          <a:bodyPr/>
          <a:lstStyle/>
          <a:p>
            <a:pPr eaLnBrk="1" hangingPunct="1">
              <a:defRPr/>
            </a:pPr>
            <a:r>
              <a:rPr lang="en-US" altLang="zh-TW" smtClean="0"/>
              <a:t>3.1	  </a:t>
            </a:r>
            <a:r>
              <a:rPr lang="zh-TW" altLang="en-US" smtClean="0"/>
              <a:t>堆疊和佇列基本觀念</a:t>
            </a:r>
          </a:p>
        </p:txBody>
      </p:sp>
      <p:sp>
        <p:nvSpPr>
          <p:cNvPr id="1126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z="2800" smtClean="0"/>
              <a:t>佇列也是屬於線性串列，與堆疊不同的是加入和刪除不在同一端，刪除的那一端為前端（</a:t>
            </a:r>
            <a:r>
              <a:rPr lang="en-US" altLang="zh-TW" sz="2800" smtClean="0"/>
              <a:t>front</a:t>
            </a:r>
            <a:r>
              <a:rPr lang="zh-TW" altLang="en-US" sz="2800" smtClean="0"/>
              <a:t>），而加入的一端稱為後端（</a:t>
            </a:r>
            <a:r>
              <a:rPr lang="en-US" altLang="zh-TW" sz="2800" smtClean="0"/>
              <a:t>rear</a:t>
            </a:r>
            <a:r>
              <a:rPr lang="zh-TW" altLang="en-US" sz="2800" smtClean="0"/>
              <a:t>）。</a:t>
            </a:r>
          </a:p>
          <a:p>
            <a:pPr eaLnBrk="1" hangingPunct="1"/>
            <a:r>
              <a:rPr lang="zh-TW" altLang="en-US" sz="2800" smtClean="0"/>
              <a:t>由於佇列具有先進先出（</a:t>
            </a:r>
            <a:r>
              <a:rPr lang="en-US" altLang="zh-TW" sz="2800" smtClean="0"/>
              <a:t>First In First Out</a:t>
            </a:r>
            <a:r>
              <a:rPr lang="zh-TW" altLang="en-US" sz="2800" smtClean="0"/>
              <a:t>，</a:t>
            </a:r>
            <a:r>
              <a:rPr lang="en-US" altLang="zh-TW" sz="2800" smtClean="0"/>
              <a:t>FIFO</a:t>
            </a:r>
            <a:r>
              <a:rPr lang="zh-TW" altLang="en-US" sz="2800" smtClean="0"/>
              <a:t>）的特性，因此也稱佇列為先進先出串列，假若佇列兩端皆可做加入或刪除的動作，則稱之為雙佇列（</a:t>
            </a:r>
            <a:r>
              <a:rPr lang="en-US" altLang="zh-TW" sz="2800" smtClean="0"/>
              <a:t>double-ended queue,deque</a:t>
            </a:r>
            <a:r>
              <a:rPr lang="zh-TW" altLang="en-US" sz="2800" smtClean="0"/>
              <a: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83F62BEB-E65C-4292-85C7-7C0E6FCFB8CB}" type="slidenum">
              <a:rPr kumimoji="0" lang="zh-TW" altLang="en-US" sz="1400" baseline="0"/>
              <a:pPr/>
              <a:t>40</a:t>
            </a:fld>
            <a:endParaRPr kumimoji="0" lang="zh-TW" altLang="en-US" sz="1400" baseline="0"/>
          </a:p>
        </p:txBody>
      </p:sp>
      <p:sp>
        <p:nvSpPr>
          <p:cNvPr id="167938" name="Rectangle 2"/>
          <p:cNvSpPr>
            <a:spLocks noGrp="1" noChangeArrowheads="1"/>
          </p:cNvSpPr>
          <p:nvPr>
            <p:ph type="title"/>
          </p:nvPr>
        </p:nvSpPr>
        <p:spPr/>
        <p:txBody>
          <a:bodyPr/>
          <a:lstStyle/>
          <a:p>
            <a:pPr eaLnBrk="1" hangingPunct="1">
              <a:defRPr/>
            </a:pPr>
            <a:r>
              <a:rPr lang="en-US" altLang="zh-TW" smtClean="0"/>
              <a:t>3.6	  </a:t>
            </a:r>
            <a:r>
              <a:rPr lang="zh-TW" altLang="en-US" smtClean="0"/>
              <a:t>如何計算後序表示式</a:t>
            </a:r>
          </a:p>
        </p:txBody>
      </p:sp>
      <p:sp>
        <p:nvSpPr>
          <p:cNvPr id="8192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TW" sz="2800" smtClean="0"/>
              <a:t> </a:t>
            </a:r>
            <a:r>
              <a:rPr lang="zh-TW" altLang="en-US" smtClean="0"/>
              <a:t>將中序表示式轉為後序表示式後，就可以很容易將此式子的值計算出來，其步驟如下：</a:t>
            </a:r>
          </a:p>
          <a:p>
            <a:pPr lvl="1" eaLnBrk="1" hangingPunct="1"/>
            <a:r>
              <a:rPr lang="zh-TW" altLang="en-US" smtClean="0"/>
              <a:t>將此後序表示式以一字串表示之。</a:t>
            </a:r>
          </a:p>
          <a:p>
            <a:pPr lvl="1" eaLnBrk="1" hangingPunct="1"/>
            <a:r>
              <a:rPr lang="zh-TW" altLang="en-US" smtClean="0"/>
              <a:t>每次取一</a:t>
            </a:r>
            <a:r>
              <a:rPr lang="en-US" altLang="zh-TW" smtClean="0"/>
              <a:t>token</a:t>
            </a:r>
            <a:r>
              <a:rPr lang="zh-TW" altLang="en-US" smtClean="0"/>
              <a:t>，若此</a:t>
            </a:r>
            <a:r>
              <a:rPr lang="en-US" altLang="zh-TW" smtClean="0"/>
              <a:t>token</a:t>
            </a:r>
            <a:r>
              <a:rPr lang="zh-TW" altLang="en-US" smtClean="0"/>
              <a:t>為一運算元則將它</a:t>
            </a:r>
            <a:r>
              <a:rPr lang="en-US" altLang="zh-TW" smtClean="0"/>
              <a:t>push</a:t>
            </a:r>
            <a:r>
              <a:rPr lang="zh-TW" altLang="en-US" smtClean="0"/>
              <a:t>到堆疊，若此</a:t>
            </a:r>
            <a:r>
              <a:rPr lang="en-US" altLang="zh-TW" smtClean="0"/>
              <a:t>token</a:t>
            </a:r>
            <a:r>
              <a:rPr lang="zh-TW" altLang="en-US" smtClean="0"/>
              <a:t>為一運算子，則自堆疊</a:t>
            </a:r>
            <a:r>
              <a:rPr lang="en-US" altLang="zh-TW" smtClean="0"/>
              <a:t>pop</a:t>
            </a:r>
            <a:r>
              <a:rPr lang="zh-TW" altLang="en-US" smtClean="0"/>
              <a:t>出二個運算元並做適當的運算，若此</a:t>
            </a:r>
            <a:r>
              <a:rPr lang="en-US" altLang="zh-TW" smtClean="0"/>
              <a:t>token</a:t>
            </a:r>
            <a:r>
              <a:rPr lang="zh-TW" altLang="en-US" smtClean="0"/>
              <a:t>為‘</a:t>
            </a:r>
            <a:r>
              <a:rPr lang="en-US" altLang="zh-TW" smtClean="0"/>
              <a:t>\0’</a:t>
            </a:r>
            <a:r>
              <a:rPr lang="zh-TW" altLang="en-US" smtClean="0"/>
              <a:t>則</a:t>
            </a:r>
            <a:r>
              <a:rPr lang="en-US" altLang="zh-TW" smtClean="0"/>
              <a:t>goto</a:t>
            </a:r>
            <a:r>
              <a:rPr lang="zh-TW" altLang="en-US" smtClean="0"/>
              <a:t>步驟</a:t>
            </a:r>
            <a:r>
              <a:rPr lang="en-US" altLang="zh-TW" smtClean="0"/>
              <a:t>4</a:t>
            </a:r>
            <a:r>
              <a:rPr lang="zh-TW" altLang="en-US" smtClean="0"/>
              <a: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6B33C225-83A8-4F95-81C6-95E3BADCFCBB}" type="slidenum">
              <a:rPr kumimoji="0" lang="zh-TW" altLang="en-US" sz="1400" baseline="0"/>
              <a:pPr/>
              <a:t>41</a:t>
            </a:fld>
            <a:endParaRPr kumimoji="0" lang="zh-TW" altLang="en-US" sz="1400" baseline="0"/>
          </a:p>
        </p:txBody>
      </p:sp>
      <p:sp>
        <p:nvSpPr>
          <p:cNvPr id="168962" name="Rectangle 2"/>
          <p:cNvSpPr>
            <a:spLocks noGrp="1" noChangeArrowheads="1"/>
          </p:cNvSpPr>
          <p:nvPr>
            <p:ph type="title"/>
          </p:nvPr>
        </p:nvSpPr>
        <p:spPr/>
        <p:txBody>
          <a:bodyPr/>
          <a:lstStyle/>
          <a:p>
            <a:pPr eaLnBrk="1" hangingPunct="1">
              <a:defRPr/>
            </a:pPr>
            <a:r>
              <a:rPr lang="en-US" altLang="zh-TW" smtClean="0"/>
              <a:t>3.6	  </a:t>
            </a:r>
            <a:r>
              <a:rPr lang="zh-TW" altLang="en-US" smtClean="0"/>
              <a:t>如何計算後序表示式</a:t>
            </a:r>
          </a:p>
        </p:txBody>
      </p:sp>
      <p:sp>
        <p:nvSpPr>
          <p:cNvPr id="83972" name="Rectangle 3" descr="Rectangle: Click to edit Master text styles&#10;Second level&#10;Third level&#10;Fourth level&#10;Fifth level"/>
          <p:cNvSpPr>
            <a:spLocks noGrp="1" noChangeArrowheads="1"/>
          </p:cNvSpPr>
          <p:nvPr>
            <p:ph type="body" idx="1"/>
          </p:nvPr>
        </p:nvSpPr>
        <p:spPr/>
        <p:txBody>
          <a:bodyPr/>
          <a:lstStyle/>
          <a:p>
            <a:pPr lvl="1" eaLnBrk="1" hangingPunct="1"/>
            <a:r>
              <a:rPr lang="zh-TW" altLang="en-US" smtClean="0"/>
              <a:t>將步驟</a:t>
            </a:r>
            <a:r>
              <a:rPr lang="en-US" altLang="zh-TW" smtClean="0"/>
              <a:t>2</a:t>
            </a:r>
            <a:r>
              <a:rPr lang="zh-TW" altLang="en-US" smtClean="0"/>
              <a:t>的結果再</a:t>
            </a:r>
            <a:r>
              <a:rPr lang="en-US" altLang="zh-TW" smtClean="0"/>
              <a:t>push</a:t>
            </a:r>
            <a:r>
              <a:rPr lang="zh-TW" altLang="en-US" smtClean="0"/>
              <a:t>到堆疊，</a:t>
            </a:r>
            <a:r>
              <a:rPr lang="en-US" altLang="zh-TW" smtClean="0"/>
              <a:t>goto</a:t>
            </a:r>
            <a:r>
              <a:rPr lang="zh-TW" altLang="en-US" smtClean="0"/>
              <a:t>步驟</a:t>
            </a:r>
            <a:r>
              <a:rPr lang="en-US" altLang="zh-TW" smtClean="0"/>
              <a:t>2</a:t>
            </a:r>
            <a:r>
              <a:rPr lang="zh-TW" altLang="en-US" smtClean="0"/>
              <a:t>。</a:t>
            </a:r>
          </a:p>
          <a:p>
            <a:pPr lvl="1" eaLnBrk="1" hangingPunct="1"/>
            <a:r>
              <a:rPr lang="zh-TW" altLang="en-US" smtClean="0"/>
              <a:t>彈出堆疊的資料，此資料即為此後序表示式計算的結果。我們以下例說明之，如有一中序表示式為</a:t>
            </a:r>
            <a:r>
              <a:rPr lang="en-US" altLang="zh-TW" smtClean="0"/>
              <a:t>10+8-6*5</a:t>
            </a:r>
            <a:r>
              <a:rPr lang="zh-TW" altLang="en-US" smtClean="0"/>
              <a:t>轉為後序表示式為</a:t>
            </a:r>
            <a:r>
              <a:rPr lang="en-US" altLang="zh-TW" smtClean="0"/>
              <a:t>10 8 + 6 5 * -</a:t>
            </a:r>
            <a:r>
              <a:rPr lang="zh-TW" altLang="en-US" smtClean="0"/>
              <a:t>，今將利用上述的規則執行之，步驟如下：</a:t>
            </a:r>
          </a:p>
          <a:p>
            <a:pPr lvl="2" eaLnBrk="1" hangingPunct="1"/>
            <a:r>
              <a:rPr lang="zh-TW" altLang="en-US" smtClean="0"/>
              <a:t> 因為</a:t>
            </a:r>
            <a:r>
              <a:rPr lang="en-US" altLang="zh-TW" smtClean="0"/>
              <a:t>10</a:t>
            </a:r>
            <a:r>
              <a:rPr lang="zh-TW" altLang="en-US" smtClean="0"/>
              <a:t>為一運算元，故將它</a:t>
            </a:r>
            <a:r>
              <a:rPr lang="en-US" altLang="zh-TW" smtClean="0"/>
              <a:t>push</a:t>
            </a:r>
            <a:r>
              <a:rPr lang="zh-TW" altLang="en-US" smtClean="0"/>
              <a:t>到堆疊，同理</a:t>
            </a:r>
            <a:r>
              <a:rPr lang="en-US" altLang="zh-TW" smtClean="0"/>
              <a:t>8</a:t>
            </a:r>
            <a:r>
              <a:rPr lang="zh-TW" altLang="en-US" smtClean="0"/>
              <a:t>也是，故堆疊有</a:t>
            </a:r>
            <a:r>
              <a:rPr lang="en-US" altLang="zh-TW" smtClean="0"/>
              <a:t>2</a:t>
            </a:r>
            <a:r>
              <a:rPr lang="zh-TW" altLang="en-US" smtClean="0"/>
              <a:t>個資料分別為</a:t>
            </a:r>
            <a:r>
              <a:rPr lang="en-US" altLang="zh-TW" smtClean="0"/>
              <a:t>10</a:t>
            </a:r>
            <a:r>
              <a:rPr lang="zh-TW" altLang="en-US" smtClean="0"/>
              <a:t>和</a:t>
            </a:r>
            <a:r>
              <a:rPr lang="en-US" altLang="zh-TW" smtClean="0"/>
              <a:t>8</a:t>
            </a:r>
            <a:r>
              <a:rPr lang="zh-TW" altLang="en-US" smtClean="0"/>
              <a:t>。</a:t>
            </a:r>
          </a:p>
        </p:txBody>
      </p:sp>
      <p:pic>
        <p:nvPicPr>
          <p:cNvPr id="83973" name="Picture 4" descr="C:\Documents and Settings\Administrator\桌面\頁面擷取自 未命名-1-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213" y="4953000"/>
            <a:ext cx="96678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146FCB2C-D7DF-47D5-AD31-ECA771069666}" type="slidenum">
              <a:rPr kumimoji="0" lang="zh-TW" altLang="en-US" sz="1400" baseline="0"/>
              <a:pPr/>
              <a:t>42</a:t>
            </a:fld>
            <a:endParaRPr kumimoji="0" lang="zh-TW" altLang="en-US" sz="1400" baseline="0"/>
          </a:p>
        </p:txBody>
      </p:sp>
      <p:sp>
        <p:nvSpPr>
          <p:cNvPr id="171010" name="Rectangle 2"/>
          <p:cNvSpPr>
            <a:spLocks noGrp="1" noChangeArrowheads="1"/>
          </p:cNvSpPr>
          <p:nvPr>
            <p:ph type="title"/>
          </p:nvPr>
        </p:nvSpPr>
        <p:spPr/>
        <p:txBody>
          <a:bodyPr/>
          <a:lstStyle/>
          <a:p>
            <a:pPr eaLnBrk="1" hangingPunct="1">
              <a:defRPr/>
            </a:pPr>
            <a:r>
              <a:rPr lang="en-US" altLang="zh-TW" smtClean="0"/>
              <a:t>3.6	  </a:t>
            </a:r>
            <a:r>
              <a:rPr lang="zh-TW" altLang="en-US" smtClean="0"/>
              <a:t>如何計算後序表示式</a:t>
            </a:r>
          </a:p>
        </p:txBody>
      </p:sp>
      <p:sp>
        <p:nvSpPr>
          <p:cNvPr id="86020" name="Rectangle 3" descr="Rectangle: Click to edit Master text styles&#10;Second level&#10;Third level&#10;Fourth level&#10;Fifth level"/>
          <p:cNvSpPr>
            <a:spLocks noGrp="1" noChangeArrowheads="1"/>
          </p:cNvSpPr>
          <p:nvPr>
            <p:ph type="body" idx="1"/>
          </p:nvPr>
        </p:nvSpPr>
        <p:spPr/>
        <p:txBody>
          <a:bodyPr/>
          <a:lstStyle/>
          <a:p>
            <a:pPr lvl="2" eaLnBrk="1" hangingPunct="1"/>
            <a:endParaRPr lang="en-US" altLang="zh-TW" smtClean="0"/>
          </a:p>
          <a:p>
            <a:pPr lvl="2" eaLnBrk="1" hangingPunct="1"/>
            <a:r>
              <a:rPr lang="zh-TW" altLang="en-US" smtClean="0"/>
              <a:t>之後的</a:t>
            </a:r>
            <a:r>
              <a:rPr lang="en-US" altLang="zh-TW" smtClean="0"/>
              <a:t>token</a:t>
            </a:r>
            <a:r>
              <a:rPr lang="zh-TW" altLang="en-US" smtClean="0"/>
              <a:t>為</a:t>
            </a:r>
            <a:r>
              <a:rPr lang="en-US" altLang="zh-TW" smtClean="0"/>
              <a:t>+</a:t>
            </a:r>
            <a:r>
              <a:rPr lang="zh-TW" altLang="en-US" smtClean="0"/>
              <a:t>，故</a:t>
            </a:r>
            <a:r>
              <a:rPr lang="en-US" altLang="zh-TW" smtClean="0"/>
              <a:t>pop</a:t>
            </a:r>
            <a:r>
              <a:rPr lang="zh-TW" altLang="en-US" smtClean="0"/>
              <a:t>出堆疊的</a:t>
            </a:r>
            <a:r>
              <a:rPr lang="en-US" altLang="zh-TW" smtClean="0"/>
              <a:t>8</a:t>
            </a:r>
            <a:r>
              <a:rPr lang="zh-TW" altLang="en-US" smtClean="0"/>
              <a:t>和</a:t>
            </a:r>
            <a:r>
              <a:rPr lang="en-US" altLang="zh-TW" smtClean="0"/>
              <a:t>10</a:t>
            </a:r>
            <a:r>
              <a:rPr lang="zh-TW" altLang="en-US" smtClean="0"/>
              <a:t>做加法運算，結果為</a:t>
            </a:r>
            <a:r>
              <a:rPr lang="en-US" altLang="zh-TW" smtClean="0"/>
              <a:t>18</a:t>
            </a:r>
            <a:r>
              <a:rPr lang="zh-TW" altLang="en-US" smtClean="0"/>
              <a:t>，再次將</a:t>
            </a:r>
            <a:r>
              <a:rPr lang="en-US" altLang="zh-TW" smtClean="0"/>
              <a:t>18push</a:t>
            </a:r>
            <a:r>
              <a:rPr lang="zh-TW" altLang="en-US" smtClean="0"/>
              <a:t>到堆疊。</a:t>
            </a:r>
          </a:p>
          <a:p>
            <a:pPr lvl="2" eaLnBrk="1" hangingPunct="1"/>
            <a:endParaRPr lang="zh-TW" altLang="en-US" smtClean="0"/>
          </a:p>
          <a:p>
            <a:pPr lvl="2" eaLnBrk="1" hangingPunct="1"/>
            <a:endParaRPr lang="zh-TW" altLang="en-US" smtClean="0"/>
          </a:p>
          <a:p>
            <a:pPr lvl="2" eaLnBrk="1" hangingPunct="1"/>
            <a:endParaRPr lang="zh-TW" altLang="en-US" smtClean="0"/>
          </a:p>
          <a:p>
            <a:pPr lvl="2" eaLnBrk="1" hangingPunct="1"/>
            <a:r>
              <a:rPr lang="zh-TW" altLang="en-US" smtClean="0"/>
              <a:t> 接下來將</a:t>
            </a:r>
            <a:r>
              <a:rPr lang="en-US" altLang="zh-TW" smtClean="0"/>
              <a:t>6</a:t>
            </a:r>
            <a:r>
              <a:rPr lang="zh-TW" altLang="en-US" smtClean="0"/>
              <a:t>和</a:t>
            </a:r>
            <a:r>
              <a:rPr lang="en-US" altLang="zh-TW" smtClean="0"/>
              <a:t>5 push</a:t>
            </a:r>
            <a:r>
              <a:rPr lang="zh-TW" altLang="en-US" smtClean="0"/>
              <a:t>到堆疊。</a:t>
            </a:r>
          </a:p>
          <a:p>
            <a:pPr lvl="2" eaLnBrk="1" hangingPunct="1"/>
            <a:endParaRPr lang="zh-TW" altLang="en-US" smtClean="0"/>
          </a:p>
          <a:p>
            <a:pPr lvl="4" eaLnBrk="1" hangingPunct="1"/>
            <a:endParaRPr lang="en-US" altLang="zh-TW" smtClean="0"/>
          </a:p>
        </p:txBody>
      </p:sp>
      <p:pic>
        <p:nvPicPr>
          <p:cNvPr id="86021" name="Picture 5" descr="C:\Documents and Settings\Administrator\桌面\頁面擷取自 未命名-1-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3124200"/>
            <a:ext cx="10668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2" name="Picture 6" descr="C:\Documents and Settings\Administrator\桌面\頁面擷取自 未命名-1-1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4876800"/>
            <a:ext cx="8477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56F077F4-1EAD-4F34-9EF3-74870B8EBE84}" type="slidenum">
              <a:rPr kumimoji="0" lang="zh-TW" altLang="en-US" sz="1400" baseline="0"/>
              <a:pPr/>
              <a:t>43</a:t>
            </a:fld>
            <a:endParaRPr kumimoji="0" lang="zh-TW" altLang="en-US" sz="1400" baseline="0"/>
          </a:p>
        </p:txBody>
      </p:sp>
      <p:sp>
        <p:nvSpPr>
          <p:cNvPr id="230402" name="Rectangle 2"/>
          <p:cNvSpPr>
            <a:spLocks noGrp="1" noChangeArrowheads="1"/>
          </p:cNvSpPr>
          <p:nvPr>
            <p:ph type="title"/>
          </p:nvPr>
        </p:nvSpPr>
        <p:spPr/>
        <p:txBody>
          <a:bodyPr/>
          <a:lstStyle/>
          <a:p>
            <a:pPr eaLnBrk="1" hangingPunct="1">
              <a:defRPr/>
            </a:pPr>
            <a:r>
              <a:rPr lang="en-US" altLang="zh-TW" smtClean="0"/>
              <a:t>3.6	  </a:t>
            </a:r>
            <a:r>
              <a:rPr lang="zh-TW" altLang="en-US" smtClean="0"/>
              <a:t>如何計算後序表示式</a:t>
            </a:r>
          </a:p>
        </p:txBody>
      </p:sp>
      <p:sp>
        <p:nvSpPr>
          <p:cNvPr id="88068" name="Rectangle 3" descr="Rectangle: Click to edit Master text styles&#10;Second level&#10;Third level&#10;Fourth level&#10;Fifth level"/>
          <p:cNvSpPr>
            <a:spLocks noGrp="1" noChangeArrowheads="1"/>
          </p:cNvSpPr>
          <p:nvPr>
            <p:ph type="body" idx="1"/>
          </p:nvPr>
        </p:nvSpPr>
        <p:spPr/>
        <p:txBody>
          <a:bodyPr/>
          <a:lstStyle/>
          <a:p>
            <a:pPr lvl="2" eaLnBrk="1" hangingPunct="1"/>
            <a:endParaRPr lang="en-US" altLang="zh-TW" smtClean="0"/>
          </a:p>
          <a:p>
            <a:pPr lvl="2" eaLnBrk="1" hangingPunct="1"/>
            <a:r>
              <a:rPr lang="zh-TW" altLang="en-US" smtClean="0"/>
              <a:t>之後的</a:t>
            </a:r>
            <a:r>
              <a:rPr lang="en-US" altLang="zh-TW" smtClean="0"/>
              <a:t>token</a:t>
            </a:r>
            <a:r>
              <a:rPr lang="zh-TW" altLang="en-US" smtClean="0"/>
              <a:t>為*，故</a:t>
            </a:r>
            <a:r>
              <a:rPr lang="en-US" altLang="zh-TW" smtClean="0"/>
              <a:t>pop 5</a:t>
            </a:r>
            <a:r>
              <a:rPr lang="zh-TW" altLang="en-US" smtClean="0"/>
              <a:t>和</a:t>
            </a:r>
            <a:r>
              <a:rPr lang="en-US" altLang="zh-TW" smtClean="0"/>
              <a:t>6</a:t>
            </a:r>
            <a:r>
              <a:rPr lang="zh-TW" altLang="en-US" smtClean="0"/>
              <a:t>做乘法運算為</a:t>
            </a:r>
            <a:r>
              <a:rPr lang="en-US" altLang="zh-TW" smtClean="0"/>
              <a:t>30</a:t>
            </a:r>
            <a:r>
              <a:rPr lang="zh-TW" altLang="en-US" smtClean="0"/>
              <a:t>，並將它</a:t>
            </a:r>
            <a:r>
              <a:rPr lang="en-US" altLang="zh-TW" smtClean="0"/>
              <a:t>push</a:t>
            </a:r>
            <a:r>
              <a:rPr lang="zh-TW" altLang="en-US" smtClean="0"/>
              <a:t>到堆疊。</a:t>
            </a:r>
          </a:p>
          <a:p>
            <a:pPr lvl="2" eaLnBrk="1" hangingPunct="1"/>
            <a:endParaRPr lang="zh-TW" altLang="en-US" smtClean="0"/>
          </a:p>
          <a:p>
            <a:pPr lvl="2" eaLnBrk="1" hangingPunct="1"/>
            <a:endParaRPr lang="zh-TW" altLang="en-US" smtClean="0"/>
          </a:p>
          <a:p>
            <a:pPr lvl="2" eaLnBrk="1" hangingPunct="1"/>
            <a:endParaRPr lang="zh-TW" altLang="en-US" smtClean="0"/>
          </a:p>
          <a:p>
            <a:pPr lvl="2" eaLnBrk="1" hangingPunct="1"/>
            <a:r>
              <a:rPr lang="zh-TW" altLang="en-US" smtClean="0"/>
              <a:t>之後的</a:t>
            </a:r>
            <a:r>
              <a:rPr lang="en-US" altLang="zh-TW" smtClean="0"/>
              <a:t>token</a:t>
            </a:r>
            <a:r>
              <a:rPr lang="zh-TW" altLang="en-US" smtClean="0"/>
              <a:t>為</a:t>
            </a:r>
            <a:r>
              <a:rPr lang="en-US" altLang="zh-TW" smtClean="0"/>
              <a:t>-</a:t>
            </a:r>
            <a:r>
              <a:rPr lang="zh-TW" altLang="en-US" smtClean="0"/>
              <a:t>，故</a:t>
            </a:r>
            <a:r>
              <a:rPr lang="en-US" altLang="zh-TW" smtClean="0"/>
              <a:t>pop 30</a:t>
            </a:r>
            <a:r>
              <a:rPr lang="zh-TW" altLang="en-US" smtClean="0"/>
              <a:t>和</a:t>
            </a:r>
            <a:r>
              <a:rPr lang="en-US" altLang="zh-TW" smtClean="0"/>
              <a:t>18</a:t>
            </a:r>
            <a:r>
              <a:rPr lang="zh-TW" altLang="en-US" smtClean="0"/>
              <a:t>，此時要注意的是</a:t>
            </a:r>
            <a:r>
              <a:rPr lang="en-US" altLang="zh-TW" smtClean="0"/>
              <a:t>18</a:t>
            </a:r>
            <a:r>
              <a:rPr lang="zh-TW" altLang="en-US" smtClean="0"/>
              <a:t>減去</a:t>
            </a:r>
            <a:r>
              <a:rPr lang="en-US" altLang="zh-TW" smtClean="0"/>
              <a:t>30</a:t>
            </a:r>
            <a:r>
              <a:rPr lang="zh-TW" altLang="en-US" smtClean="0"/>
              <a:t>，答案為</a:t>
            </a:r>
            <a:r>
              <a:rPr lang="en-US" altLang="zh-TW" smtClean="0"/>
              <a:t>-12</a:t>
            </a:r>
            <a:r>
              <a:rPr lang="zh-TW" altLang="en-US" smtClean="0"/>
              <a:t>（是下面的資料減去上面的資料）</a:t>
            </a:r>
          </a:p>
          <a:p>
            <a:pPr eaLnBrk="1" hangingPunct="1"/>
            <a:endParaRPr lang="en-US" altLang="zh-TW" smtClean="0"/>
          </a:p>
        </p:txBody>
      </p:sp>
      <p:pic>
        <p:nvPicPr>
          <p:cNvPr id="88069" name="Picture 4" descr="C:\Documents and Settings\Administrator\桌面\頁面擷取自 未命名-1-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830513"/>
            <a:ext cx="113665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790669F4-17DF-4B1E-BED9-C793E3450041}" type="slidenum">
              <a:rPr kumimoji="0" lang="zh-TW" altLang="en-US" sz="1400" baseline="0"/>
              <a:pPr/>
              <a:t>5</a:t>
            </a:fld>
            <a:endParaRPr kumimoji="0" lang="zh-TW" altLang="en-US" sz="1400" baseline="0"/>
          </a:p>
        </p:txBody>
      </p:sp>
      <p:sp>
        <p:nvSpPr>
          <p:cNvPr id="130050" name="Rectangle 2"/>
          <p:cNvSpPr>
            <a:spLocks noGrp="1" noChangeArrowheads="1"/>
          </p:cNvSpPr>
          <p:nvPr>
            <p:ph type="title"/>
          </p:nvPr>
        </p:nvSpPr>
        <p:spPr/>
        <p:txBody>
          <a:bodyPr/>
          <a:lstStyle/>
          <a:p>
            <a:pPr eaLnBrk="1" hangingPunct="1">
              <a:defRPr/>
            </a:pPr>
            <a:r>
              <a:rPr lang="en-US" altLang="zh-TW" smtClean="0"/>
              <a:t>3.1	  </a:t>
            </a:r>
            <a:r>
              <a:rPr lang="zh-TW" altLang="en-US" smtClean="0"/>
              <a:t>堆疊和佇列基本觀念</a:t>
            </a:r>
          </a:p>
        </p:txBody>
      </p:sp>
      <p:sp>
        <p:nvSpPr>
          <p:cNvPr id="1331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堆疊、佇列如圖</a:t>
            </a:r>
            <a:r>
              <a:rPr lang="en-US" altLang="zh-TW" smtClean="0"/>
              <a:t>3.1</a:t>
            </a:r>
            <a:r>
              <a:rPr lang="zh-TW" altLang="en-US" smtClean="0"/>
              <a:t>之</a:t>
            </a:r>
            <a:r>
              <a:rPr lang="en-US" altLang="zh-TW" smtClean="0"/>
              <a:t>(a)</a:t>
            </a:r>
            <a:r>
              <a:rPr lang="zh-TW" altLang="en-US" smtClean="0"/>
              <a:t>、</a:t>
            </a:r>
            <a:r>
              <a:rPr lang="en-US" altLang="zh-TW" smtClean="0"/>
              <a:t>(b)</a:t>
            </a:r>
            <a:r>
              <a:rPr lang="zh-TW" altLang="en-US" smtClean="0"/>
              <a:t>所示。</a:t>
            </a:r>
          </a:p>
        </p:txBody>
      </p:sp>
      <p:pic>
        <p:nvPicPr>
          <p:cNvPr id="13317" name="Picture 5" descr="C:\Documents and Settings\Administrator\桌面\頁面擷取自 未命名-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7775"/>
            <a:ext cx="7086600"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9C26D29A-B4E9-4806-A874-EC0AA25D229C}" type="slidenum">
              <a:rPr kumimoji="0" lang="zh-TW" altLang="en-US" sz="1400" baseline="0"/>
              <a:pPr/>
              <a:t>6</a:t>
            </a:fld>
            <a:endParaRPr kumimoji="0" lang="zh-TW" altLang="en-US" sz="1400" baseline="0"/>
          </a:p>
        </p:txBody>
      </p:sp>
      <p:sp>
        <p:nvSpPr>
          <p:cNvPr id="131074" name="Rectangle 2"/>
          <p:cNvSpPr>
            <a:spLocks noGrp="1" noChangeArrowheads="1"/>
          </p:cNvSpPr>
          <p:nvPr>
            <p:ph type="title"/>
          </p:nvPr>
        </p:nvSpPr>
        <p:spPr/>
        <p:txBody>
          <a:bodyPr/>
          <a:lstStyle/>
          <a:p>
            <a:pPr eaLnBrk="1" hangingPunct="1">
              <a:defRPr/>
            </a:pPr>
            <a:r>
              <a:rPr lang="en-US" altLang="zh-TW" smtClean="0"/>
              <a:t>3.1	  </a:t>
            </a:r>
            <a:r>
              <a:rPr lang="zh-TW" altLang="en-US" smtClean="0"/>
              <a:t>堆疊和佇列基本觀念</a:t>
            </a:r>
          </a:p>
        </p:txBody>
      </p:sp>
      <p:sp>
        <p:nvSpPr>
          <p:cNvPr id="1536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t>其中</a:t>
            </a:r>
            <a:r>
              <a:rPr lang="en-US" altLang="zh-TW" smtClean="0"/>
              <a:t>(a)</a:t>
            </a:r>
            <a:r>
              <a:rPr lang="zh-TW" altLang="en-US" smtClean="0"/>
              <a:t>堆疊有如一容器，而</a:t>
            </a:r>
            <a:r>
              <a:rPr lang="en-US" altLang="zh-TW" smtClean="0"/>
              <a:t>(b)</a:t>
            </a:r>
            <a:r>
              <a:rPr lang="zh-TW" altLang="en-US" smtClean="0"/>
              <a:t>的佇列有如一排隊的隊伍，最前面的是</a:t>
            </a:r>
            <a:r>
              <a:rPr lang="en-US" altLang="zh-TW" smtClean="0"/>
              <a:t>front</a:t>
            </a:r>
            <a:r>
              <a:rPr lang="zh-TW" altLang="en-US" smtClean="0"/>
              <a:t>所指的地方，因此</a:t>
            </a:r>
            <a:r>
              <a:rPr lang="en-US" altLang="zh-TW" smtClean="0"/>
              <a:t>front</a:t>
            </a:r>
            <a:r>
              <a:rPr lang="zh-TW" altLang="en-US" smtClean="0"/>
              <a:t>所指的位置一定會先被服務，而</a:t>
            </a:r>
            <a:r>
              <a:rPr lang="en-US" altLang="zh-TW" smtClean="0"/>
              <a:t>rear</a:t>
            </a:r>
            <a:r>
              <a:rPr lang="zh-TW" altLang="en-US" smtClean="0"/>
              <a:t>所指的地方是新加入的位置。</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3F799D07-9715-43EA-BBC5-91492506BB5F}" type="slidenum">
              <a:rPr kumimoji="0" lang="zh-TW" altLang="en-US" sz="1400" baseline="0"/>
              <a:pPr/>
              <a:t>7</a:t>
            </a:fld>
            <a:endParaRPr kumimoji="0" lang="zh-TW" altLang="en-US" sz="1400" baseline="0"/>
          </a:p>
        </p:txBody>
      </p:sp>
      <p:sp>
        <p:nvSpPr>
          <p:cNvPr id="132098" name="Rectangle 2"/>
          <p:cNvSpPr>
            <a:spLocks noGrp="1" noChangeArrowheads="1"/>
          </p:cNvSpPr>
          <p:nvPr>
            <p:ph type="title"/>
          </p:nvPr>
        </p:nvSpPr>
        <p:spPr/>
        <p:txBody>
          <a:bodyPr/>
          <a:lstStyle/>
          <a:p>
            <a:pPr eaLnBrk="1" hangingPunct="1">
              <a:defRPr/>
            </a:pPr>
            <a:r>
              <a:rPr lang="en-US" altLang="zh-TW" smtClean="0"/>
              <a:t>3.2	  </a:t>
            </a:r>
            <a:r>
              <a:rPr lang="zh-TW" altLang="en-US" smtClean="0"/>
              <a:t>堆疊的加入與刪除</a:t>
            </a:r>
          </a:p>
        </p:txBody>
      </p:sp>
      <p:sp>
        <p:nvSpPr>
          <p:cNvPr id="1741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TW" altLang="en-US" smtClean="0">
                <a:latin typeface="DFMing-W5-WIN-BF" charset="-120"/>
                <a:ea typeface="DFMing-W5-WIN-BF" charset="-120"/>
              </a:rPr>
              <a:t>在堆疊的運作上，堆疊的加入必須注意加入的元素是否會超出堆疊的最大容量，因此設定一變數查看它是否超出，每次</a:t>
            </a:r>
            <a:r>
              <a:rPr lang="en-US" altLang="zh-TW" smtClean="0">
                <a:latin typeface="TimesNewRoman" charset="0"/>
                <a:ea typeface="DFMing-W5-WIN-BF" charset="-120"/>
              </a:rPr>
              <a:t>push </a:t>
            </a:r>
            <a:r>
              <a:rPr lang="zh-TW" altLang="en-US" smtClean="0">
                <a:latin typeface="DFMing-W5-WIN-BF" charset="-120"/>
                <a:ea typeface="DFMing-W5-WIN-BF" charset="-120"/>
              </a:rPr>
              <a:t>一個元素則</a:t>
            </a:r>
            <a:r>
              <a:rPr lang="en-US" altLang="zh-TW" smtClean="0">
                <a:latin typeface="TimesNewRoman" charset="0"/>
                <a:ea typeface="DFMing-W5-WIN-BF" charset="-120"/>
              </a:rPr>
              <a:t>top </a:t>
            </a:r>
            <a:r>
              <a:rPr lang="zh-TW" altLang="en-US" smtClean="0">
                <a:latin typeface="DFMing-W5-WIN-BF" charset="-120"/>
                <a:ea typeface="DFMing-W5-WIN-BF" charset="-120"/>
              </a:rPr>
              <a:t>加</a:t>
            </a:r>
            <a:r>
              <a:rPr lang="en-US" altLang="zh-TW" smtClean="0">
                <a:latin typeface="TimesNewRoman" charset="0"/>
                <a:ea typeface="DFMing-W5-WIN-BF" charset="-120"/>
              </a:rPr>
              <a:t>1</a:t>
            </a:r>
            <a:r>
              <a:rPr lang="zh-TW" altLang="en-US" smtClean="0">
                <a:latin typeface="DFMing-W5-WIN-BF" charset="-120"/>
                <a:ea typeface="DFMing-W5-WIN-BF" charset="-120"/>
              </a:rPr>
              <a:t>；反之，</a:t>
            </a:r>
            <a:r>
              <a:rPr lang="en-US" altLang="zh-TW" smtClean="0">
                <a:latin typeface="TimesNewRoman" charset="0"/>
                <a:ea typeface="DFMing-W5-WIN-BF" charset="-120"/>
              </a:rPr>
              <a:t>pop </a:t>
            </a:r>
            <a:r>
              <a:rPr lang="zh-TW" altLang="en-US" smtClean="0">
                <a:latin typeface="DFMing-W5-WIN-BF" charset="-120"/>
                <a:ea typeface="DFMing-W5-WIN-BF" charset="-120"/>
              </a:rPr>
              <a:t>一個元素則</a:t>
            </a:r>
            <a:r>
              <a:rPr lang="en-US" altLang="zh-TW" smtClean="0">
                <a:latin typeface="TimesNewRoman" charset="0"/>
                <a:ea typeface="DFMing-W5-WIN-BF" charset="-120"/>
              </a:rPr>
              <a:t>top </a:t>
            </a:r>
            <a:r>
              <a:rPr lang="zh-TW" altLang="en-US" smtClean="0">
                <a:latin typeface="DFMing-W5-WIN-BF" charset="-120"/>
                <a:ea typeface="DFMing-W5-WIN-BF" charset="-120"/>
              </a:rPr>
              <a:t>減</a:t>
            </a:r>
            <a:r>
              <a:rPr lang="en-US" altLang="zh-TW" smtClean="0">
                <a:latin typeface="TimesNewRoman" charset="0"/>
                <a:ea typeface="DFMing-W5-WIN-BF" charset="-120"/>
              </a:rPr>
              <a:t>1</a:t>
            </a:r>
            <a:r>
              <a:rPr lang="zh-TW" altLang="en-US" smtClean="0">
                <a:latin typeface="DFMing-W5-WIN-BF" charset="-120"/>
                <a:ea typeface="DFMing-W5-WIN-BF" charset="-120"/>
              </a:rPr>
              <a:t>。我們可以利用一陣列來表示堆疊，如：</a:t>
            </a:r>
            <a:r>
              <a:rPr lang="en-US" altLang="zh-TW" smtClean="0">
                <a:latin typeface="TimesNewRoman" charset="0"/>
                <a:ea typeface="DFMing-W5-WIN-BF" charset="-120"/>
              </a:rPr>
              <a:t>stack[MAX]</a:t>
            </a:r>
            <a:r>
              <a:rPr lang="zh-TW" altLang="en-US" smtClean="0">
                <a:latin typeface="DFMing-W5-WIN-BF" charset="-120"/>
                <a:ea typeface="DFMing-W5-WIN-BF" charset="-120"/>
              </a:rPr>
              <a:t>，其中</a:t>
            </a:r>
            <a:r>
              <a:rPr lang="en-US" altLang="zh-TW" smtClean="0">
                <a:latin typeface="TimesNewRoman" charset="0"/>
                <a:ea typeface="DFMing-W5-WIN-BF" charset="-120"/>
              </a:rPr>
              <a:t>MAX </a:t>
            </a:r>
            <a:r>
              <a:rPr lang="zh-TW" altLang="en-US" smtClean="0">
                <a:latin typeface="DFMing-W5-WIN-BF" charset="-120"/>
                <a:ea typeface="DFMing-W5-WIN-BF" charset="-120"/>
              </a:rPr>
              <a:t>表示堆疊的最大容量。 </a:t>
            </a:r>
          </a:p>
          <a:p>
            <a:pPr eaLnBrk="1" hangingPunct="1"/>
            <a:r>
              <a:rPr lang="zh-TW" altLang="en-US" smtClean="0">
                <a:latin typeface="DFMing-W5-WIN-BF" charset="-120"/>
                <a:ea typeface="DFMing-W5-WIN-BF" charset="-120"/>
              </a:rPr>
              <a:t>初始的</a:t>
            </a:r>
            <a:r>
              <a:rPr lang="en-US" altLang="zh-TW" smtClean="0">
                <a:latin typeface="TimesNewRoman" charset="0"/>
                <a:ea typeface="DFMing-W5-WIN-BF" charset="-120"/>
              </a:rPr>
              <a:t>top </a:t>
            </a:r>
            <a:r>
              <a:rPr lang="zh-TW" altLang="en-US" smtClean="0">
                <a:latin typeface="DFMing-W5-WIN-BF" charset="-120"/>
                <a:ea typeface="DFMing-W5-WIN-BF" charset="-120"/>
              </a:rPr>
              <a:t>設為</a:t>
            </a:r>
            <a:r>
              <a:rPr lang="en-US" altLang="zh-TW" smtClean="0">
                <a:latin typeface="TimesNewRoman" charset="0"/>
                <a:ea typeface="DFMing-W5-WIN-BF" charset="-120"/>
              </a:rPr>
              <a:t>–1</a:t>
            </a:r>
            <a:r>
              <a:rPr lang="zh-TW" altLang="en-US" smtClean="0">
                <a:latin typeface="DFMing-W5-WIN-BF" charset="-120"/>
                <a:ea typeface="DFMing-W5-WIN-BF" charset="-120"/>
              </a:rPr>
              <a:t>。</a:t>
            </a:r>
          </a:p>
          <a:p>
            <a:pPr eaLnBrk="1" hangingPunct="1"/>
            <a:endParaRPr lang="en-US" altLang="zh-TW"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7ED62259-4000-414C-A95A-0512AFF6D4FD}" type="slidenum">
              <a:rPr kumimoji="0" lang="zh-TW" altLang="en-US" sz="1400" baseline="0"/>
              <a:pPr/>
              <a:t>8</a:t>
            </a:fld>
            <a:endParaRPr kumimoji="0" lang="zh-TW" altLang="en-US" sz="1400" baseline="0"/>
          </a:p>
        </p:txBody>
      </p:sp>
      <p:sp>
        <p:nvSpPr>
          <p:cNvPr id="135170" name="Rectangle 2"/>
          <p:cNvSpPr>
            <a:spLocks noGrp="1" noChangeArrowheads="1"/>
          </p:cNvSpPr>
          <p:nvPr>
            <p:ph type="title"/>
          </p:nvPr>
        </p:nvSpPr>
        <p:spPr/>
        <p:txBody>
          <a:bodyPr/>
          <a:lstStyle/>
          <a:p>
            <a:pPr eaLnBrk="1" hangingPunct="1">
              <a:defRPr/>
            </a:pPr>
            <a:r>
              <a:rPr lang="en-US" altLang="zh-TW" smtClean="0"/>
              <a:t>3.2	  </a:t>
            </a:r>
            <a:r>
              <a:rPr lang="zh-TW" altLang="en-US" smtClean="0"/>
              <a:t>堆疊的加入與刪除</a:t>
            </a:r>
          </a:p>
        </p:txBody>
      </p:sp>
      <p:sp>
        <p:nvSpPr>
          <p:cNvPr id="19460"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pPr>
            <a:r>
              <a:rPr lang="en-US" altLang="zh-TW" smtClean="0"/>
              <a:t>3.2.1</a:t>
            </a:r>
            <a:r>
              <a:rPr lang="zh-TW" altLang="en-US" smtClean="0"/>
              <a:t>堆疊的加入</a:t>
            </a:r>
          </a:p>
          <a:p>
            <a:pPr eaLnBrk="1" hangingPunct="1">
              <a:buFont typeface="Wingdings" panose="05000000000000000000" pitchFamily="2" charset="2"/>
              <a:buNone/>
            </a:pPr>
            <a:r>
              <a:rPr lang="zh-TW" altLang="en-US" smtClean="0">
                <a:latin typeface="DFMing-W5-WIN-BF" charset="-120"/>
                <a:ea typeface="DFMing-W5-WIN-BF" charset="-120"/>
              </a:rPr>
              <a:t>   堆疊的加入應注意堆疊是否為滿的情況，若沒滿，則將輸入的資料放在堆疊的上方。</a:t>
            </a:r>
          </a:p>
          <a:p>
            <a:pPr eaLnBrk="1" hangingPunct="1">
              <a:buFont typeface="Wingdings" panose="05000000000000000000" pitchFamily="2" charset="2"/>
              <a:buNone/>
            </a:pPr>
            <a:endParaRPr lang="en-US" altLang="zh-TW" smtClean="0"/>
          </a:p>
        </p:txBody>
      </p:sp>
      <p:graphicFrame>
        <p:nvGraphicFramePr>
          <p:cNvPr id="19461" name="Object 5"/>
          <p:cNvGraphicFramePr>
            <a:graphicFrameLocks noChangeAspect="1"/>
          </p:cNvGraphicFramePr>
          <p:nvPr/>
        </p:nvGraphicFramePr>
        <p:xfrm>
          <a:off x="838200" y="3810000"/>
          <a:ext cx="7924800" cy="2409825"/>
        </p:xfrm>
        <a:graphic>
          <a:graphicData uri="http://schemas.openxmlformats.org/presentationml/2006/ole">
            <mc:AlternateContent xmlns:mc="http://schemas.openxmlformats.org/markup-compatibility/2006">
              <mc:Choice xmlns:v="urn:schemas-microsoft-com:vml" Requires="v">
                <p:oleObj spid="_x0000_s19462" name="PhotoImpact" r:id="rId4" imgW="2505249" imgH="761744" progId="PI3.Image">
                  <p:embed/>
                </p:oleObj>
              </mc:Choice>
              <mc:Fallback>
                <p:oleObj name="PhotoImpact" r:id="rId4" imgW="2505249" imgH="761744" progId="PI3.Imag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810000"/>
                        <a:ext cx="79248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3"/>
          <p:cNvSpPr>
            <a:spLocks noGrp="1"/>
          </p:cNvSpPr>
          <p:nvPr>
            <p:ph type="sldNum" sz="quarter" idx="10"/>
          </p:nvPr>
        </p:nvSpPr>
        <p:spPr>
          <a:noFill/>
        </p:spPr>
        <p:txBody>
          <a:bodyPr/>
          <a:lstStyle>
            <a:lvl1pPr>
              <a:defRPr kumimoji="1" sz="2400" baseline="30000">
                <a:solidFill>
                  <a:schemeClr val="tx1"/>
                </a:solidFill>
                <a:latin typeface="Tahoma" panose="020B0604030504040204" pitchFamily="34" charset="0"/>
                <a:ea typeface="新細明體" panose="02020500000000000000" pitchFamily="18" charset="-120"/>
              </a:defRPr>
            </a:lvl1pPr>
            <a:lvl2pPr marL="742950" indent="-285750">
              <a:defRPr kumimoji="1" sz="2400" baseline="30000">
                <a:solidFill>
                  <a:schemeClr val="tx1"/>
                </a:solidFill>
                <a:latin typeface="Tahoma" panose="020B0604030504040204" pitchFamily="34" charset="0"/>
                <a:ea typeface="新細明體" panose="02020500000000000000" pitchFamily="18" charset="-120"/>
              </a:defRPr>
            </a:lvl2pPr>
            <a:lvl3pPr marL="1143000" indent="-228600">
              <a:defRPr kumimoji="1" sz="2400" baseline="30000">
                <a:solidFill>
                  <a:schemeClr val="tx1"/>
                </a:solidFill>
                <a:latin typeface="Tahoma" panose="020B0604030504040204" pitchFamily="34" charset="0"/>
                <a:ea typeface="新細明體" panose="02020500000000000000" pitchFamily="18" charset="-120"/>
              </a:defRPr>
            </a:lvl3pPr>
            <a:lvl4pPr marL="1600200" indent="-228600">
              <a:defRPr kumimoji="1" sz="2400" baseline="30000">
                <a:solidFill>
                  <a:schemeClr val="tx1"/>
                </a:solidFill>
                <a:latin typeface="Tahoma" panose="020B0604030504040204" pitchFamily="34" charset="0"/>
                <a:ea typeface="新細明體" panose="02020500000000000000" pitchFamily="18" charset="-120"/>
              </a:defRPr>
            </a:lvl4pPr>
            <a:lvl5pPr marL="2057400" indent="-228600">
              <a:defRPr kumimoji="1" sz="2400" baseline="30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baseline="30000">
                <a:solidFill>
                  <a:schemeClr val="tx1"/>
                </a:solidFill>
                <a:latin typeface="Tahoma" panose="020B0604030504040204" pitchFamily="34" charset="0"/>
                <a:ea typeface="新細明體" panose="02020500000000000000" pitchFamily="18" charset="-120"/>
              </a:defRPr>
            </a:lvl9pPr>
          </a:lstStyle>
          <a:p>
            <a:r>
              <a:rPr kumimoji="0" lang="zh-TW" altLang="en-US" sz="1400" baseline="0"/>
              <a:t>資料結構 </a:t>
            </a:r>
            <a:r>
              <a:rPr kumimoji="0" lang="en-US" altLang="zh-TW" sz="1400" baseline="0"/>
              <a:t>- </a:t>
            </a:r>
            <a:r>
              <a:rPr kumimoji="0" lang="zh-TW" altLang="en-US" sz="1400" baseline="0"/>
              <a:t>使用 </a:t>
            </a:r>
            <a:r>
              <a:rPr kumimoji="0" lang="en-US" altLang="zh-TW" sz="1400" baseline="0"/>
              <a:t>C </a:t>
            </a:r>
            <a:r>
              <a:rPr kumimoji="0" lang="zh-TW" altLang="en-US" sz="1400" baseline="0"/>
              <a:t>語言   </a:t>
            </a:r>
            <a:fld id="{0F45BADD-6EB2-4DB4-8467-5F032DB0BDCA}" type="slidenum">
              <a:rPr kumimoji="0" lang="zh-TW" altLang="en-US" sz="1400" baseline="0"/>
              <a:pPr/>
              <a:t>9</a:t>
            </a:fld>
            <a:endParaRPr kumimoji="0" lang="zh-TW" altLang="en-US" sz="1400" baseline="0"/>
          </a:p>
        </p:txBody>
      </p:sp>
      <p:sp>
        <p:nvSpPr>
          <p:cNvPr id="136194" name="Rectangle 2"/>
          <p:cNvSpPr>
            <a:spLocks noGrp="1" noChangeArrowheads="1"/>
          </p:cNvSpPr>
          <p:nvPr>
            <p:ph type="title"/>
          </p:nvPr>
        </p:nvSpPr>
        <p:spPr/>
        <p:txBody>
          <a:bodyPr/>
          <a:lstStyle/>
          <a:p>
            <a:pPr eaLnBrk="1" hangingPunct="1">
              <a:defRPr/>
            </a:pPr>
            <a:r>
              <a:rPr lang="en-US" altLang="zh-TW" smtClean="0"/>
              <a:t>3.2	  </a:t>
            </a:r>
            <a:r>
              <a:rPr lang="zh-TW" altLang="en-US" smtClean="0"/>
              <a:t>堆疊的加入與刪除</a:t>
            </a:r>
          </a:p>
        </p:txBody>
      </p:sp>
      <p:sp>
        <p:nvSpPr>
          <p:cNvPr id="21508"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anose="05000000000000000000" pitchFamily="2" charset="2"/>
              <a:buNone/>
            </a:pPr>
            <a:r>
              <a:rPr lang="en-US" altLang="zh-TW" smtClean="0"/>
              <a:t>3.2.1</a:t>
            </a:r>
            <a:r>
              <a:rPr lang="zh-TW" altLang="en-US" smtClean="0"/>
              <a:t>堆疊的刪除</a:t>
            </a:r>
          </a:p>
          <a:p>
            <a:pPr eaLnBrk="1" hangingPunct="1">
              <a:buFont typeface="Wingdings" panose="05000000000000000000" pitchFamily="2" charset="2"/>
              <a:buNone/>
            </a:pPr>
            <a:r>
              <a:rPr lang="zh-TW" altLang="en-US" smtClean="0">
                <a:latin typeface="DFMing-W5-WIN-BF" charset="-120"/>
                <a:ea typeface="DFMing-W5-WIN-BF" charset="-120"/>
              </a:rPr>
              <a:t>   堆疊的刪除應注意堆疊是否為空的，若不是空的，則將資料刪除之。</a:t>
            </a:r>
          </a:p>
          <a:p>
            <a:pPr eaLnBrk="1" hangingPunct="1">
              <a:buFont typeface="Wingdings" panose="05000000000000000000" pitchFamily="2" charset="2"/>
              <a:buNone/>
            </a:pPr>
            <a:endParaRPr lang="en-US" altLang="zh-TW" smtClean="0"/>
          </a:p>
        </p:txBody>
      </p:sp>
      <p:graphicFrame>
        <p:nvGraphicFramePr>
          <p:cNvPr id="21509" name="Object 4"/>
          <p:cNvGraphicFramePr>
            <a:graphicFrameLocks noChangeAspect="1"/>
          </p:cNvGraphicFramePr>
          <p:nvPr/>
        </p:nvGraphicFramePr>
        <p:xfrm>
          <a:off x="685800" y="3394075"/>
          <a:ext cx="8077200" cy="2244725"/>
        </p:xfrm>
        <a:graphic>
          <a:graphicData uri="http://schemas.openxmlformats.org/presentationml/2006/ole">
            <mc:AlternateContent xmlns:mc="http://schemas.openxmlformats.org/markup-compatibility/2006">
              <mc:Choice xmlns:v="urn:schemas-microsoft-com:vml" Requires="v">
                <p:oleObj spid="_x0000_s21510" name="PhotoImpact" r:id="rId4" imgW="2502413" imgH="694828" progId="PI3.Image">
                  <p:embed/>
                </p:oleObj>
              </mc:Choice>
              <mc:Fallback>
                <p:oleObj name="PhotoImpact" r:id="rId4" imgW="2502413" imgH="694828" progId="PI3.Imag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394075"/>
                        <a:ext cx="8077200"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05417717">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66699"/>
      </a:hlink>
      <a:folHlink>
        <a:srgbClr val="CFDBFD"/>
      </a:folHlink>
    </a:clrScheme>
    <a:fontScheme name="05417717">
      <a:majorFont>
        <a:latin typeface="Tahoma"/>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30000" smtClean="0">
            <a:ln>
              <a:noFill/>
            </a:ln>
            <a:solidFill>
              <a:schemeClr val="tx1"/>
            </a:solidFill>
            <a:effectLst/>
            <a:latin typeface="Tahoma" panose="020B0604030504040204" pitchFamily="34"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30000" smtClean="0">
            <a:ln>
              <a:noFill/>
            </a:ln>
            <a:solidFill>
              <a:schemeClr val="tx1"/>
            </a:solidFill>
            <a:effectLst/>
            <a:latin typeface="Tahoma" panose="020B0604030504040204" pitchFamily="34" charset="0"/>
            <a:ea typeface="新細明體" panose="02020500000000000000" pitchFamily="18" charset="-120"/>
          </a:defRPr>
        </a:defPPr>
      </a:lstStyle>
    </a:lnDef>
  </a:objectDefaults>
  <a:extraClrSchemeLst>
    <a:extraClrScheme>
      <a:clrScheme name="05417717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05417717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05417717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05417717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05417717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05417717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05417717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05417717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Data\Microsoft\Templates\05417717.pot</Template>
  <TotalTime>989</TotalTime>
  <Words>2196</Words>
  <Application>Microsoft Office PowerPoint</Application>
  <PresentationFormat>如螢幕大小 (4:3)</PresentationFormat>
  <Paragraphs>211</Paragraphs>
  <Slides>43</Slides>
  <Notes>40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43</vt:i4>
      </vt:variant>
    </vt:vector>
  </HeadingPairs>
  <TitlesOfParts>
    <vt:vector size="52" baseType="lpstr">
      <vt:lpstr>Tahoma</vt:lpstr>
      <vt:lpstr>新細明體</vt:lpstr>
      <vt:lpstr>Arial</vt:lpstr>
      <vt:lpstr>Wingdings</vt:lpstr>
      <vt:lpstr>Times New Roman</vt:lpstr>
      <vt:lpstr>DFMing-W5-WIN-BF</vt:lpstr>
      <vt:lpstr>TimesNewRoman</vt:lpstr>
      <vt:lpstr>05417717</vt:lpstr>
      <vt:lpstr>Ulead PhotoImpact Image</vt:lpstr>
      <vt:lpstr>  Chapter 3  堆疊與佇列</vt:lpstr>
      <vt:lpstr>PowerPoint 簡報</vt:lpstr>
      <vt:lpstr>3.1   堆疊和佇列基本觀念</vt:lpstr>
      <vt:lpstr>3.1   堆疊和佇列基本觀念</vt:lpstr>
      <vt:lpstr>3.1   堆疊和佇列基本觀念</vt:lpstr>
      <vt:lpstr>3.1   堆疊和佇列基本觀念</vt:lpstr>
      <vt:lpstr>3.2   堆疊的加入與刪除</vt:lpstr>
      <vt:lpstr>3.2   堆疊的加入與刪除</vt:lpstr>
      <vt:lpstr>3.2   堆疊的加入與刪除</vt:lpstr>
      <vt:lpstr>3.3   佇列的加入與刪除</vt:lpstr>
      <vt:lpstr>3.3   佇列的加入與刪除</vt:lpstr>
      <vt:lpstr>3.3   佇列的加入與刪除</vt:lpstr>
      <vt:lpstr>3.3   佇列的加入與刪除</vt:lpstr>
      <vt:lpstr>3.3   佇列的加入與刪除</vt:lpstr>
      <vt:lpstr>3.3   佇列的加入與刪除</vt:lpstr>
      <vt:lpstr>3.3   佇列的加入與刪除</vt:lpstr>
      <vt:lpstr>3.3   佇列的加入與刪除</vt:lpstr>
      <vt:lpstr>3.3   佇列的加入與刪除</vt:lpstr>
      <vt:lpstr>3.3   佇列的加入與刪除</vt:lpstr>
      <vt:lpstr>3.3   佇列的加入與刪除</vt:lpstr>
      <vt:lpstr>3.3   佇列的加入與刪除</vt:lpstr>
      <vt:lpstr>3.4   其他型式的佇列</vt:lpstr>
      <vt:lpstr>3.5   多個堆疊</vt:lpstr>
      <vt:lpstr>3.5   多個堆疊</vt:lpstr>
      <vt:lpstr>3.5   多個堆疊</vt:lpstr>
      <vt:lpstr>3.6   堆疊與佇列的應用</vt:lpstr>
      <vt:lpstr>3.5   堆疊與佇列的應用</vt:lpstr>
      <vt:lpstr>3.5   堆疊與佇列的應用</vt:lpstr>
      <vt:lpstr>3.5   堆疊與佇列的應用</vt:lpstr>
      <vt:lpstr>3.5   堆疊與佇列的應用</vt:lpstr>
      <vt:lpstr>3.5   堆疊與佇列的應用</vt:lpstr>
      <vt:lpstr>3.5   堆疊與佇列的應用</vt:lpstr>
      <vt:lpstr>3.5   堆疊與佇列的應用</vt:lpstr>
      <vt:lpstr>3.5   堆疊與佇列的應用</vt:lpstr>
      <vt:lpstr>3.5   堆疊與佇列的應用</vt:lpstr>
      <vt:lpstr>3.5   堆疊與佇列的應用</vt:lpstr>
      <vt:lpstr>3.5   堆疊與佇列的應用</vt:lpstr>
      <vt:lpstr>3.5   堆疊與佇列的應用</vt:lpstr>
      <vt:lpstr>3.5   堆疊與佇列的應用</vt:lpstr>
      <vt:lpstr>3.6   如何計算後序表示式</vt:lpstr>
      <vt:lpstr>3.6   如何計算後序表示式</vt:lpstr>
      <vt:lpstr>3.6   如何計算後序表示式</vt:lpstr>
      <vt:lpstr>3.6   如何計算後序表示式</vt:lpstr>
    </vt:vector>
  </TitlesOfParts>
  <Company>CHWA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電腦的基本操作</dc:title>
  <dc:creator>v5</dc:creator>
  <cp:lastModifiedBy>Apple</cp:lastModifiedBy>
  <cp:revision>60</cp:revision>
  <dcterms:created xsi:type="dcterms:W3CDTF">2004-07-21T01:42:15Z</dcterms:created>
  <dcterms:modified xsi:type="dcterms:W3CDTF">2018-02-18T02:35:47Z</dcterms:modified>
</cp:coreProperties>
</file>