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3"/>
  </p:notesMasterIdLst>
  <p:handoutMasterIdLst>
    <p:handoutMasterId r:id="rId14"/>
  </p:handoutMasterIdLst>
  <p:sldIdLst>
    <p:sldId id="256" r:id="rId2"/>
    <p:sldId id="257" r:id="rId3"/>
    <p:sldId id="258" r:id="rId4"/>
    <p:sldId id="259" r:id="rId5"/>
    <p:sldId id="310" r:id="rId6"/>
    <p:sldId id="260" r:id="rId7"/>
    <p:sldId id="261" r:id="rId8"/>
    <p:sldId id="264" r:id="rId9"/>
    <p:sldId id="265" r:id="rId10"/>
    <p:sldId id="268" r:id="rId11"/>
    <p:sldId id="269" r:id="rId12"/>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CC99"/>
    <a:srgbClr val="800080"/>
    <a:srgbClr val="990099"/>
    <a:srgbClr val="FFFFCC"/>
    <a:srgbClr val="FFFF99"/>
    <a:srgbClr val="FF3300"/>
    <a:srgbClr val="090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6" d="100"/>
          <a:sy n="76" d="100"/>
        </p:scale>
        <p:origin x="100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64"/>
    </p:cViewPr>
  </p:sorterViewPr>
  <p:notesViewPr>
    <p:cSldViewPr>
      <p:cViewPr varScale="1">
        <p:scale>
          <a:sx n="38" d="100"/>
          <a:sy n="38" d="100"/>
        </p:scale>
        <p:origin x="-15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706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DF1E538A-4C8A-4776-9F72-88CBAC77C80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D2022C62-F945-4AE7-BDF2-9E592670267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F1002500-01B1-4206-9EE7-2B6E82B237F3}" type="slidenum">
              <a:rPr lang="en-US" altLang="zh-TW" sz="1200" baseline="0">
                <a:latin typeface="Times New Roman" panose="02020603050405020304" pitchFamily="18" charset="0"/>
              </a:rPr>
              <a:pPr/>
              <a:t>1</a:t>
            </a:fld>
            <a:endParaRPr lang="en-US" altLang="zh-TW" sz="1200" baseline="0">
              <a:latin typeface="Times New Roman" panose="02020603050405020304" pitchFamily="18" charset="0"/>
            </a:endParaRPr>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3884EAC-11B9-4A38-AC5D-B37793F6AD5A}" type="slidenum">
              <a:rPr lang="en-US" altLang="zh-TW" sz="1200" baseline="0">
                <a:latin typeface="Times New Roman" panose="02020603050405020304" pitchFamily="18" charset="0"/>
              </a:rPr>
              <a:pPr/>
              <a:t>11</a:t>
            </a:fld>
            <a:endParaRPr lang="en-US" altLang="zh-TW" sz="1200" baseline="0">
              <a:latin typeface="Times New Roman" panose="02020603050405020304" pitchFamily="18"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08B538D-AB0C-4CCB-AB13-9C571BE4F86B}" type="slidenum">
              <a:rPr lang="en-US" altLang="zh-TW" sz="1200" baseline="0">
                <a:latin typeface="Times New Roman" panose="02020603050405020304" pitchFamily="18" charset="0"/>
              </a:rPr>
              <a:pPr/>
              <a:t>2</a:t>
            </a:fld>
            <a:endParaRPr lang="en-US" altLang="zh-TW" sz="1200" baseline="0">
              <a:latin typeface="Times New Roman" panose="02020603050405020304" pitchFamily="18" charset="0"/>
            </a:endParaRPr>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495A1B6-93DB-46A0-ACE5-622458807D9E}" type="slidenum">
              <a:rPr lang="en-US" altLang="zh-TW" sz="1200" baseline="0">
                <a:latin typeface="Times New Roman" panose="02020603050405020304" pitchFamily="18" charset="0"/>
              </a:rPr>
              <a:pPr/>
              <a:t>3</a:t>
            </a:fld>
            <a:endParaRPr lang="en-US" altLang="zh-TW" sz="1200" baseline="0">
              <a:latin typeface="Times New Roman" panose="02020603050405020304" pitchFamily="18" charset="0"/>
            </a:endParaRPr>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E4CFEB5-69F9-4A92-ADD9-FF53458BB271}" type="slidenum">
              <a:rPr lang="en-US" altLang="zh-TW" sz="1200" baseline="0">
                <a:latin typeface="Times New Roman" panose="02020603050405020304" pitchFamily="18" charset="0"/>
              </a:rPr>
              <a:pPr/>
              <a:t>4</a:t>
            </a:fld>
            <a:endParaRPr lang="en-US" altLang="zh-TW" sz="1200" baseline="0">
              <a:latin typeface="Times New Roman" panose="02020603050405020304" pitchFamily="18" charset="0"/>
            </a:endParaRPr>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4E25E76-223F-4E1D-B1E8-EED8ECC61B82}" type="slidenum">
              <a:rPr lang="en-US" altLang="zh-TW" sz="1200" baseline="0">
                <a:latin typeface="Times New Roman" panose="02020603050405020304" pitchFamily="18" charset="0"/>
              </a:rPr>
              <a:pPr/>
              <a:t>6</a:t>
            </a:fld>
            <a:endParaRPr lang="en-US" altLang="zh-TW" sz="1200" baseline="0">
              <a:latin typeface="Times New Roman" panose="02020603050405020304" pitchFamily="18" charset="0"/>
            </a:endParaRPr>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93E6C7C-C2BF-4D0D-B162-68E3EE787C0C}" type="slidenum">
              <a:rPr lang="en-US" altLang="zh-TW" sz="1200" baseline="0">
                <a:latin typeface="Times New Roman" panose="02020603050405020304" pitchFamily="18" charset="0"/>
              </a:rPr>
              <a:pPr/>
              <a:t>7</a:t>
            </a:fld>
            <a:endParaRPr lang="en-US" altLang="zh-TW" sz="1200" baseline="0">
              <a:latin typeface="Times New Roman" panose="02020603050405020304" pitchFamily="18" charset="0"/>
            </a:endParaRPr>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2754F36-A8E8-4924-B83A-EE299749576A}" type="slidenum">
              <a:rPr lang="en-US" altLang="zh-TW" sz="1200" baseline="0">
                <a:latin typeface="Times New Roman" panose="02020603050405020304" pitchFamily="18" charset="0"/>
              </a:rPr>
              <a:pPr/>
              <a:t>8</a:t>
            </a:fld>
            <a:endParaRPr lang="en-US" altLang="zh-TW" sz="1200" baseline="0">
              <a:latin typeface="Times New Roman" panose="02020603050405020304" pitchFamily="18" charset="0"/>
            </a:endParaRPr>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4582E69-384A-4BC4-A9BD-966ECE4154F0}" type="slidenum">
              <a:rPr lang="en-US" altLang="zh-TW" sz="1200" baseline="0">
                <a:latin typeface="Times New Roman" panose="02020603050405020304" pitchFamily="18" charset="0"/>
              </a:rPr>
              <a:pPr/>
              <a:t>9</a:t>
            </a:fld>
            <a:endParaRPr lang="en-US" altLang="zh-TW" sz="1200" baseline="0">
              <a:latin typeface="Times New Roman" panose="02020603050405020304" pitchFamily="18" charset="0"/>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3F63B23-96DD-43C1-A9E7-F830BB83B82D}" type="slidenum">
              <a:rPr lang="en-US" altLang="zh-TW" sz="1200" baseline="0">
                <a:latin typeface="Times New Roman" panose="02020603050405020304" pitchFamily="18" charset="0"/>
              </a:rPr>
              <a:pPr/>
              <a:t>10</a:t>
            </a:fld>
            <a:endParaRPr lang="en-US" altLang="zh-TW" sz="1200" baseline="0">
              <a:latin typeface="Times New Roman" panose="02020603050405020304" pitchFamily="18"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Line 3"/>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Line 4"/>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Line 5"/>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6"/>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Line 7"/>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8"/>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9"/>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10"/>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1"/>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2"/>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3"/>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14"/>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5"/>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16"/>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17"/>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18"/>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19"/>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20"/>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21"/>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22"/>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23"/>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24"/>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25"/>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26"/>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27"/>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28"/>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29"/>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30"/>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Line 31"/>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Line 32"/>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Line 33"/>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34"/>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35"/>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36"/>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37"/>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38"/>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39"/>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40"/>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41"/>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42"/>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43"/>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44"/>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45"/>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46"/>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47"/>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Line 48"/>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49"/>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50"/>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51"/>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Line 52"/>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Line 53"/>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6" name="Line 54"/>
          <p:cNvSpPr>
            <a:spLocks noChangeShapeType="1"/>
          </p:cNvSpPr>
          <p:nvPr/>
        </p:nvSpPr>
        <p:spPr bwMode="ltGray">
          <a:xfrm>
            <a:off x="8839200" y="0"/>
            <a:ext cx="0" cy="2362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7" name="Group 55"/>
          <p:cNvGrpSpPr>
            <a:grpSpLocks/>
          </p:cNvGrpSpPr>
          <p:nvPr/>
        </p:nvGrpSpPr>
        <p:grpSpPr bwMode="auto">
          <a:xfrm>
            <a:off x="4763" y="887413"/>
            <a:ext cx="6654800" cy="2851150"/>
            <a:chOff x="3" y="559"/>
            <a:chExt cx="4192" cy="1796"/>
          </a:xfrm>
        </p:grpSpPr>
        <p:sp>
          <p:nvSpPr>
            <p:cNvPr id="58" name="Line 56"/>
            <p:cNvSpPr>
              <a:spLocks noChangeShapeType="1"/>
            </p:cNvSpPr>
            <p:nvPr/>
          </p:nvSpPr>
          <p:spPr bwMode="ltGray">
            <a:xfrm>
              <a:off x="506" y="559"/>
              <a:ext cx="0" cy="17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Line 57"/>
            <p:cNvSpPr>
              <a:spLocks noChangeShapeType="1"/>
            </p:cNvSpPr>
            <p:nvPr/>
          </p:nvSpPr>
          <p:spPr bwMode="ltGray">
            <a:xfrm flipH="1" flipV="1">
              <a:off x="3" y="1924"/>
              <a:ext cx="32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Line 58"/>
            <p:cNvSpPr>
              <a:spLocks noChangeShapeType="1"/>
            </p:cNvSpPr>
            <p:nvPr/>
          </p:nvSpPr>
          <p:spPr bwMode="ltGray">
            <a:xfrm flipH="1" flipV="1">
              <a:off x="384" y="938"/>
              <a:ext cx="38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Arc 59"/>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2" name="Group 60"/>
          <p:cNvGrpSpPr>
            <a:grpSpLocks/>
          </p:cNvGrpSpPr>
          <p:nvPr/>
        </p:nvGrpSpPr>
        <p:grpSpPr bwMode="auto">
          <a:xfrm>
            <a:off x="2971800" y="3886200"/>
            <a:ext cx="6045200" cy="2876550"/>
            <a:chOff x="1480" y="1952"/>
            <a:chExt cx="3808" cy="1812"/>
          </a:xfrm>
        </p:grpSpPr>
        <p:sp>
          <p:nvSpPr>
            <p:cNvPr id="63" name="Line 61"/>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Line 62"/>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Arc 63"/>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6" name="Rectangle 66"/>
          <p:cNvSpPr>
            <a:spLocks noChangeArrowheads="1"/>
          </p:cNvSpPr>
          <p:nvPr/>
        </p:nvSpPr>
        <p:spPr bwMode="ltGray">
          <a:xfrm>
            <a:off x="3352800" y="0"/>
            <a:ext cx="5791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223296" name="Rectangle 64"/>
          <p:cNvSpPr>
            <a:spLocks noGrp="1" noChangeArrowheads="1"/>
          </p:cNvSpPr>
          <p:nvPr>
            <p:ph type="ctrTitle"/>
          </p:nvPr>
        </p:nvSpPr>
        <p:spPr>
          <a:xfrm>
            <a:off x="914400" y="1447800"/>
            <a:ext cx="7467600" cy="1143000"/>
          </a:xfrm>
        </p:spPr>
        <p:txBody>
          <a:bodyPr/>
          <a:lstStyle>
            <a:lvl1pPr algn="ctr">
              <a:defRPr/>
            </a:lvl1pPr>
          </a:lstStyle>
          <a:p>
            <a:pPr lvl="0"/>
            <a:r>
              <a:rPr lang="zh-TW" altLang="en-US" noProof="0" smtClean="0"/>
              <a:t>按一下以編輯母片標題樣式</a:t>
            </a:r>
          </a:p>
        </p:txBody>
      </p:sp>
      <p:sp>
        <p:nvSpPr>
          <p:cNvPr id="223297" name="Rectangle 65" descr="Rectangle: Click to edit Master text styles&#10;Second level&#10;Third level&#10;Fourth level&#10;Fifth level"/>
          <p:cNvSpPr>
            <a:spLocks noGrp="1" noChangeArrowheads="1"/>
          </p:cNvSpPr>
          <p:nvPr>
            <p:ph type="subTitle" idx="1"/>
          </p:nvPr>
        </p:nvSpPr>
        <p:spPr>
          <a:xfrm>
            <a:off x="990600" y="3309938"/>
            <a:ext cx="7696200" cy="2862262"/>
          </a:xfrm>
        </p:spPr>
        <p:txBody>
          <a:bodyPr/>
          <a:lstStyle>
            <a:lvl1pPr marL="282575" indent="-282575">
              <a:tabLst>
                <a:tab pos="282575" algn="l"/>
                <a:tab pos="385763" algn="l"/>
              </a:tabLst>
              <a:defRPr sz="2800">
                <a:solidFill>
                  <a:srgbClr val="000000"/>
                </a:solidFill>
                <a:effectLst>
                  <a:outerShdw blurRad="38100" dist="38100" dir="2700000" algn="tl">
                    <a:srgbClr val="C0C0C0"/>
                  </a:outerShdw>
                </a:effectLst>
              </a:defRPr>
            </a:lvl1pPr>
          </a:lstStyle>
          <a:p>
            <a:pPr lvl="0"/>
            <a:r>
              <a:rPr lang="zh-TW" altLang="en-US" noProof="0" smtClean="0"/>
              <a:t>按一下以編輯母片副標題樣式</a:t>
            </a:r>
          </a:p>
        </p:txBody>
      </p:sp>
    </p:spTree>
    <p:extLst>
      <p:ext uri="{BB962C8B-B14F-4D97-AF65-F5344CB8AC3E}">
        <p14:creationId xmlns:p14="http://schemas.microsoft.com/office/powerpoint/2010/main" val="18484269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B28C4783-3B5E-4063-AACB-2E7FA742B02F}" type="slidenum">
              <a:rPr lang="zh-TW" altLang="en-US"/>
              <a:pPr>
                <a:defRPr/>
              </a:pPr>
              <a:t>‹#›</a:t>
            </a:fld>
            <a:endParaRPr lang="zh-TW" altLang="en-US"/>
          </a:p>
        </p:txBody>
      </p:sp>
    </p:spTree>
    <p:extLst>
      <p:ext uri="{BB962C8B-B14F-4D97-AF65-F5344CB8AC3E}">
        <p14:creationId xmlns:p14="http://schemas.microsoft.com/office/powerpoint/2010/main" val="28480030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91300" y="533400"/>
            <a:ext cx="19431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62000" y="533400"/>
            <a:ext cx="56769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BE60D093-E39A-4849-ACCD-18AE6D5FDE30}" type="slidenum">
              <a:rPr lang="zh-TW" altLang="en-US"/>
              <a:pPr>
                <a:defRPr/>
              </a:pPr>
              <a:t>‹#›</a:t>
            </a:fld>
            <a:endParaRPr lang="zh-TW" altLang="en-US"/>
          </a:p>
        </p:txBody>
      </p:sp>
    </p:spTree>
    <p:extLst>
      <p:ext uri="{BB962C8B-B14F-4D97-AF65-F5344CB8AC3E}">
        <p14:creationId xmlns:p14="http://schemas.microsoft.com/office/powerpoint/2010/main" val="28048007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762000" y="533400"/>
            <a:ext cx="7772400" cy="762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7620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1E571ED1-E185-4DA0-BEC9-2D3C5B893F27}" type="slidenum">
              <a:rPr lang="zh-TW" altLang="en-US"/>
              <a:pPr>
                <a:defRPr/>
              </a:pPr>
              <a:t>‹#›</a:t>
            </a:fld>
            <a:endParaRPr lang="zh-TW" altLang="en-US"/>
          </a:p>
        </p:txBody>
      </p:sp>
    </p:spTree>
    <p:extLst>
      <p:ext uri="{BB962C8B-B14F-4D97-AF65-F5344CB8AC3E}">
        <p14:creationId xmlns:p14="http://schemas.microsoft.com/office/powerpoint/2010/main" val="37167808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762000" y="533400"/>
            <a:ext cx="7772400" cy="762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7620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724400" y="1676400"/>
            <a:ext cx="3810000" cy="21717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724400" y="4000500"/>
            <a:ext cx="3810000" cy="21717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924967D0-468B-4649-BE03-B8E4BA5B6F7B}" type="slidenum">
              <a:rPr lang="zh-TW" altLang="en-US"/>
              <a:pPr>
                <a:defRPr/>
              </a:pPr>
              <a:t>‹#›</a:t>
            </a:fld>
            <a:endParaRPr lang="zh-TW" altLang="en-US"/>
          </a:p>
        </p:txBody>
      </p:sp>
    </p:spTree>
    <p:extLst>
      <p:ext uri="{BB962C8B-B14F-4D97-AF65-F5344CB8AC3E}">
        <p14:creationId xmlns:p14="http://schemas.microsoft.com/office/powerpoint/2010/main" val="13143416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F5825AAD-6405-4202-932E-E919B5AD7191}" type="slidenum">
              <a:rPr lang="zh-TW" altLang="en-US"/>
              <a:pPr>
                <a:defRPr/>
              </a:pPr>
              <a:t>‹#›</a:t>
            </a:fld>
            <a:endParaRPr lang="zh-TW" altLang="en-US"/>
          </a:p>
        </p:txBody>
      </p:sp>
    </p:spTree>
    <p:extLst>
      <p:ext uri="{BB962C8B-B14F-4D97-AF65-F5344CB8AC3E}">
        <p14:creationId xmlns:p14="http://schemas.microsoft.com/office/powerpoint/2010/main" val="35871106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編輯母片文字樣式</a:t>
            </a:r>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857171D0-D41B-4DE6-8F6B-B8E161E3E2E0}" type="slidenum">
              <a:rPr lang="zh-TW" altLang="en-US"/>
              <a:pPr>
                <a:defRPr/>
              </a:pPr>
              <a:t>‹#›</a:t>
            </a:fld>
            <a:endParaRPr lang="zh-TW" altLang="en-US"/>
          </a:p>
        </p:txBody>
      </p:sp>
    </p:spTree>
    <p:extLst>
      <p:ext uri="{BB962C8B-B14F-4D97-AF65-F5344CB8AC3E}">
        <p14:creationId xmlns:p14="http://schemas.microsoft.com/office/powerpoint/2010/main" val="40517830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66383978-D6E6-447C-A12E-EFBA2890772D}" type="slidenum">
              <a:rPr lang="zh-TW" altLang="en-US"/>
              <a:pPr>
                <a:defRPr/>
              </a:pPr>
              <a:t>‹#›</a:t>
            </a:fld>
            <a:endParaRPr lang="zh-TW" altLang="en-US"/>
          </a:p>
        </p:txBody>
      </p:sp>
    </p:spTree>
    <p:extLst>
      <p:ext uri="{BB962C8B-B14F-4D97-AF65-F5344CB8AC3E}">
        <p14:creationId xmlns:p14="http://schemas.microsoft.com/office/powerpoint/2010/main" val="32442160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A62DE481-94CA-46E1-9297-58EE703A0338}" type="slidenum">
              <a:rPr lang="zh-TW" altLang="en-US"/>
              <a:pPr>
                <a:defRPr/>
              </a:pPr>
              <a:t>‹#›</a:t>
            </a:fld>
            <a:endParaRPr lang="zh-TW" altLang="en-US"/>
          </a:p>
        </p:txBody>
      </p:sp>
    </p:spTree>
    <p:extLst>
      <p:ext uri="{BB962C8B-B14F-4D97-AF65-F5344CB8AC3E}">
        <p14:creationId xmlns:p14="http://schemas.microsoft.com/office/powerpoint/2010/main" val="32120599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FBF2B176-5F8B-4485-89DC-84A51156D53F}" type="slidenum">
              <a:rPr lang="zh-TW" altLang="en-US"/>
              <a:pPr>
                <a:defRPr/>
              </a:pPr>
              <a:t>‹#›</a:t>
            </a:fld>
            <a:endParaRPr lang="zh-TW" altLang="en-US"/>
          </a:p>
        </p:txBody>
      </p:sp>
    </p:spTree>
    <p:extLst>
      <p:ext uri="{BB962C8B-B14F-4D97-AF65-F5344CB8AC3E}">
        <p14:creationId xmlns:p14="http://schemas.microsoft.com/office/powerpoint/2010/main" val="42639570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928461F9-2821-455D-9337-E061B110946D}" type="slidenum">
              <a:rPr lang="zh-TW" altLang="en-US"/>
              <a:pPr>
                <a:defRPr/>
              </a:pPr>
              <a:t>‹#›</a:t>
            </a:fld>
            <a:endParaRPr lang="zh-TW" altLang="en-US"/>
          </a:p>
        </p:txBody>
      </p:sp>
    </p:spTree>
    <p:extLst>
      <p:ext uri="{BB962C8B-B14F-4D97-AF65-F5344CB8AC3E}">
        <p14:creationId xmlns:p14="http://schemas.microsoft.com/office/powerpoint/2010/main" val="17817582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F042022A-4238-4B74-AEEF-A3605C509266}" type="slidenum">
              <a:rPr lang="zh-TW" altLang="en-US"/>
              <a:pPr>
                <a:defRPr/>
              </a:pPr>
              <a:t>‹#›</a:t>
            </a:fld>
            <a:endParaRPr lang="zh-TW" altLang="en-US"/>
          </a:p>
        </p:txBody>
      </p:sp>
    </p:spTree>
    <p:extLst>
      <p:ext uri="{BB962C8B-B14F-4D97-AF65-F5344CB8AC3E}">
        <p14:creationId xmlns:p14="http://schemas.microsoft.com/office/powerpoint/2010/main" val="27734941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B9C6BCD6-90B3-42D0-8A55-C5BB6B92FBC1}" type="slidenum">
              <a:rPr lang="zh-TW" altLang="en-US"/>
              <a:pPr>
                <a:defRPr/>
              </a:pPr>
              <a:t>‹#›</a:t>
            </a:fld>
            <a:endParaRPr lang="zh-TW" altLang="en-US"/>
          </a:p>
        </p:txBody>
      </p:sp>
    </p:spTree>
    <p:extLst>
      <p:ext uri="{BB962C8B-B14F-4D97-AF65-F5344CB8AC3E}">
        <p14:creationId xmlns:p14="http://schemas.microsoft.com/office/powerpoint/2010/main" val="21057015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14338" y="1416050"/>
            <a:ext cx="1784350" cy="2324100"/>
            <a:chOff x="96" y="916"/>
            <a:chExt cx="2208" cy="2876"/>
          </a:xfrm>
        </p:grpSpPr>
        <p:sp>
          <p:nvSpPr>
            <p:cNvPr id="1038" name="Line 3"/>
            <p:cNvSpPr>
              <a:spLocks noChangeShapeType="1"/>
            </p:cNvSpPr>
            <p:nvPr/>
          </p:nvSpPr>
          <p:spPr bwMode="ltGray">
            <a:xfrm flipH="1">
              <a:off x="96" y="1037"/>
              <a:ext cx="22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9" name="Line 4"/>
            <p:cNvSpPr>
              <a:spLocks noChangeShapeType="1"/>
            </p:cNvSpPr>
            <p:nvPr/>
          </p:nvSpPr>
          <p:spPr bwMode="ltGray">
            <a:xfrm>
              <a:off x="336" y="920"/>
              <a:ext cx="0" cy="2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0" name="Arc 5"/>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22214" name="Rectangle 6"/>
          <p:cNvSpPr>
            <a:spLocks noGrp="1" noChangeArrowheads="1"/>
          </p:cNvSpPr>
          <p:nvPr>
            <p:ph type="title"/>
          </p:nvPr>
        </p:nvSpPr>
        <p:spPr bwMode="auto">
          <a:xfrm>
            <a:off x="762000" y="533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7" descr="Rectangle: Click to edit Master text styles&#10;Second level&#10;Third level&#10;Fourth level&#10;Fifth level"/>
          <p:cNvSpPr>
            <a:spLocks noGrp="1" noChangeArrowheads="1"/>
          </p:cNvSpPr>
          <p:nvPr>
            <p:ph type="body" idx="1"/>
          </p:nvPr>
        </p:nvSpPr>
        <p:spPr bwMode="auto">
          <a:xfrm>
            <a:off x="762000" y="16764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222216" name="Rectangle 8"/>
          <p:cNvSpPr>
            <a:spLocks noGrp="1" noChangeArrowheads="1"/>
          </p:cNvSpPr>
          <p:nvPr>
            <p:ph type="sldNum" sz="quarter" idx="4"/>
          </p:nvPr>
        </p:nvSpPr>
        <p:spPr bwMode="auto">
          <a:xfrm>
            <a:off x="152400" y="-152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b="1" baseline="0" smtClean="0"/>
            </a:lvl1pPr>
          </a:lstStyle>
          <a:p>
            <a:pPr>
              <a:defRPr/>
            </a:pPr>
            <a:r>
              <a:rPr lang="zh-TW" altLang="en-US"/>
              <a:t>資料結構 </a:t>
            </a:r>
            <a:r>
              <a:rPr lang="en-US" altLang="zh-TW"/>
              <a:t>- </a:t>
            </a:r>
            <a:r>
              <a:rPr lang="zh-TW" altLang="en-US"/>
              <a:t>使用 </a:t>
            </a:r>
            <a:r>
              <a:rPr lang="en-US" altLang="zh-TW"/>
              <a:t>C </a:t>
            </a:r>
            <a:r>
              <a:rPr lang="zh-TW" altLang="en-US"/>
              <a:t>語言   </a:t>
            </a:r>
            <a:fld id="{28078CCB-CABA-4601-A2DD-22D0DBE83929}" type="slidenum">
              <a:rPr lang="zh-TW" altLang="en-US"/>
              <a:pPr>
                <a:defRPr/>
              </a:pPr>
              <a:t>‹#›</a:t>
            </a:fld>
            <a:endParaRPr lang="zh-TW" altLang="en-US"/>
          </a:p>
        </p:txBody>
      </p:sp>
      <p:sp>
        <p:nvSpPr>
          <p:cNvPr id="1030" name="Rectangle 9"/>
          <p:cNvSpPr>
            <a:spLocks noChangeArrowheads="1"/>
          </p:cNvSpPr>
          <p:nvPr/>
        </p:nvSpPr>
        <p:spPr bwMode="ltGray">
          <a:xfrm>
            <a:off x="3352800" y="0"/>
            <a:ext cx="5791200" cy="228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1" name="AutoShape 11">
            <a:hlinkClick r:id="" action="ppaction://hlinkshowjump?jump=firstslide" highlightClick="1"/>
          </p:cNvPr>
          <p:cNvSpPr>
            <a:spLocks noChangeAspect="1" noChangeArrowheads="1"/>
          </p:cNvSpPr>
          <p:nvPr/>
        </p:nvSpPr>
        <p:spPr bwMode="auto">
          <a:xfrm>
            <a:off x="7620000" y="6324600"/>
            <a:ext cx="420688" cy="420688"/>
          </a:xfrm>
          <a:prstGeom prst="actionButtonHom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2" name="AutoShape 12">
            <a:hlinkClick r:id="" action="ppaction://hlinkshowjump?jump=nextslide" highlightClick="1"/>
          </p:cNvPr>
          <p:cNvSpPr>
            <a:spLocks noChangeAspect="1" noChangeArrowheads="1"/>
          </p:cNvSpPr>
          <p:nvPr/>
        </p:nvSpPr>
        <p:spPr bwMode="auto">
          <a:xfrm>
            <a:off x="8153400" y="6324600"/>
            <a:ext cx="403225" cy="423863"/>
          </a:xfrm>
          <a:prstGeom prst="actionButtonForwardNex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3" name="AutoShape 13">
            <a:hlinkClick r:id="" action="ppaction://hlinkshowjump?jump=previousslide" highlightClick="1"/>
          </p:cNvPr>
          <p:cNvSpPr>
            <a:spLocks noChangeAspect="1" noChangeArrowheads="1"/>
          </p:cNvSpPr>
          <p:nvPr/>
        </p:nvSpPr>
        <p:spPr bwMode="auto">
          <a:xfrm>
            <a:off x="7086600" y="6324600"/>
            <a:ext cx="417513" cy="417513"/>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nvGrpSpPr>
          <p:cNvPr id="1034" name="Group 14"/>
          <p:cNvGrpSpPr>
            <a:grpSpLocks/>
          </p:cNvGrpSpPr>
          <p:nvPr/>
        </p:nvGrpSpPr>
        <p:grpSpPr bwMode="auto">
          <a:xfrm>
            <a:off x="2971800" y="3886200"/>
            <a:ext cx="6045200" cy="2876550"/>
            <a:chOff x="1480" y="1952"/>
            <a:chExt cx="3808" cy="1812"/>
          </a:xfrm>
        </p:grpSpPr>
        <p:sp>
          <p:nvSpPr>
            <p:cNvPr id="1035" name="Line 15"/>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 name="Line 16"/>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7" name="Arc 17"/>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cSld>
  <p:clrMap bg1="lt1" tx1="dk1" bg2="lt2" tx2="dk2" accent1="accent1" accent2="accent2" accent3="accent3" accent4="accent4" accent5="accent5" accent6="accent6" hlink="hlink" folHlink="folHlink"/>
  <p:sldLayoutIdLst>
    <p:sldLayoutId id="2147483682"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transition/>
  <p:hf hdr="0" ftr="0" dt="0"/>
  <p:txStyles>
    <p:titleStyle>
      <a:lvl1pPr algn="l" rtl="0" eaLnBrk="0" fontAlgn="base" hangingPunct="0">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2pPr>
      <a:lvl3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3pPr>
      <a:lvl4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4pPr>
      <a:lvl5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tx1"/>
        </a:buClr>
        <a:buSzPct val="110000"/>
        <a:buFont typeface="Wingdings" panose="05000000000000000000" pitchFamily="2" charset="2"/>
        <a:buChar char="§"/>
        <a:defRPr kumimoji="1" sz="3200" kern="1200">
          <a:solidFill>
            <a:srgbClr val="090A15"/>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kumimoji="1" sz="2800" kern="1200">
          <a:solidFill>
            <a:srgbClr val="090A15"/>
          </a:solidFill>
          <a:latin typeface="+mn-lt"/>
          <a:ea typeface="+mn-ea"/>
          <a:cs typeface="+mn-cs"/>
        </a:defRPr>
      </a:lvl2pPr>
      <a:lvl3pPr marL="1143000" indent="-228600" algn="l" rtl="0" eaLnBrk="0" fontAlgn="base" hangingPunct="0">
        <a:spcBef>
          <a:spcPct val="20000"/>
        </a:spcBef>
        <a:spcAft>
          <a:spcPct val="0"/>
        </a:spcAft>
        <a:buClr>
          <a:schemeClr val="bg2"/>
        </a:buClr>
        <a:buSzPct val="95000"/>
        <a:buFont typeface="Wingdings" panose="05000000000000000000" pitchFamily="2" charset="2"/>
        <a:buChar char="w"/>
        <a:defRPr kumimoji="1" sz="2400" kern="1200">
          <a:solidFill>
            <a:srgbClr val="090A15"/>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defRPr kumimoji="1" sz="2000" kern="1200">
          <a:solidFill>
            <a:srgbClr val="090A15"/>
          </a:solidFill>
          <a:latin typeface="+mj-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kern="1200">
          <a:solidFill>
            <a:srgbClr val="090A15"/>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png"/><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4.png"/><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6.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png"/><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defRPr/>
            </a:pPr>
            <a:r>
              <a:rPr lang="en-US" altLang="zh-TW" smtClean="0"/>
              <a:t>  Chapter 7  </a:t>
            </a:r>
            <a:r>
              <a:rPr lang="zh-TW" altLang="en-US" smtClean="0"/>
              <a:t>二元搜尋樹</a:t>
            </a:r>
          </a:p>
        </p:txBody>
      </p:sp>
      <p:sp>
        <p:nvSpPr>
          <p:cNvPr id="126979" name="Rectangle 3" descr="Rectangle: Click to edit Master text styles&#10;Second level&#10;Third level&#10;Fourth level&#10;Fifth level"/>
          <p:cNvSpPr>
            <a:spLocks noGrp="1" noChangeArrowheads="1"/>
          </p:cNvSpPr>
          <p:nvPr>
            <p:ph type="subTitle" idx="1"/>
          </p:nvPr>
        </p:nvSpPr>
        <p:spPr>
          <a:xfrm>
            <a:off x="971550" y="3087688"/>
            <a:ext cx="7696200" cy="2862262"/>
          </a:xfrm>
        </p:spPr>
        <p:txBody>
          <a:bodyPr/>
          <a:lstStyle/>
          <a:p>
            <a:pPr eaLnBrk="1" hangingPunct="1">
              <a:defRPr/>
            </a:pPr>
            <a:r>
              <a:rPr lang="en-US" altLang="zh-TW" sz="3200" smtClean="0"/>
              <a:t>7.1  </a:t>
            </a:r>
            <a:r>
              <a:rPr lang="zh-TW" altLang="en-US" sz="3200" smtClean="0"/>
              <a:t>何謂二元搜尋樹</a:t>
            </a:r>
          </a:p>
          <a:p>
            <a:pPr eaLnBrk="1" hangingPunct="1">
              <a:defRPr/>
            </a:pPr>
            <a:r>
              <a:rPr lang="en-US" altLang="zh-TW" sz="3200" smtClean="0"/>
              <a:t>7.2  </a:t>
            </a:r>
            <a:r>
              <a:rPr lang="zh-TW" altLang="en-US" sz="3200" smtClean="0"/>
              <a:t>二元搜尋樹的加入</a:t>
            </a:r>
          </a:p>
          <a:p>
            <a:pPr eaLnBrk="1" hangingPunct="1">
              <a:defRPr/>
            </a:pPr>
            <a:r>
              <a:rPr lang="en-US" altLang="zh-TW" sz="3200" smtClean="0"/>
              <a:t>7.3  </a:t>
            </a:r>
            <a:r>
              <a:rPr lang="zh-TW" altLang="en-US" sz="3200" smtClean="0"/>
              <a:t>二元搜尋樹的刪除</a:t>
            </a:r>
          </a:p>
          <a:p>
            <a:pPr eaLnBrk="1" hangingPunct="1">
              <a:defRPr/>
            </a:pPr>
            <a:r>
              <a:rPr lang="en-US" altLang="zh-TW" sz="3200" smtClean="0"/>
              <a:t>7.4  </a:t>
            </a:r>
            <a:r>
              <a:rPr lang="zh-TW" altLang="en-US" sz="3200" smtClean="0"/>
              <a:t>二元搜尋樹的搜尋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B91CD44-1DBA-49DF-A1DD-DCF30B055B37}" type="slidenum">
              <a:rPr kumimoji="0" lang="zh-TW" altLang="en-US" sz="1400" baseline="0"/>
              <a:pPr/>
              <a:t>10</a:t>
            </a:fld>
            <a:endParaRPr kumimoji="0" lang="zh-TW" altLang="en-US" sz="1400" baseline="0"/>
          </a:p>
        </p:txBody>
      </p:sp>
      <p:sp>
        <p:nvSpPr>
          <p:cNvPr id="139266" name="Rectangle 2"/>
          <p:cNvSpPr>
            <a:spLocks noGrp="1" noChangeArrowheads="1"/>
          </p:cNvSpPr>
          <p:nvPr>
            <p:ph type="title"/>
          </p:nvPr>
        </p:nvSpPr>
        <p:spPr/>
        <p:txBody>
          <a:bodyPr/>
          <a:lstStyle/>
          <a:p>
            <a:pPr eaLnBrk="1" hangingPunct="1">
              <a:defRPr/>
            </a:pPr>
            <a:r>
              <a:rPr lang="en-US" altLang="zh-TW" smtClean="0"/>
              <a:t>7.4  </a:t>
            </a:r>
            <a:r>
              <a:rPr lang="zh-TW" altLang="en-US" smtClean="0"/>
              <a:t>二元搜尋樹的搜尋</a:t>
            </a:r>
          </a:p>
        </p:txBody>
      </p:sp>
      <p:sp>
        <p:nvSpPr>
          <p:cNvPr id="22532" name="Rectangle 10" descr="Rectangle: Click to edit Master text styles&#10;Second level&#10;Third level&#10;Fourth level&#10;Fifth level"/>
          <p:cNvSpPr>
            <a:spLocks noChangeArrowheads="1"/>
          </p:cNvSpPr>
          <p:nvPr/>
        </p:nvSpPr>
        <p:spPr bwMode="auto">
          <a:xfrm>
            <a:off x="762000" y="1676400"/>
            <a:ext cx="76263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110000"/>
              <a:buFont typeface="Wingdings" panose="05000000000000000000" pitchFamily="2" charset="2"/>
              <a:buChar char="§"/>
              <a:defRPr kumimoji="1" sz="3200">
                <a:solidFill>
                  <a:srgbClr val="090A15"/>
                </a:solidFill>
                <a:latin typeface="Arial" panose="020B0604020202020204" pitchFamily="34" charset="0"/>
                <a:ea typeface="新細明體" panose="02020500000000000000" pitchFamily="18" charset="-120"/>
              </a:defRPr>
            </a:lvl1pPr>
            <a:lvl2pPr marL="742950" indent="-285750">
              <a:spcBef>
                <a:spcPct val="20000"/>
              </a:spcBef>
              <a:buClr>
                <a:schemeClr val="hlink"/>
              </a:buClr>
              <a:buSzPct val="60000"/>
              <a:buFont typeface="Wingdings" panose="05000000000000000000" pitchFamily="2" charset="2"/>
              <a:buChar char="n"/>
              <a:defRPr kumimoji="1" sz="2800">
                <a:solidFill>
                  <a:srgbClr val="090A15"/>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95000"/>
              <a:buFont typeface="Wingdings" panose="05000000000000000000" pitchFamily="2" charset="2"/>
              <a:buChar char="w"/>
              <a:defRPr kumimoji="1" sz="2400">
                <a:solidFill>
                  <a:srgbClr val="090A15"/>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65000"/>
              <a:buFont typeface="Wingdings" panose="05000000000000000000" pitchFamily="2" charset="2"/>
              <a:defRPr kumimoji="1" sz="2000">
                <a:solidFill>
                  <a:srgbClr val="090A15"/>
                </a:solidFill>
                <a:latin typeface="Tahoma" panose="020B0604030504040204" pitchFamily="34" charset="0"/>
                <a:ea typeface="新細明體" panose="02020500000000000000" pitchFamily="18" charset="-120"/>
              </a:defRPr>
            </a:lvl4pPr>
            <a:lvl5pPr marL="2057400" indent="-228600">
              <a:spcBef>
                <a:spcPct val="20000"/>
              </a:spcBef>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000" baseline="0">
                <a:latin typeface="新細明體" panose="02020500000000000000" pitchFamily="18" charset="-120"/>
              </a:rPr>
              <a:t>一</a:t>
            </a:r>
            <a:r>
              <a:rPr lang="en-US" altLang="zh-TW" sz="2000" baseline="0"/>
              <a:t>n</a:t>
            </a:r>
            <a:r>
              <a:rPr lang="zh-TW" altLang="en-US" sz="2000" baseline="0">
                <a:latin typeface="新細明體" panose="02020500000000000000" pitchFamily="18" charset="-120"/>
              </a:rPr>
              <a:t>個節點的二元樹，其必有</a:t>
            </a:r>
            <a:r>
              <a:rPr lang="en-US" altLang="zh-TW" sz="2000" baseline="0"/>
              <a:t>n+1</a:t>
            </a:r>
            <a:r>
              <a:rPr lang="zh-TW" altLang="en-US" sz="2000" baseline="0">
                <a:latin typeface="新細明體" panose="02020500000000000000" pitchFamily="18" charset="-120"/>
              </a:rPr>
              <a:t>個空白的鏈結</a:t>
            </a:r>
            <a:r>
              <a:rPr lang="en-US" altLang="zh-TW" sz="2000" baseline="0"/>
              <a:t>(link)</a:t>
            </a:r>
            <a:r>
              <a:rPr lang="zh-TW" altLang="en-US" sz="2000" baseline="0">
                <a:latin typeface="新細明體" panose="02020500000000000000" pitchFamily="18" charset="-120"/>
              </a:rPr>
              <a:t>，若把這些空白鏈結所得到的節點以外部節點</a:t>
            </a:r>
            <a:r>
              <a:rPr lang="en-US" altLang="zh-TW" sz="2000" baseline="0"/>
              <a:t>(external node)</a:t>
            </a:r>
            <a:r>
              <a:rPr lang="zh-TW" altLang="en-US" sz="2000" baseline="0">
                <a:latin typeface="新細明體" panose="02020500000000000000" pitchFamily="18" charset="-120"/>
              </a:rPr>
              <a:t>型態或稱失敗節點（</a:t>
            </a:r>
            <a:r>
              <a:rPr lang="en-US" altLang="zh-TW" sz="2000" baseline="0"/>
              <a:t>failure node</a:t>
            </a:r>
            <a:r>
              <a:rPr lang="zh-TW" altLang="en-US" sz="2000" baseline="0">
                <a:latin typeface="新細明體" panose="02020500000000000000" pitchFamily="18" charset="-120"/>
              </a:rPr>
              <a:t>）表示，並稱此棵樹為延伸二元搜尋樹</a:t>
            </a:r>
            <a:r>
              <a:rPr lang="en-US" altLang="zh-TW" sz="2000" baseline="0"/>
              <a:t>(extended binary search tree)</a:t>
            </a:r>
            <a:r>
              <a:rPr lang="zh-TW" altLang="en-US" sz="2000" baseline="0">
                <a:latin typeface="新細明體" panose="02020500000000000000" pitchFamily="18" charset="-120"/>
              </a:rPr>
              <a:t>。</a:t>
            </a:r>
          </a:p>
        </p:txBody>
      </p:sp>
      <p:graphicFrame>
        <p:nvGraphicFramePr>
          <p:cNvPr id="22533" name="Object 11"/>
          <p:cNvGraphicFramePr>
            <a:graphicFrameLocks noChangeAspect="1"/>
          </p:cNvGraphicFramePr>
          <p:nvPr>
            <p:ph idx="1"/>
          </p:nvPr>
        </p:nvGraphicFramePr>
        <p:xfrm>
          <a:off x="1836738" y="3213100"/>
          <a:ext cx="5256212" cy="2692400"/>
        </p:xfrm>
        <a:graphic>
          <a:graphicData uri="http://schemas.openxmlformats.org/presentationml/2006/ole">
            <mc:AlternateContent xmlns:mc="http://schemas.openxmlformats.org/markup-compatibility/2006">
              <mc:Choice xmlns:v="urn:schemas-microsoft-com:vml" Requires="v">
                <p:oleObj spid="_x0000_s22534" name="PhotoImpact" r:id="rId4" imgW="2057404" imgH="1054432" progId="PI3.Image">
                  <p:embed/>
                </p:oleObj>
              </mc:Choice>
              <mc:Fallback>
                <p:oleObj name="PhotoImpact" r:id="rId4" imgW="2057404" imgH="1054432" progId="PI3.Imag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3213100"/>
                        <a:ext cx="5256212"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4"/>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1256A18-4B28-4EA9-91B1-0CE94D9D0DC7}" type="slidenum">
              <a:rPr kumimoji="0" lang="zh-TW" altLang="en-US" sz="1400" baseline="0"/>
              <a:pPr/>
              <a:t>11</a:t>
            </a:fld>
            <a:endParaRPr kumimoji="0" lang="zh-TW" altLang="en-US" sz="1400" baseline="0"/>
          </a:p>
        </p:txBody>
      </p:sp>
      <p:sp>
        <p:nvSpPr>
          <p:cNvPr id="140290" name="Rectangle 2"/>
          <p:cNvSpPr>
            <a:spLocks noGrp="1" noChangeArrowheads="1"/>
          </p:cNvSpPr>
          <p:nvPr>
            <p:ph type="title"/>
          </p:nvPr>
        </p:nvSpPr>
        <p:spPr/>
        <p:txBody>
          <a:bodyPr/>
          <a:lstStyle/>
          <a:p>
            <a:pPr eaLnBrk="1" hangingPunct="1">
              <a:defRPr/>
            </a:pPr>
            <a:r>
              <a:rPr lang="en-US" altLang="zh-TW" smtClean="0"/>
              <a:t>7.4  </a:t>
            </a:r>
            <a:r>
              <a:rPr lang="zh-TW" altLang="en-US" smtClean="0"/>
              <a:t>二元搜尋樹的搜尋</a:t>
            </a:r>
          </a:p>
        </p:txBody>
      </p:sp>
      <p:graphicFrame>
        <p:nvGraphicFramePr>
          <p:cNvPr id="24580" name="Object 11"/>
          <p:cNvGraphicFramePr>
            <a:graphicFrameLocks noChangeAspect="1"/>
          </p:cNvGraphicFramePr>
          <p:nvPr>
            <p:ph sz="half" idx="1"/>
          </p:nvPr>
        </p:nvGraphicFramePr>
        <p:xfrm>
          <a:off x="971550" y="1773238"/>
          <a:ext cx="5472113" cy="1889125"/>
        </p:xfrm>
        <a:graphic>
          <a:graphicData uri="http://schemas.openxmlformats.org/presentationml/2006/ole">
            <mc:AlternateContent xmlns:mc="http://schemas.openxmlformats.org/markup-compatibility/2006">
              <mc:Choice xmlns:v="urn:schemas-microsoft-com:vml" Requires="v">
                <p:oleObj spid="_x0000_s24583" name="PhotoImpact" r:id="rId4" imgW="1977821" imgH="682580" progId="PI3.Image">
                  <p:embed/>
                </p:oleObj>
              </mc:Choice>
              <mc:Fallback>
                <p:oleObj name="PhotoImpact" r:id="rId4" imgW="1977821" imgH="682580" progId="PI3.Imag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773238"/>
                        <a:ext cx="5472113"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10" descr="Rectangle: Click to edit Master text styles&#10;Second level&#10;Third level&#10;Fourth level&#10;Fifth level"/>
          <p:cNvSpPr>
            <a:spLocks noChangeArrowheads="1"/>
          </p:cNvSpPr>
          <p:nvPr/>
        </p:nvSpPr>
        <p:spPr bwMode="auto">
          <a:xfrm>
            <a:off x="762000" y="1676400"/>
            <a:ext cx="78422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110000"/>
              <a:buFont typeface="Wingdings" panose="05000000000000000000" pitchFamily="2" charset="2"/>
              <a:buChar char="§"/>
              <a:defRPr kumimoji="1" sz="3200">
                <a:solidFill>
                  <a:srgbClr val="090A15"/>
                </a:solidFill>
                <a:latin typeface="Arial" panose="020B0604020202020204" pitchFamily="34" charset="0"/>
                <a:ea typeface="新細明體" panose="02020500000000000000" pitchFamily="18" charset="-120"/>
              </a:defRPr>
            </a:lvl1pPr>
            <a:lvl2pPr marL="742950" indent="-285750">
              <a:spcBef>
                <a:spcPct val="20000"/>
              </a:spcBef>
              <a:buClr>
                <a:schemeClr val="hlink"/>
              </a:buClr>
              <a:buSzPct val="60000"/>
              <a:buFont typeface="Wingdings" panose="05000000000000000000" pitchFamily="2" charset="2"/>
              <a:buChar char="n"/>
              <a:defRPr kumimoji="1" sz="2800">
                <a:solidFill>
                  <a:srgbClr val="090A15"/>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95000"/>
              <a:buFont typeface="Wingdings" panose="05000000000000000000" pitchFamily="2" charset="2"/>
              <a:buChar char="w"/>
              <a:defRPr kumimoji="1" sz="2400">
                <a:solidFill>
                  <a:srgbClr val="090A15"/>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65000"/>
              <a:buFont typeface="Wingdings" panose="05000000000000000000" pitchFamily="2" charset="2"/>
              <a:defRPr kumimoji="1" sz="2000">
                <a:solidFill>
                  <a:srgbClr val="090A15"/>
                </a:solidFill>
                <a:latin typeface="Tahoma" panose="020B0604030504040204" pitchFamily="34" charset="0"/>
                <a:ea typeface="新細明體" panose="02020500000000000000" pitchFamily="18" charset="-120"/>
              </a:defRPr>
            </a:lvl4pPr>
            <a:lvl5pPr marL="2057400" indent="-228600">
              <a:spcBef>
                <a:spcPct val="20000"/>
              </a:spcBef>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9pPr>
          </a:lstStyle>
          <a:p>
            <a:pPr eaLnBrk="1" hangingPunct="1"/>
            <a:endParaRPr lang="zh-TW" altLang="zh-TW" sz="2800" baseline="0"/>
          </a:p>
        </p:txBody>
      </p:sp>
      <p:graphicFrame>
        <p:nvGraphicFramePr>
          <p:cNvPr id="24582" name="Object 13"/>
          <p:cNvGraphicFramePr>
            <a:graphicFrameLocks noChangeAspect="1"/>
          </p:cNvGraphicFramePr>
          <p:nvPr>
            <p:ph sz="half" idx="2"/>
          </p:nvPr>
        </p:nvGraphicFramePr>
        <p:xfrm>
          <a:off x="1187450" y="3573463"/>
          <a:ext cx="5113338" cy="2511425"/>
        </p:xfrm>
        <a:graphic>
          <a:graphicData uri="http://schemas.openxmlformats.org/presentationml/2006/ole">
            <mc:AlternateContent xmlns:mc="http://schemas.openxmlformats.org/markup-compatibility/2006">
              <mc:Choice xmlns:v="urn:schemas-microsoft-com:vml" Requires="v">
                <p:oleObj spid="_x0000_s24584" name="PhotoImpact" r:id="rId6" imgW="1816612" imgH="892763" progId="PI3.Image">
                  <p:embed/>
                </p:oleObj>
              </mc:Choice>
              <mc:Fallback>
                <p:oleObj name="PhotoImpact" r:id="rId6" imgW="1816612" imgH="892763" progId="PI3.Image">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573463"/>
                        <a:ext cx="5113338"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4"/>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8550DDEE-072A-426B-868A-6B6EBF4FF38B}" type="slidenum">
              <a:rPr kumimoji="0" lang="zh-TW" altLang="en-US" sz="1400" baseline="0"/>
              <a:pPr/>
              <a:t>2</a:t>
            </a:fld>
            <a:endParaRPr kumimoji="0" lang="zh-TW" altLang="en-US" sz="1400" baseline="0"/>
          </a:p>
        </p:txBody>
      </p:sp>
      <p:sp>
        <p:nvSpPr>
          <p:cNvPr id="128002" name="Rectangle 2"/>
          <p:cNvSpPr>
            <a:spLocks noGrp="1" noChangeArrowheads="1"/>
          </p:cNvSpPr>
          <p:nvPr>
            <p:ph type="title"/>
          </p:nvPr>
        </p:nvSpPr>
        <p:spPr/>
        <p:txBody>
          <a:bodyPr/>
          <a:lstStyle/>
          <a:p>
            <a:pPr eaLnBrk="1" hangingPunct="1">
              <a:defRPr/>
            </a:pPr>
            <a:r>
              <a:rPr lang="en-US" altLang="zh-TW" sz="4000" smtClean="0"/>
              <a:t>7.1  </a:t>
            </a:r>
            <a:r>
              <a:rPr lang="zh-TW" altLang="en-US" smtClean="0"/>
              <a:t>何謂二元搜尋樹</a:t>
            </a:r>
          </a:p>
        </p:txBody>
      </p:sp>
      <p:sp>
        <p:nvSpPr>
          <p:cNvPr id="7172" name="Rectangle 3" descr="Rectangle: Click to edit Master text styles&#10;Second level&#10;Third level&#10;Fourth level&#10;Fifth level"/>
          <p:cNvSpPr>
            <a:spLocks noGrp="1" noChangeArrowheads="1"/>
          </p:cNvSpPr>
          <p:nvPr>
            <p:ph type="body" sz="half" idx="1"/>
          </p:nvPr>
        </p:nvSpPr>
        <p:spPr>
          <a:xfrm>
            <a:off x="762000" y="1676400"/>
            <a:ext cx="7770813" cy="4495800"/>
          </a:xfrm>
        </p:spPr>
        <p:txBody>
          <a:bodyPr/>
          <a:lstStyle/>
          <a:p>
            <a:pPr marL="0" indent="0" eaLnBrk="1" hangingPunct="1"/>
            <a:r>
              <a:rPr lang="zh-TW" altLang="en-US" sz="2800" smtClean="0">
                <a:latin typeface="新細明體" panose="02020500000000000000" pitchFamily="18" charset="-120"/>
              </a:rPr>
              <a:t>二元搜尋樹可以是空集合，假使不是空集合，則樹中的每一節點均含有一鍵值</a:t>
            </a:r>
            <a:r>
              <a:rPr lang="en-US" altLang="zh-TW" sz="2800" smtClean="0"/>
              <a:t>(key value)</a:t>
            </a:r>
            <a:r>
              <a:rPr lang="zh-TW" altLang="en-US" sz="2800" smtClean="0">
                <a:latin typeface="新細明體" panose="02020500000000000000" pitchFamily="18" charset="-120"/>
              </a:rPr>
              <a:t>，而且具有下列特性：</a:t>
            </a:r>
            <a:r>
              <a:rPr lang="zh-TW" altLang="en-US" sz="2800" smtClean="0"/>
              <a:t> </a:t>
            </a:r>
          </a:p>
          <a:p>
            <a:pPr lvl="1" eaLnBrk="1" hangingPunct="1">
              <a:buFont typeface="Wingdings" panose="05000000000000000000" pitchFamily="2" charset="2"/>
              <a:buAutoNum type="arabicPeriod"/>
            </a:pPr>
            <a:r>
              <a:rPr lang="zh-TW" altLang="en-US" sz="2400" smtClean="0">
                <a:latin typeface="新細明體" panose="02020500000000000000" pitchFamily="18" charset="-120"/>
              </a:rPr>
              <a:t>在左子樹的所有鍵值均小於樹根的鍵值。</a:t>
            </a:r>
            <a:r>
              <a:rPr lang="zh-TW" altLang="en-US" sz="2400" smtClean="0"/>
              <a:t> </a:t>
            </a:r>
          </a:p>
          <a:p>
            <a:pPr lvl="1" eaLnBrk="1" hangingPunct="1">
              <a:buFont typeface="Wingdings" panose="05000000000000000000" pitchFamily="2" charset="2"/>
              <a:buAutoNum type="arabicPeriod"/>
            </a:pPr>
            <a:r>
              <a:rPr lang="zh-TW" altLang="en-US" sz="2400" smtClean="0">
                <a:latin typeface="新細明體" panose="02020500000000000000" pitchFamily="18" charset="-120"/>
              </a:rPr>
              <a:t>在右子樹的所有鍵值均大於樹根的鍵值。</a:t>
            </a:r>
            <a:r>
              <a:rPr lang="zh-TW" altLang="en-US" sz="2400" smtClean="0"/>
              <a:t> </a:t>
            </a:r>
          </a:p>
          <a:p>
            <a:pPr lvl="1" eaLnBrk="1" hangingPunct="1">
              <a:buFont typeface="Wingdings" panose="05000000000000000000" pitchFamily="2" charset="2"/>
              <a:buAutoNum type="arabicPeriod"/>
            </a:pPr>
            <a:r>
              <a:rPr lang="zh-TW" altLang="en-US" sz="2400" smtClean="0">
                <a:latin typeface="新細明體" panose="02020500000000000000" pitchFamily="18" charset="-120"/>
              </a:rPr>
              <a:t>左子樹和右子樹亦是二元搜尋樹。</a:t>
            </a:r>
          </a:p>
          <a:p>
            <a:pPr lvl="1" eaLnBrk="1" hangingPunct="1">
              <a:buFont typeface="Wingdings" panose="05000000000000000000" pitchFamily="2" charset="2"/>
              <a:buAutoNum type="arabicPeriod"/>
            </a:pPr>
            <a:r>
              <a:rPr lang="zh-TW" altLang="en-US" sz="2400" smtClean="0">
                <a:latin typeface="新細明體" panose="02020500000000000000" pitchFamily="18" charset="-120"/>
              </a:rPr>
              <a:t>每個鍵值都不一樣。 </a:t>
            </a:r>
            <a:r>
              <a:rPr lang="zh-TW" altLang="en-US" sz="2400" smtClean="0"/>
              <a:t> </a:t>
            </a:r>
          </a:p>
          <a:p>
            <a:pPr lvl="1" eaLnBrk="1" hangingPunct="1">
              <a:buFont typeface="Wingdings" panose="05000000000000000000" pitchFamily="2" charset="2"/>
              <a:buAutoNum type="arabicPeriod"/>
            </a:pPr>
            <a:endParaRPr lang="zh-TW" altLang="en-US" sz="2400" smtClean="0"/>
          </a:p>
          <a:p>
            <a:pPr lvl="1" eaLnBrk="1" hangingPunct="1"/>
            <a:endParaRPr lang="en-US" altLang="zh-TW" sz="24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699A4AB5-20B2-4E26-ACA2-A964D74C89AA}" type="slidenum">
              <a:rPr kumimoji="0" lang="zh-TW" altLang="en-US" sz="1400" baseline="0"/>
              <a:pPr/>
              <a:t>3</a:t>
            </a:fld>
            <a:endParaRPr kumimoji="0" lang="zh-TW" altLang="en-US" sz="1400" baseline="0"/>
          </a:p>
        </p:txBody>
      </p:sp>
      <p:sp>
        <p:nvSpPr>
          <p:cNvPr id="129026" name="Rectangle 2"/>
          <p:cNvSpPr>
            <a:spLocks noGrp="1" noChangeArrowheads="1"/>
          </p:cNvSpPr>
          <p:nvPr>
            <p:ph type="title"/>
          </p:nvPr>
        </p:nvSpPr>
        <p:spPr/>
        <p:txBody>
          <a:bodyPr/>
          <a:lstStyle/>
          <a:p>
            <a:pPr eaLnBrk="1" hangingPunct="1">
              <a:defRPr/>
            </a:pPr>
            <a:r>
              <a:rPr lang="en-US" altLang="zh-TW" sz="4000" smtClean="0"/>
              <a:t>7.2  </a:t>
            </a:r>
            <a:r>
              <a:rPr lang="zh-TW" altLang="en-US" smtClean="0"/>
              <a:t>二元搜尋樹的加入</a:t>
            </a:r>
          </a:p>
        </p:txBody>
      </p:sp>
      <p:sp>
        <p:nvSpPr>
          <p:cNvPr id="9220" name="Rectangle 3" descr="Rectangle: Click to edit Master text styles&#10;Second level&#10;Third level&#10;Fourth level&#10;Fifth level"/>
          <p:cNvSpPr>
            <a:spLocks noGrp="1" noChangeArrowheads="1"/>
          </p:cNvSpPr>
          <p:nvPr>
            <p:ph type="body" sz="half" idx="1"/>
          </p:nvPr>
        </p:nvSpPr>
        <p:spPr>
          <a:xfrm>
            <a:off x="762000" y="1676400"/>
            <a:ext cx="7913688" cy="4495800"/>
          </a:xfrm>
        </p:spPr>
        <p:txBody>
          <a:bodyPr/>
          <a:lstStyle/>
          <a:p>
            <a:pPr marL="0" indent="0" eaLnBrk="1" hangingPunct="1"/>
            <a:r>
              <a:rPr lang="zh-TW" altLang="en-US" sz="2800" smtClean="0"/>
              <a:t>基於二元搜尋樹的特性，因此要加入某一鍵值時只要逐一比較，並依據鍵值的大小往右或往左 ，便可找到此鍵值欲加入的適當位置。</a:t>
            </a:r>
          </a:p>
          <a:p>
            <a:pPr marL="0" indent="0" eaLnBrk="1" hangingPunct="1"/>
            <a:r>
              <a:rPr lang="en-US" altLang="zh-TW" sz="2800" smtClean="0"/>
              <a:t>Ex</a:t>
            </a:r>
            <a:r>
              <a:rPr lang="zh-TW" altLang="en-US" sz="2800" smtClean="0"/>
              <a:t>：假設有棵二元搜尋樹如下：</a:t>
            </a:r>
          </a:p>
          <a:p>
            <a:pPr marL="0" indent="0" eaLnBrk="1" hangingPunct="1"/>
            <a:endParaRPr lang="en-US" altLang="zh-TW" sz="2800" smtClean="0"/>
          </a:p>
        </p:txBody>
      </p:sp>
      <p:graphicFrame>
        <p:nvGraphicFramePr>
          <p:cNvPr id="9221" name="Object 12"/>
          <p:cNvGraphicFramePr>
            <a:graphicFrameLocks noChangeAspect="1"/>
          </p:cNvGraphicFramePr>
          <p:nvPr>
            <p:ph sz="quarter" idx="2"/>
          </p:nvPr>
        </p:nvGraphicFramePr>
        <p:xfrm>
          <a:off x="971550" y="4292600"/>
          <a:ext cx="2016125" cy="1512888"/>
        </p:xfrm>
        <a:graphic>
          <a:graphicData uri="http://schemas.openxmlformats.org/presentationml/2006/ole">
            <mc:AlternateContent xmlns:mc="http://schemas.openxmlformats.org/markup-compatibility/2006">
              <mc:Choice xmlns:v="urn:schemas-microsoft-com:vml" Requires="v">
                <p:oleObj spid="_x0000_s9226" name="PhotoImpact" r:id="rId4" imgW="743399" imgH="557643" progId="PI3.Image">
                  <p:embed/>
                </p:oleObj>
              </mc:Choice>
              <mc:Fallback>
                <p:oleObj name="PhotoImpact" r:id="rId4" imgW="743399" imgH="557643" progId="PI3.Imag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292600"/>
                        <a:ext cx="201612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Rectangle 14"/>
          <p:cNvSpPr>
            <a:spLocks noChangeArrowheads="1"/>
          </p:cNvSpPr>
          <p:nvPr/>
        </p:nvSpPr>
        <p:spPr bwMode="auto">
          <a:xfrm>
            <a:off x="3276600" y="3789363"/>
            <a:ext cx="1282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spcBef>
                <a:spcPct val="20000"/>
              </a:spcBef>
              <a:buClr>
                <a:schemeClr val="tx1"/>
              </a:buClr>
              <a:buSzPct val="75000"/>
              <a:buFont typeface="Wingdings" panose="05000000000000000000" pitchFamily="2" charset="2"/>
              <a:buNone/>
            </a:pPr>
            <a:r>
              <a:rPr lang="zh-TW" altLang="en-US"/>
              <a:t>加入鍵值 </a:t>
            </a:r>
            <a:r>
              <a:rPr lang="en-US" altLang="zh-TW"/>
              <a:t>48</a:t>
            </a:r>
          </a:p>
        </p:txBody>
      </p:sp>
      <p:sp>
        <p:nvSpPr>
          <p:cNvPr id="9223" name="Rectangle 15"/>
          <p:cNvSpPr>
            <a:spLocks noChangeArrowheads="1"/>
          </p:cNvSpPr>
          <p:nvPr/>
        </p:nvSpPr>
        <p:spPr bwMode="auto">
          <a:xfrm>
            <a:off x="5795963" y="3813175"/>
            <a:ext cx="1282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spcBef>
                <a:spcPct val="20000"/>
              </a:spcBef>
              <a:buClr>
                <a:schemeClr val="tx1"/>
              </a:buClr>
              <a:buSzPct val="75000"/>
              <a:buFont typeface="Wingdings" panose="05000000000000000000" pitchFamily="2" charset="2"/>
              <a:buNone/>
            </a:pPr>
            <a:r>
              <a:rPr lang="zh-TW" altLang="en-US"/>
              <a:t>加入鍵值 </a:t>
            </a:r>
            <a:r>
              <a:rPr lang="en-US" altLang="zh-TW"/>
              <a:t>90</a:t>
            </a:r>
          </a:p>
        </p:txBody>
      </p:sp>
      <p:graphicFrame>
        <p:nvGraphicFramePr>
          <p:cNvPr id="9224" name="Object 22"/>
          <p:cNvGraphicFramePr>
            <a:graphicFrameLocks noChangeAspect="1"/>
          </p:cNvGraphicFramePr>
          <p:nvPr>
            <p:ph sz="quarter" idx="3"/>
          </p:nvPr>
        </p:nvGraphicFramePr>
        <p:xfrm>
          <a:off x="3781425" y="4365625"/>
          <a:ext cx="1582738" cy="1562100"/>
        </p:xfrm>
        <a:graphic>
          <a:graphicData uri="http://schemas.openxmlformats.org/presentationml/2006/ole">
            <mc:AlternateContent xmlns:mc="http://schemas.openxmlformats.org/markup-compatibility/2006">
              <mc:Choice xmlns:v="urn:schemas-microsoft-com:vml" Requires="v">
                <p:oleObj spid="_x0000_s9227" name="PhotoImpact" r:id="rId6" imgW="734383" imgH="725425" progId="PI3.Image">
                  <p:embed/>
                </p:oleObj>
              </mc:Choice>
              <mc:Fallback>
                <p:oleObj name="PhotoImpact" r:id="rId6" imgW="734383" imgH="725425" progId="PI3.Image">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1425" y="4365625"/>
                        <a:ext cx="1582738"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5" name="Object 24"/>
          <p:cNvGraphicFramePr>
            <a:graphicFrameLocks noChangeAspect="1"/>
          </p:cNvGraphicFramePr>
          <p:nvPr/>
        </p:nvGraphicFramePr>
        <p:xfrm>
          <a:off x="6227763" y="4365625"/>
          <a:ext cx="1657350" cy="1482725"/>
        </p:xfrm>
        <a:graphic>
          <a:graphicData uri="http://schemas.openxmlformats.org/presentationml/2006/ole">
            <mc:AlternateContent xmlns:mc="http://schemas.openxmlformats.org/markup-compatibility/2006">
              <mc:Choice xmlns:v="urn:schemas-microsoft-com:vml" Requires="v">
                <p:oleObj spid="_x0000_s9228" name="PhotoImpact" r:id="rId8" imgW="856417" imgH="764985" progId="PI3.Image">
                  <p:embed/>
                </p:oleObj>
              </mc:Choice>
              <mc:Fallback>
                <p:oleObj name="PhotoImpact" r:id="rId8" imgW="856417" imgH="764985" progId="PI3.Image">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4365625"/>
                        <a:ext cx="165735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4"/>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C96699E-E408-4F54-BEEA-805E5AD6381F}" type="slidenum">
              <a:rPr kumimoji="0" lang="zh-TW" altLang="en-US" sz="1400" baseline="0"/>
              <a:pPr/>
              <a:t>4</a:t>
            </a:fld>
            <a:endParaRPr kumimoji="0" lang="zh-TW" altLang="en-US" sz="1400" baseline="0"/>
          </a:p>
        </p:txBody>
      </p:sp>
      <p:sp>
        <p:nvSpPr>
          <p:cNvPr id="130050" name="Rectangle 2"/>
          <p:cNvSpPr>
            <a:spLocks noGrp="1" noChangeArrowheads="1"/>
          </p:cNvSpPr>
          <p:nvPr>
            <p:ph type="title"/>
          </p:nvPr>
        </p:nvSpPr>
        <p:spPr/>
        <p:txBody>
          <a:bodyPr/>
          <a:lstStyle/>
          <a:p>
            <a:pPr eaLnBrk="1" hangingPunct="1">
              <a:defRPr/>
            </a:pPr>
            <a:r>
              <a:rPr lang="en-US" altLang="zh-TW" sz="4000" smtClean="0"/>
              <a:t>7.2  </a:t>
            </a:r>
            <a:r>
              <a:rPr lang="zh-TW" altLang="en-US" smtClean="0"/>
              <a:t>二元搜尋樹的加入</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762000" y="1676400"/>
            <a:ext cx="7842250" cy="4495800"/>
          </a:xfrm>
        </p:spPr>
        <p:txBody>
          <a:bodyPr/>
          <a:lstStyle/>
          <a:p>
            <a:pPr marL="0" indent="0" eaLnBrk="1" hangingPunct="1">
              <a:spcBef>
                <a:spcPct val="0"/>
              </a:spcBef>
              <a:buClrTx/>
              <a:buSzTx/>
              <a:buFontTx/>
              <a:buNone/>
            </a:pPr>
            <a:endParaRPr lang="zh-TW" altLang="zh-TW" sz="2400" smtClean="0">
              <a:latin typeface="DFMing-W5-WIN-BF" charset="-120"/>
              <a:ea typeface="DFMing-W5-WIN-BF" charset="-120"/>
            </a:endParaRPr>
          </a:p>
        </p:txBody>
      </p:sp>
      <p:graphicFrame>
        <p:nvGraphicFramePr>
          <p:cNvPr id="11269" name="Object 12"/>
          <p:cNvGraphicFramePr>
            <a:graphicFrameLocks noChangeAspect="1"/>
          </p:cNvGraphicFramePr>
          <p:nvPr>
            <p:ph sz="half" idx="2"/>
          </p:nvPr>
        </p:nvGraphicFramePr>
        <p:xfrm>
          <a:off x="755650" y="1628775"/>
          <a:ext cx="6480175" cy="4470400"/>
        </p:xfrm>
        <a:graphic>
          <a:graphicData uri="http://schemas.openxmlformats.org/presentationml/2006/ole">
            <mc:AlternateContent xmlns:mc="http://schemas.openxmlformats.org/markup-compatibility/2006">
              <mc:Choice xmlns:v="urn:schemas-microsoft-com:vml" Requires="v">
                <p:oleObj spid="_x0000_s11270" name="PhotoImpact" r:id="rId4" imgW="2453437" imgH="1691643" progId="PI3.Image">
                  <p:embed/>
                </p:oleObj>
              </mc:Choice>
              <mc:Fallback>
                <p:oleObj name="PhotoImpact" r:id="rId4" imgW="2453437" imgH="1691643" progId="PI3.Imag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628775"/>
                        <a:ext cx="6480175"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EA129A6-D130-42E2-99E9-608A27B7E022}" type="slidenum">
              <a:rPr kumimoji="0" lang="zh-TW" altLang="en-US" sz="1400" baseline="0"/>
              <a:pPr/>
              <a:t>5</a:t>
            </a:fld>
            <a:endParaRPr kumimoji="0" lang="zh-TW" altLang="en-US" sz="1400" baseline="0"/>
          </a:p>
        </p:txBody>
      </p:sp>
      <p:sp>
        <p:nvSpPr>
          <p:cNvPr id="235522" name="Rectangle 2"/>
          <p:cNvSpPr>
            <a:spLocks noGrp="1" noChangeArrowheads="1"/>
          </p:cNvSpPr>
          <p:nvPr>
            <p:ph type="title"/>
          </p:nvPr>
        </p:nvSpPr>
        <p:spPr/>
        <p:txBody>
          <a:bodyPr/>
          <a:lstStyle/>
          <a:p>
            <a:pPr eaLnBrk="1" hangingPunct="1">
              <a:defRPr/>
            </a:pPr>
            <a:r>
              <a:rPr lang="en-US" altLang="zh-TW" smtClean="0"/>
              <a:t>7.3  </a:t>
            </a:r>
            <a:r>
              <a:rPr lang="zh-TW" altLang="en-US" smtClean="0"/>
              <a:t>二元搜尋樹的刪除</a:t>
            </a:r>
          </a:p>
        </p:txBody>
      </p:sp>
      <p:sp>
        <p:nvSpPr>
          <p:cNvPr id="13316" name="Rectangle 3" descr="Rectangle: Click to edit Master text styles&#10;Second level&#10;Third level&#10;Fourth level&#10;Fifth level"/>
          <p:cNvSpPr>
            <a:spLocks noGrp="1" noChangeArrowheads="1"/>
          </p:cNvSpPr>
          <p:nvPr>
            <p:ph type="body" sz="half" idx="1"/>
          </p:nvPr>
        </p:nvSpPr>
        <p:spPr>
          <a:xfrm>
            <a:off x="762000" y="1676400"/>
            <a:ext cx="7913688" cy="4495800"/>
          </a:xfrm>
        </p:spPr>
        <p:txBody>
          <a:bodyPr/>
          <a:lstStyle/>
          <a:p>
            <a:pPr marL="0" indent="0" eaLnBrk="1" hangingPunct="1"/>
            <a:r>
              <a:rPr lang="zh-TW" altLang="en-US" sz="2800" smtClean="0"/>
              <a:t>樹葉節點的刪除</a:t>
            </a:r>
          </a:p>
          <a:p>
            <a:pPr lvl="1" eaLnBrk="1" hangingPunct="1"/>
            <a:r>
              <a:rPr lang="zh-TW" altLang="en-US" sz="2400" smtClean="0"/>
              <a:t>直接刪除</a:t>
            </a:r>
          </a:p>
          <a:p>
            <a:pPr marL="0" indent="0" eaLnBrk="1" hangingPunct="1"/>
            <a:r>
              <a:rPr lang="zh-TW" altLang="en-US" sz="2800" smtClean="0"/>
              <a:t>非樹葉節點的刪除</a:t>
            </a:r>
          </a:p>
          <a:p>
            <a:pPr lvl="1" eaLnBrk="1" hangingPunct="1"/>
            <a:r>
              <a:rPr lang="zh-TW" altLang="en-US" sz="2400" smtClean="0"/>
              <a:t>在左子樹找一最大節點或在右子樹找一最小節點來取代將被刪除的節點</a:t>
            </a:r>
            <a:r>
              <a:rPr lang="en-US" altLang="zh-TW" sz="2400" smtClean="0"/>
              <a:t>(Ex</a:t>
            </a:r>
            <a:r>
              <a:rPr lang="zh-TW" altLang="en-US" sz="2400" smtClean="0"/>
              <a:t>：刪除 </a:t>
            </a:r>
            <a:r>
              <a:rPr lang="en-US" altLang="zh-TW" sz="2400" smtClean="0"/>
              <a:t>50)</a:t>
            </a:r>
          </a:p>
        </p:txBody>
      </p:sp>
      <p:graphicFrame>
        <p:nvGraphicFramePr>
          <p:cNvPr id="13317" name="Object 8"/>
          <p:cNvGraphicFramePr>
            <a:graphicFrameLocks noChangeAspect="1"/>
          </p:cNvGraphicFramePr>
          <p:nvPr>
            <p:ph sz="quarter" idx="2"/>
          </p:nvPr>
        </p:nvGraphicFramePr>
        <p:xfrm>
          <a:off x="684213" y="3933825"/>
          <a:ext cx="2159000" cy="1825625"/>
        </p:xfrm>
        <a:graphic>
          <a:graphicData uri="http://schemas.openxmlformats.org/presentationml/2006/ole">
            <mc:AlternateContent xmlns:mc="http://schemas.openxmlformats.org/markup-compatibility/2006">
              <mc:Choice xmlns:v="urn:schemas-microsoft-com:vml" Requires="v">
                <p:oleObj spid="_x0000_s13320" name="PhotoImpact" r:id="rId3" imgW="658091" imgH="557643" progId="PI3.Image">
                  <p:embed/>
                </p:oleObj>
              </mc:Choice>
              <mc:Fallback>
                <p:oleObj name="PhotoImpact" r:id="rId3" imgW="658091" imgH="557643" progId="PI3.Imag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3825"/>
                        <a:ext cx="215900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10"/>
          <p:cNvGraphicFramePr>
            <a:graphicFrameLocks noChangeAspect="1"/>
          </p:cNvGraphicFramePr>
          <p:nvPr>
            <p:ph sz="quarter" idx="3"/>
          </p:nvPr>
        </p:nvGraphicFramePr>
        <p:xfrm>
          <a:off x="3635375" y="4005263"/>
          <a:ext cx="1944688" cy="1944687"/>
        </p:xfrm>
        <a:graphic>
          <a:graphicData uri="http://schemas.openxmlformats.org/presentationml/2006/ole">
            <mc:AlternateContent xmlns:mc="http://schemas.openxmlformats.org/markup-compatibility/2006">
              <mc:Choice xmlns:v="urn:schemas-microsoft-com:vml" Requires="v">
                <p:oleObj spid="_x0000_s13321" name="PhotoImpact" r:id="rId5" imgW="737305" imgH="737305" progId="PI3.Image">
                  <p:embed/>
                </p:oleObj>
              </mc:Choice>
              <mc:Fallback>
                <p:oleObj name="PhotoImpact" r:id="rId5" imgW="737305" imgH="737305" progId="PI3.Imag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4005263"/>
                        <a:ext cx="1944688"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12"/>
          <p:cNvGraphicFramePr>
            <a:graphicFrameLocks noChangeAspect="1"/>
          </p:cNvGraphicFramePr>
          <p:nvPr/>
        </p:nvGraphicFramePr>
        <p:xfrm>
          <a:off x="6227763" y="4005263"/>
          <a:ext cx="1728787" cy="1943100"/>
        </p:xfrm>
        <a:graphic>
          <a:graphicData uri="http://schemas.openxmlformats.org/presentationml/2006/ole">
            <mc:AlternateContent xmlns:mc="http://schemas.openxmlformats.org/markup-compatibility/2006">
              <mc:Choice xmlns:v="urn:schemas-microsoft-com:vml" Requires="v">
                <p:oleObj spid="_x0000_s13322" name="PhotoImpact" r:id="rId7" imgW="664184" imgH="746635" progId="PI3.Image">
                  <p:embed/>
                </p:oleObj>
              </mc:Choice>
              <mc:Fallback>
                <p:oleObj name="PhotoImpact" r:id="rId7" imgW="664184" imgH="746635" progId="PI3.Imag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4005263"/>
                        <a:ext cx="172878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2CEE326-3829-415B-8971-94E15480EB7B}" type="slidenum">
              <a:rPr kumimoji="0" lang="zh-TW" altLang="en-US" sz="1400" baseline="0"/>
              <a:pPr/>
              <a:t>6</a:t>
            </a:fld>
            <a:endParaRPr kumimoji="0" lang="zh-TW" altLang="en-US" sz="1400" baseline="0"/>
          </a:p>
        </p:txBody>
      </p:sp>
      <p:sp>
        <p:nvSpPr>
          <p:cNvPr id="131074" name="Rectangle 2"/>
          <p:cNvSpPr>
            <a:spLocks noGrp="1" noChangeArrowheads="1"/>
          </p:cNvSpPr>
          <p:nvPr>
            <p:ph type="title"/>
          </p:nvPr>
        </p:nvSpPr>
        <p:spPr/>
        <p:txBody>
          <a:bodyPr/>
          <a:lstStyle/>
          <a:p>
            <a:pPr eaLnBrk="1" hangingPunct="1">
              <a:defRPr/>
            </a:pPr>
            <a:r>
              <a:rPr lang="en-US" altLang="zh-TW" smtClean="0"/>
              <a:t>7.3  </a:t>
            </a:r>
            <a:r>
              <a:rPr lang="zh-TW" altLang="en-US" smtClean="0"/>
              <a:t>二元搜尋樹的刪除</a:t>
            </a:r>
          </a:p>
        </p:txBody>
      </p:sp>
      <p:sp>
        <p:nvSpPr>
          <p:cNvPr id="14340" name="Rectangle 4" descr="Rectangle: Click to edit Master text styles&#10;Second level&#10;Third level&#10;Fourth level&#10;Fifth level"/>
          <p:cNvSpPr>
            <a:spLocks noGrp="1" noChangeArrowheads="1"/>
          </p:cNvSpPr>
          <p:nvPr>
            <p:ph type="body" sz="half" idx="1"/>
          </p:nvPr>
        </p:nvSpPr>
        <p:spPr/>
        <p:txBody>
          <a:bodyPr/>
          <a:lstStyle/>
          <a:p>
            <a:pPr marL="0" indent="0" eaLnBrk="1" hangingPunct="1"/>
            <a:r>
              <a:rPr lang="zh-TW" altLang="en-US" sz="2800" smtClean="0"/>
              <a:t>再舉一例</a:t>
            </a:r>
          </a:p>
          <a:p>
            <a:pPr marL="0" indent="0" eaLnBrk="1" hangingPunct="1"/>
            <a:endParaRPr lang="en-US" altLang="zh-TW" sz="2800" smtClean="0"/>
          </a:p>
        </p:txBody>
      </p:sp>
      <p:graphicFrame>
        <p:nvGraphicFramePr>
          <p:cNvPr id="14341" name="Object 14"/>
          <p:cNvGraphicFramePr>
            <a:graphicFrameLocks noChangeAspect="1"/>
          </p:cNvGraphicFramePr>
          <p:nvPr>
            <p:ph sz="quarter" idx="2"/>
          </p:nvPr>
        </p:nvGraphicFramePr>
        <p:xfrm>
          <a:off x="1042988" y="2636838"/>
          <a:ext cx="2303462" cy="2089150"/>
        </p:xfrm>
        <a:graphic>
          <a:graphicData uri="http://schemas.openxmlformats.org/presentationml/2006/ole">
            <mc:AlternateContent xmlns:mc="http://schemas.openxmlformats.org/markup-compatibility/2006">
              <mc:Choice xmlns:v="urn:schemas-microsoft-com:vml" Requires="v">
                <p:oleObj spid="_x0000_s14344" name="PhotoImpact" r:id="rId4" imgW="1020996" imgH="926280" progId="PI3.Image">
                  <p:embed/>
                </p:oleObj>
              </mc:Choice>
              <mc:Fallback>
                <p:oleObj name="PhotoImpact" r:id="rId4" imgW="1020996" imgH="926280" progId="PI3.Image">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636838"/>
                        <a:ext cx="2303462"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16"/>
          <p:cNvGraphicFramePr>
            <a:graphicFrameLocks noChangeAspect="1"/>
          </p:cNvGraphicFramePr>
          <p:nvPr>
            <p:ph sz="quarter" idx="3"/>
          </p:nvPr>
        </p:nvGraphicFramePr>
        <p:xfrm>
          <a:off x="5003800" y="2781300"/>
          <a:ext cx="2089150" cy="1928813"/>
        </p:xfrm>
        <a:graphic>
          <a:graphicData uri="http://schemas.openxmlformats.org/presentationml/2006/ole">
            <mc:AlternateContent xmlns:mc="http://schemas.openxmlformats.org/markup-compatibility/2006">
              <mc:Choice xmlns:v="urn:schemas-microsoft-com:vml" Requires="v">
                <p:oleObj spid="_x0000_s14345" name="PhotoImpact" r:id="rId6" imgW="825870" imgH="761744" progId="PI3.Image">
                  <p:embed/>
                </p:oleObj>
              </mc:Choice>
              <mc:Fallback>
                <p:oleObj name="PhotoImpact" r:id="rId6" imgW="825870" imgH="761744" progId="PI3.Image">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2781300"/>
                        <a:ext cx="208915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Text Box 18"/>
          <p:cNvSpPr txBox="1">
            <a:spLocks noChangeArrowheads="1"/>
          </p:cNvSpPr>
          <p:nvPr/>
        </p:nvSpPr>
        <p:spPr bwMode="auto">
          <a:xfrm>
            <a:off x="5651500" y="2133600"/>
            <a:ext cx="101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r>
              <a:rPr lang="zh-TW" altLang="en-US"/>
              <a:t>刪除</a:t>
            </a:r>
            <a:r>
              <a:rPr lang="en-US" altLang="zh-TW"/>
              <a:t>60</a:t>
            </a:r>
            <a:r>
              <a:rPr lang="zh-TW" altLang="en-US"/>
              <a:t>後</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5C4C312-5F07-4FB9-A23D-1E02F5DE7A20}" type="slidenum">
              <a:rPr kumimoji="0" lang="zh-TW" altLang="en-US" sz="1400" baseline="0"/>
              <a:pPr/>
              <a:t>7</a:t>
            </a:fld>
            <a:endParaRPr kumimoji="0" lang="zh-TW" altLang="en-US" sz="1400" baseline="0"/>
          </a:p>
        </p:txBody>
      </p:sp>
      <p:sp>
        <p:nvSpPr>
          <p:cNvPr id="132098" name="Rectangle 2"/>
          <p:cNvSpPr>
            <a:spLocks noGrp="1" noChangeArrowheads="1"/>
          </p:cNvSpPr>
          <p:nvPr>
            <p:ph type="title"/>
          </p:nvPr>
        </p:nvSpPr>
        <p:spPr/>
        <p:txBody>
          <a:bodyPr/>
          <a:lstStyle/>
          <a:p>
            <a:pPr eaLnBrk="1" hangingPunct="1">
              <a:defRPr/>
            </a:pPr>
            <a:r>
              <a:rPr lang="en-US" altLang="zh-TW" smtClean="0"/>
              <a:t>7.3  </a:t>
            </a:r>
            <a:r>
              <a:rPr lang="zh-TW" altLang="en-US" smtClean="0"/>
              <a:t>二元搜尋樹的刪除</a:t>
            </a:r>
          </a:p>
        </p:txBody>
      </p:sp>
      <p:graphicFrame>
        <p:nvGraphicFramePr>
          <p:cNvPr id="16388" name="Object 7"/>
          <p:cNvGraphicFramePr>
            <a:graphicFrameLocks noChangeAspect="1"/>
          </p:cNvGraphicFramePr>
          <p:nvPr>
            <p:ph idx="1"/>
          </p:nvPr>
        </p:nvGraphicFramePr>
        <p:xfrm>
          <a:off x="682625" y="1779588"/>
          <a:ext cx="7993063" cy="3881437"/>
        </p:xfrm>
        <a:graphic>
          <a:graphicData uri="http://schemas.openxmlformats.org/presentationml/2006/ole">
            <mc:AlternateContent xmlns:mc="http://schemas.openxmlformats.org/markup-compatibility/2006">
              <mc:Choice xmlns:v="urn:schemas-microsoft-com:vml" Requires="v">
                <p:oleObj spid="_x0000_s16389" name="PhotoImpact" r:id="rId4" imgW="2441246" imgH="1185474" progId="PI3.Image">
                  <p:embed/>
                </p:oleObj>
              </mc:Choice>
              <mc:Fallback>
                <p:oleObj name="PhotoImpact" r:id="rId4" imgW="2441246" imgH="1185474" progId="PI3.Imag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1779588"/>
                        <a:ext cx="799306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46E17AE1-7F8D-4219-8018-E8339741CF7C}" type="slidenum">
              <a:rPr kumimoji="0" lang="zh-TW" altLang="en-US" sz="1400" baseline="0"/>
              <a:pPr/>
              <a:t>8</a:t>
            </a:fld>
            <a:endParaRPr kumimoji="0" lang="zh-TW" altLang="en-US" sz="1400" baseline="0"/>
          </a:p>
        </p:txBody>
      </p:sp>
      <p:sp>
        <p:nvSpPr>
          <p:cNvPr id="135170" name="Rectangle 2"/>
          <p:cNvSpPr>
            <a:spLocks noGrp="1" noChangeArrowheads="1"/>
          </p:cNvSpPr>
          <p:nvPr>
            <p:ph type="title"/>
          </p:nvPr>
        </p:nvSpPr>
        <p:spPr/>
        <p:txBody>
          <a:bodyPr/>
          <a:lstStyle/>
          <a:p>
            <a:pPr eaLnBrk="1" hangingPunct="1">
              <a:defRPr/>
            </a:pPr>
            <a:r>
              <a:rPr lang="en-US" altLang="zh-TW" smtClean="0"/>
              <a:t>7.4  </a:t>
            </a:r>
            <a:r>
              <a:rPr lang="zh-TW" altLang="en-US" smtClean="0"/>
              <a:t>二元搜尋樹的搜尋</a:t>
            </a:r>
          </a:p>
        </p:txBody>
      </p:sp>
      <p:graphicFrame>
        <p:nvGraphicFramePr>
          <p:cNvPr id="18436" name="Object 13"/>
          <p:cNvGraphicFramePr>
            <a:graphicFrameLocks noChangeAspect="1"/>
          </p:cNvGraphicFramePr>
          <p:nvPr>
            <p:ph idx="1"/>
          </p:nvPr>
        </p:nvGraphicFramePr>
        <p:xfrm>
          <a:off x="684213" y="1844675"/>
          <a:ext cx="8064500" cy="3317875"/>
        </p:xfrm>
        <a:graphic>
          <a:graphicData uri="http://schemas.openxmlformats.org/presentationml/2006/ole">
            <mc:AlternateContent xmlns:mc="http://schemas.openxmlformats.org/markup-compatibility/2006">
              <mc:Choice xmlns:v="urn:schemas-microsoft-com:vml" Requires="v">
                <p:oleObj spid="_x0000_s18437" name="PhotoImpact" r:id="rId4" imgW="2465628" imgH="1014814" progId="PI3.Image">
                  <p:embed/>
                </p:oleObj>
              </mc:Choice>
              <mc:Fallback>
                <p:oleObj name="PhotoImpact" r:id="rId4" imgW="2465628" imgH="1014814" progId="PI3.Image">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844675"/>
                        <a:ext cx="806450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4"/>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4E6C6CC-0F84-4080-9B25-1928C0D80610}" type="slidenum">
              <a:rPr kumimoji="0" lang="zh-TW" altLang="en-US" sz="1400" baseline="0"/>
              <a:pPr/>
              <a:t>9</a:t>
            </a:fld>
            <a:endParaRPr kumimoji="0" lang="zh-TW" altLang="en-US" sz="1400" baseline="0"/>
          </a:p>
        </p:txBody>
      </p:sp>
      <p:sp>
        <p:nvSpPr>
          <p:cNvPr id="136194" name="Rectangle 2"/>
          <p:cNvSpPr>
            <a:spLocks noGrp="1" noChangeArrowheads="1"/>
          </p:cNvSpPr>
          <p:nvPr>
            <p:ph type="title"/>
          </p:nvPr>
        </p:nvSpPr>
        <p:spPr/>
        <p:txBody>
          <a:bodyPr/>
          <a:lstStyle/>
          <a:p>
            <a:pPr eaLnBrk="1" hangingPunct="1">
              <a:defRPr/>
            </a:pPr>
            <a:r>
              <a:rPr lang="en-US" altLang="zh-TW" smtClean="0"/>
              <a:t>7.4  </a:t>
            </a:r>
            <a:r>
              <a:rPr lang="zh-TW" altLang="en-US" smtClean="0"/>
              <a:t>二元搜尋樹的搜尋</a:t>
            </a:r>
          </a:p>
        </p:txBody>
      </p:sp>
      <p:sp>
        <p:nvSpPr>
          <p:cNvPr id="20484" name="Rectangle 5" descr="Rectangle: Click to edit Master text styles&#10;Second level&#10;Third level&#10;Fourth level&#10;Fifth level"/>
          <p:cNvSpPr>
            <a:spLocks noGrp="1" noChangeArrowheads="1"/>
          </p:cNvSpPr>
          <p:nvPr>
            <p:ph type="body" sz="half" idx="1"/>
          </p:nvPr>
        </p:nvSpPr>
        <p:spPr>
          <a:xfrm>
            <a:off x="762000" y="1676400"/>
            <a:ext cx="7842250" cy="4495800"/>
          </a:xfrm>
        </p:spPr>
        <p:txBody>
          <a:bodyPr/>
          <a:lstStyle/>
          <a:p>
            <a:pPr marL="0" indent="0" eaLnBrk="1" hangingPunct="1">
              <a:spcBef>
                <a:spcPct val="0"/>
              </a:spcBef>
              <a:buClrTx/>
              <a:buSzTx/>
              <a:buFontTx/>
              <a:buNone/>
            </a:pPr>
            <a:r>
              <a:rPr lang="en-US" altLang="zh-TW" sz="2800" smtClean="0">
                <a:solidFill>
                  <a:schemeClr val="tx1"/>
                </a:solidFill>
              </a:rPr>
              <a:t>(a)</a:t>
            </a:r>
            <a:r>
              <a:rPr lang="zh-TW" altLang="en-US" sz="2800" smtClean="0">
                <a:solidFill>
                  <a:schemeClr val="tx1"/>
                </a:solidFill>
              </a:rPr>
              <a:t>，</a:t>
            </a:r>
            <a:r>
              <a:rPr lang="en-US" altLang="zh-TW" sz="2800" smtClean="0">
                <a:solidFill>
                  <a:schemeClr val="tx1"/>
                </a:solidFill>
              </a:rPr>
              <a:t>(b)</a:t>
            </a:r>
            <a:r>
              <a:rPr lang="zh-TW" altLang="en-US" sz="2800" smtClean="0">
                <a:solidFill>
                  <a:schemeClr val="tx1"/>
                </a:solidFill>
              </a:rPr>
              <a:t>皆為二元搜尋樹，不過其搜尋次數不太一樣。</a:t>
            </a:r>
            <a:r>
              <a:rPr lang="en-US" altLang="zh-TW" sz="2800" smtClean="0">
                <a:solidFill>
                  <a:schemeClr val="tx1"/>
                </a:solidFill>
              </a:rPr>
              <a:t>(a)</a:t>
            </a:r>
            <a:r>
              <a:rPr lang="zh-TW" altLang="en-US" sz="2800" smtClean="0">
                <a:solidFill>
                  <a:schemeClr val="tx1"/>
                </a:solidFill>
              </a:rPr>
              <a:t>搜尋一個鍵值的最壞情況需要四次比較，而</a:t>
            </a:r>
            <a:r>
              <a:rPr lang="en-US" altLang="zh-TW" sz="2800" smtClean="0">
                <a:solidFill>
                  <a:schemeClr val="tx1"/>
                </a:solidFill>
              </a:rPr>
              <a:t>(b)</a:t>
            </a:r>
            <a:r>
              <a:rPr lang="zh-TW" altLang="en-US" sz="2800" smtClean="0">
                <a:solidFill>
                  <a:schemeClr val="tx1"/>
                </a:solidFill>
              </a:rPr>
              <a:t>最多比較三次，因此</a:t>
            </a:r>
            <a:r>
              <a:rPr lang="en-US" altLang="zh-TW" sz="2800" smtClean="0">
                <a:solidFill>
                  <a:schemeClr val="tx1"/>
                </a:solidFill>
              </a:rPr>
              <a:t>(b)</a:t>
            </a:r>
            <a:r>
              <a:rPr lang="zh-TW" altLang="en-US" sz="2800" smtClean="0">
                <a:solidFill>
                  <a:schemeClr val="tx1"/>
                </a:solidFill>
              </a:rPr>
              <a:t>比</a:t>
            </a:r>
            <a:r>
              <a:rPr lang="en-US" altLang="zh-TW" sz="2800" smtClean="0">
                <a:solidFill>
                  <a:schemeClr val="tx1"/>
                </a:solidFill>
              </a:rPr>
              <a:t>(a)</a:t>
            </a:r>
            <a:r>
              <a:rPr lang="zh-TW" altLang="en-US" sz="2800" smtClean="0">
                <a:solidFill>
                  <a:schemeClr val="tx1"/>
                </a:solidFill>
              </a:rPr>
              <a:t>佳 。</a:t>
            </a:r>
          </a:p>
          <a:p>
            <a:pPr marL="0" indent="0" eaLnBrk="1" hangingPunct="1"/>
            <a:endParaRPr lang="en-US" altLang="zh-TW" sz="2800" smtClean="0"/>
          </a:p>
        </p:txBody>
      </p:sp>
      <p:graphicFrame>
        <p:nvGraphicFramePr>
          <p:cNvPr id="20485" name="Object 17"/>
          <p:cNvGraphicFramePr>
            <a:graphicFrameLocks noChangeAspect="1"/>
          </p:cNvGraphicFramePr>
          <p:nvPr>
            <p:ph sz="half" idx="2"/>
          </p:nvPr>
        </p:nvGraphicFramePr>
        <p:xfrm>
          <a:off x="1403350" y="3357563"/>
          <a:ext cx="6121400" cy="2501900"/>
        </p:xfrm>
        <a:graphic>
          <a:graphicData uri="http://schemas.openxmlformats.org/presentationml/2006/ole">
            <mc:AlternateContent xmlns:mc="http://schemas.openxmlformats.org/markup-compatibility/2006">
              <mc:Choice xmlns:v="urn:schemas-microsoft-com:vml" Requires="v">
                <p:oleObj spid="_x0000_s20486" name="PhotoImpact" r:id="rId4" imgW="1983916" imgH="810701" progId="PI3.Image">
                  <p:embed/>
                </p:oleObj>
              </mc:Choice>
              <mc:Fallback>
                <p:oleObj name="PhotoImpact" r:id="rId4" imgW="1983916" imgH="810701" progId="PI3.Image">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357563"/>
                        <a:ext cx="6121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05417717">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66699"/>
      </a:hlink>
      <a:folHlink>
        <a:srgbClr val="CFDBFD"/>
      </a:folHlink>
    </a:clrScheme>
    <a:fontScheme name="05417717">
      <a:majorFont>
        <a:latin typeface="Tahom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lnDef>
  </a:objectDefaults>
  <a:extraClrSchemeLst>
    <a:extraClrScheme>
      <a:clrScheme name="05417717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05417717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05417717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05417717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05417717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05417717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05417717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05417717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Data\Microsoft\Templates\05417717.pot</Template>
  <TotalTime>1721</TotalTime>
  <Words>469</Words>
  <Application>Microsoft Office PowerPoint</Application>
  <PresentationFormat>如螢幕大小 (4:3)</PresentationFormat>
  <Paragraphs>52</Paragraphs>
  <Slides>11</Slides>
  <Notes>10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11</vt:i4>
      </vt:variant>
    </vt:vector>
  </HeadingPairs>
  <TitlesOfParts>
    <vt:vector size="19" baseType="lpstr">
      <vt:lpstr>Tahoma</vt:lpstr>
      <vt:lpstr>新細明體</vt:lpstr>
      <vt:lpstr>Arial</vt:lpstr>
      <vt:lpstr>Wingdings</vt:lpstr>
      <vt:lpstr>Times New Roman</vt:lpstr>
      <vt:lpstr>DFMing-W5-WIN-BF</vt:lpstr>
      <vt:lpstr>05417717</vt:lpstr>
      <vt:lpstr>Ulead PhotoImpact Image</vt:lpstr>
      <vt:lpstr>  Chapter 7  二元搜尋樹</vt:lpstr>
      <vt:lpstr>7.1  何謂二元搜尋樹</vt:lpstr>
      <vt:lpstr>7.2  二元搜尋樹的加入</vt:lpstr>
      <vt:lpstr>7.2  二元搜尋樹的加入</vt:lpstr>
      <vt:lpstr>7.3  二元搜尋樹的刪除</vt:lpstr>
      <vt:lpstr>7.3  二元搜尋樹的刪除</vt:lpstr>
      <vt:lpstr>7.3  二元搜尋樹的刪除</vt:lpstr>
      <vt:lpstr>7.4  二元搜尋樹的搜尋</vt:lpstr>
      <vt:lpstr>7.4  二元搜尋樹的搜尋</vt:lpstr>
      <vt:lpstr>7.4  二元搜尋樹的搜尋</vt:lpstr>
      <vt:lpstr>7.4  二元搜尋樹的搜尋</vt:lpstr>
    </vt:vector>
  </TitlesOfParts>
  <Company>CHWA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電腦的基本操作</dc:title>
  <dc:creator>v5</dc:creator>
  <cp:lastModifiedBy>Apple</cp:lastModifiedBy>
  <cp:revision>193</cp:revision>
  <dcterms:created xsi:type="dcterms:W3CDTF">2004-07-21T01:42:15Z</dcterms:created>
  <dcterms:modified xsi:type="dcterms:W3CDTF">2018-02-18T02:33:26Z</dcterms:modified>
</cp:coreProperties>
</file>