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310" r:id="rId6"/>
    <p:sldId id="260" r:id="rId7"/>
    <p:sldId id="261" r:id="rId8"/>
    <p:sldId id="264" r:id="rId9"/>
    <p:sldId id="265" r:id="rId10"/>
    <p:sldId id="268" r:id="rId11"/>
    <p:sldId id="269" r:id="rId12"/>
    <p:sldId id="312" r:id="rId13"/>
    <p:sldId id="311" r:id="rId14"/>
    <p:sldId id="313" r:id="rId15"/>
    <p:sldId id="314" r:id="rId16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FFCC99"/>
    <a:srgbClr val="800080"/>
    <a:srgbClr val="990099"/>
    <a:srgbClr val="FFFFCC"/>
    <a:srgbClr val="FFFF99"/>
    <a:srgbClr val="FF3300"/>
    <a:srgbClr val="090A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/>
  </p:normalViewPr>
  <p:slideViewPr>
    <p:cSldViewPr>
      <p:cViewPr varScale="1">
        <p:scale>
          <a:sx n="76" d="100"/>
          <a:sy n="76" d="100"/>
        </p:scale>
        <p:origin x="1008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364"/>
    </p:cViewPr>
  </p:sorterViewPr>
  <p:notesViewPr>
    <p:cSldViewPr>
      <p:cViewPr varScale="1">
        <p:scale>
          <a:sx n="38" d="100"/>
          <a:sy n="38" d="100"/>
        </p:scale>
        <p:origin x="-159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aseline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aseline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D0EB08B-65AE-46CD-92D3-D7C06A4EAC0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aseline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aseline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5CBB102-D7C2-4BD1-83FA-1D776056EAB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4D429842-EE5B-4F29-A0D0-6FC2FEE969F5}" type="slidenum">
              <a:rPr lang="en-US" altLang="zh-TW" sz="1200" baseline="0">
                <a:latin typeface="Times New Roman" panose="02020603050405020304" pitchFamily="18" charset="0"/>
              </a:rPr>
              <a:pPr/>
              <a:t>1</a:t>
            </a:fld>
            <a:endParaRPr lang="en-US" altLang="zh-TW" sz="1200" baseline="0">
              <a:latin typeface="Times New Roman" panose="02020603050405020304" pitchFamily="18" charset="0"/>
            </a:endParaRPr>
          </a:p>
        </p:txBody>
      </p:sp>
      <p:sp>
        <p:nvSpPr>
          <p:cNvPr id="61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0408FECF-F4F6-439A-8600-6E3AB46BCAAC}" type="slidenum">
              <a:rPr lang="en-US" altLang="zh-TW" sz="1200" baseline="0">
                <a:latin typeface="Times New Roman" panose="02020603050405020304" pitchFamily="18" charset="0"/>
              </a:rPr>
              <a:pPr/>
              <a:t>11</a:t>
            </a:fld>
            <a:endParaRPr lang="en-US" altLang="zh-TW" sz="1200" baseline="0">
              <a:latin typeface="Times New Roman" panose="02020603050405020304" pitchFamily="18" charset="0"/>
            </a:endParaRPr>
          </a:p>
        </p:txBody>
      </p:sp>
      <p:sp>
        <p:nvSpPr>
          <p:cNvPr id="256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58C8364C-B169-42C1-AA64-F0E4F9BB7A6E}" type="slidenum">
              <a:rPr lang="en-US" altLang="zh-TW" sz="1200" baseline="0">
                <a:latin typeface="Times New Roman" panose="02020603050405020304" pitchFamily="18" charset="0"/>
              </a:rPr>
              <a:pPr/>
              <a:t>2</a:t>
            </a:fld>
            <a:endParaRPr lang="en-US" altLang="zh-TW" sz="1200" baseline="0">
              <a:latin typeface="Times New Roman" panose="02020603050405020304" pitchFamily="18" charset="0"/>
            </a:endParaRPr>
          </a:p>
        </p:txBody>
      </p:sp>
      <p:sp>
        <p:nvSpPr>
          <p:cNvPr id="81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5A5AB583-264A-49AD-A003-83466D02F1BD}" type="slidenum">
              <a:rPr lang="en-US" altLang="zh-TW" sz="1200" baseline="0">
                <a:latin typeface="Times New Roman" panose="02020603050405020304" pitchFamily="18" charset="0"/>
              </a:rPr>
              <a:pPr/>
              <a:t>3</a:t>
            </a:fld>
            <a:endParaRPr lang="en-US" altLang="zh-TW" sz="1200" baseline="0">
              <a:latin typeface="Times New Roman" panose="02020603050405020304" pitchFamily="18" charset="0"/>
            </a:endParaRPr>
          </a:p>
        </p:txBody>
      </p:sp>
      <p:sp>
        <p:nvSpPr>
          <p:cNvPr id="102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2ED63B3A-7423-4890-A945-87C9E7C0A912}" type="slidenum">
              <a:rPr lang="en-US" altLang="zh-TW" sz="1200" baseline="0">
                <a:latin typeface="Times New Roman" panose="02020603050405020304" pitchFamily="18" charset="0"/>
              </a:rPr>
              <a:pPr/>
              <a:t>4</a:t>
            </a:fld>
            <a:endParaRPr lang="en-US" altLang="zh-TW" sz="1200" baseline="0">
              <a:latin typeface="Times New Roman" panose="02020603050405020304" pitchFamily="18" charset="0"/>
            </a:endParaRPr>
          </a:p>
        </p:txBody>
      </p:sp>
      <p:sp>
        <p:nvSpPr>
          <p:cNvPr id="122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041CE994-6EA2-4D2F-A805-92296385523D}" type="slidenum">
              <a:rPr lang="en-US" altLang="zh-TW" sz="1200" baseline="0">
                <a:latin typeface="Times New Roman" panose="02020603050405020304" pitchFamily="18" charset="0"/>
              </a:rPr>
              <a:pPr/>
              <a:t>6</a:t>
            </a:fld>
            <a:endParaRPr lang="en-US" altLang="zh-TW" sz="1200" baseline="0">
              <a:latin typeface="Times New Roman" panose="02020603050405020304" pitchFamily="18" charset="0"/>
            </a:endParaRPr>
          </a:p>
        </p:txBody>
      </p:sp>
      <p:sp>
        <p:nvSpPr>
          <p:cNvPr id="153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AAFC60B8-02D4-4982-9B3B-F93072332A2F}" type="slidenum">
              <a:rPr lang="en-US" altLang="zh-TW" sz="1200" baseline="0">
                <a:latin typeface="Times New Roman" panose="02020603050405020304" pitchFamily="18" charset="0"/>
              </a:rPr>
              <a:pPr/>
              <a:t>7</a:t>
            </a:fld>
            <a:endParaRPr lang="en-US" altLang="zh-TW" sz="1200" baseline="0">
              <a:latin typeface="Times New Roman" panose="02020603050405020304" pitchFamily="18" charset="0"/>
            </a:endParaRPr>
          </a:p>
        </p:txBody>
      </p:sp>
      <p:sp>
        <p:nvSpPr>
          <p:cNvPr id="174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D4DE1F96-50F0-4C5C-BF86-CE66FA295EF1}" type="slidenum">
              <a:rPr lang="en-US" altLang="zh-TW" sz="1200" baseline="0">
                <a:latin typeface="Times New Roman" panose="02020603050405020304" pitchFamily="18" charset="0"/>
              </a:rPr>
              <a:pPr/>
              <a:t>8</a:t>
            </a:fld>
            <a:endParaRPr lang="en-US" altLang="zh-TW" sz="1200" baseline="0">
              <a:latin typeface="Times New Roman" panose="02020603050405020304" pitchFamily="18" charset="0"/>
            </a:endParaRPr>
          </a:p>
        </p:txBody>
      </p:sp>
      <p:sp>
        <p:nvSpPr>
          <p:cNvPr id="194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55277793-7603-4042-B841-A40A578751B1}" type="slidenum">
              <a:rPr lang="en-US" altLang="zh-TW" sz="1200" baseline="0">
                <a:latin typeface="Times New Roman" panose="02020603050405020304" pitchFamily="18" charset="0"/>
              </a:rPr>
              <a:pPr/>
              <a:t>9</a:t>
            </a:fld>
            <a:endParaRPr lang="en-US" altLang="zh-TW" sz="1200" baseline="0">
              <a:latin typeface="Times New Roman" panose="02020603050405020304" pitchFamily="18" charset="0"/>
            </a:endParaRPr>
          </a:p>
        </p:txBody>
      </p:sp>
      <p:sp>
        <p:nvSpPr>
          <p:cNvPr id="215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6BC4C203-F980-4F0B-A2A0-F57821D853FF}" type="slidenum">
              <a:rPr lang="en-US" altLang="zh-TW" sz="1200" baseline="0">
                <a:latin typeface="Times New Roman" panose="02020603050405020304" pitchFamily="18" charset="0"/>
              </a:rPr>
              <a:pPr/>
              <a:t>10</a:t>
            </a:fld>
            <a:endParaRPr lang="en-US" altLang="zh-TW" sz="1200" baseline="0">
              <a:latin typeface="Times New Roman" panose="02020603050405020304" pitchFamily="18" charset="0"/>
            </a:endParaRPr>
          </a:p>
        </p:txBody>
      </p:sp>
      <p:sp>
        <p:nvSpPr>
          <p:cNvPr id="235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Line 3"/>
            <p:cNvSpPr>
              <a:spLocks noChangeShapeType="1"/>
            </p:cNvSpPr>
            <p:nvPr userDrawn="1"/>
          </p:nvSpPr>
          <p:spPr bwMode="white">
            <a:xfrm>
              <a:off x="0" y="192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" name="Line 4"/>
            <p:cNvSpPr>
              <a:spLocks noChangeShapeType="1"/>
            </p:cNvSpPr>
            <p:nvPr userDrawn="1"/>
          </p:nvSpPr>
          <p:spPr bwMode="white">
            <a:xfrm>
              <a:off x="0" y="384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" name="Line 5"/>
            <p:cNvSpPr>
              <a:spLocks noChangeShapeType="1"/>
            </p:cNvSpPr>
            <p:nvPr userDrawn="1"/>
          </p:nvSpPr>
          <p:spPr bwMode="white">
            <a:xfrm>
              <a:off x="0" y="576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white">
            <a:xfrm>
              <a:off x="0" y="768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" name="Line 7"/>
            <p:cNvSpPr>
              <a:spLocks noChangeShapeType="1"/>
            </p:cNvSpPr>
            <p:nvPr userDrawn="1"/>
          </p:nvSpPr>
          <p:spPr bwMode="white">
            <a:xfrm>
              <a:off x="0" y="960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" name="Line 8"/>
            <p:cNvSpPr>
              <a:spLocks noChangeShapeType="1"/>
            </p:cNvSpPr>
            <p:nvPr userDrawn="1"/>
          </p:nvSpPr>
          <p:spPr bwMode="white">
            <a:xfrm>
              <a:off x="0" y="1152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" name="Line 9"/>
            <p:cNvSpPr>
              <a:spLocks noChangeShapeType="1"/>
            </p:cNvSpPr>
            <p:nvPr userDrawn="1"/>
          </p:nvSpPr>
          <p:spPr bwMode="white">
            <a:xfrm>
              <a:off x="0" y="1344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" name="Line 10"/>
            <p:cNvSpPr>
              <a:spLocks noChangeShapeType="1"/>
            </p:cNvSpPr>
            <p:nvPr userDrawn="1"/>
          </p:nvSpPr>
          <p:spPr bwMode="white">
            <a:xfrm>
              <a:off x="0" y="1536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3" name="Line 11"/>
            <p:cNvSpPr>
              <a:spLocks noChangeShapeType="1"/>
            </p:cNvSpPr>
            <p:nvPr userDrawn="1"/>
          </p:nvSpPr>
          <p:spPr bwMode="white">
            <a:xfrm>
              <a:off x="0" y="1728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" name="Line 12"/>
            <p:cNvSpPr>
              <a:spLocks noChangeShapeType="1"/>
            </p:cNvSpPr>
            <p:nvPr userDrawn="1"/>
          </p:nvSpPr>
          <p:spPr bwMode="white">
            <a:xfrm>
              <a:off x="0" y="1920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" name="Line 13"/>
            <p:cNvSpPr>
              <a:spLocks noChangeShapeType="1"/>
            </p:cNvSpPr>
            <p:nvPr userDrawn="1"/>
          </p:nvSpPr>
          <p:spPr bwMode="white">
            <a:xfrm>
              <a:off x="0" y="2112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" name="Line 14"/>
            <p:cNvSpPr>
              <a:spLocks noChangeShapeType="1"/>
            </p:cNvSpPr>
            <p:nvPr userDrawn="1"/>
          </p:nvSpPr>
          <p:spPr bwMode="white">
            <a:xfrm>
              <a:off x="0" y="2304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" name="Line 15"/>
            <p:cNvSpPr>
              <a:spLocks noChangeShapeType="1"/>
            </p:cNvSpPr>
            <p:nvPr userDrawn="1"/>
          </p:nvSpPr>
          <p:spPr bwMode="white">
            <a:xfrm>
              <a:off x="0" y="2496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" name="Line 16"/>
            <p:cNvSpPr>
              <a:spLocks noChangeShapeType="1"/>
            </p:cNvSpPr>
            <p:nvPr userDrawn="1"/>
          </p:nvSpPr>
          <p:spPr bwMode="white">
            <a:xfrm>
              <a:off x="0" y="2688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" name="Line 17"/>
            <p:cNvSpPr>
              <a:spLocks noChangeShapeType="1"/>
            </p:cNvSpPr>
            <p:nvPr userDrawn="1"/>
          </p:nvSpPr>
          <p:spPr bwMode="white">
            <a:xfrm>
              <a:off x="0" y="2880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" name="Line 18"/>
            <p:cNvSpPr>
              <a:spLocks noChangeShapeType="1"/>
            </p:cNvSpPr>
            <p:nvPr userDrawn="1"/>
          </p:nvSpPr>
          <p:spPr bwMode="white">
            <a:xfrm>
              <a:off x="0" y="3072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" name="Line 19"/>
            <p:cNvSpPr>
              <a:spLocks noChangeShapeType="1"/>
            </p:cNvSpPr>
            <p:nvPr userDrawn="1"/>
          </p:nvSpPr>
          <p:spPr bwMode="white">
            <a:xfrm>
              <a:off x="0" y="3264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" name="Line 20"/>
            <p:cNvSpPr>
              <a:spLocks noChangeShapeType="1"/>
            </p:cNvSpPr>
            <p:nvPr userDrawn="1"/>
          </p:nvSpPr>
          <p:spPr bwMode="white">
            <a:xfrm>
              <a:off x="0" y="3456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" name="Line 21"/>
            <p:cNvSpPr>
              <a:spLocks noChangeShapeType="1"/>
            </p:cNvSpPr>
            <p:nvPr userDrawn="1"/>
          </p:nvSpPr>
          <p:spPr bwMode="white">
            <a:xfrm>
              <a:off x="0" y="3648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4" name="Line 22"/>
            <p:cNvSpPr>
              <a:spLocks noChangeShapeType="1"/>
            </p:cNvSpPr>
            <p:nvPr userDrawn="1"/>
          </p:nvSpPr>
          <p:spPr bwMode="white">
            <a:xfrm>
              <a:off x="0" y="3840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" name="Line 23"/>
            <p:cNvSpPr>
              <a:spLocks noChangeShapeType="1"/>
            </p:cNvSpPr>
            <p:nvPr userDrawn="1"/>
          </p:nvSpPr>
          <p:spPr bwMode="white">
            <a:xfrm>
              <a:off x="0" y="4032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" name="Line 24"/>
            <p:cNvSpPr>
              <a:spLocks noChangeShapeType="1"/>
            </p:cNvSpPr>
            <p:nvPr userDrawn="1"/>
          </p:nvSpPr>
          <p:spPr bwMode="white">
            <a:xfrm>
              <a:off x="0" y="4224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7" name="Line 25"/>
            <p:cNvSpPr>
              <a:spLocks noChangeShapeType="1"/>
            </p:cNvSpPr>
            <p:nvPr userDrawn="1"/>
          </p:nvSpPr>
          <p:spPr bwMode="white">
            <a:xfrm>
              <a:off x="192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8" name="Line 26"/>
            <p:cNvSpPr>
              <a:spLocks noChangeShapeType="1"/>
            </p:cNvSpPr>
            <p:nvPr userDrawn="1"/>
          </p:nvSpPr>
          <p:spPr bwMode="white">
            <a:xfrm>
              <a:off x="384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" name="Line 27"/>
            <p:cNvSpPr>
              <a:spLocks noChangeShapeType="1"/>
            </p:cNvSpPr>
            <p:nvPr userDrawn="1"/>
          </p:nvSpPr>
          <p:spPr bwMode="white">
            <a:xfrm>
              <a:off x="576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" name="Line 28"/>
            <p:cNvSpPr>
              <a:spLocks noChangeShapeType="1"/>
            </p:cNvSpPr>
            <p:nvPr userDrawn="1"/>
          </p:nvSpPr>
          <p:spPr bwMode="white">
            <a:xfrm>
              <a:off x="768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1" name="Line 29"/>
            <p:cNvSpPr>
              <a:spLocks noChangeShapeType="1"/>
            </p:cNvSpPr>
            <p:nvPr userDrawn="1"/>
          </p:nvSpPr>
          <p:spPr bwMode="white">
            <a:xfrm>
              <a:off x="960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2" name="Line 30"/>
            <p:cNvSpPr>
              <a:spLocks noChangeShapeType="1"/>
            </p:cNvSpPr>
            <p:nvPr userDrawn="1"/>
          </p:nvSpPr>
          <p:spPr bwMode="white">
            <a:xfrm>
              <a:off x="1152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3" name="Line 31"/>
            <p:cNvSpPr>
              <a:spLocks noChangeShapeType="1"/>
            </p:cNvSpPr>
            <p:nvPr userDrawn="1"/>
          </p:nvSpPr>
          <p:spPr bwMode="white">
            <a:xfrm>
              <a:off x="1344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" name="Line 32"/>
            <p:cNvSpPr>
              <a:spLocks noChangeShapeType="1"/>
            </p:cNvSpPr>
            <p:nvPr userDrawn="1"/>
          </p:nvSpPr>
          <p:spPr bwMode="white">
            <a:xfrm>
              <a:off x="1536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" name="Line 33"/>
            <p:cNvSpPr>
              <a:spLocks noChangeShapeType="1"/>
            </p:cNvSpPr>
            <p:nvPr userDrawn="1"/>
          </p:nvSpPr>
          <p:spPr bwMode="white">
            <a:xfrm>
              <a:off x="1728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6" name="Line 34"/>
            <p:cNvSpPr>
              <a:spLocks noChangeShapeType="1"/>
            </p:cNvSpPr>
            <p:nvPr userDrawn="1"/>
          </p:nvSpPr>
          <p:spPr bwMode="white">
            <a:xfrm>
              <a:off x="1920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" name="Line 35"/>
            <p:cNvSpPr>
              <a:spLocks noChangeShapeType="1"/>
            </p:cNvSpPr>
            <p:nvPr userDrawn="1"/>
          </p:nvSpPr>
          <p:spPr bwMode="white">
            <a:xfrm>
              <a:off x="2112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8" name="Line 36"/>
            <p:cNvSpPr>
              <a:spLocks noChangeShapeType="1"/>
            </p:cNvSpPr>
            <p:nvPr userDrawn="1"/>
          </p:nvSpPr>
          <p:spPr bwMode="white">
            <a:xfrm>
              <a:off x="2304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9" name="Line 37"/>
            <p:cNvSpPr>
              <a:spLocks noChangeShapeType="1"/>
            </p:cNvSpPr>
            <p:nvPr userDrawn="1"/>
          </p:nvSpPr>
          <p:spPr bwMode="white">
            <a:xfrm>
              <a:off x="2496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0" name="Line 38"/>
            <p:cNvSpPr>
              <a:spLocks noChangeShapeType="1"/>
            </p:cNvSpPr>
            <p:nvPr userDrawn="1"/>
          </p:nvSpPr>
          <p:spPr bwMode="white">
            <a:xfrm>
              <a:off x="2688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1" name="Line 39"/>
            <p:cNvSpPr>
              <a:spLocks noChangeShapeType="1"/>
            </p:cNvSpPr>
            <p:nvPr userDrawn="1"/>
          </p:nvSpPr>
          <p:spPr bwMode="white">
            <a:xfrm>
              <a:off x="2880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2" name="Line 40"/>
            <p:cNvSpPr>
              <a:spLocks noChangeShapeType="1"/>
            </p:cNvSpPr>
            <p:nvPr userDrawn="1"/>
          </p:nvSpPr>
          <p:spPr bwMode="white">
            <a:xfrm>
              <a:off x="3072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" name="Line 41"/>
            <p:cNvSpPr>
              <a:spLocks noChangeShapeType="1"/>
            </p:cNvSpPr>
            <p:nvPr userDrawn="1"/>
          </p:nvSpPr>
          <p:spPr bwMode="white">
            <a:xfrm>
              <a:off x="3264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" name="Line 42"/>
            <p:cNvSpPr>
              <a:spLocks noChangeShapeType="1"/>
            </p:cNvSpPr>
            <p:nvPr userDrawn="1"/>
          </p:nvSpPr>
          <p:spPr bwMode="white">
            <a:xfrm>
              <a:off x="3456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5" name="Line 43"/>
            <p:cNvSpPr>
              <a:spLocks noChangeShapeType="1"/>
            </p:cNvSpPr>
            <p:nvPr userDrawn="1"/>
          </p:nvSpPr>
          <p:spPr bwMode="white">
            <a:xfrm>
              <a:off x="3648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6" name="Line 44"/>
            <p:cNvSpPr>
              <a:spLocks noChangeShapeType="1"/>
            </p:cNvSpPr>
            <p:nvPr userDrawn="1"/>
          </p:nvSpPr>
          <p:spPr bwMode="white">
            <a:xfrm>
              <a:off x="3840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7" name="Line 45"/>
            <p:cNvSpPr>
              <a:spLocks noChangeShapeType="1"/>
            </p:cNvSpPr>
            <p:nvPr userDrawn="1"/>
          </p:nvSpPr>
          <p:spPr bwMode="white">
            <a:xfrm>
              <a:off x="4032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8" name="Line 46"/>
            <p:cNvSpPr>
              <a:spLocks noChangeShapeType="1"/>
            </p:cNvSpPr>
            <p:nvPr userDrawn="1"/>
          </p:nvSpPr>
          <p:spPr bwMode="white">
            <a:xfrm>
              <a:off x="4224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9" name="Line 47"/>
            <p:cNvSpPr>
              <a:spLocks noChangeShapeType="1"/>
            </p:cNvSpPr>
            <p:nvPr userDrawn="1"/>
          </p:nvSpPr>
          <p:spPr bwMode="white">
            <a:xfrm>
              <a:off x="4416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" name="Line 48"/>
            <p:cNvSpPr>
              <a:spLocks noChangeShapeType="1"/>
            </p:cNvSpPr>
            <p:nvPr userDrawn="1"/>
          </p:nvSpPr>
          <p:spPr bwMode="white">
            <a:xfrm>
              <a:off x="4608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1" name="Line 49"/>
            <p:cNvSpPr>
              <a:spLocks noChangeShapeType="1"/>
            </p:cNvSpPr>
            <p:nvPr userDrawn="1"/>
          </p:nvSpPr>
          <p:spPr bwMode="white">
            <a:xfrm>
              <a:off x="4800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2" name="Line 50"/>
            <p:cNvSpPr>
              <a:spLocks noChangeShapeType="1"/>
            </p:cNvSpPr>
            <p:nvPr userDrawn="1"/>
          </p:nvSpPr>
          <p:spPr bwMode="white">
            <a:xfrm>
              <a:off x="4992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3" name="Line 51"/>
            <p:cNvSpPr>
              <a:spLocks noChangeShapeType="1"/>
            </p:cNvSpPr>
            <p:nvPr userDrawn="1"/>
          </p:nvSpPr>
          <p:spPr bwMode="white">
            <a:xfrm>
              <a:off x="5184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" name="Line 52"/>
            <p:cNvSpPr>
              <a:spLocks noChangeShapeType="1"/>
            </p:cNvSpPr>
            <p:nvPr userDrawn="1"/>
          </p:nvSpPr>
          <p:spPr bwMode="white">
            <a:xfrm>
              <a:off x="5376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5" name="Line 53"/>
            <p:cNvSpPr>
              <a:spLocks noChangeShapeType="1"/>
            </p:cNvSpPr>
            <p:nvPr userDrawn="1"/>
          </p:nvSpPr>
          <p:spPr bwMode="white">
            <a:xfrm>
              <a:off x="5568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56" name="Line 54"/>
          <p:cNvSpPr>
            <a:spLocks noChangeShapeType="1"/>
          </p:cNvSpPr>
          <p:nvPr/>
        </p:nvSpPr>
        <p:spPr bwMode="ltGray">
          <a:xfrm>
            <a:off x="8839200" y="0"/>
            <a:ext cx="0" cy="2362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57" name="Group 55"/>
          <p:cNvGrpSpPr>
            <a:grpSpLocks/>
          </p:cNvGrpSpPr>
          <p:nvPr/>
        </p:nvGrpSpPr>
        <p:grpSpPr bwMode="auto">
          <a:xfrm>
            <a:off x="4763" y="887413"/>
            <a:ext cx="6654800" cy="2851150"/>
            <a:chOff x="3" y="559"/>
            <a:chExt cx="4192" cy="1796"/>
          </a:xfrm>
        </p:grpSpPr>
        <p:sp>
          <p:nvSpPr>
            <p:cNvPr id="58" name="Line 56"/>
            <p:cNvSpPr>
              <a:spLocks noChangeShapeType="1"/>
            </p:cNvSpPr>
            <p:nvPr/>
          </p:nvSpPr>
          <p:spPr bwMode="ltGray">
            <a:xfrm>
              <a:off x="506" y="559"/>
              <a:ext cx="0" cy="17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9" name="Line 57"/>
            <p:cNvSpPr>
              <a:spLocks noChangeShapeType="1"/>
            </p:cNvSpPr>
            <p:nvPr/>
          </p:nvSpPr>
          <p:spPr bwMode="ltGray">
            <a:xfrm flipH="1" flipV="1">
              <a:off x="3" y="1924"/>
              <a:ext cx="321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0" name="Line 58"/>
            <p:cNvSpPr>
              <a:spLocks noChangeShapeType="1"/>
            </p:cNvSpPr>
            <p:nvPr/>
          </p:nvSpPr>
          <p:spPr bwMode="ltGray">
            <a:xfrm flipH="1" flipV="1">
              <a:off x="384" y="938"/>
              <a:ext cx="381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1" name="Arc 59"/>
            <p:cNvSpPr>
              <a:spLocks/>
            </p:cNvSpPr>
            <p:nvPr/>
          </p:nvSpPr>
          <p:spPr bwMode="ltGray">
            <a:xfrm rot="16200000" flipH="1">
              <a:off x="426" y="860"/>
              <a:ext cx="156" cy="157"/>
            </a:xfrm>
            <a:custGeom>
              <a:avLst/>
              <a:gdLst>
                <a:gd name="T0" fmla="*/ 76 w 43195"/>
                <a:gd name="T1" fmla="*/ 0 h 43200"/>
                <a:gd name="T2" fmla="*/ 0 w 43195"/>
                <a:gd name="T3" fmla="*/ 80 h 43200"/>
                <a:gd name="T4" fmla="*/ 78 w 43195"/>
                <a:gd name="T5" fmla="*/ 79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95" h="43200" fill="none" extrusionOk="0">
                  <a:moveTo>
                    <a:pt x="21114" y="5"/>
                  </a:moveTo>
                  <a:cubicBezTo>
                    <a:pt x="21274" y="1"/>
                    <a:pt x="21434" y="0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199"/>
                    <a:pt x="247" y="33805"/>
                    <a:pt x="-1" y="22056"/>
                  </a:cubicBezTo>
                </a:path>
                <a:path w="43195" h="43200" stroke="0" extrusionOk="0">
                  <a:moveTo>
                    <a:pt x="21114" y="5"/>
                  </a:moveTo>
                  <a:cubicBezTo>
                    <a:pt x="21274" y="1"/>
                    <a:pt x="21434" y="0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199"/>
                    <a:pt x="247" y="33805"/>
                    <a:pt x="-1" y="22056"/>
                  </a:cubicBezTo>
                  <a:lnTo>
                    <a:pt x="21595" y="21600"/>
                  </a:lnTo>
                  <a:lnTo>
                    <a:pt x="21114" y="5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62" name="Group 60"/>
          <p:cNvGrpSpPr>
            <a:grpSpLocks/>
          </p:cNvGrpSpPr>
          <p:nvPr/>
        </p:nvGrpSpPr>
        <p:grpSpPr bwMode="auto">
          <a:xfrm>
            <a:off x="2971800" y="3886200"/>
            <a:ext cx="6045200" cy="2876550"/>
            <a:chOff x="1480" y="1952"/>
            <a:chExt cx="3808" cy="1812"/>
          </a:xfrm>
        </p:grpSpPr>
        <p:sp>
          <p:nvSpPr>
            <p:cNvPr id="63" name="Line 61"/>
            <p:cNvSpPr>
              <a:spLocks noChangeShapeType="1"/>
            </p:cNvSpPr>
            <p:nvPr/>
          </p:nvSpPr>
          <p:spPr bwMode="ltGray">
            <a:xfrm flipV="1">
              <a:off x="1480" y="3442"/>
              <a:ext cx="38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4" name="Line 62"/>
            <p:cNvSpPr>
              <a:spLocks noChangeShapeType="1"/>
            </p:cNvSpPr>
            <p:nvPr/>
          </p:nvSpPr>
          <p:spPr bwMode="ltGray">
            <a:xfrm flipH="1">
              <a:off x="5172" y="1952"/>
              <a:ext cx="0" cy="18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5" name="Arc 63"/>
            <p:cNvSpPr>
              <a:spLocks/>
            </p:cNvSpPr>
            <p:nvPr/>
          </p:nvSpPr>
          <p:spPr bwMode="ltGray">
            <a:xfrm rot="5400000">
              <a:off x="5097" y="3346"/>
              <a:ext cx="156" cy="157"/>
            </a:xfrm>
            <a:custGeom>
              <a:avLst/>
              <a:gdLst>
                <a:gd name="T0" fmla="*/ 76 w 43195"/>
                <a:gd name="T1" fmla="*/ 0 h 43200"/>
                <a:gd name="T2" fmla="*/ 0 w 43195"/>
                <a:gd name="T3" fmla="*/ 80 h 43200"/>
                <a:gd name="T4" fmla="*/ 78 w 43195"/>
                <a:gd name="T5" fmla="*/ 79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95" h="43200" fill="none" extrusionOk="0">
                  <a:moveTo>
                    <a:pt x="21114" y="5"/>
                  </a:moveTo>
                  <a:cubicBezTo>
                    <a:pt x="21274" y="1"/>
                    <a:pt x="21434" y="0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199"/>
                    <a:pt x="247" y="33805"/>
                    <a:pt x="-1" y="22056"/>
                  </a:cubicBezTo>
                </a:path>
                <a:path w="43195" h="43200" stroke="0" extrusionOk="0">
                  <a:moveTo>
                    <a:pt x="21114" y="5"/>
                  </a:moveTo>
                  <a:cubicBezTo>
                    <a:pt x="21274" y="1"/>
                    <a:pt x="21434" y="0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199"/>
                    <a:pt x="247" y="33805"/>
                    <a:pt x="-1" y="22056"/>
                  </a:cubicBezTo>
                  <a:lnTo>
                    <a:pt x="21595" y="21600"/>
                  </a:lnTo>
                  <a:lnTo>
                    <a:pt x="21114" y="5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66" name="Rectangle 66"/>
          <p:cNvSpPr>
            <a:spLocks noChangeArrowheads="1"/>
          </p:cNvSpPr>
          <p:nvPr/>
        </p:nvSpPr>
        <p:spPr bwMode="ltGray">
          <a:xfrm>
            <a:off x="3352800" y="0"/>
            <a:ext cx="5791200" cy="1524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23296" name="Rectangle 64"/>
          <p:cNvSpPr>
            <a:spLocks noGrp="1" noChangeArrowheads="1"/>
          </p:cNvSpPr>
          <p:nvPr>
            <p:ph type="ctrTitle"/>
          </p:nvPr>
        </p:nvSpPr>
        <p:spPr>
          <a:xfrm>
            <a:off x="914400" y="1447800"/>
            <a:ext cx="7467600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223297" name="Rectangle 65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7696200" cy="2862262"/>
          </a:xfrm>
        </p:spPr>
        <p:txBody>
          <a:bodyPr/>
          <a:lstStyle>
            <a:lvl1pPr marL="282575" indent="-282575">
              <a:tabLst>
                <a:tab pos="282575" algn="l"/>
                <a:tab pos="385763" algn="l"/>
              </a:tabLs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52715465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31C03214-9462-4B28-9D72-7DF7C5471B9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748321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91300" y="533400"/>
            <a:ext cx="194310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762000" y="533400"/>
            <a:ext cx="567690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D65401B0-208B-485D-90A5-8391B079114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982248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772400" cy="762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762000" y="1676400"/>
            <a:ext cx="3810000" cy="4495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4400" y="1676400"/>
            <a:ext cx="3810000" cy="4495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01AF3ED9-A089-4787-BC3B-83DEBCB95BB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8317474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772400" cy="762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762000" y="1676400"/>
            <a:ext cx="3810000" cy="4495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724400" y="1676400"/>
            <a:ext cx="3810000" cy="21717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724400" y="4000500"/>
            <a:ext cx="3810000" cy="21717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18F8577B-6391-4B07-BE5E-8D490180EDD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146999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762000" y="533400"/>
            <a:ext cx="7772400" cy="762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762000" y="1676400"/>
            <a:ext cx="3810000" cy="21717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724400" y="1676400"/>
            <a:ext cx="3810000" cy="21717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762000" y="4000500"/>
            <a:ext cx="3810000" cy="21717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724400" y="4000500"/>
            <a:ext cx="3810000" cy="21717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196FC5AA-B1E4-4AB0-85CD-A80F5A7A6B9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1242785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772400" cy="762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62000" y="1676400"/>
            <a:ext cx="3810000" cy="4495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724400" y="1676400"/>
            <a:ext cx="3810000" cy="21717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724400" y="4000500"/>
            <a:ext cx="3810000" cy="21717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4EF5B8E4-6C7C-4977-87F6-8AC6138B0B3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642599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B454E3D0-B5E7-40F6-91C0-9382E1A14CD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412139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EB8285CA-A565-4251-BC14-7740F56CA71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232277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62000" y="1676400"/>
            <a:ext cx="3810000" cy="4495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4400" y="1676400"/>
            <a:ext cx="3810000" cy="4495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823B3AEA-33F0-499D-A6C2-F1958162DBD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004545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B645F2B0-FF57-4BF4-8EF9-EE390EBE6AF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129813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CE6E08FD-2C7B-499A-B921-9B4259E5936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80368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7178843D-66A6-477D-8E75-443E305D76E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116344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197C306F-7E73-40A2-BA90-9DD7118AB08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429405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2F57E9D7-FA88-4AFD-BF99-6B3D603B5C6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811726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414338" y="1416050"/>
            <a:ext cx="1784350" cy="2324100"/>
            <a:chOff x="96" y="916"/>
            <a:chExt cx="2208" cy="2876"/>
          </a:xfrm>
        </p:grpSpPr>
        <p:sp>
          <p:nvSpPr>
            <p:cNvPr id="1038" name="Line 3"/>
            <p:cNvSpPr>
              <a:spLocks noChangeShapeType="1"/>
            </p:cNvSpPr>
            <p:nvPr/>
          </p:nvSpPr>
          <p:spPr bwMode="ltGray">
            <a:xfrm flipH="1">
              <a:off x="96" y="1037"/>
              <a:ext cx="22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9" name="Line 4"/>
            <p:cNvSpPr>
              <a:spLocks noChangeShapeType="1"/>
            </p:cNvSpPr>
            <p:nvPr/>
          </p:nvSpPr>
          <p:spPr bwMode="ltGray">
            <a:xfrm>
              <a:off x="336" y="920"/>
              <a:ext cx="0" cy="28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40" name="Arc 5"/>
            <p:cNvSpPr>
              <a:spLocks/>
            </p:cNvSpPr>
            <p:nvPr/>
          </p:nvSpPr>
          <p:spPr bwMode="ltGray">
            <a:xfrm flipH="1">
              <a:off x="217" y="916"/>
              <a:ext cx="239" cy="239"/>
            </a:xfrm>
            <a:custGeom>
              <a:avLst/>
              <a:gdLst>
                <a:gd name="T0" fmla="*/ 117 w 43195"/>
                <a:gd name="T1" fmla="*/ 0 h 43200"/>
                <a:gd name="T2" fmla="*/ 0 w 43195"/>
                <a:gd name="T3" fmla="*/ 122 h 43200"/>
                <a:gd name="T4" fmla="*/ 119 w 43195"/>
                <a:gd name="T5" fmla="*/ 12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95" h="43200" fill="none" extrusionOk="0">
                  <a:moveTo>
                    <a:pt x="21114" y="5"/>
                  </a:moveTo>
                  <a:cubicBezTo>
                    <a:pt x="21274" y="1"/>
                    <a:pt x="21434" y="0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199"/>
                    <a:pt x="247" y="33805"/>
                    <a:pt x="-1" y="22056"/>
                  </a:cubicBezTo>
                </a:path>
                <a:path w="43195" h="43200" stroke="0" extrusionOk="0">
                  <a:moveTo>
                    <a:pt x="21114" y="5"/>
                  </a:moveTo>
                  <a:cubicBezTo>
                    <a:pt x="21274" y="1"/>
                    <a:pt x="21434" y="0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199"/>
                    <a:pt x="247" y="33805"/>
                    <a:pt x="-1" y="22056"/>
                  </a:cubicBezTo>
                  <a:lnTo>
                    <a:pt x="21595" y="21600"/>
                  </a:lnTo>
                  <a:lnTo>
                    <a:pt x="21114" y="5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22221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5334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676400"/>
            <a:ext cx="77724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sp>
        <p:nvSpPr>
          <p:cNvPr id="22221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" y="-152400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 b="1" baseline="0" smtClean="0"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F9D63C4A-D936-44CD-9269-5A7AFAC1D3A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1030" name="Rectangle 9"/>
          <p:cNvSpPr>
            <a:spLocks noChangeArrowheads="1"/>
          </p:cNvSpPr>
          <p:nvPr/>
        </p:nvSpPr>
        <p:spPr bwMode="ltGray">
          <a:xfrm>
            <a:off x="3352800" y="0"/>
            <a:ext cx="5791200" cy="2286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031" name="AutoShape 11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7620000" y="6324600"/>
            <a:ext cx="420688" cy="420688"/>
          </a:xfrm>
          <a:prstGeom prst="actionButtonHom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032" name="AutoShape 12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8153400" y="6324600"/>
            <a:ext cx="403225" cy="423863"/>
          </a:xfrm>
          <a:prstGeom prst="actionButtonForwardNex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033" name="AutoShape 13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86600" y="6324600"/>
            <a:ext cx="417513" cy="417513"/>
          </a:xfrm>
          <a:prstGeom prst="actionButtonBackPrevious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pSp>
        <p:nvGrpSpPr>
          <p:cNvPr id="1034" name="Group 14"/>
          <p:cNvGrpSpPr>
            <a:grpSpLocks/>
          </p:cNvGrpSpPr>
          <p:nvPr/>
        </p:nvGrpSpPr>
        <p:grpSpPr bwMode="auto">
          <a:xfrm>
            <a:off x="2971800" y="3886200"/>
            <a:ext cx="6045200" cy="2876550"/>
            <a:chOff x="1480" y="1952"/>
            <a:chExt cx="3808" cy="1812"/>
          </a:xfrm>
        </p:grpSpPr>
        <p:sp>
          <p:nvSpPr>
            <p:cNvPr id="1035" name="Line 15"/>
            <p:cNvSpPr>
              <a:spLocks noChangeShapeType="1"/>
            </p:cNvSpPr>
            <p:nvPr/>
          </p:nvSpPr>
          <p:spPr bwMode="ltGray">
            <a:xfrm flipV="1">
              <a:off x="1480" y="3442"/>
              <a:ext cx="38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6" name="Line 16"/>
            <p:cNvSpPr>
              <a:spLocks noChangeShapeType="1"/>
            </p:cNvSpPr>
            <p:nvPr/>
          </p:nvSpPr>
          <p:spPr bwMode="ltGray">
            <a:xfrm flipH="1">
              <a:off x="5172" y="1952"/>
              <a:ext cx="0" cy="18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7" name="Arc 17"/>
            <p:cNvSpPr>
              <a:spLocks/>
            </p:cNvSpPr>
            <p:nvPr/>
          </p:nvSpPr>
          <p:spPr bwMode="ltGray">
            <a:xfrm rot="5400000">
              <a:off x="5097" y="3346"/>
              <a:ext cx="156" cy="157"/>
            </a:xfrm>
            <a:custGeom>
              <a:avLst/>
              <a:gdLst>
                <a:gd name="T0" fmla="*/ 76 w 43195"/>
                <a:gd name="T1" fmla="*/ 0 h 43200"/>
                <a:gd name="T2" fmla="*/ 0 w 43195"/>
                <a:gd name="T3" fmla="*/ 80 h 43200"/>
                <a:gd name="T4" fmla="*/ 78 w 43195"/>
                <a:gd name="T5" fmla="*/ 79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95" h="43200" fill="none" extrusionOk="0">
                  <a:moveTo>
                    <a:pt x="21114" y="5"/>
                  </a:moveTo>
                  <a:cubicBezTo>
                    <a:pt x="21274" y="1"/>
                    <a:pt x="21434" y="0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199"/>
                    <a:pt x="247" y="33805"/>
                    <a:pt x="-1" y="22056"/>
                  </a:cubicBezTo>
                </a:path>
                <a:path w="43195" h="43200" stroke="0" extrusionOk="0">
                  <a:moveTo>
                    <a:pt x="21114" y="5"/>
                  </a:moveTo>
                  <a:cubicBezTo>
                    <a:pt x="21274" y="1"/>
                    <a:pt x="21434" y="0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199"/>
                    <a:pt x="247" y="33805"/>
                    <a:pt x="-1" y="22056"/>
                  </a:cubicBezTo>
                  <a:lnTo>
                    <a:pt x="21595" y="21600"/>
                  </a:lnTo>
                  <a:lnTo>
                    <a:pt x="21114" y="5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b="1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新細明體" panose="02020500000000000000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新細明體" panose="02020500000000000000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新細明體" panose="02020500000000000000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新細明體" panose="02020500000000000000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新細明體" panose="02020500000000000000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新細明體" panose="02020500000000000000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新細明體" panose="02020500000000000000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10000"/>
        <a:buFont typeface="Wingdings" panose="05000000000000000000" pitchFamily="2" charset="2"/>
        <a:buChar char="§"/>
        <a:defRPr kumimoji="1" sz="3200" kern="1200">
          <a:solidFill>
            <a:srgbClr val="090A15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kumimoji="1" sz="2800" kern="1200">
          <a:solidFill>
            <a:srgbClr val="090A15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95000"/>
        <a:buFont typeface="Wingdings" panose="05000000000000000000" pitchFamily="2" charset="2"/>
        <a:buChar char="w"/>
        <a:defRPr kumimoji="1" sz="2400" kern="1200">
          <a:solidFill>
            <a:srgbClr val="090A15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defRPr kumimoji="1" sz="2000" kern="1200">
          <a:solidFill>
            <a:srgbClr val="090A15"/>
          </a:solidFill>
          <a:latin typeface="+mj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kumimoji="1" sz="2000" kern="1200">
          <a:solidFill>
            <a:srgbClr val="090A15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38300"/>
            <a:ext cx="7467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sz="4000" smtClean="0"/>
              <a:t>第十章  </a:t>
            </a:r>
            <a:r>
              <a:rPr lang="en-US" altLang="zh-TW" sz="4000" smtClean="0"/>
              <a:t>2-3 Tree </a:t>
            </a:r>
            <a:r>
              <a:rPr lang="zh-TW" altLang="en-US" sz="4000" smtClean="0"/>
              <a:t>與 </a:t>
            </a:r>
            <a:r>
              <a:rPr lang="en-US" altLang="zh-TW" sz="4000" smtClean="0"/>
              <a:t>2-3-4 Tree</a:t>
            </a:r>
          </a:p>
        </p:txBody>
      </p:sp>
      <p:sp>
        <p:nvSpPr>
          <p:cNvPr id="1269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71550" y="3087688"/>
            <a:ext cx="7696200" cy="28622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mtClean="0">
                <a:solidFill>
                  <a:schemeClr val="tx1"/>
                </a:solidFill>
              </a:rPr>
              <a:t>10.1  2-3 Tree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mtClean="0">
                <a:solidFill>
                  <a:schemeClr val="tx1"/>
                </a:solidFill>
              </a:rPr>
              <a:t>10.2  2-3-4 Tree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zh-TW" sz="3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編號版面配置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71A3CF7E-7DD8-4403-A1BC-BF4F69ABB78B}" type="slidenum">
              <a:rPr kumimoji="0" lang="zh-TW" altLang="en-US" sz="1400" baseline="0"/>
              <a:pPr/>
              <a:t>10</a:t>
            </a:fld>
            <a:endParaRPr kumimoji="0" lang="zh-TW" altLang="en-US" sz="1400" baseline="0"/>
          </a:p>
        </p:txBody>
      </p:sp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10.1  2-3 Tree</a:t>
            </a:r>
          </a:p>
        </p:txBody>
      </p:sp>
      <p:sp>
        <p:nvSpPr>
          <p:cNvPr id="22532" name="Rectangle 53"/>
          <p:cNvSpPr>
            <a:spLocks noChangeArrowheads="1"/>
          </p:cNvSpPr>
          <p:nvPr/>
        </p:nvSpPr>
        <p:spPr bwMode="auto">
          <a:xfrm>
            <a:off x="755650" y="1773238"/>
            <a:ext cx="7693025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110000"/>
              <a:buFont typeface="Wingdings" panose="05000000000000000000" pitchFamily="2" charset="2"/>
              <a:buChar char="§"/>
              <a:defRPr kumimoji="1" sz="320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baseline="0"/>
              <a:t>刪除非樹葉節點的鍵值</a:t>
            </a:r>
          </a:p>
          <a:p>
            <a:pPr lvl="1" eaLnBrk="1" hangingPunct="1"/>
            <a:r>
              <a:rPr lang="zh-TW" altLang="en-US" baseline="0"/>
              <a:t>必須找尋一節點來取代刪除鍵值的節點位置，該節點可以是刪除鍵值右子樹或左子樹中的某一節點，若選擇右子樹，則以該節點中最小的鍵值來取代；若選擇左子樹，則以該節點中最大的鍵值來取代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編號版面配置區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00EC6C35-4538-4571-B508-C2FFB3BE39A2}" type="slidenum">
              <a:rPr kumimoji="0" lang="zh-TW" altLang="en-US" sz="1400" baseline="0"/>
              <a:pPr/>
              <a:t>11</a:t>
            </a:fld>
            <a:endParaRPr kumimoji="0" lang="zh-TW" altLang="en-US" sz="1400" baseline="0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10.2  2-3-4 Tree</a:t>
            </a:r>
          </a:p>
        </p:txBody>
      </p:sp>
      <p:sp>
        <p:nvSpPr>
          <p:cNvPr id="24580" name="Rectangle 63"/>
          <p:cNvSpPr>
            <a:spLocks noChangeArrowheads="1"/>
          </p:cNvSpPr>
          <p:nvPr/>
        </p:nvSpPr>
        <p:spPr bwMode="auto">
          <a:xfrm>
            <a:off x="755650" y="1858963"/>
            <a:ext cx="7693025" cy="430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110000"/>
              <a:buFont typeface="Wingdings" panose="05000000000000000000" pitchFamily="2" charset="2"/>
              <a:buChar char="§"/>
              <a:defRPr kumimoji="1" sz="320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zh-TW" altLang="en-US" sz="2800" baseline="0"/>
              <a:t>何謂</a:t>
            </a:r>
            <a:r>
              <a:rPr lang="en-US" altLang="zh-TW" sz="2800" baseline="0"/>
              <a:t>2-3-4 Tree</a:t>
            </a:r>
            <a:r>
              <a:rPr lang="zh-TW" altLang="en-US" sz="2800" baseline="0"/>
              <a:t>？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500" baseline="0"/>
              <a:t>2-3-4 Tree</a:t>
            </a:r>
            <a:r>
              <a:rPr lang="zh-TW" altLang="en-US" sz="2500" baseline="0"/>
              <a:t>中的節點可以存放一筆、兩筆或三筆資料</a:t>
            </a:r>
          </a:p>
          <a:p>
            <a:pPr lvl="1" eaLnBrk="1" hangingPunct="1">
              <a:lnSpc>
                <a:spcPct val="80000"/>
              </a:lnSpc>
            </a:pPr>
            <a:r>
              <a:rPr lang="zh-TW" altLang="en-US" sz="2500" baseline="0"/>
              <a:t>若節點中存放了一筆資料</a:t>
            </a:r>
            <a:r>
              <a:rPr lang="en-US" altLang="zh-TW" sz="2500" baseline="0"/>
              <a:t>Ldata</a:t>
            </a:r>
            <a:r>
              <a:rPr lang="zh-TW" altLang="en-US" sz="2500" baseline="0"/>
              <a:t>，其必須存在兩個子節點 </a:t>
            </a:r>
            <a:r>
              <a:rPr lang="en-US" altLang="zh-TW" sz="2500" baseline="0"/>
              <a:t>– </a:t>
            </a:r>
            <a:r>
              <a:rPr lang="zh-TW" altLang="en-US" sz="2500" baseline="0"/>
              <a:t>左子節點與左中子節點。假設資料</a:t>
            </a:r>
            <a:r>
              <a:rPr lang="en-US" altLang="zh-TW" sz="2500" baseline="0"/>
              <a:t>Ldata</a:t>
            </a:r>
            <a:r>
              <a:rPr lang="zh-TW" altLang="en-US" sz="2500" baseline="0"/>
              <a:t>的鍵值為</a:t>
            </a:r>
            <a:r>
              <a:rPr lang="en-US" altLang="zh-TW" sz="2500" baseline="0"/>
              <a:t>Ldata.key</a:t>
            </a:r>
            <a:r>
              <a:rPr lang="zh-TW" altLang="en-US" sz="2500" baseline="0"/>
              <a:t>，則</a:t>
            </a:r>
          </a:p>
          <a:p>
            <a:pPr lvl="2" eaLnBrk="1" hangingPunct="1">
              <a:lnSpc>
                <a:spcPct val="80000"/>
              </a:lnSpc>
            </a:pPr>
            <a:r>
              <a:rPr lang="zh-TW" altLang="en-US" sz="2000" baseline="0"/>
              <a:t>左子節點所存放的資料鍵值必須小於</a:t>
            </a:r>
            <a:r>
              <a:rPr lang="en-US" altLang="zh-TW" sz="2000" baseline="0"/>
              <a:t>Ldata.key</a:t>
            </a:r>
          </a:p>
          <a:p>
            <a:pPr lvl="2" eaLnBrk="1" hangingPunct="1">
              <a:lnSpc>
                <a:spcPct val="80000"/>
              </a:lnSpc>
            </a:pPr>
            <a:r>
              <a:rPr lang="zh-TW" altLang="en-US" sz="2000" baseline="0"/>
              <a:t>左中子節點存放的資料鍵值必須大於</a:t>
            </a:r>
            <a:r>
              <a:rPr lang="en-US" altLang="zh-TW" sz="2000" baseline="0"/>
              <a:t>Ldata.key</a:t>
            </a:r>
          </a:p>
        </p:txBody>
      </p:sp>
      <p:grpSp>
        <p:nvGrpSpPr>
          <p:cNvPr id="24581" name="Group 64"/>
          <p:cNvGrpSpPr>
            <a:grpSpLocks/>
          </p:cNvGrpSpPr>
          <p:nvPr/>
        </p:nvGrpSpPr>
        <p:grpSpPr bwMode="auto">
          <a:xfrm>
            <a:off x="3265488" y="4838700"/>
            <a:ext cx="3000375" cy="1254125"/>
            <a:chOff x="1534" y="2640"/>
            <a:chExt cx="1225" cy="469"/>
          </a:xfrm>
        </p:grpSpPr>
        <p:sp>
          <p:nvSpPr>
            <p:cNvPr id="24582" name="Oval 65"/>
            <p:cNvSpPr>
              <a:spLocks noChangeArrowheads="1"/>
            </p:cNvSpPr>
            <p:nvPr/>
          </p:nvSpPr>
          <p:spPr bwMode="auto">
            <a:xfrm>
              <a:off x="1826" y="2640"/>
              <a:ext cx="489" cy="15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Ldata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24583" name="Oval 66"/>
            <p:cNvSpPr>
              <a:spLocks noChangeArrowheads="1"/>
            </p:cNvSpPr>
            <p:nvPr/>
          </p:nvSpPr>
          <p:spPr bwMode="auto">
            <a:xfrm>
              <a:off x="1534" y="2951"/>
              <a:ext cx="488" cy="15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zh-TW" altLang="en-US" sz="1600" baseline="0">
                  <a:latin typeface="Arial Narrow" panose="020B0606020202030204" pitchFamily="34" charset="0"/>
                  <a:ea typeface="文鼎中楷" pitchFamily="49" charset="-120"/>
                </a:rPr>
                <a:t>左子節點</a:t>
              </a:r>
              <a:endParaRPr lang="zh-TW" altLang="en-US" sz="1600" baseline="0">
                <a:latin typeface="Arial" panose="020B0604020202020204" pitchFamily="34" charset="0"/>
              </a:endParaRPr>
            </a:p>
          </p:txBody>
        </p:sp>
        <p:sp>
          <p:nvSpPr>
            <p:cNvPr id="24584" name="Oval 67"/>
            <p:cNvSpPr>
              <a:spLocks noChangeArrowheads="1"/>
            </p:cNvSpPr>
            <p:nvPr/>
          </p:nvSpPr>
          <p:spPr bwMode="auto">
            <a:xfrm>
              <a:off x="2154" y="2931"/>
              <a:ext cx="605" cy="15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zh-TW" altLang="en-US" sz="1600" baseline="0">
                  <a:latin typeface="Arial Narrow" panose="020B0606020202030204" pitchFamily="34" charset="0"/>
                  <a:ea typeface="文鼎中楷" pitchFamily="49" charset="-120"/>
                </a:rPr>
                <a:t>左中子節點</a:t>
              </a:r>
              <a:endParaRPr lang="zh-TW" altLang="en-US" sz="1600" baseline="0">
                <a:latin typeface="Arial" panose="020B0604020202020204" pitchFamily="34" charset="0"/>
              </a:endParaRPr>
            </a:p>
          </p:txBody>
        </p:sp>
        <p:sp>
          <p:nvSpPr>
            <p:cNvPr id="24585" name="Line 68"/>
            <p:cNvSpPr>
              <a:spLocks noChangeShapeType="1"/>
            </p:cNvSpPr>
            <p:nvPr/>
          </p:nvSpPr>
          <p:spPr bwMode="auto">
            <a:xfrm flipV="1">
              <a:off x="1809" y="2801"/>
              <a:ext cx="144" cy="1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586" name="Line 69"/>
            <p:cNvSpPr>
              <a:spLocks noChangeShapeType="1"/>
            </p:cNvSpPr>
            <p:nvPr/>
          </p:nvSpPr>
          <p:spPr bwMode="auto">
            <a:xfrm>
              <a:off x="2193" y="2789"/>
              <a:ext cx="204" cy="1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投影片編號版面配置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2574C357-D532-4669-B613-CC95B73F2E2D}" type="slidenum">
              <a:rPr kumimoji="0" lang="zh-TW" altLang="en-US" sz="1400" baseline="0"/>
              <a:pPr/>
              <a:t>12</a:t>
            </a:fld>
            <a:endParaRPr kumimoji="0" lang="zh-TW" altLang="en-US" sz="1400" baseline="0"/>
          </a:p>
        </p:txBody>
      </p:sp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 smtClean="0"/>
              <a:t>10.2  2-3-4 Tree</a:t>
            </a:r>
          </a:p>
        </p:txBody>
      </p:sp>
      <p:sp>
        <p:nvSpPr>
          <p:cNvPr id="26628" name="Rectangle 5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4213" y="1628775"/>
            <a:ext cx="7848600" cy="4306888"/>
          </a:xfrm>
          <a:noFill/>
        </p:spPr>
        <p:txBody>
          <a:bodyPr/>
          <a:lstStyle/>
          <a:p>
            <a:pPr lvl="1" eaLnBrk="1" hangingPunct="1"/>
            <a:r>
              <a:rPr lang="zh-TW" altLang="en-US" sz="2000" smtClean="0"/>
              <a:t>若節點中存放了兩筆資料</a:t>
            </a:r>
            <a:r>
              <a:rPr lang="en-US" altLang="zh-TW" sz="2000" smtClean="0"/>
              <a:t>Ldata</a:t>
            </a:r>
            <a:r>
              <a:rPr lang="zh-TW" altLang="en-US" sz="2000" smtClean="0"/>
              <a:t>與</a:t>
            </a:r>
            <a:r>
              <a:rPr lang="en-US" altLang="zh-TW" sz="2000" smtClean="0"/>
              <a:t>Mdata</a:t>
            </a:r>
            <a:r>
              <a:rPr lang="zh-TW" altLang="en-US" sz="2000" smtClean="0"/>
              <a:t>，則會存三個子節點 </a:t>
            </a:r>
            <a:r>
              <a:rPr lang="en-US" altLang="zh-TW" sz="2000" smtClean="0"/>
              <a:t>– </a:t>
            </a:r>
            <a:r>
              <a:rPr lang="zh-TW" altLang="en-US" sz="2000" smtClean="0"/>
              <a:t>左子節點、 左中子節點與右中子節點。假設資料</a:t>
            </a:r>
            <a:r>
              <a:rPr lang="en-US" altLang="zh-TW" sz="2000" smtClean="0"/>
              <a:t>Ldata</a:t>
            </a:r>
            <a:r>
              <a:rPr lang="zh-TW" altLang="en-US" sz="2000" smtClean="0"/>
              <a:t>與</a:t>
            </a:r>
            <a:r>
              <a:rPr lang="en-US" altLang="zh-TW" sz="2000" smtClean="0"/>
              <a:t>Mdata</a:t>
            </a:r>
            <a:r>
              <a:rPr lang="zh-TW" altLang="en-US" sz="2000" smtClean="0"/>
              <a:t>的鍵值分別為</a:t>
            </a:r>
            <a:r>
              <a:rPr lang="en-US" altLang="zh-TW" sz="2000" smtClean="0"/>
              <a:t>Ldata.key   </a:t>
            </a:r>
            <a:r>
              <a:rPr lang="zh-TW" altLang="en-US" sz="2000" smtClean="0"/>
              <a:t>與</a:t>
            </a:r>
            <a:r>
              <a:rPr lang="en-US" altLang="zh-TW" sz="2000" smtClean="0"/>
              <a:t>Mdata.key</a:t>
            </a:r>
            <a:r>
              <a:rPr lang="zh-TW" altLang="en-US" sz="2000" smtClean="0"/>
              <a:t>，則</a:t>
            </a:r>
          </a:p>
          <a:p>
            <a:pPr lvl="2" eaLnBrk="1" hangingPunct="1"/>
            <a:r>
              <a:rPr lang="en-US" altLang="zh-TW" sz="2000" smtClean="0"/>
              <a:t>Ldata.key &lt; Mdata.key</a:t>
            </a:r>
          </a:p>
          <a:p>
            <a:pPr lvl="2" eaLnBrk="1" hangingPunct="1"/>
            <a:r>
              <a:rPr lang="zh-TW" altLang="en-US" sz="2000" smtClean="0"/>
              <a:t>左子節點所存放的資料鍵值必須小於</a:t>
            </a:r>
            <a:r>
              <a:rPr lang="en-US" altLang="zh-TW" sz="2000" smtClean="0"/>
              <a:t>Ldata.key</a:t>
            </a:r>
          </a:p>
          <a:p>
            <a:pPr lvl="2" eaLnBrk="1" hangingPunct="1"/>
            <a:r>
              <a:rPr lang="zh-TW" altLang="en-US" sz="2000" smtClean="0"/>
              <a:t>左中子節點所存放的資料鍵值必須大於</a:t>
            </a:r>
            <a:r>
              <a:rPr lang="en-US" altLang="zh-TW" sz="2000" smtClean="0"/>
              <a:t>Ldata.key</a:t>
            </a:r>
            <a:r>
              <a:rPr lang="zh-TW" altLang="en-US" sz="2000" smtClean="0"/>
              <a:t>，小於</a:t>
            </a:r>
            <a:r>
              <a:rPr lang="en-US" altLang="zh-TW" sz="2000" smtClean="0"/>
              <a:t>Mdata.key</a:t>
            </a:r>
          </a:p>
          <a:p>
            <a:pPr lvl="2" eaLnBrk="1" hangingPunct="1"/>
            <a:r>
              <a:rPr lang="zh-TW" altLang="en-US" sz="2000" smtClean="0"/>
              <a:t>右中子節點所存放的資料鍵值必須大於</a:t>
            </a:r>
            <a:r>
              <a:rPr lang="en-US" altLang="zh-TW" sz="2000" smtClean="0"/>
              <a:t>Mdata.key</a:t>
            </a:r>
          </a:p>
        </p:txBody>
      </p:sp>
      <p:grpSp>
        <p:nvGrpSpPr>
          <p:cNvPr id="26629" name="Group 55"/>
          <p:cNvGrpSpPr>
            <a:grpSpLocks/>
          </p:cNvGrpSpPr>
          <p:nvPr/>
        </p:nvGrpSpPr>
        <p:grpSpPr bwMode="auto">
          <a:xfrm>
            <a:off x="1903413" y="4424363"/>
            <a:ext cx="5715000" cy="1597025"/>
            <a:chOff x="1929" y="2976"/>
            <a:chExt cx="1964" cy="477"/>
          </a:xfrm>
        </p:grpSpPr>
        <p:sp>
          <p:nvSpPr>
            <p:cNvPr id="26630" name="Oval 56"/>
            <p:cNvSpPr>
              <a:spLocks noChangeArrowheads="1"/>
            </p:cNvSpPr>
            <p:nvPr/>
          </p:nvSpPr>
          <p:spPr bwMode="auto">
            <a:xfrm>
              <a:off x="2514" y="2976"/>
              <a:ext cx="666" cy="15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800" baseline="0">
                  <a:latin typeface="Arial Narrow" panose="020B0606020202030204" pitchFamily="34" charset="0"/>
                  <a:ea typeface="文鼎中楷" pitchFamily="49" charset="-120"/>
                </a:rPr>
                <a:t>Ldata, Mdata</a:t>
              </a:r>
              <a:endParaRPr lang="en-US" altLang="zh-TW" sz="1800" baseline="0">
                <a:latin typeface="Arial" panose="020B0604020202020204" pitchFamily="34" charset="0"/>
              </a:endParaRPr>
            </a:p>
          </p:txBody>
        </p:sp>
        <p:sp>
          <p:nvSpPr>
            <p:cNvPr id="26631" name="Oval 57"/>
            <p:cNvSpPr>
              <a:spLocks noChangeArrowheads="1"/>
            </p:cNvSpPr>
            <p:nvPr/>
          </p:nvSpPr>
          <p:spPr bwMode="auto">
            <a:xfrm>
              <a:off x="1929" y="3283"/>
              <a:ext cx="489" cy="15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zh-TW" altLang="en-US" sz="1800" baseline="0">
                  <a:latin typeface="Arial Narrow" panose="020B0606020202030204" pitchFamily="34" charset="0"/>
                  <a:ea typeface="文鼎中楷" pitchFamily="49" charset="-120"/>
                </a:rPr>
                <a:t>左子節點</a:t>
              </a:r>
              <a:endParaRPr lang="zh-TW" altLang="en-US" sz="1800" baseline="0">
                <a:latin typeface="Arial" panose="020B0604020202020204" pitchFamily="34" charset="0"/>
              </a:endParaRPr>
            </a:p>
          </p:txBody>
        </p:sp>
        <p:sp>
          <p:nvSpPr>
            <p:cNvPr id="26632" name="Oval 58"/>
            <p:cNvSpPr>
              <a:spLocks noChangeArrowheads="1"/>
            </p:cNvSpPr>
            <p:nvPr/>
          </p:nvSpPr>
          <p:spPr bwMode="auto">
            <a:xfrm>
              <a:off x="2567" y="3294"/>
              <a:ext cx="605" cy="15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zh-TW" altLang="en-US" sz="1800" baseline="0">
                  <a:latin typeface="Arial Narrow" panose="020B0606020202030204" pitchFamily="34" charset="0"/>
                  <a:ea typeface="文鼎中楷" pitchFamily="49" charset="-120"/>
                </a:rPr>
                <a:t>左中子節點</a:t>
              </a:r>
              <a:endParaRPr lang="zh-TW" altLang="en-US" sz="1800" baseline="0">
                <a:latin typeface="Arial" panose="020B0604020202020204" pitchFamily="34" charset="0"/>
              </a:endParaRPr>
            </a:p>
          </p:txBody>
        </p:sp>
        <p:sp>
          <p:nvSpPr>
            <p:cNvPr id="26633" name="Oval 59"/>
            <p:cNvSpPr>
              <a:spLocks noChangeArrowheads="1"/>
            </p:cNvSpPr>
            <p:nvPr/>
          </p:nvSpPr>
          <p:spPr bwMode="auto">
            <a:xfrm>
              <a:off x="3288" y="3294"/>
              <a:ext cx="605" cy="15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zh-TW" altLang="en-US" sz="1800" baseline="0">
                  <a:latin typeface="Arial Narrow" panose="020B0606020202030204" pitchFamily="34" charset="0"/>
                  <a:ea typeface="文鼎中楷" pitchFamily="49" charset="-120"/>
                </a:rPr>
                <a:t>右中子節點</a:t>
              </a:r>
              <a:endParaRPr lang="zh-TW" altLang="en-US" sz="1800" baseline="0">
                <a:latin typeface="Arial" panose="020B0604020202020204" pitchFamily="34" charset="0"/>
              </a:endParaRPr>
            </a:p>
          </p:txBody>
        </p:sp>
        <p:sp>
          <p:nvSpPr>
            <p:cNvPr id="26634" name="Line 60"/>
            <p:cNvSpPr>
              <a:spLocks noChangeShapeType="1"/>
            </p:cNvSpPr>
            <p:nvPr/>
          </p:nvSpPr>
          <p:spPr bwMode="auto">
            <a:xfrm flipV="1">
              <a:off x="2156" y="3102"/>
              <a:ext cx="406" cy="1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TW" altLang="en-US"/>
            </a:p>
          </p:txBody>
        </p:sp>
        <p:sp>
          <p:nvSpPr>
            <p:cNvPr id="26635" name="Line 61"/>
            <p:cNvSpPr>
              <a:spLocks noChangeShapeType="1"/>
            </p:cNvSpPr>
            <p:nvPr/>
          </p:nvSpPr>
          <p:spPr bwMode="auto">
            <a:xfrm rot="116230">
              <a:off x="3056" y="3124"/>
              <a:ext cx="555" cy="1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TW" altLang="en-US"/>
            </a:p>
          </p:txBody>
        </p:sp>
        <p:sp>
          <p:nvSpPr>
            <p:cNvPr id="26636" name="Line 62"/>
            <p:cNvSpPr>
              <a:spLocks noChangeShapeType="1"/>
            </p:cNvSpPr>
            <p:nvPr/>
          </p:nvSpPr>
          <p:spPr bwMode="auto">
            <a:xfrm flipV="1">
              <a:off x="2834" y="3140"/>
              <a:ext cx="0" cy="1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TW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F1A67282-8FB0-4A17-901B-7CD84BB842FC}" type="slidenum">
              <a:rPr kumimoji="0" lang="zh-TW" altLang="en-US" sz="1400" baseline="0"/>
              <a:pPr/>
              <a:t>13</a:t>
            </a:fld>
            <a:endParaRPr kumimoji="0" lang="zh-TW" altLang="en-US" sz="1400" baseline="0"/>
          </a:p>
        </p:txBody>
      </p:sp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10.2  2-3-4 Tree</a:t>
            </a:r>
          </a:p>
        </p:txBody>
      </p:sp>
      <p:sp>
        <p:nvSpPr>
          <p:cNvPr id="27652" name="Rectangle 33"/>
          <p:cNvSpPr>
            <a:spLocks noChangeArrowheads="1"/>
          </p:cNvSpPr>
          <p:nvPr/>
        </p:nvSpPr>
        <p:spPr bwMode="auto">
          <a:xfrm>
            <a:off x="611188" y="1628775"/>
            <a:ext cx="8001000" cy="423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110000"/>
              <a:buFont typeface="Wingdings" panose="05000000000000000000" pitchFamily="2" charset="2"/>
              <a:buChar char="§"/>
              <a:defRPr kumimoji="1" sz="320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lvl="1" eaLnBrk="1" hangingPunct="1">
              <a:lnSpc>
                <a:spcPct val="80000"/>
              </a:lnSpc>
            </a:pPr>
            <a:r>
              <a:rPr lang="zh-TW" altLang="en-US" sz="2000" baseline="0"/>
              <a:t>若節點中存放了三筆資料</a:t>
            </a:r>
            <a:r>
              <a:rPr lang="en-US" altLang="zh-TW" sz="2000" baseline="0"/>
              <a:t>Ldata</a:t>
            </a:r>
            <a:r>
              <a:rPr lang="zh-TW" altLang="en-US" sz="2000" baseline="0"/>
              <a:t>、</a:t>
            </a:r>
            <a:r>
              <a:rPr lang="en-US" altLang="zh-TW" sz="2000" baseline="0"/>
              <a:t>Mdata</a:t>
            </a:r>
            <a:r>
              <a:rPr lang="zh-TW" altLang="en-US" sz="2000" baseline="0"/>
              <a:t>與</a:t>
            </a:r>
            <a:r>
              <a:rPr lang="en-US" altLang="zh-TW" sz="2000" baseline="0"/>
              <a:t>Rdata</a:t>
            </a:r>
            <a:r>
              <a:rPr lang="zh-TW" altLang="en-US" sz="2000" baseline="0"/>
              <a:t>，則會存在四個子節點 </a:t>
            </a:r>
            <a:r>
              <a:rPr lang="en-US" altLang="zh-TW" sz="2000" baseline="0"/>
              <a:t>– </a:t>
            </a:r>
            <a:r>
              <a:rPr lang="zh-TW" altLang="en-US" sz="2000" baseline="0"/>
              <a:t>左   子節點、左中子節點、右中子節點與右子節點。假設資料</a:t>
            </a:r>
            <a:r>
              <a:rPr lang="en-US" altLang="zh-TW" sz="2000" baseline="0"/>
              <a:t>Ldata</a:t>
            </a:r>
            <a:r>
              <a:rPr lang="zh-TW" altLang="en-US" sz="2000" baseline="0"/>
              <a:t>、</a:t>
            </a:r>
            <a:r>
              <a:rPr lang="en-US" altLang="zh-TW" sz="2000" baseline="0"/>
              <a:t>Mdata</a:t>
            </a:r>
            <a:r>
              <a:rPr lang="zh-TW" altLang="en-US" sz="2000" baseline="0"/>
              <a:t>與</a:t>
            </a:r>
            <a:r>
              <a:rPr lang="en-US" altLang="zh-TW" sz="2000" baseline="0"/>
              <a:t>Rdata</a:t>
            </a:r>
            <a:r>
              <a:rPr lang="zh-TW" altLang="en-US" sz="2000" baseline="0"/>
              <a:t>的鍵值分別為</a:t>
            </a:r>
            <a:r>
              <a:rPr lang="en-US" altLang="zh-TW" sz="2000" baseline="0"/>
              <a:t>Ldata.key</a:t>
            </a:r>
            <a:r>
              <a:rPr lang="zh-TW" altLang="en-US" sz="2000" baseline="0"/>
              <a:t>、</a:t>
            </a:r>
            <a:r>
              <a:rPr lang="en-US" altLang="zh-TW" sz="2000" baseline="0"/>
              <a:t>Mdata.key</a:t>
            </a:r>
            <a:r>
              <a:rPr lang="zh-TW" altLang="en-US" sz="2000" baseline="0"/>
              <a:t>與</a:t>
            </a:r>
            <a:r>
              <a:rPr lang="en-US" altLang="zh-TW" sz="2000" baseline="0"/>
              <a:t>data.key</a:t>
            </a:r>
            <a:r>
              <a:rPr lang="zh-TW" altLang="en-US" sz="2000" baseline="0"/>
              <a:t>，則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2000" baseline="0"/>
              <a:t>Ldata.key &lt; Mdata.key &lt; Rdata.key</a:t>
            </a:r>
          </a:p>
          <a:p>
            <a:pPr lvl="2" eaLnBrk="1" hangingPunct="1">
              <a:lnSpc>
                <a:spcPct val="80000"/>
              </a:lnSpc>
            </a:pPr>
            <a:r>
              <a:rPr lang="zh-TW" altLang="en-US" sz="2000" baseline="0"/>
              <a:t>左子節點鍵值必須小於</a:t>
            </a:r>
            <a:r>
              <a:rPr lang="en-US" altLang="zh-TW" sz="2000" baseline="0"/>
              <a:t>Ldata.key</a:t>
            </a:r>
          </a:p>
          <a:p>
            <a:pPr lvl="2" eaLnBrk="1" hangingPunct="1">
              <a:lnSpc>
                <a:spcPct val="80000"/>
              </a:lnSpc>
            </a:pPr>
            <a:r>
              <a:rPr lang="zh-TW" altLang="en-US" sz="2000" baseline="0"/>
              <a:t>左中子節點鍵值必須大於</a:t>
            </a:r>
            <a:r>
              <a:rPr lang="en-US" altLang="zh-TW" sz="2000" baseline="0"/>
              <a:t>Ldata.key</a:t>
            </a:r>
            <a:r>
              <a:rPr lang="zh-TW" altLang="en-US" sz="2000" baseline="0"/>
              <a:t>，小於</a:t>
            </a:r>
            <a:r>
              <a:rPr lang="en-US" altLang="zh-TW" sz="2000" baseline="0"/>
              <a:t>Mdata.key</a:t>
            </a:r>
          </a:p>
          <a:p>
            <a:pPr lvl="2" eaLnBrk="1" hangingPunct="1">
              <a:lnSpc>
                <a:spcPct val="80000"/>
              </a:lnSpc>
            </a:pPr>
            <a:r>
              <a:rPr lang="zh-TW" altLang="en-US" sz="2000" baseline="0"/>
              <a:t>右中子節點鍵值必須大於</a:t>
            </a:r>
            <a:r>
              <a:rPr lang="en-US" altLang="zh-TW" sz="2000" baseline="0"/>
              <a:t>Mdata.key</a:t>
            </a:r>
            <a:r>
              <a:rPr lang="zh-TW" altLang="en-US" sz="2000" baseline="0"/>
              <a:t>，小於</a:t>
            </a:r>
            <a:r>
              <a:rPr lang="en-US" altLang="zh-TW" sz="2000" baseline="0"/>
              <a:t>Rdata.key</a:t>
            </a:r>
          </a:p>
          <a:p>
            <a:pPr lvl="2" eaLnBrk="1" hangingPunct="1">
              <a:lnSpc>
                <a:spcPct val="80000"/>
              </a:lnSpc>
            </a:pPr>
            <a:r>
              <a:rPr lang="zh-TW" altLang="en-US" sz="2000" baseline="0"/>
              <a:t>右子節點所存放的資料鍵值必須大於</a:t>
            </a:r>
            <a:r>
              <a:rPr lang="en-US" altLang="zh-TW" sz="2000" baseline="0"/>
              <a:t>Rdata.key</a:t>
            </a:r>
          </a:p>
          <a:p>
            <a:pPr lvl="2" eaLnBrk="1" hangingPunct="1">
              <a:lnSpc>
                <a:spcPct val="80000"/>
              </a:lnSpc>
            </a:pPr>
            <a:endParaRPr lang="en-US" altLang="zh-TW" sz="2000" baseline="0"/>
          </a:p>
          <a:p>
            <a:pPr lvl="2" eaLnBrk="1" hangingPunct="1">
              <a:lnSpc>
                <a:spcPct val="80000"/>
              </a:lnSpc>
            </a:pPr>
            <a:endParaRPr lang="en-US" altLang="zh-TW" sz="2000" baseline="0"/>
          </a:p>
          <a:p>
            <a:pPr lvl="2" eaLnBrk="1" hangingPunct="1">
              <a:lnSpc>
                <a:spcPct val="80000"/>
              </a:lnSpc>
            </a:pPr>
            <a:endParaRPr lang="en-US" altLang="zh-TW" sz="1800" baseline="0"/>
          </a:p>
          <a:p>
            <a:pPr lvl="2" eaLnBrk="1" hangingPunct="1">
              <a:lnSpc>
                <a:spcPct val="80000"/>
              </a:lnSpc>
            </a:pPr>
            <a:endParaRPr lang="en-US" altLang="zh-TW" sz="1800" baseline="0"/>
          </a:p>
          <a:p>
            <a:pPr lvl="2" eaLnBrk="1" hangingPunct="1">
              <a:lnSpc>
                <a:spcPct val="80000"/>
              </a:lnSpc>
            </a:pPr>
            <a:endParaRPr lang="en-US" altLang="zh-TW" sz="1800" baseline="0"/>
          </a:p>
          <a:p>
            <a:pPr lvl="2" eaLnBrk="1" hangingPunct="1">
              <a:lnSpc>
                <a:spcPct val="80000"/>
              </a:lnSpc>
            </a:pPr>
            <a:endParaRPr lang="en-US" altLang="zh-TW" sz="1800" baseline="0"/>
          </a:p>
          <a:p>
            <a:pPr lvl="1" eaLnBrk="1" hangingPunct="1">
              <a:lnSpc>
                <a:spcPct val="80000"/>
              </a:lnSpc>
            </a:pPr>
            <a:r>
              <a:rPr lang="zh-TW" altLang="en-US" sz="2000" baseline="0"/>
              <a:t>樹中的所有樹葉節點必須為同一階度</a:t>
            </a:r>
            <a:r>
              <a:rPr lang="en-US" altLang="zh-TW" sz="2000" baseline="0"/>
              <a:t>(Level)</a:t>
            </a:r>
          </a:p>
        </p:txBody>
      </p:sp>
      <p:grpSp>
        <p:nvGrpSpPr>
          <p:cNvPr id="27653" name="Group 34"/>
          <p:cNvGrpSpPr>
            <a:grpSpLocks/>
          </p:cNvGrpSpPr>
          <p:nvPr/>
        </p:nvGrpSpPr>
        <p:grpSpPr bwMode="auto">
          <a:xfrm>
            <a:off x="1601788" y="4292600"/>
            <a:ext cx="6553200" cy="1447800"/>
            <a:chOff x="1673" y="2931"/>
            <a:chExt cx="2398" cy="480"/>
          </a:xfrm>
        </p:grpSpPr>
        <p:sp>
          <p:nvSpPr>
            <p:cNvPr id="27654" name="Oval 35"/>
            <p:cNvSpPr>
              <a:spLocks noChangeArrowheads="1"/>
            </p:cNvSpPr>
            <p:nvPr/>
          </p:nvSpPr>
          <p:spPr bwMode="auto">
            <a:xfrm>
              <a:off x="2245" y="2931"/>
              <a:ext cx="1160" cy="15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800" baseline="0">
                  <a:latin typeface="Arial Narrow" panose="020B0606020202030204" pitchFamily="34" charset="0"/>
                  <a:ea typeface="文鼎中楷" pitchFamily="49" charset="-120"/>
                </a:rPr>
                <a:t>Ldata, Mdata, Rdata</a:t>
              </a:r>
              <a:endParaRPr lang="en-US" altLang="zh-TW" sz="1800" baseline="0">
                <a:latin typeface="Arial" panose="020B0604020202020204" pitchFamily="34" charset="0"/>
              </a:endParaRPr>
            </a:p>
          </p:txBody>
        </p:sp>
        <p:sp>
          <p:nvSpPr>
            <p:cNvPr id="27655" name="Oval 36"/>
            <p:cNvSpPr>
              <a:spLocks noChangeArrowheads="1"/>
            </p:cNvSpPr>
            <p:nvPr/>
          </p:nvSpPr>
          <p:spPr bwMode="auto">
            <a:xfrm>
              <a:off x="1673" y="3240"/>
              <a:ext cx="489" cy="15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zh-TW" altLang="en-US" sz="1800" baseline="0">
                  <a:latin typeface="Arial Narrow" panose="020B0606020202030204" pitchFamily="34" charset="0"/>
                  <a:ea typeface="文鼎中楷" pitchFamily="49" charset="-120"/>
                </a:rPr>
                <a:t>左子節點</a:t>
              </a:r>
              <a:endParaRPr lang="zh-TW" altLang="en-US" sz="1800" baseline="0">
                <a:latin typeface="Arial" panose="020B0604020202020204" pitchFamily="34" charset="0"/>
              </a:endParaRPr>
            </a:p>
          </p:txBody>
        </p:sp>
        <p:sp>
          <p:nvSpPr>
            <p:cNvPr id="27656" name="Oval 37"/>
            <p:cNvSpPr>
              <a:spLocks noChangeArrowheads="1"/>
            </p:cNvSpPr>
            <p:nvPr/>
          </p:nvSpPr>
          <p:spPr bwMode="auto">
            <a:xfrm>
              <a:off x="2206" y="3250"/>
              <a:ext cx="622" cy="15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zh-TW" altLang="en-US" sz="1800" baseline="0">
                  <a:latin typeface="Arial Narrow" panose="020B0606020202030204" pitchFamily="34" charset="0"/>
                  <a:ea typeface="文鼎中楷" pitchFamily="49" charset="-120"/>
                </a:rPr>
                <a:t>左中子節點</a:t>
              </a:r>
              <a:endParaRPr lang="zh-TW" altLang="en-US" sz="1800" baseline="0">
                <a:latin typeface="Arial" panose="020B0604020202020204" pitchFamily="34" charset="0"/>
              </a:endParaRPr>
            </a:p>
          </p:txBody>
        </p:sp>
        <p:sp>
          <p:nvSpPr>
            <p:cNvPr id="27657" name="Oval 38"/>
            <p:cNvSpPr>
              <a:spLocks noChangeArrowheads="1"/>
            </p:cNvSpPr>
            <p:nvPr/>
          </p:nvSpPr>
          <p:spPr bwMode="auto">
            <a:xfrm>
              <a:off x="2872" y="3251"/>
              <a:ext cx="605" cy="15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zh-TW" altLang="en-US" sz="1800" baseline="0">
                  <a:latin typeface="Arial Narrow" panose="020B0606020202030204" pitchFamily="34" charset="0"/>
                  <a:ea typeface="文鼎中楷" pitchFamily="49" charset="-120"/>
                </a:rPr>
                <a:t>右中子節點</a:t>
              </a:r>
              <a:endParaRPr lang="zh-TW" altLang="en-US" sz="1800" baseline="0">
                <a:latin typeface="Arial" panose="020B0604020202020204" pitchFamily="34" charset="0"/>
              </a:endParaRPr>
            </a:p>
          </p:txBody>
        </p:sp>
        <p:sp>
          <p:nvSpPr>
            <p:cNvPr id="27658" name="Oval 39"/>
            <p:cNvSpPr>
              <a:spLocks noChangeArrowheads="1"/>
            </p:cNvSpPr>
            <p:nvPr/>
          </p:nvSpPr>
          <p:spPr bwMode="auto">
            <a:xfrm>
              <a:off x="3538" y="3252"/>
              <a:ext cx="533" cy="15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zh-TW" altLang="en-US" sz="1800" baseline="0">
                  <a:latin typeface="Arial Narrow" panose="020B0606020202030204" pitchFamily="34" charset="0"/>
                  <a:ea typeface="文鼎中楷" pitchFamily="49" charset="-120"/>
                </a:rPr>
                <a:t>右子節點</a:t>
              </a:r>
              <a:endParaRPr lang="zh-TW" altLang="en-US" sz="1800" baseline="0">
                <a:latin typeface="Arial" panose="020B0604020202020204" pitchFamily="34" charset="0"/>
              </a:endParaRPr>
            </a:p>
          </p:txBody>
        </p:sp>
        <p:sp>
          <p:nvSpPr>
            <p:cNvPr id="27659" name="Line 40"/>
            <p:cNvSpPr>
              <a:spLocks noChangeShapeType="1"/>
            </p:cNvSpPr>
            <p:nvPr/>
          </p:nvSpPr>
          <p:spPr bwMode="auto">
            <a:xfrm flipV="1">
              <a:off x="1957" y="3075"/>
              <a:ext cx="491" cy="1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TW" altLang="en-US"/>
            </a:p>
          </p:txBody>
        </p:sp>
        <p:sp>
          <p:nvSpPr>
            <p:cNvPr id="27660" name="Line 41"/>
            <p:cNvSpPr>
              <a:spLocks noChangeShapeType="1"/>
            </p:cNvSpPr>
            <p:nvPr/>
          </p:nvSpPr>
          <p:spPr bwMode="auto">
            <a:xfrm flipV="1">
              <a:off x="2545" y="3091"/>
              <a:ext cx="132" cy="1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TW" altLang="en-US"/>
            </a:p>
          </p:txBody>
        </p:sp>
        <p:sp>
          <p:nvSpPr>
            <p:cNvPr id="27661" name="Line 42"/>
            <p:cNvSpPr>
              <a:spLocks noChangeShapeType="1"/>
            </p:cNvSpPr>
            <p:nvPr/>
          </p:nvSpPr>
          <p:spPr bwMode="auto">
            <a:xfrm flipH="1" flipV="1">
              <a:off x="2969" y="3094"/>
              <a:ext cx="188" cy="1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TW" altLang="en-US"/>
            </a:p>
          </p:txBody>
        </p:sp>
        <p:sp>
          <p:nvSpPr>
            <p:cNvPr id="27662" name="Line 43"/>
            <p:cNvSpPr>
              <a:spLocks noChangeShapeType="1"/>
            </p:cNvSpPr>
            <p:nvPr/>
          </p:nvSpPr>
          <p:spPr bwMode="auto">
            <a:xfrm flipH="1" flipV="1">
              <a:off x="3239" y="3070"/>
              <a:ext cx="550" cy="1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TW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投影片編號版面配置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C9DB18E9-EC4A-4F43-948A-A4347C1ED663}" type="slidenum">
              <a:rPr kumimoji="0" lang="zh-TW" altLang="en-US" sz="1400" baseline="0"/>
              <a:pPr/>
              <a:t>14</a:t>
            </a:fld>
            <a:endParaRPr kumimoji="0" lang="zh-TW" altLang="en-US" sz="1400" baseline="0"/>
          </a:p>
        </p:txBody>
      </p:sp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10.2  2-3-4 Tree</a:t>
            </a:r>
          </a:p>
        </p:txBody>
      </p:sp>
      <p:sp>
        <p:nvSpPr>
          <p:cNvPr id="28676" name="Rectangle 3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55650" y="1844675"/>
            <a:ext cx="7693025" cy="3724275"/>
          </a:xfrm>
          <a:noFill/>
        </p:spPr>
        <p:txBody>
          <a:bodyPr/>
          <a:lstStyle/>
          <a:p>
            <a:pPr eaLnBrk="1" hangingPunct="1"/>
            <a:r>
              <a:rPr lang="en-US" altLang="zh-TW" smtClean="0"/>
              <a:t>10.2.1  2-3-4 Tree </a:t>
            </a:r>
            <a:r>
              <a:rPr lang="zh-TW" altLang="en-US" smtClean="0"/>
              <a:t>的加入</a:t>
            </a:r>
          </a:p>
          <a:p>
            <a:pPr lvl="1" eaLnBrk="1" hangingPunct="1"/>
            <a:r>
              <a:rPr lang="en-US" altLang="zh-TW" smtClean="0"/>
              <a:t>2-3-4 Tree </a:t>
            </a:r>
            <a:r>
              <a:rPr lang="zh-TW" altLang="en-US" smtClean="0"/>
              <a:t>的加入與</a:t>
            </a:r>
            <a:r>
              <a:rPr lang="en-US" altLang="zh-TW" smtClean="0"/>
              <a:t>2-3 Tree</a:t>
            </a:r>
            <a:r>
              <a:rPr lang="zh-TW" altLang="en-US" smtClean="0"/>
              <a:t>十分類似，特別要注意的地方是</a:t>
            </a:r>
            <a:r>
              <a:rPr lang="en-US" altLang="zh-TW" smtClean="0"/>
              <a:t>2-3-4 Tree </a:t>
            </a:r>
            <a:r>
              <a:rPr lang="zh-TW" altLang="en-US" smtClean="0"/>
              <a:t>的節點可以有</a:t>
            </a:r>
            <a:r>
              <a:rPr lang="en-US" altLang="zh-TW" smtClean="0"/>
              <a:t>3</a:t>
            </a:r>
            <a:r>
              <a:rPr lang="zh-TW" altLang="en-US" smtClean="0"/>
              <a:t>個鍵值，而</a:t>
            </a:r>
            <a:r>
              <a:rPr lang="en-US" altLang="zh-TW" smtClean="0"/>
              <a:t>2-3 Tree</a:t>
            </a:r>
            <a:r>
              <a:rPr lang="zh-TW" altLang="en-US" smtClean="0"/>
              <a:t>只能有</a:t>
            </a:r>
            <a:r>
              <a:rPr lang="en-US" altLang="zh-TW" smtClean="0"/>
              <a:t>2</a:t>
            </a:r>
            <a:r>
              <a:rPr lang="zh-TW" altLang="en-US" smtClean="0"/>
              <a:t>個鍵值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投影片編號版面配置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0BF80A27-9537-48A4-B121-DD25E361D5E8}" type="slidenum">
              <a:rPr kumimoji="0" lang="zh-TW" altLang="en-US" sz="1400" baseline="0"/>
              <a:pPr/>
              <a:t>15</a:t>
            </a:fld>
            <a:endParaRPr kumimoji="0" lang="zh-TW" altLang="en-US" sz="1400" baseline="0"/>
          </a:p>
        </p:txBody>
      </p:sp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10.2  2-3-4 Tree</a:t>
            </a:r>
          </a:p>
        </p:txBody>
      </p:sp>
      <p:sp>
        <p:nvSpPr>
          <p:cNvPr id="29700" name="Rectangle 31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55650" y="1844675"/>
            <a:ext cx="7693025" cy="3724275"/>
          </a:xfrm>
          <a:noFill/>
        </p:spPr>
        <p:txBody>
          <a:bodyPr/>
          <a:lstStyle/>
          <a:p>
            <a:pPr eaLnBrk="1" hangingPunct="1"/>
            <a:r>
              <a:rPr lang="en-US" altLang="zh-TW" smtClean="0"/>
              <a:t>10.2.2  2-3-4 Tree </a:t>
            </a:r>
            <a:r>
              <a:rPr lang="zh-TW" altLang="en-US" smtClean="0"/>
              <a:t>的刪除</a:t>
            </a:r>
          </a:p>
          <a:p>
            <a:pPr lvl="1" eaLnBrk="1" hangingPunct="1"/>
            <a:r>
              <a:rPr lang="en-US" altLang="zh-TW" smtClean="0"/>
              <a:t>2-3-4 Tree </a:t>
            </a:r>
            <a:r>
              <a:rPr lang="zh-TW" altLang="en-US" smtClean="0"/>
              <a:t>的刪除同樣分為「樹葉節點」和「非樹葉節點」，大致上也和</a:t>
            </a:r>
            <a:r>
              <a:rPr lang="en-US" altLang="zh-TW" smtClean="0"/>
              <a:t>2-3 Tree </a:t>
            </a:r>
            <a:r>
              <a:rPr lang="zh-TW" altLang="en-US" smtClean="0"/>
              <a:t>的方式類似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編號版面配置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C383CD35-1060-412C-B124-DA79C41170C3}" type="slidenum">
              <a:rPr kumimoji="0" lang="zh-TW" altLang="en-US" sz="1400" baseline="0"/>
              <a:pPr/>
              <a:t>2</a:t>
            </a:fld>
            <a:endParaRPr kumimoji="0" lang="zh-TW" altLang="en-US" sz="1400" baseline="0"/>
          </a:p>
        </p:txBody>
      </p:sp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10.1  2-3 Tree</a:t>
            </a:r>
          </a:p>
        </p:txBody>
      </p:sp>
      <p:sp>
        <p:nvSpPr>
          <p:cNvPr id="7172" name="Rectangle 19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27088" y="1700213"/>
            <a:ext cx="7693025" cy="3724275"/>
          </a:xfrm>
          <a:noFill/>
        </p:spPr>
        <p:txBody>
          <a:bodyPr/>
          <a:lstStyle/>
          <a:p>
            <a:pPr eaLnBrk="1" hangingPunct="1"/>
            <a:r>
              <a:rPr lang="zh-TW" altLang="en-US" smtClean="0"/>
              <a:t>何謂</a:t>
            </a:r>
            <a:r>
              <a:rPr lang="en-US" altLang="zh-TW" smtClean="0"/>
              <a:t>2-3 Tree</a:t>
            </a:r>
            <a:r>
              <a:rPr lang="zh-TW" altLang="en-US" smtClean="0"/>
              <a:t>？</a:t>
            </a:r>
          </a:p>
          <a:p>
            <a:pPr lvl="1" eaLnBrk="1" hangingPunct="1"/>
            <a:r>
              <a:rPr lang="en-US" altLang="zh-TW" sz="1800" smtClean="0"/>
              <a:t>2-3 Tree </a:t>
            </a:r>
            <a:r>
              <a:rPr lang="zh-TW" altLang="en-US" sz="1800" smtClean="0"/>
              <a:t>可以是空集合</a:t>
            </a:r>
          </a:p>
          <a:p>
            <a:pPr lvl="1" eaLnBrk="1" hangingPunct="1"/>
            <a:r>
              <a:rPr lang="zh-TW" altLang="en-US" sz="1800" smtClean="0"/>
              <a:t>若不是空集合，則要符合下列的定義</a:t>
            </a:r>
          </a:p>
          <a:p>
            <a:pPr lvl="2" eaLnBrk="1" hangingPunct="1"/>
            <a:r>
              <a:rPr lang="en-US" altLang="zh-TW" sz="1800" smtClean="0"/>
              <a:t>2-3 Tree</a:t>
            </a:r>
            <a:r>
              <a:rPr lang="zh-TW" altLang="en-US" sz="1800" smtClean="0"/>
              <a:t>中的節點可以存放一筆或兩筆資料。</a:t>
            </a:r>
          </a:p>
          <a:p>
            <a:pPr lvl="2" eaLnBrk="1" hangingPunct="1"/>
            <a:r>
              <a:rPr lang="zh-TW" altLang="en-US" sz="1800" smtClean="0"/>
              <a:t>若節點中存放了一筆資料</a:t>
            </a:r>
            <a:r>
              <a:rPr lang="en-US" altLang="zh-TW" sz="1800" smtClean="0"/>
              <a:t>Ldata</a:t>
            </a:r>
            <a:r>
              <a:rPr lang="zh-TW" altLang="en-US" sz="1800" smtClean="0"/>
              <a:t>，其必須存在兩個子節點 </a:t>
            </a:r>
            <a:r>
              <a:rPr lang="en-US" altLang="zh-TW" sz="1800" smtClean="0"/>
              <a:t>– </a:t>
            </a:r>
            <a:r>
              <a:rPr lang="zh-TW" altLang="en-US" sz="1800" smtClean="0"/>
              <a:t>左子節點與中子節點。假設資料</a:t>
            </a:r>
            <a:r>
              <a:rPr lang="en-US" altLang="zh-TW" sz="1800" smtClean="0"/>
              <a:t>Ldata</a:t>
            </a:r>
            <a:r>
              <a:rPr lang="zh-TW" altLang="en-US" sz="1800" smtClean="0"/>
              <a:t>的鍵值為</a:t>
            </a:r>
            <a:r>
              <a:rPr lang="en-US" altLang="zh-TW" sz="1800" smtClean="0"/>
              <a:t>Ldata.key</a:t>
            </a:r>
            <a:r>
              <a:rPr lang="zh-TW" altLang="en-US" sz="1800" smtClean="0"/>
              <a:t>，則</a:t>
            </a:r>
          </a:p>
          <a:p>
            <a:pPr lvl="3" eaLnBrk="1" hangingPunct="1"/>
            <a:r>
              <a:rPr lang="zh-TW" altLang="en-US" sz="1800" smtClean="0"/>
              <a:t>左子節點所存放的資料鍵值必須小於</a:t>
            </a:r>
            <a:r>
              <a:rPr lang="en-US" altLang="zh-TW" sz="1800" smtClean="0"/>
              <a:t>Ldata.key</a:t>
            </a:r>
          </a:p>
          <a:p>
            <a:pPr lvl="3" eaLnBrk="1" hangingPunct="1"/>
            <a:r>
              <a:rPr lang="zh-TW" altLang="en-US" sz="1800" smtClean="0"/>
              <a:t>中子節點所存放的資料鍵值必須大於</a:t>
            </a:r>
            <a:r>
              <a:rPr lang="en-US" altLang="zh-TW" sz="1800" smtClean="0"/>
              <a:t>Ldata.key</a:t>
            </a:r>
          </a:p>
          <a:p>
            <a:pPr lvl="1" eaLnBrk="1" hangingPunct="1"/>
            <a:endParaRPr lang="en-US" altLang="zh-TW" sz="1800" smtClean="0"/>
          </a:p>
        </p:txBody>
      </p:sp>
      <p:grpSp>
        <p:nvGrpSpPr>
          <p:cNvPr id="7173" name="Group 20"/>
          <p:cNvGrpSpPr>
            <a:grpSpLocks/>
          </p:cNvGrpSpPr>
          <p:nvPr/>
        </p:nvGrpSpPr>
        <p:grpSpPr bwMode="auto">
          <a:xfrm>
            <a:off x="3014663" y="5121275"/>
            <a:ext cx="3130550" cy="885825"/>
            <a:chOff x="1906" y="3643"/>
            <a:chExt cx="1223" cy="448"/>
          </a:xfrm>
        </p:grpSpPr>
        <p:sp>
          <p:nvSpPr>
            <p:cNvPr id="7174" name="Oval 21"/>
            <p:cNvSpPr>
              <a:spLocks noChangeArrowheads="1"/>
            </p:cNvSpPr>
            <p:nvPr/>
          </p:nvSpPr>
          <p:spPr bwMode="auto">
            <a:xfrm flipH="1">
              <a:off x="2515" y="3643"/>
              <a:ext cx="566" cy="15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Ldata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7175" name="Oval 22"/>
            <p:cNvSpPr>
              <a:spLocks noChangeArrowheads="1"/>
            </p:cNvSpPr>
            <p:nvPr/>
          </p:nvSpPr>
          <p:spPr bwMode="auto">
            <a:xfrm flipH="1">
              <a:off x="2562" y="3929"/>
              <a:ext cx="567" cy="15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zh-TW" altLang="en-US" sz="1600" baseline="0">
                  <a:latin typeface="Arial Narrow" panose="020B0606020202030204" pitchFamily="34" charset="0"/>
                  <a:ea typeface="文鼎中楷" pitchFamily="49" charset="-120"/>
                </a:rPr>
                <a:t>中子節點</a:t>
              </a:r>
              <a:endParaRPr lang="zh-TW" altLang="en-US" sz="1600" baseline="0">
                <a:latin typeface="Arial" panose="020B0604020202020204" pitchFamily="34" charset="0"/>
              </a:endParaRPr>
            </a:p>
          </p:txBody>
        </p:sp>
        <p:sp>
          <p:nvSpPr>
            <p:cNvPr id="7176" name="Oval 23"/>
            <p:cNvSpPr>
              <a:spLocks noChangeArrowheads="1"/>
            </p:cNvSpPr>
            <p:nvPr/>
          </p:nvSpPr>
          <p:spPr bwMode="auto">
            <a:xfrm flipH="1">
              <a:off x="1906" y="3932"/>
              <a:ext cx="567" cy="15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zh-TW" altLang="en-US" sz="1600" baseline="0">
                  <a:latin typeface="Arial Narrow" panose="020B0606020202030204" pitchFamily="34" charset="0"/>
                  <a:ea typeface="文鼎中楷" pitchFamily="49" charset="-120"/>
                </a:rPr>
                <a:t>左子節點</a:t>
              </a:r>
              <a:endParaRPr lang="zh-TW" altLang="en-US" sz="1600" baseline="0">
                <a:latin typeface="Arial" panose="020B0604020202020204" pitchFamily="34" charset="0"/>
              </a:endParaRPr>
            </a:p>
          </p:txBody>
        </p:sp>
        <p:sp>
          <p:nvSpPr>
            <p:cNvPr id="7177" name="Line 24"/>
            <p:cNvSpPr>
              <a:spLocks noChangeShapeType="1"/>
            </p:cNvSpPr>
            <p:nvPr/>
          </p:nvSpPr>
          <p:spPr bwMode="auto">
            <a:xfrm flipH="1">
              <a:off x="2234" y="3783"/>
              <a:ext cx="361" cy="1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78" name="Line 25"/>
            <p:cNvSpPr>
              <a:spLocks noChangeShapeType="1"/>
            </p:cNvSpPr>
            <p:nvPr/>
          </p:nvSpPr>
          <p:spPr bwMode="auto">
            <a:xfrm>
              <a:off x="2825" y="3799"/>
              <a:ext cx="0" cy="1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編號版面配置區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354BD537-518D-42AB-A92D-193328863E43}" type="slidenum">
              <a:rPr kumimoji="0" lang="zh-TW" altLang="en-US" sz="1400" baseline="0"/>
              <a:pPr/>
              <a:t>3</a:t>
            </a:fld>
            <a:endParaRPr kumimoji="0" lang="zh-TW" altLang="en-US" sz="1400" baseline="0"/>
          </a:p>
        </p:txBody>
      </p:sp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10.1  2-3 Tree</a:t>
            </a:r>
          </a:p>
        </p:txBody>
      </p:sp>
      <p:sp>
        <p:nvSpPr>
          <p:cNvPr id="9220" name="Rectangle 48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4213" y="1773238"/>
            <a:ext cx="8054975" cy="3724275"/>
          </a:xfrm>
          <a:noFill/>
        </p:spPr>
        <p:txBody>
          <a:bodyPr/>
          <a:lstStyle/>
          <a:p>
            <a:pPr eaLnBrk="1" hangingPunct="1"/>
            <a:r>
              <a:rPr lang="zh-TW" altLang="en-US" sz="2400" smtClean="0"/>
              <a:t>若節點中存放了兩筆資料</a:t>
            </a:r>
            <a:r>
              <a:rPr lang="en-US" altLang="zh-TW" sz="2400" smtClean="0"/>
              <a:t>Ldata</a:t>
            </a:r>
            <a:r>
              <a:rPr lang="zh-TW" altLang="en-US" sz="2400" smtClean="0"/>
              <a:t>與</a:t>
            </a:r>
            <a:r>
              <a:rPr lang="en-US" altLang="zh-TW" sz="2400" smtClean="0"/>
              <a:t>Rdata</a:t>
            </a:r>
            <a:r>
              <a:rPr lang="zh-TW" altLang="en-US" sz="2400" smtClean="0"/>
              <a:t>，則會存在三個節點點 </a:t>
            </a:r>
            <a:r>
              <a:rPr lang="en-US" altLang="zh-TW" sz="2400" smtClean="0"/>
              <a:t>– </a:t>
            </a:r>
            <a:r>
              <a:rPr lang="zh-TW" altLang="en-US" sz="2400" smtClean="0"/>
              <a:t>左子節點、中子節點與右子節點。假設資料</a:t>
            </a:r>
            <a:r>
              <a:rPr lang="en-US" altLang="zh-TW" sz="2400" smtClean="0"/>
              <a:t>Ldata</a:t>
            </a:r>
            <a:r>
              <a:rPr lang="zh-TW" altLang="en-US" sz="2400" smtClean="0"/>
              <a:t>與</a:t>
            </a:r>
            <a:r>
              <a:rPr lang="en-US" altLang="zh-TW" sz="2400" smtClean="0"/>
              <a:t>Rdata</a:t>
            </a:r>
            <a:r>
              <a:rPr lang="zh-TW" altLang="en-US" sz="2400" smtClean="0"/>
              <a:t>的鍵值分別為</a:t>
            </a:r>
            <a:r>
              <a:rPr lang="en-US" altLang="zh-TW" sz="2400" smtClean="0"/>
              <a:t>Ldata.key</a:t>
            </a:r>
            <a:r>
              <a:rPr lang="zh-TW" altLang="en-US" sz="2400" smtClean="0"/>
              <a:t>與</a:t>
            </a:r>
            <a:r>
              <a:rPr lang="en-US" altLang="zh-TW" sz="2400" smtClean="0"/>
              <a:t>Rdata.key</a:t>
            </a:r>
            <a:r>
              <a:rPr lang="zh-TW" altLang="en-US" sz="2400" smtClean="0"/>
              <a:t>，則</a:t>
            </a:r>
          </a:p>
          <a:p>
            <a:pPr eaLnBrk="1" hangingPunct="1"/>
            <a:r>
              <a:rPr lang="zh-TW" altLang="en-US" sz="2400" smtClean="0"/>
              <a:t>   </a:t>
            </a:r>
            <a:r>
              <a:rPr lang="en-US" altLang="zh-TW" sz="2400" smtClean="0"/>
              <a:t>Ldata.key &lt; Rdata.key</a:t>
            </a:r>
          </a:p>
          <a:p>
            <a:pPr lvl="1" eaLnBrk="1" hangingPunct="1"/>
            <a:r>
              <a:rPr lang="zh-TW" altLang="en-US" sz="2400" smtClean="0"/>
              <a:t>左子節點所存放的資料鍵值必須小於</a:t>
            </a:r>
            <a:r>
              <a:rPr lang="en-US" altLang="zh-TW" sz="2400" smtClean="0"/>
              <a:t>Ldata.key</a:t>
            </a:r>
          </a:p>
          <a:p>
            <a:pPr lvl="1" eaLnBrk="1" hangingPunct="1"/>
            <a:r>
              <a:rPr lang="zh-TW" altLang="en-US" sz="2400" smtClean="0"/>
              <a:t>中子節點所存放的資料鍵值必須大於</a:t>
            </a:r>
            <a:r>
              <a:rPr lang="en-US" altLang="zh-TW" sz="2400" smtClean="0"/>
              <a:t>Ldata.key</a:t>
            </a:r>
            <a:r>
              <a:rPr lang="zh-TW" altLang="en-US" sz="2400" smtClean="0"/>
              <a:t>，小於</a:t>
            </a:r>
            <a:r>
              <a:rPr lang="en-US" altLang="zh-TW" sz="2400" smtClean="0"/>
              <a:t>data.key</a:t>
            </a:r>
          </a:p>
          <a:p>
            <a:pPr lvl="1" eaLnBrk="1" hangingPunct="1"/>
            <a:r>
              <a:rPr lang="zh-TW" altLang="en-US" sz="2400" smtClean="0"/>
              <a:t>右子節點所存放的資料鍵值必須大於</a:t>
            </a:r>
            <a:r>
              <a:rPr lang="en-US" altLang="zh-TW" sz="2400" smtClean="0"/>
              <a:t>Rdata.key</a:t>
            </a:r>
          </a:p>
        </p:txBody>
      </p:sp>
      <p:grpSp>
        <p:nvGrpSpPr>
          <p:cNvPr id="9221" name="Group 49"/>
          <p:cNvGrpSpPr>
            <a:grpSpLocks/>
          </p:cNvGrpSpPr>
          <p:nvPr/>
        </p:nvGrpSpPr>
        <p:grpSpPr bwMode="auto">
          <a:xfrm>
            <a:off x="2762250" y="5084763"/>
            <a:ext cx="4276725" cy="1296987"/>
            <a:chOff x="2091" y="3067"/>
            <a:chExt cx="1893" cy="447"/>
          </a:xfrm>
        </p:grpSpPr>
        <p:sp>
          <p:nvSpPr>
            <p:cNvPr id="9222" name="Oval 50"/>
            <p:cNvSpPr>
              <a:spLocks noChangeArrowheads="1"/>
            </p:cNvSpPr>
            <p:nvPr/>
          </p:nvSpPr>
          <p:spPr bwMode="auto">
            <a:xfrm flipH="1">
              <a:off x="2699" y="3067"/>
              <a:ext cx="640" cy="15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Ldata, Rdata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9223" name="Oval 51"/>
            <p:cNvSpPr>
              <a:spLocks noChangeArrowheads="1"/>
            </p:cNvSpPr>
            <p:nvPr/>
          </p:nvSpPr>
          <p:spPr bwMode="auto">
            <a:xfrm flipH="1">
              <a:off x="2747" y="3353"/>
              <a:ext cx="566" cy="15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zh-TW" altLang="en-US" sz="1600" baseline="0">
                  <a:latin typeface="Arial Narrow" panose="020B0606020202030204" pitchFamily="34" charset="0"/>
                  <a:ea typeface="文鼎中楷" pitchFamily="49" charset="-120"/>
                </a:rPr>
                <a:t>中子節點</a:t>
              </a:r>
              <a:endParaRPr lang="zh-TW" altLang="en-US" sz="1600" baseline="0">
                <a:latin typeface="Arial" panose="020B0604020202020204" pitchFamily="34" charset="0"/>
              </a:endParaRPr>
            </a:p>
          </p:txBody>
        </p:sp>
        <p:sp>
          <p:nvSpPr>
            <p:cNvPr id="9224" name="Oval 52"/>
            <p:cNvSpPr>
              <a:spLocks noChangeArrowheads="1"/>
            </p:cNvSpPr>
            <p:nvPr/>
          </p:nvSpPr>
          <p:spPr bwMode="auto">
            <a:xfrm flipH="1">
              <a:off x="2091" y="3355"/>
              <a:ext cx="567" cy="15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zh-TW" altLang="en-US" sz="1600" baseline="0">
                  <a:latin typeface="Arial Narrow" panose="020B0606020202030204" pitchFamily="34" charset="0"/>
                  <a:ea typeface="文鼎中楷" pitchFamily="49" charset="-120"/>
                </a:rPr>
                <a:t>左子節點</a:t>
              </a:r>
              <a:endParaRPr lang="zh-TW" altLang="en-US" sz="1600" baseline="0">
                <a:latin typeface="Arial" panose="020B0604020202020204" pitchFamily="34" charset="0"/>
              </a:endParaRPr>
            </a:p>
          </p:txBody>
        </p:sp>
        <p:sp>
          <p:nvSpPr>
            <p:cNvPr id="9225" name="Line 53"/>
            <p:cNvSpPr>
              <a:spLocks noChangeShapeType="1"/>
            </p:cNvSpPr>
            <p:nvPr/>
          </p:nvSpPr>
          <p:spPr bwMode="auto">
            <a:xfrm flipH="1">
              <a:off x="2368" y="3206"/>
              <a:ext cx="411" cy="1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26" name="Line 54"/>
            <p:cNvSpPr>
              <a:spLocks noChangeShapeType="1"/>
            </p:cNvSpPr>
            <p:nvPr/>
          </p:nvSpPr>
          <p:spPr bwMode="auto">
            <a:xfrm>
              <a:off x="3010" y="3223"/>
              <a:ext cx="0" cy="1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27" name="Oval 55"/>
            <p:cNvSpPr>
              <a:spLocks noChangeArrowheads="1"/>
            </p:cNvSpPr>
            <p:nvPr/>
          </p:nvSpPr>
          <p:spPr bwMode="auto">
            <a:xfrm flipH="1">
              <a:off x="3417" y="3348"/>
              <a:ext cx="567" cy="15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zh-TW" altLang="en-US" sz="1600" baseline="0">
                  <a:latin typeface="Arial Narrow" panose="020B0606020202030204" pitchFamily="34" charset="0"/>
                  <a:ea typeface="文鼎中楷" pitchFamily="49" charset="-120"/>
                </a:rPr>
                <a:t>右子節點</a:t>
              </a:r>
              <a:endParaRPr lang="zh-TW" altLang="en-US" sz="1600" baseline="0">
                <a:latin typeface="Arial" panose="020B0604020202020204" pitchFamily="34" charset="0"/>
              </a:endParaRPr>
            </a:p>
          </p:txBody>
        </p:sp>
        <p:sp>
          <p:nvSpPr>
            <p:cNvPr id="9228" name="Line 56"/>
            <p:cNvSpPr>
              <a:spLocks noChangeShapeType="1"/>
            </p:cNvSpPr>
            <p:nvPr/>
          </p:nvSpPr>
          <p:spPr bwMode="auto">
            <a:xfrm>
              <a:off x="3295" y="3194"/>
              <a:ext cx="402" cy="1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投影片編號版面配置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C00CD82E-BB57-433F-806C-C4AD64737081}" type="slidenum">
              <a:rPr kumimoji="0" lang="zh-TW" altLang="en-US" sz="1400" baseline="0"/>
              <a:pPr/>
              <a:t>4</a:t>
            </a:fld>
            <a:endParaRPr kumimoji="0" lang="zh-TW" altLang="en-US" sz="1400" baseline="0"/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 smtClean="0"/>
              <a:t>10.1  2-3 Tree</a:t>
            </a:r>
          </a:p>
        </p:txBody>
      </p:sp>
      <p:sp>
        <p:nvSpPr>
          <p:cNvPr id="11268" name="Rectangle 21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4213" y="1628775"/>
            <a:ext cx="7693025" cy="3724275"/>
          </a:xfrm>
          <a:noFill/>
        </p:spPr>
        <p:txBody>
          <a:bodyPr/>
          <a:lstStyle/>
          <a:p>
            <a:pPr eaLnBrk="1" hangingPunct="1"/>
            <a:r>
              <a:rPr lang="en-US" altLang="zh-TW" smtClean="0"/>
              <a:t>10.1.1  2-3 Tree </a:t>
            </a:r>
            <a:r>
              <a:rPr lang="zh-TW" altLang="en-US" smtClean="0"/>
              <a:t>的加入方法</a:t>
            </a:r>
          </a:p>
          <a:p>
            <a:pPr eaLnBrk="1" hangingPunct="1"/>
            <a:r>
              <a:rPr lang="zh-TW" altLang="en-US" sz="2400" smtClean="0"/>
              <a:t>該節點只有一筆資料，則直接加入</a:t>
            </a:r>
          </a:p>
          <a:p>
            <a:pPr eaLnBrk="1" hangingPunct="1"/>
            <a:r>
              <a:rPr lang="zh-TW" altLang="en-US" sz="2400" smtClean="0"/>
              <a:t>加入 </a:t>
            </a:r>
            <a:r>
              <a:rPr lang="en-US" altLang="zh-TW" sz="2400" smtClean="0"/>
              <a:t>60 </a:t>
            </a:r>
            <a:r>
              <a:rPr lang="zh-TW" altLang="en-US" sz="2400" smtClean="0"/>
              <a:t>於圖中，依搜尋結果將 </a:t>
            </a:r>
            <a:r>
              <a:rPr lang="en-US" altLang="zh-TW" sz="2400" smtClean="0"/>
              <a:t>60 </a:t>
            </a:r>
            <a:r>
              <a:rPr lang="zh-TW" altLang="en-US" sz="2400" smtClean="0"/>
              <a:t>加入於 </a:t>
            </a:r>
            <a:r>
              <a:rPr lang="en-US" altLang="zh-TW" sz="2400" smtClean="0"/>
              <a:t>f </a:t>
            </a:r>
            <a:r>
              <a:rPr lang="zh-TW" altLang="en-US" sz="2400" smtClean="0"/>
              <a:t>節點中</a:t>
            </a:r>
          </a:p>
        </p:txBody>
      </p:sp>
      <p:grpSp>
        <p:nvGrpSpPr>
          <p:cNvPr id="11269" name="Group 22"/>
          <p:cNvGrpSpPr>
            <a:grpSpLocks/>
          </p:cNvGrpSpPr>
          <p:nvPr/>
        </p:nvGrpSpPr>
        <p:grpSpPr bwMode="auto">
          <a:xfrm>
            <a:off x="989013" y="3152775"/>
            <a:ext cx="7632700" cy="2089150"/>
            <a:chOff x="748" y="2205"/>
            <a:chExt cx="4808" cy="1316"/>
          </a:xfrm>
        </p:grpSpPr>
        <p:grpSp>
          <p:nvGrpSpPr>
            <p:cNvPr id="11270" name="Group 23"/>
            <p:cNvGrpSpPr>
              <a:grpSpLocks/>
            </p:cNvGrpSpPr>
            <p:nvPr/>
          </p:nvGrpSpPr>
          <p:grpSpPr bwMode="auto">
            <a:xfrm>
              <a:off x="748" y="2205"/>
              <a:ext cx="2041" cy="1270"/>
              <a:chOff x="2941" y="6946"/>
              <a:chExt cx="3571" cy="2217"/>
            </a:xfrm>
          </p:grpSpPr>
          <p:sp>
            <p:nvSpPr>
              <p:cNvPr id="11294" name="Oval 24"/>
              <p:cNvSpPr>
                <a:spLocks noChangeArrowheads="1"/>
              </p:cNvSpPr>
              <p:nvPr/>
            </p:nvSpPr>
            <p:spPr bwMode="auto">
              <a:xfrm>
                <a:off x="3752" y="7979"/>
                <a:ext cx="397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600" baseline="0">
                    <a:latin typeface="Arial Narrow" panose="020B0606020202030204" pitchFamily="34" charset="0"/>
                    <a:ea typeface="文鼎中楷" pitchFamily="49" charset="-120"/>
                  </a:rPr>
                  <a:t>30</a:t>
                </a:r>
                <a:endParaRPr lang="en-US" altLang="zh-TW" sz="16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11295" name="Oval 25"/>
              <p:cNvSpPr>
                <a:spLocks noChangeArrowheads="1"/>
              </p:cNvSpPr>
              <p:nvPr/>
            </p:nvSpPr>
            <p:spPr bwMode="auto">
              <a:xfrm>
                <a:off x="5185" y="7998"/>
                <a:ext cx="397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600" baseline="0">
                    <a:latin typeface="Arial Narrow" panose="020B0606020202030204" pitchFamily="34" charset="0"/>
                    <a:ea typeface="文鼎中楷" pitchFamily="49" charset="-120"/>
                  </a:rPr>
                  <a:t>70</a:t>
                </a:r>
                <a:endParaRPr lang="en-US" altLang="zh-TW" sz="16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11296" name="Oval 26"/>
              <p:cNvSpPr>
                <a:spLocks noChangeArrowheads="1"/>
              </p:cNvSpPr>
              <p:nvPr/>
            </p:nvSpPr>
            <p:spPr bwMode="auto">
              <a:xfrm>
                <a:off x="2960" y="8751"/>
                <a:ext cx="850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600" baseline="0">
                    <a:latin typeface="Arial Narrow" panose="020B0606020202030204" pitchFamily="34" charset="0"/>
                    <a:ea typeface="文鼎中楷" pitchFamily="49" charset="-120"/>
                  </a:rPr>
                  <a:t>10, 20</a:t>
                </a:r>
                <a:endParaRPr lang="en-US" altLang="zh-TW" sz="16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11297" name="Oval 27"/>
              <p:cNvSpPr>
                <a:spLocks noChangeArrowheads="1"/>
              </p:cNvSpPr>
              <p:nvPr/>
            </p:nvSpPr>
            <p:spPr bwMode="auto">
              <a:xfrm>
                <a:off x="4117" y="8766"/>
                <a:ext cx="397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600" baseline="0">
                    <a:latin typeface="Arial Narrow" panose="020B0606020202030204" pitchFamily="34" charset="0"/>
                    <a:ea typeface="文鼎中楷" pitchFamily="49" charset="-120"/>
                  </a:rPr>
                  <a:t>40</a:t>
                </a:r>
                <a:endParaRPr lang="en-US" altLang="zh-TW" sz="16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11298" name="Line 28"/>
              <p:cNvSpPr>
                <a:spLocks noChangeShapeType="1"/>
              </p:cNvSpPr>
              <p:nvPr/>
            </p:nvSpPr>
            <p:spPr bwMode="auto">
              <a:xfrm flipV="1">
                <a:off x="3422" y="8302"/>
                <a:ext cx="378" cy="46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299" name="Line 29"/>
              <p:cNvSpPr>
                <a:spLocks noChangeShapeType="1"/>
              </p:cNvSpPr>
              <p:nvPr/>
            </p:nvSpPr>
            <p:spPr bwMode="auto">
              <a:xfrm>
                <a:off x="4064" y="8358"/>
                <a:ext cx="237" cy="4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300" name="Oval 30"/>
              <p:cNvSpPr>
                <a:spLocks noChangeArrowheads="1"/>
              </p:cNvSpPr>
              <p:nvPr/>
            </p:nvSpPr>
            <p:spPr bwMode="auto">
              <a:xfrm>
                <a:off x="4912" y="8762"/>
                <a:ext cx="397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600" baseline="0">
                    <a:latin typeface="Arial Narrow" panose="020B0606020202030204" pitchFamily="34" charset="0"/>
                    <a:ea typeface="文鼎中楷" pitchFamily="49" charset="-120"/>
                  </a:rPr>
                  <a:t>50</a:t>
                </a:r>
                <a:endParaRPr lang="en-US" altLang="zh-TW" sz="16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11301" name="Oval 31"/>
              <p:cNvSpPr>
                <a:spLocks noChangeArrowheads="1"/>
              </p:cNvSpPr>
              <p:nvPr/>
            </p:nvSpPr>
            <p:spPr bwMode="auto">
              <a:xfrm>
                <a:off x="5662" y="8728"/>
                <a:ext cx="850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600" baseline="0">
                    <a:latin typeface="Arial Narrow" panose="020B0606020202030204" pitchFamily="34" charset="0"/>
                    <a:ea typeface="文鼎中楷" pitchFamily="49" charset="-120"/>
                  </a:rPr>
                  <a:t>80, 85</a:t>
                </a:r>
                <a:endParaRPr lang="en-US" altLang="zh-TW" sz="16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11302" name="Line 32"/>
              <p:cNvSpPr>
                <a:spLocks noChangeShapeType="1"/>
              </p:cNvSpPr>
              <p:nvPr/>
            </p:nvSpPr>
            <p:spPr bwMode="auto">
              <a:xfrm flipV="1">
                <a:off x="5117" y="8381"/>
                <a:ext cx="186" cy="3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303" name="Line 33"/>
              <p:cNvSpPr>
                <a:spLocks noChangeShapeType="1"/>
              </p:cNvSpPr>
              <p:nvPr/>
            </p:nvSpPr>
            <p:spPr bwMode="auto">
              <a:xfrm>
                <a:off x="5533" y="8318"/>
                <a:ext cx="517" cy="3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304" name="Oval 34"/>
              <p:cNvSpPr>
                <a:spLocks noChangeArrowheads="1"/>
              </p:cNvSpPr>
              <p:nvPr/>
            </p:nvSpPr>
            <p:spPr bwMode="auto">
              <a:xfrm>
                <a:off x="4326" y="7281"/>
                <a:ext cx="397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600" baseline="0">
                    <a:latin typeface="Arial Narrow" panose="020B0606020202030204" pitchFamily="34" charset="0"/>
                    <a:ea typeface="文鼎中楷" pitchFamily="49" charset="-120"/>
                  </a:rPr>
                  <a:t>45</a:t>
                </a:r>
                <a:endParaRPr lang="en-US" altLang="zh-TW" sz="16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11305" name="Line 35"/>
              <p:cNvSpPr>
                <a:spLocks noChangeShapeType="1"/>
              </p:cNvSpPr>
              <p:nvPr/>
            </p:nvSpPr>
            <p:spPr bwMode="auto">
              <a:xfrm flipV="1">
                <a:off x="4056" y="7630"/>
                <a:ext cx="310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306" name="Line 36"/>
              <p:cNvSpPr>
                <a:spLocks noChangeShapeType="1"/>
              </p:cNvSpPr>
              <p:nvPr/>
            </p:nvSpPr>
            <p:spPr bwMode="auto">
              <a:xfrm>
                <a:off x="4679" y="7615"/>
                <a:ext cx="561" cy="4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307" name="Text Box 37"/>
              <p:cNvSpPr txBox="1">
                <a:spLocks noChangeArrowheads="1"/>
              </p:cNvSpPr>
              <p:nvPr/>
            </p:nvSpPr>
            <p:spPr bwMode="auto">
              <a:xfrm>
                <a:off x="4330" y="6946"/>
                <a:ext cx="454" cy="2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600" baseline="0">
                    <a:latin typeface="Arial Narrow" panose="020B0606020202030204" pitchFamily="34" charset="0"/>
                    <a:ea typeface="文鼎中楷" pitchFamily="49" charset="-120"/>
                  </a:rPr>
                  <a:t>a</a:t>
                </a:r>
                <a:endParaRPr lang="en-US" altLang="zh-TW" sz="16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11308" name="Text Box 38"/>
              <p:cNvSpPr txBox="1">
                <a:spLocks noChangeArrowheads="1"/>
              </p:cNvSpPr>
              <p:nvPr/>
            </p:nvSpPr>
            <p:spPr bwMode="auto">
              <a:xfrm>
                <a:off x="3566" y="7685"/>
                <a:ext cx="454" cy="2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600" baseline="0">
                    <a:latin typeface="Arial Narrow" panose="020B0606020202030204" pitchFamily="34" charset="0"/>
                    <a:ea typeface="文鼎中楷" pitchFamily="49" charset="-120"/>
                  </a:rPr>
                  <a:t>b</a:t>
                </a:r>
                <a:endParaRPr lang="en-US" altLang="zh-TW" sz="16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11309" name="Text Box 39"/>
              <p:cNvSpPr txBox="1">
                <a:spLocks noChangeArrowheads="1"/>
              </p:cNvSpPr>
              <p:nvPr/>
            </p:nvSpPr>
            <p:spPr bwMode="auto">
              <a:xfrm>
                <a:off x="5236" y="7676"/>
                <a:ext cx="454" cy="2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600" baseline="0">
                    <a:latin typeface="Arial Narrow" panose="020B0606020202030204" pitchFamily="34" charset="0"/>
                    <a:ea typeface="文鼎中楷" pitchFamily="49" charset="-120"/>
                  </a:rPr>
                  <a:t>c</a:t>
                </a:r>
                <a:endParaRPr lang="en-US" altLang="zh-TW" sz="16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11310" name="Text Box 40"/>
              <p:cNvSpPr txBox="1">
                <a:spLocks noChangeArrowheads="1"/>
              </p:cNvSpPr>
              <p:nvPr/>
            </p:nvSpPr>
            <p:spPr bwMode="auto">
              <a:xfrm>
                <a:off x="2941" y="8470"/>
                <a:ext cx="454" cy="2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600" baseline="0">
                    <a:latin typeface="Arial Narrow" panose="020B0606020202030204" pitchFamily="34" charset="0"/>
                    <a:ea typeface="文鼎中楷" pitchFamily="49" charset="-120"/>
                  </a:rPr>
                  <a:t>d</a:t>
                </a:r>
                <a:endParaRPr lang="en-US" altLang="zh-TW" sz="16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11311" name="Text Box 41"/>
              <p:cNvSpPr txBox="1">
                <a:spLocks noChangeArrowheads="1"/>
              </p:cNvSpPr>
              <p:nvPr/>
            </p:nvSpPr>
            <p:spPr bwMode="auto">
              <a:xfrm>
                <a:off x="4292" y="8436"/>
                <a:ext cx="329" cy="2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600" baseline="0">
                    <a:latin typeface="Arial Narrow" panose="020B0606020202030204" pitchFamily="34" charset="0"/>
                    <a:ea typeface="文鼎中楷" pitchFamily="49" charset="-120"/>
                  </a:rPr>
                  <a:t>e</a:t>
                </a:r>
                <a:endParaRPr lang="en-US" altLang="zh-TW" sz="16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11312" name="Text Box 42"/>
              <p:cNvSpPr txBox="1">
                <a:spLocks noChangeArrowheads="1"/>
              </p:cNvSpPr>
              <p:nvPr/>
            </p:nvSpPr>
            <p:spPr bwMode="auto">
              <a:xfrm>
                <a:off x="4727" y="8470"/>
                <a:ext cx="454" cy="2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600" baseline="0">
                    <a:latin typeface="Arial Narrow" panose="020B0606020202030204" pitchFamily="34" charset="0"/>
                    <a:ea typeface="文鼎中楷" pitchFamily="49" charset="-120"/>
                  </a:rPr>
                  <a:t>f</a:t>
                </a:r>
                <a:endParaRPr lang="en-US" altLang="zh-TW" sz="16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11313" name="Text Box 43"/>
              <p:cNvSpPr txBox="1">
                <a:spLocks noChangeArrowheads="1"/>
              </p:cNvSpPr>
              <p:nvPr/>
            </p:nvSpPr>
            <p:spPr bwMode="auto">
              <a:xfrm>
                <a:off x="6041" y="8398"/>
                <a:ext cx="454" cy="2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600" baseline="0">
                    <a:latin typeface="Arial Narrow" panose="020B0606020202030204" pitchFamily="34" charset="0"/>
                    <a:ea typeface="文鼎中楷" pitchFamily="49" charset="-120"/>
                  </a:rPr>
                  <a:t>g</a:t>
                </a:r>
                <a:endParaRPr lang="en-US" altLang="zh-TW" sz="1600" baseline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1271" name="Line 44"/>
            <p:cNvSpPr>
              <a:spLocks noChangeShapeType="1"/>
            </p:cNvSpPr>
            <p:nvPr/>
          </p:nvSpPr>
          <p:spPr bwMode="auto">
            <a:xfrm>
              <a:off x="2971" y="2795"/>
              <a:ext cx="59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11272" name="Group 45"/>
            <p:cNvGrpSpPr>
              <a:grpSpLocks/>
            </p:cNvGrpSpPr>
            <p:nvPr/>
          </p:nvGrpSpPr>
          <p:grpSpPr bwMode="auto">
            <a:xfrm>
              <a:off x="3696" y="2341"/>
              <a:ext cx="1860" cy="1180"/>
              <a:chOff x="3088" y="1655"/>
              <a:chExt cx="3557" cy="2189"/>
            </a:xfrm>
          </p:grpSpPr>
          <p:sp>
            <p:nvSpPr>
              <p:cNvPr id="11274" name="Oval 46"/>
              <p:cNvSpPr>
                <a:spLocks noChangeArrowheads="1"/>
              </p:cNvSpPr>
              <p:nvPr/>
            </p:nvSpPr>
            <p:spPr bwMode="auto">
              <a:xfrm>
                <a:off x="3902" y="2660"/>
                <a:ext cx="397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600" baseline="0">
                    <a:latin typeface="Arial Narrow" panose="020B0606020202030204" pitchFamily="34" charset="0"/>
                    <a:ea typeface="文鼎中楷" pitchFamily="49" charset="-120"/>
                  </a:rPr>
                  <a:t>30</a:t>
                </a:r>
                <a:endParaRPr lang="en-US" altLang="zh-TW" sz="16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11275" name="Oval 47"/>
              <p:cNvSpPr>
                <a:spLocks noChangeArrowheads="1"/>
              </p:cNvSpPr>
              <p:nvPr/>
            </p:nvSpPr>
            <p:spPr bwMode="auto">
              <a:xfrm>
                <a:off x="5335" y="2679"/>
                <a:ext cx="397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600" baseline="0">
                    <a:latin typeface="Arial Narrow" panose="020B0606020202030204" pitchFamily="34" charset="0"/>
                    <a:ea typeface="文鼎中楷" pitchFamily="49" charset="-120"/>
                  </a:rPr>
                  <a:t>70</a:t>
                </a:r>
                <a:endParaRPr lang="en-US" altLang="zh-TW" sz="16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11276" name="Oval 48"/>
              <p:cNvSpPr>
                <a:spLocks noChangeArrowheads="1"/>
              </p:cNvSpPr>
              <p:nvPr/>
            </p:nvSpPr>
            <p:spPr bwMode="auto">
              <a:xfrm>
                <a:off x="3088" y="3432"/>
                <a:ext cx="850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600" baseline="0">
                    <a:latin typeface="Arial Narrow" panose="020B0606020202030204" pitchFamily="34" charset="0"/>
                    <a:ea typeface="文鼎中楷" pitchFamily="49" charset="-120"/>
                  </a:rPr>
                  <a:t>10, 20</a:t>
                </a:r>
                <a:endParaRPr lang="en-US" altLang="zh-TW" sz="16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11277" name="Oval 49"/>
              <p:cNvSpPr>
                <a:spLocks noChangeArrowheads="1"/>
              </p:cNvSpPr>
              <p:nvPr/>
            </p:nvSpPr>
            <p:spPr bwMode="auto">
              <a:xfrm>
                <a:off x="4228" y="3447"/>
                <a:ext cx="397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600" baseline="0">
                    <a:latin typeface="Arial Narrow" panose="020B0606020202030204" pitchFamily="34" charset="0"/>
                    <a:ea typeface="文鼎中楷" pitchFamily="49" charset="-120"/>
                  </a:rPr>
                  <a:t>40</a:t>
                </a:r>
                <a:endParaRPr lang="en-US" altLang="zh-TW" sz="16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11278" name="Line 50"/>
              <p:cNvSpPr>
                <a:spLocks noChangeShapeType="1"/>
              </p:cNvSpPr>
              <p:nvPr/>
            </p:nvSpPr>
            <p:spPr bwMode="auto">
              <a:xfrm flipV="1">
                <a:off x="3572" y="2983"/>
                <a:ext cx="378" cy="46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279" name="Line 51"/>
              <p:cNvSpPr>
                <a:spLocks noChangeShapeType="1"/>
              </p:cNvSpPr>
              <p:nvPr/>
            </p:nvSpPr>
            <p:spPr bwMode="auto">
              <a:xfrm>
                <a:off x="4214" y="3039"/>
                <a:ext cx="179" cy="39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280" name="Oval 52"/>
              <p:cNvSpPr>
                <a:spLocks noChangeArrowheads="1"/>
              </p:cNvSpPr>
              <p:nvPr/>
            </p:nvSpPr>
            <p:spPr bwMode="auto">
              <a:xfrm>
                <a:off x="4847" y="3443"/>
                <a:ext cx="850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600" baseline="0">
                    <a:latin typeface="Arial Narrow" panose="020B0606020202030204" pitchFamily="34" charset="0"/>
                    <a:ea typeface="文鼎中楷" pitchFamily="49" charset="-120"/>
                  </a:rPr>
                  <a:t>50, 60</a:t>
                </a:r>
                <a:endParaRPr lang="en-US" altLang="zh-TW" sz="16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11281" name="Oval 53"/>
              <p:cNvSpPr>
                <a:spLocks noChangeArrowheads="1"/>
              </p:cNvSpPr>
              <p:nvPr/>
            </p:nvSpPr>
            <p:spPr bwMode="auto">
              <a:xfrm>
                <a:off x="5779" y="3409"/>
                <a:ext cx="850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600" baseline="0">
                    <a:latin typeface="Arial Narrow" panose="020B0606020202030204" pitchFamily="34" charset="0"/>
                    <a:ea typeface="文鼎中楷" pitchFamily="49" charset="-120"/>
                  </a:rPr>
                  <a:t>80, 85</a:t>
                </a:r>
                <a:endParaRPr lang="en-US" altLang="zh-TW" sz="16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11282" name="Line 54"/>
              <p:cNvSpPr>
                <a:spLocks noChangeShapeType="1"/>
              </p:cNvSpPr>
              <p:nvPr/>
            </p:nvSpPr>
            <p:spPr bwMode="auto">
              <a:xfrm flipV="1">
                <a:off x="5267" y="3062"/>
                <a:ext cx="186" cy="3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283" name="Line 55"/>
              <p:cNvSpPr>
                <a:spLocks noChangeShapeType="1"/>
              </p:cNvSpPr>
              <p:nvPr/>
            </p:nvSpPr>
            <p:spPr bwMode="auto">
              <a:xfrm>
                <a:off x="5675" y="3021"/>
                <a:ext cx="504" cy="39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284" name="Oval 56"/>
              <p:cNvSpPr>
                <a:spLocks noChangeArrowheads="1"/>
              </p:cNvSpPr>
              <p:nvPr/>
            </p:nvSpPr>
            <p:spPr bwMode="auto">
              <a:xfrm>
                <a:off x="4476" y="1962"/>
                <a:ext cx="397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600" baseline="0">
                    <a:latin typeface="Arial Narrow" panose="020B0606020202030204" pitchFamily="34" charset="0"/>
                    <a:ea typeface="文鼎中楷" pitchFamily="49" charset="-120"/>
                  </a:rPr>
                  <a:t>45</a:t>
                </a:r>
                <a:endParaRPr lang="en-US" altLang="zh-TW" sz="16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11285" name="Line 57"/>
              <p:cNvSpPr>
                <a:spLocks noChangeShapeType="1"/>
              </p:cNvSpPr>
              <p:nvPr/>
            </p:nvSpPr>
            <p:spPr bwMode="auto">
              <a:xfrm flipV="1">
                <a:off x="4206" y="2311"/>
                <a:ext cx="310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286" name="Line 58"/>
              <p:cNvSpPr>
                <a:spLocks noChangeShapeType="1"/>
              </p:cNvSpPr>
              <p:nvPr/>
            </p:nvSpPr>
            <p:spPr bwMode="auto">
              <a:xfrm>
                <a:off x="4829" y="2296"/>
                <a:ext cx="561" cy="4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287" name="Text Box 59"/>
              <p:cNvSpPr txBox="1">
                <a:spLocks noChangeArrowheads="1"/>
              </p:cNvSpPr>
              <p:nvPr/>
            </p:nvSpPr>
            <p:spPr bwMode="auto">
              <a:xfrm>
                <a:off x="4482" y="1655"/>
                <a:ext cx="454" cy="2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600" baseline="0">
                    <a:latin typeface="Arial Narrow" panose="020B0606020202030204" pitchFamily="34" charset="0"/>
                    <a:ea typeface="文鼎中楷" pitchFamily="49" charset="-120"/>
                  </a:rPr>
                  <a:t>a</a:t>
                </a:r>
                <a:endParaRPr lang="en-US" altLang="zh-TW" sz="16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11288" name="Text Box 60"/>
              <p:cNvSpPr txBox="1">
                <a:spLocks noChangeArrowheads="1"/>
              </p:cNvSpPr>
              <p:nvPr/>
            </p:nvSpPr>
            <p:spPr bwMode="auto">
              <a:xfrm>
                <a:off x="3716" y="2366"/>
                <a:ext cx="454" cy="2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600" baseline="0">
                    <a:latin typeface="Arial Narrow" panose="020B0606020202030204" pitchFamily="34" charset="0"/>
                    <a:ea typeface="文鼎中楷" pitchFamily="49" charset="-120"/>
                  </a:rPr>
                  <a:t>b</a:t>
                </a:r>
                <a:endParaRPr lang="en-US" altLang="zh-TW" sz="16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11289" name="Text Box 61"/>
              <p:cNvSpPr txBox="1">
                <a:spLocks noChangeArrowheads="1"/>
              </p:cNvSpPr>
              <p:nvPr/>
            </p:nvSpPr>
            <p:spPr bwMode="auto">
              <a:xfrm>
                <a:off x="5386" y="2357"/>
                <a:ext cx="454" cy="2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600" baseline="0">
                    <a:latin typeface="Arial Narrow" panose="020B0606020202030204" pitchFamily="34" charset="0"/>
                    <a:ea typeface="文鼎中楷" pitchFamily="49" charset="-120"/>
                  </a:rPr>
                  <a:t>c</a:t>
                </a:r>
                <a:endParaRPr lang="en-US" altLang="zh-TW" sz="16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11290" name="Text Box 62"/>
              <p:cNvSpPr txBox="1">
                <a:spLocks noChangeArrowheads="1"/>
              </p:cNvSpPr>
              <p:nvPr/>
            </p:nvSpPr>
            <p:spPr bwMode="auto">
              <a:xfrm>
                <a:off x="3091" y="3151"/>
                <a:ext cx="454" cy="2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600" baseline="0">
                    <a:latin typeface="Arial Narrow" panose="020B0606020202030204" pitchFamily="34" charset="0"/>
                    <a:ea typeface="文鼎中楷" pitchFamily="49" charset="-120"/>
                  </a:rPr>
                  <a:t>d</a:t>
                </a:r>
                <a:endParaRPr lang="en-US" altLang="zh-TW" sz="16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11291" name="Text Box 63"/>
              <p:cNvSpPr txBox="1">
                <a:spLocks noChangeArrowheads="1"/>
              </p:cNvSpPr>
              <p:nvPr/>
            </p:nvSpPr>
            <p:spPr bwMode="auto">
              <a:xfrm>
                <a:off x="4403" y="3117"/>
                <a:ext cx="368" cy="2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600" baseline="0">
                    <a:latin typeface="Arial Narrow" panose="020B0606020202030204" pitchFamily="34" charset="0"/>
                    <a:ea typeface="文鼎中楷" pitchFamily="49" charset="-120"/>
                  </a:rPr>
                  <a:t>e</a:t>
                </a:r>
                <a:endParaRPr lang="en-US" altLang="zh-TW" sz="16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11292" name="Text Box 64"/>
              <p:cNvSpPr txBox="1">
                <a:spLocks noChangeArrowheads="1"/>
              </p:cNvSpPr>
              <p:nvPr/>
            </p:nvSpPr>
            <p:spPr bwMode="auto">
              <a:xfrm>
                <a:off x="4877" y="3151"/>
                <a:ext cx="454" cy="2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600" baseline="0">
                    <a:latin typeface="Arial Narrow" panose="020B0606020202030204" pitchFamily="34" charset="0"/>
                    <a:ea typeface="文鼎中楷" pitchFamily="49" charset="-120"/>
                  </a:rPr>
                  <a:t>f</a:t>
                </a:r>
                <a:endParaRPr lang="en-US" altLang="zh-TW" sz="16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11293" name="Text Box 65"/>
              <p:cNvSpPr txBox="1">
                <a:spLocks noChangeArrowheads="1"/>
              </p:cNvSpPr>
              <p:nvPr/>
            </p:nvSpPr>
            <p:spPr bwMode="auto">
              <a:xfrm>
                <a:off x="6191" y="3079"/>
                <a:ext cx="454" cy="2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600" baseline="0">
                    <a:latin typeface="Arial Narrow" panose="020B0606020202030204" pitchFamily="34" charset="0"/>
                    <a:ea typeface="文鼎中楷" pitchFamily="49" charset="-120"/>
                  </a:rPr>
                  <a:t>g</a:t>
                </a:r>
                <a:endParaRPr lang="en-US" altLang="zh-TW" sz="1600" baseline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1273" name="Oval 66"/>
            <p:cNvSpPr>
              <a:spLocks noChangeArrowheads="1"/>
            </p:cNvSpPr>
            <p:nvPr/>
          </p:nvSpPr>
          <p:spPr bwMode="auto">
            <a:xfrm rot="10800000" flipH="1" flipV="1">
              <a:off x="2835" y="2523"/>
              <a:ext cx="816" cy="239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zh-TW" altLang="en-US" sz="1600" baseline="0">
                  <a:latin typeface="Arial Narrow" panose="020B0606020202030204" pitchFamily="34" charset="0"/>
                  <a:ea typeface="文鼎中楷" pitchFamily="49" charset="-120"/>
                </a:rPr>
                <a:t>加入</a:t>
              </a: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60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投影片編號版面配置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45DCFBFE-8967-42EF-BE69-0A1CCC7F1F86}" type="slidenum">
              <a:rPr kumimoji="0" lang="zh-TW" altLang="en-US" sz="1400" baseline="0"/>
              <a:pPr/>
              <a:t>5</a:t>
            </a:fld>
            <a:endParaRPr kumimoji="0" lang="zh-TW" altLang="en-US" sz="1400" baseline="0"/>
          </a:p>
        </p:txBody>
      </p:sp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10.1  2-3 Tree</a:t>
            </a:r>
          </a:p>
        </p:txBody>
      </p:sp>
      <p:sp>
        <p:nvSpPr>
          <p:cNvPr id="13316" name="Rectangle 6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55650" y="1628775"/>
            <a:ext cx="7693025" cy="3724275"/>
          </a:xfrm>
          <a:noFill/>
        </p:spPr>
        <p:txBody>
          <a:bodyPr/>
          <a:lstStyle/>
          <a:p>
            <a:pPr eaLnBrk="1" hangingPunct="1"/>
            <a:r>
              <a:rPr lang="zh-TW" altLang="en-US" sz="2000" smtClean="0"/>
              <a:t>該節點已存在兩筆資料</a:t>
            </a:r>
          </a:p>
          <a:p>
            <a:pPr lvl="1" eaLnBrk="1" hangingPunct="1"/>
            <a:r>
              <a:rPr lang="zh-TW" altLang="en-US" sz="2000" smtClean="0"/>
              <a:t>先將該節點一分為二，並將中間的那筆資料往上提到其父節點</a:t>
            </a:r>
          </a:p>
          <a:p>
            <a:pPr lvl="1" eaLnBrk="1" hangingPunct="1"/>
            <a:r>
              <a:rPr lang="zh-TW" altLang="en-US" sz="2000" smtClean="0"/>
              <a:t>加入 </a:t>
            </a:r>
            <a:r>
              <a:rPr lang="en-US" altLang="zh-TW" sz="2000" smtClean="0"/>
              <a:t>90</a:t>
            </a:r>
            <a:r>
              <a:rPr lang="zh-TW" altLang="en-US" sz="2000" smtClean="0"/>
              <a:t>，由於</a:t>
            </a:r>
            <a:r>
              <a:rPr lang="en-US" altLang="zh-TW" sz="2000" smtClean="0"/>
              <a:t>g</a:t>
            </a:r>
            <a:r>
              <a:rPr lang="zh-TW" altLang="en-US" sz="2000" smtClean="0"/>
              <a:t>節點已有兩個鍵值</a:t>
            </a:r>
            <a:r>
              <a:rPr lang="en-US" altLang="zh-TW" sz="2000" smtClean="0"/>
              <a:t>80</a:t>
            </a:r>
            <a:r>
              <a:rPr lang="zh-TW" altLang="en-US" sz="2000" smtClean="0"/>
              <a:t>與</a:t>
            </a:r>
            <a:r>
              <a:rPr lang="en-US" altLang="zh-TW" sz="2000" smtClean="0"/>
              <a:t>85</a:t>
            </a:r>
            <a:r>
              <a:rPr lang="zh-TW" altLang="en-US" sz="2000" smtClean="0"/>
              <a:t>，因此必須將</a:t>
            </a:r>
            <a:r>
              <a:rPr lang="en-US" altLang="zh-TW" sz="2000" smtClean="0"/>
              <a:t>g</a:t>
            </a:r>
            <a:r>
              <a:rPr lang="zh-TW" altLang="en-US" sz="2000" smtClean="0"/>
              <a:t>節點劃分為</a:t>
            </a:r>
            <a:r>
              <a:rPr lang="en-US" altLang="zh-TW" sz="2000" smtClean="0"/>
              <a:t>g</a:t>
            </a:r>
            <a:r>
              <a:rPr lang="zh-TW" altLang="en-US" sz="2000" smtClean="0"/>
              <a:t>，</a:t>
            </a:r>
            <a:r>
              <a:rPr lang="en-US" altLang="zh-TW" sz="2000" smtClean="0"/>
              <a:t>h</a:t>
            </a:r>
            <a:r>
              <a:rPr lang="zh-TW" altLang="en-US" sz="2000" smtClean="0"/>
              <a:t>兩個節點，然後將</a:t>
            </a:r>
            <a:r>
              <a:rPr lang="en-US" altLang="zh-TW" sz="2000" smtClean="0"/>
              <a:t>85</a:t>
            </a:r>
            <a:r>
              <a:rPr lang="zh-TW" altLang="en-US" sz="2000" smtClean="0"/>
              <a:t>加入其父節點</a:t>
            </a:r>
            <a:r>
              <a:rPr lang="en-US" altLang="zh-TW" sz="2000" smtClean="0"/>
              <a:t>c</a:t>
            </a:r>
            <a:r>
              <a:rPr lang="zh-TW" altLang="en-US" sz="2000" smtClean="0"/>
              <a:t>中</a:t>
            </a:r>
            <a:r>
              <a:rPr lang="zh-TW" altLang="en-US" smtClean="0"/>
              <a:t> </a:t>
            </a:r>
          </a:p>
          <a:p>
            <a:pPr lvl="1" eaLnBrk="1" hangingPunct="1"/>
            <a:endParaRPr lang="en-US" altLang="zh-TW" smtClean="0"/>
          </a:p>
        </p:txBody>
      </p:sp>
      <p:grpSp>
        <p:nvGrpSpPr>
          <p:cNvPr id="13317" name="Group 64"/>
          <p:cNvGrpSpPr>
            <a:grpSpLocks/>
          </p:cNvGrpSpPr>
          <p:nvPr/>
        </p:nvGrpSpPr>
        <p:grpSpPr bwMode="auto">
          <a:xfrm>
            <a:off x="1033463" y="3632200"/>
            <a:ext cx="2952750" cy="1873250"/>
            <a:chOff x="3088" y="1655"/>
            <a:chExt cx="3557" cy="2189"/>
          </a:xfrm>
        </p:grpSpPr>
        <p:sp>
          <p:nvSpPr>
            <p:cNvPr id="13345" name="Oval 65"/>
            <p:cNvSpPr>
              <a:spLocks noChangeArrowheads="1"/>
            </p:cNvSpPr>
            <p:nvPr/>
          </p:nvSpPr>
          <p:spPr bwMode="auto">
            <a:xfrm>
              <a:off x="3902" y="2660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30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13346" name="Oval 66"/>
            <p:cNvSpPr>
              <a:spLocks noChangeArrowheads="1"/>
            </p:cNvSpPr>
            <p:nvPr/>
          </p:nvSpPr>
          <p:spPr bwMode="auto">
            <a:xfrm>
              <a:off x="5335" y="2679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70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13347" name="Oval 67"/>
            <p:cNvSpPr>
              <a:spLocks noChangeArrowheads="1"/>
            </p:cNvSpPr>
            <p:nvPr/>
          </p:nvSpPr>
          <p:spPr bwMode="auto">
            <a:xfrm>
              <a:off x="3088" y="3432"/>
              <a:ext cx="850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10, 20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13348" name="Oval 68"/>
            <p:cNvSpPr>
              <a:spLocks noChangeArrowheads="1"/>
            </p:cNvSpPr>
            <p:nvPr/>
          </p:nvSpPr>
          <p:spPr bwMode="auto">
            <a:xfrm>
              <a:off x="4228" y="3447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40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13349" name="Line 69"/>
            <p:cNvSpPr>
              <a:spLocks noChangeShapeType="1"/>
            </p:cNvSpPr>
            <p:nvPr/>
          </p:nvSpPr>
          <p:spPr bwMode="auto">
            <a:xfrm flipV="1">
              <a:off x="3572" y="2983"/>
              <a:ext cx="378" cy="4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50" name="Line 70"/>
            <p:cNvSpPr>
              <a:spLocks noChangeShapeType="1"/>
            </p:cNvSpPr>
            <p:nvPr/>
          </p:nvSpPr>
          <p:spPr bwMode="auto">
            <a:xfrm>
              <a:off x="4214" y="3039"/>
              <a:ext cx="179" cy="3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51" name="Oval 71"/>
            <p:cNvSpPr>
              <a:spLocks noChangeArrowheads="1"/>
            </p:cNvSpPr>
            <p:nvPr/>
          </p:nvSpPr>
          <p:spPr bwMode="auto">
            <a:xfrm>
              <a:off x="4847" y="3443"/>
              <a:ext cx="850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50, 60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13352" name="Oval 72"/>
            <p:cNvSpPr>
              <a:spLocks noChangeArrowheads="1"/>
            </p:cNvSpPr>
            <p:nvPr/>
          </p:nvSpPr>
          <p:spPr bwMode="auto">
            <a:xfrm>
              <a:off x="5779" y="3409"/>
              <a:ext cx="850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80, 85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13353" name="Line 73"/>
            <p:cNvSpPr>
              <a:spLocks noChangeShapeType="1"/>
            </p:cNvSpPr>
            <p:nvPr/>
          </p:nvSpPr>
          <p:spPr bwMode="auto">
            <a:xfrm flipV="1">
              <a:off x="5267" y="3062"/>
              <a:ext cx="186" cy="3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54" name="Line 74"/>
            <p:cNvSpPr>
              <a:spLocks noChangeShapeType="1"/>
            </p:cNvSpPr>
            <p:nvPr/>
          </p:nvSpPr>
          <p:spPr bwMode="auto">
            <a:xfrm>
              <a:off x="5675" y="3021"/>
              <a:ext cx="504" cy="3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55" name="Oval 75"/>
            <p:cNvSpPr>
              <a:spLocks noChangeArrowheads="1"/>
            </p:cNvSpPr>
            <p:nvPr/>
          </p:nvSpPr>
          <p:spPr bwMode="auto">
            <a:xfrm>
              <a:off x="4476" y="1962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45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13356" name="Line 76"/>
            <p:cNvSpPr>
              <a:spLocks noChangeShapeType="1"/>
            </p:cNvSpPr>
            <p:nvPr/>
          </p:nvSpPr>
          <p:spPr bwMode="auto">
            <a:xfrm flipV="1">
              <a:off x="4206" y="2311"/>
              <a:ext cx="31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57" name="Line 77"/>
            <p:cNvSpPr>
              <a:spLocks noChangeShapeType="1"/>
            </p:cNvSpPr>
            <p:nvPr/>
          </p:nvSpPr>
          <p:spPr bwMode="auto">
            <a:xfrm>
              <a:off x="4829" y="2296"/>
              <a:ext cx="561" cy="4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58" name="Text Box 78"/>
            <p:cNvSpPr txBox="1">
              <a:spLocks noChangeArrowheads="1"/>
            </p:cNvSpPr>
            <p:nvPr/>
          </p:nvSpPr>
          <p:spPr bwMode="auto">
            <a:xfrm>
              <a:off x="4482" y="1655"/>
              <a:ext cx="454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a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13359" name="Text Box 79"/>
            <p:cNvSpPr txBox="1">
              <a:spLocks noChangeArrowheads="1"/>
            </p:cNvSpPr>
            <p:nvPr/>
          </p:nvSpPr>
          <p:spPr bwMode="auto">
            <a:xfrm>
              <a:off x="3716" y="2366"/>
              <a:ext cx="454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b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13360" name="Text Box 80"/>
            <p:cNvSpPr txBox="1">
              <a:spLocks noChangeArrowheads="1"/>
            </p:cNvSpPr>
            <p:nvPr/>
          </p:nvSpPr>
          <p:spPr bwMode="auto">
            <a:xfrm>
              <a:off x="5386" y="2357"/>
              <a:ext cx="454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c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13361" name="Text Box 81"/>
            <p:cNvSpPr txBox="1">
              <a:spLocks noChangeArrowheads="1"/>
            </p:cNvSpPr>
            <p:nvPr/>
          </p:nvSpPr>
          <p:spPr bwMode="auto">
            <a:xfrm>
              <a:off x="3091" y="3151"/>
              <a:ext cx="454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d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13362" name="Text Box 82"/>
            <p:cNvSpPr txBox="1">
              <a:spLocks noChangeArrowheads="1"/>
            </p:cNvSpPr>
            <p:nvPr/>
          </p:nvSpPr>
          <p:spPr bwMode="auto">
            <a:xfrm>
              <a:off x="4403" y="3117"/>
              <a:ext cx="368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e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13363" name="Text Box 83"/>
            <p:cNvSpPr txBox="1">
              <a:spLocks noChangeArrowheads="1"/>
            </p:cNvSpPr>
            <p:nvPr/>
          </p:nvSpPr>
          <p:spPr bwMode="auto">
            <a:xfrm>
              <a:off x="4877" y="3151"/>
              <a:ext cx="454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f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13364" name="Text Box 84"/>
            <p:cNvSpPr txBox="1">
              <a:spLocks noChangeArrowheads="1"/>
            </p:cNvSpPr>
            <p:nvPr/>
          </p:nvSpPr>
          <p:spPr bwMode="auto">
            <a:xfrm>
              <a:off x="6191" y="3079"/>
              <a:ext cx="454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g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</p:grpSp>
      <p:grpSp>
        <p:nvGrpSpPr>
          <p:cNvPr id="13318" name="Group 85"/>
          <p:cNvGrpSpPr>
            <a:grpSpLocks/>
          </p:cNvGrpSpPr>
          <p:nvPr/>
        </p:nvGrpSpPr>
        <p:grpSpPr bwMode="auto">
          <a:xfrm>
            <a:off x="3984625" y="4208463"/>
            <a:ext cx="1295400" cy="431800"/>
            <a:chOff x="2835" y="3113"/>
            <a:chExt cx="816" cy="272"/>
          </a:xfrm>
        </p:grpSpPr>
        <p:sp>
          <p:nvSpPr>
            <p:cNvPr id="13343" name="Line 86"/>
            <p:cNvSpPr>
              <a:spLocks noChangeShapeType="1"/>
            </p:cNvSpPr>
            <p:nvPr/>
          </p:nvSpPr>
          <p:spPr bwMode="auto">
            <a:xfrm>
              <a:off x="2925" y="3385"/>
              <a:ext cx="59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44" name="Oval 87"/>
            <p:cNvSpPr>
              <a:spLocks noChangeArrowheads="1"/>
            </p:cNvSpPr>
            <p:nvPr/>
          </p:nvSpPr>
          <p:spPr bwMode="auto">
            <a:xfrm rot="10800000" flipH="1" flipV="1">
              <a:off x="2835" y="3113"/>
              <a:ext cx="816" cy="239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zh-TW" altLang="en-US" sz="1600" baseline="0">
                  <a:latin typeface="Arial Narrow" panose="020B0606020202030204" pitchFamily="34" charset="0"/>
                  <a:ea typeface="文鼎中楷" pitchFamily="49" charset="-120"/>
                </a:rPr>
                <a:t>加入 </a:t>
              </a: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90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</p:grpSp>
      <p:grpSp>
        <p:nvGrpSpPr>
          <p:cNvPr id="13319" name="Group 88"/>
          <p:cNvGrpSpPr>
            <a:grpSpLocks/>
          </p:cNvGrpSpPr>
          <p:nvPr/>
        </p:nvGrpSpPr>
        <p:grpSpPr bwMode="auto">
          <a:xfrm>
            <a:off x="5353050" y="3848100"/>
            <a:ext cx="3313113" cy="1727200"/>
            <a:chOff x="3345" y="6274"/>
            <a:chExt cx="3579" cy="2189"/>
          </a:xfrm>
        </p:grpSpPr>
        <p:sp>
          <p:nvSpPr>
            <p:cNvPr id="13320" name="Oval 89"/>
            <p:cNvSpPr>
              <a:spLocks noChangeArrowheads="1"/>
            </p:cNvSpPr>
            <p:nvPr/>
          </p:nvSpPr>
          <p:spPr bwMode="auto">
            <a:xfrm>
              <a:off x="4156" y="7279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30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13321" name="Oval 90"/>
            <p:cNvSpPr>
              <a:spLocks noChangeArrowheads="1"/>
            </p:cNvSpPr>
            <p:nvPr/>
          </p:nvSpPr>
          <p:spPr bwMode="auto">
            <a:xfrm>
              <a:off x="5402" y="7298"/>
              <a:ext cx="1110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70, 85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13322" name="Oval 91"/>
            <p:cNvSpPr>
              <a:spLocks noChangeArrowheads="1"/>
            </p:cNvSpPr>
            <p:nvPr/>
          </p:nvSpPr>
          <p:spPr bwMode="auto">
            <a:xfrm>
              <a:off x="3391" y="8055"/>
              <a:ext cx="850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10, 20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13323" name="Oval 92"/>
            <p:cNvSpPr>
              <a:spLocks noChangeArrowheads="1"/>
            </p:cNvSpPr>
            <p:nvPr/>
          </p:nvSpPr>
          <p:spPr bwMode="auto">
            <a:xfrm>
              <a:off x="4438" y="8066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40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13324" name="Line 93"/>
            <p:cNvSpPr>
              <a:spLocks noChangeShapeType="1"/>
            </p:cNvSpPr>
            <p:nvPr/>
          </p:nvSpPr>
          <p:spPr bwMode="auto">
            <a:xfrm flipV="1">
              <a:off x="3826" y="7602"/>
              <a:ext cx="378" cy="4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25" name="Line 94"/>
            <p:cNvSpPr>
              <a:spLocks noChangeShapeType="1"/>
            </p:cNvSpPr>
            <p:nvPr/>
          </p:nvSpPr>
          <p:spPr bwMode="auto">
            <a:xfrm>
              <a:off x="4423" y="7647"/>
              <a:ext cx="180" cy="4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26" name="Oval 95"/>
            <p:cNvSpPr>
              <a:spLocks noChangeArrowheads="1"/>
            </p:cNvSpPr>
            <p:nvPr/>
          </p:nvSpPr>
          <p:spPr bwMode="auto">
            <a:xfrm>
              <a:off x="4885" y="8062"/>
              <a:ext cx="850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50, 60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13327" name="Oval 96"/>
            <p:cNvSpPr>
              <a:spLocks noChangeArrowheads="1"/>
            </p:cNvSpPr>
            <p:nvPr/>
          </p:nvSpPr>
          <p:spPr bwMode="auto">
            <a:xfrm>
              <a:off x="6482" y="8028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90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13328" name="Line 97"/>
            <p:cNvSpPr>
              <a:spLocks noChangeShapeType="1"/>
            </p:cNvSpPr>
            <p:nvPr/>
          </p:nvSpPr>
          <p:spPr bwMode="auto">
            <a:xfrm flipV="1">
              <a:off x="5251" y="7651"/>
              <a:ext cx="393" cy="4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29" name="Line 98"/>
            <p:cNvSpPr>
              <a:spLocks noChangeShapeType="1"/>
            </p:cNvSpPr>
            <p:nvPr/>
          </p:nvSpPr>
          <p:spPr bwMode="auto">
            <a:xfrm>
              <a:off x="6271" y="7668"/>
              <a:ext cx="390" cy="3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30" name="Oval 99"/>
            <p:cNvSpPr>
              <a:spLocks noChangeArrowheads="1"/>
            </p:cNvSpPr>
            <p:nvPr/>
          </p:nvSpPr>
          <p:spPr bwMode="auto">
            <a:xfrm>
              <a:off x="5005" y="6581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45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13331" name="Line 100"/>
            <p:cNvSpPr>
              <a:spLocks noChangeShapeType="1"/>
            </p:cNvSpPr>
            <p:nvPr/>
          </p:nvSpPr>
          <p:spPr bwMode="auto">
            <a:xfrm flipV="1">
              <a:off x="4460" y="6776"/>
              <a:ext cx="532" cy="5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32" name="Line 101"/>
            <p:cNvSpPr>
              <a:spLocks noChangeShapeType="1"/>
            </p:cNvSpPr>
            <p:nvPr/>
          </p:nvSpPr>
          <p:spPr bwMode="auto">
            <a:xfrm>
              <a:off x="5380" y="6846"/>
              <a:ext cx="599" cy="4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33" name="Text Box 102"/>
            <p:cNvSpPr txBox="1">
              <a:spLocks noChangeArrowheads="1"/>
            </p:cNvSpPr>
            <p:nvPr/>
          </p:nvSpPr>
          <p:spPr bwMode="auto">
            <a:xfrm>
              <a:off x="4948" y="6274"/>
              <a:ext cx="454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a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13334" name="Text Box 103"/>
            <p:cNvSpPr txBox="1">
              <a:spLocks noChangeArrowheads="1"/>
            </p:cNvSpPr>
            <p:nvPr/>
          </p:nvSpPr>
          <p:spPr bwMode="auto">
            <a:xfrm>
              <a:off x="3970" y="6985"/>
              <a:ext cx="454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b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13335" name="Text Box 104"/>
            <p:cNvSpPr txBox="1">
              <a:spLocks noChangeArrowheads="1"/>
            </p:cNvSpPr>
            <p:nvPr/>
          </p:nvSpPr>
          <p:spPr bwMode="auto">
            <a:xfrm>
              <a:off x="5931" y="6976"/>
              <a:ext cx="359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c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13336" name="Text Box 105"/>
            <p:cNvSpPr txBox="1">
              <a:spLocks noChangeArrowheads="1"/>
            </p:cNvSpPr>
            <p:nvPr/>
          </p:nvSpPr>
          <p:spPr bwMode="auto">
            <a:xfrm>
              <a:off x="3345" y="7770"/>
              <a:ext cx="454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d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13337" name="Text Box 106"/>
            <p:cNvSpPr txBox="1">
              <a:spLocks noChangeArrowheads="1"/>
            </p:cNvSpPr>
            <p:nvPr/>
          </p:nvSpPr>
          <p:spPr bwMode="auto">
            <a:xfrm>
              <a:off x="4468" y="7714"/>
              <a:ext cx="454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e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13338" name="Text Box 107"/>
            <p:cNvSpPr txBox="1">
              <a:spLocks noChangeArrowheads="1"/>
            </p:cNvSpPr>
            <p:nvPr/>
          </p:nvSpPr>
          <p:spPr bwMode="auto">
            <a:xfrm>
              <a:off x="4988" y="7770"/>
              <a:ext cx="454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f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13339" name="Text Box 108"/>
            <p:cNvSpPr txBox="1">
              <a:spLocks noChangeArrowheads="1"/>
            </p:cNvSpPr>
            <p:nvPr/>
          </p:nvSpPr>
          <p:spPr bwMode="auto">
            <a:xfrm>
              <a:off x="6470" y="7703"/>
              <a:ext cx="454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h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13340" name="Text Box 109"/>
            <p:cNvSpPr txBox="1">
              <a:spLocks noChangeArrowheads="1"/>
            </p:cNvSpPr>
            <p:nvPr/>
          </p:nvSpPr>
          <p:spPr bwMode="auto">
            <a:xfrm>
              <a:off x="5893" y="7710"/>
              <a:ext cx="454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g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13341" name="Oval 110"/>
            <p:cNvSpPr>
              <a:spLocks noChangeArrowheads="1"/>
            </p:cNvSpPr>
            <p:nvPr/>
          </p:nvSpPr>
          <p:spPr bwMode="auto">
            <a:xfrm>
              <a:off x="5782" y="8042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80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13342" name="Line 111"/>
            <p:cNvSpPr>
              <a:spLocks noChangeShapeType="1"/>
            </p:cNvSpPr>
            <p:nvPr/>
          </p:nvSpPr>
          <p:spPr bwMode="auto">
            <a:xfrm>
              <a:off x="5969" y="7688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投影片編號版面配置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BF5771BD-3555-44EE-8D39-22D3E64D0AB2}" type="slidenum">
              <a:rPr kumimoji="0" lang="zh-TW" altLang="en-US" sz="1400" baseline="0"/>
              <a:pPr/>
              <a:t>6</a:t>
            </a:fld>
            <a:endParaRPr kumimoji="0" lang="zh-TW" altLang="en-US" sz="1400" baseline="0"/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10.1  2-3 Tree</a:t>
            </a:r>
          </a:p>
        </p:txBody>
      </p:sp>
      <p:sp>
        <p:nvSpPr>
          <p:cNvPr id="14340" name="Rectangle 50"/>
          <p:cNvSpPr>
            <a:spLocks noChangeArrowheads="1"/>
          </p:cNvSpPr>
          <p:nvPr/>
        </p:nvSpPr>
        <p:spPr bwMode="auto">
          <a:xfrm>
            <a:off x="755650" y="1700213"/>
            <a:ext cx="7693025" cy="367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110000"/>
              <a:buFont typeface="Wingdings" panose="05000000000000000000" pitchFamily="2" charset="2"/>
              <a:buChar char="§"/>
              <a:defRPr kumimoji="1" sz="320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2000" baseline="0"/>
              <a:t>該節點的父節點也已有二筆資料</a:t>
            </a:r>
          </a:p>
          <a:p>
            <a:pPr lvl="1" eaLnBrk="1" hangingPunct="1"/>
            <a:r>
              <a:rPr lang="zh-TW" altLang="en-US" sz="2000" baseline="0"/>
              <a:t>先將該節點一分為二，並將中間資料往上提及父節點，接著重覆此步驟來調整父節點，直到符合</a:t>
            </a:r>
            <a:r>
              <a:rPr lang="en-US" altLang="zh-TW" sz="2000" baseline="0"/>
              <a:t>2-3 tree</a:t>
            </a:r>
            <a:r>
              <a:rPr lang="zh-TW" altLang="en-US" sz="2000" baseline="0"/>
              <a:t>　為止</a:t>
            </a:r>
          </a:p>
          <a:p>
            <a:pPr lvl="1" eaLnBrk="1" hangingPunct="1"/>
            <a:endParaRPr lang="zh-TW" altLang="en-US" sz="2000" baseline="0"/>
          </a:p>
          <a:p>
            <a:pPr lvl="1" eaLnBrk="1" hangingPunct="1"/>
            <a:endParaRPr lang="en-US" altLang="zh-TW" baseline="0"/>
          </a:p>
        </p:txBody>
      </p:sp>
      <p:grpSp>
        <p:nvGrpSpPr>
          <p:cNvPr id="14341" name="Group 51"/>
          <p:cNvGrpSpPr>
            <a:grpSpLocks/>
          </p:cNvGrpSpPr>
          <p:nvPr/>
        </p:nvGrpSpPr>
        <p:grpSpPr bwMode="auto">
          <a:xfrm>
            <a:off x="744538" y="3198813"/>
            <a:ext cx="3455987" cy="1704975"/>
            <a:chOff x="2769" y="8741"/>
            <a:chExt cx="4044" cy="1897"/>
          </a:xfrm>
        </p:grpSpPr>
        <p:sp>
          <p:nvSpPr>
            <p:cNvPr id="14389" name="Oval 52"/>
            <p:cNvSpPr>
              <a:spLocks noChangeArrowheads="1"/>
            </p:cNvSpPr>
            <p:nvPr/>
          </p:nvSpPr>
          <p:spPr bwMode="auto">
            <a:xfrm>
              <a:off x="3239" y="9439"/>
              <a:ext cx="944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15, 30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14390" name="Oval 53"/>
            <p:cNvSpPr>
              <a:spLocks noChangeArrowheads="1"/>
            </p:cNvSpPr>
            <p:nvPr/>
          </p:nvSpPr>
          <p:spPr bwMode="auto">
            <a:xfrm>
              <a:off x="5861" y="9458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85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14391" name="Oval 54"/>
            <p:cNvSpPr>
              <a:spLocks noChangeArrowheads="1"/>
            </p:cNvSpPr>
            <p:nvPr/>
          </p:nvSpPr>
          <p:spPr bwMode="auto">
            <a:xfrm>
              <a:off x="2842" y="10207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10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14392" name="Oval 55"/>
            <p:cNvSpPr>
              <a:spLocks noChangeArrowheads="1"/>
            </p:cNvSpPr>
            <p:nvPr/>
          </p:nvSpPr>
          <p:spPr bwMode="auto">
            <a:xfrm>
              <a:off x="4160" y="10237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40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14393" name="Line 56"/>
            <p:cNvSpPr>
              <a:spLocks noChangeShapeType="1"/>
            </p:cNvSpPr>
            <p:nvPr/>
          </p:nvSpPr>
          <p:spPr bwMode="auto">
            <a:xfrm flipV="1">
              <a:off x="3110" y="9792"/>
              <a:ext cx="351" cy="4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94" name="Line 57"/>
            <p:cNvSpPr>
              <a:spLocks noChangeShapeType="1"/>
            </p:cNvSpPr>
            <p:nvPr/>
          </p:nvSpPr>
          <p:spPr bwMode="auto">
            <a:xfrm>
              <a:off x="4037" y="9777"/>
              <a:ext cx="292" cy="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95" name="Oval 58"/>
            <p:cNvSpPr>
              <a:spLocks noChangeArrowheads="1"/>
            </p:cNvSpPr>
            <p:nvPr/>
          </p:nvSpPr>
          <p:spPr bwMode="auto">
            <a:xfrm>
              <a:off x="4582" y="10241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50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14396" name="Oval 59"/>
            <p:cNvSpPr>
              <a:spLocks noChangeArrowheads="1"/>
            </p:cNvSpPr>
            <p:nvPr/>
          </p:nvSpPr>
          <p:spPr bwMode="auto">
            <a:xfrm>
              <a:off x="6416" y="10188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90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14397" name="Line 60"/>
            <p:cNvSpPr>
              <a:spLocks noChangeShapeType="1"/>
            </p:cNvSpPr>
            <p:nvPr/>
          </p:nvSpPr>
          <p:spPr bwMode="auto">
            <a:xfrm flipV="1">
              <a:off x="5748" y="9832"/>
              <a:ext cx="257" cy="3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98" name="Line 61"/>
            <p:cNvSpPr>
              <a:spLocks noChangeShapeType="1"/>
            </p:cNvSpPr>
            <p:nvPr/>
          </p:nvSpPr>
          <p:spPr bwMode="auto">
            <a:xfrm>
              <a:off x="6190" y="9814"/>
              <a:ext cx="375" cy="3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99" name="Oval 62"/>
            <p:cNvSpPr>
              <a:spLocks noChangeArrowheads="1"/>
            </p:cNvSpPr>
            <p:nvPr/>
          </p:nvSpPr>
          <p:spPr bwMode="auto">
            <a:xfrm>
              <a:off x="4418" y="8741"/>
              <a:ext cx="984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45, 70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14400" name="Line 63"/>
            <p:cNvSpPr>
              <a:spLocks noChangeShapeType="1"/>
            </p:cNvSpPr>
            <p:nvPr/>
          </p:nvSpPr>
          <p:spPr bwMode="auto">
            <a:xfrm flipV="1">
              <a:off x="3871" y="9033"/>
              <a:ext cx="640" cy="4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01" name="Line 64"/>
            <p:cNvSpPr>
              <a:spLocks noChangeShapeType="1"/>
            </p:cNvSpPr>
            <p:nvPr/>
          </p:nvSpPr>
          <p:spPr bwMode="auto">
            <a:xfrm>
              <a:off x="5319" y="9066"/>
              <a:ext cx="551" cy="4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02" name="Text Box 65"/>
            <p:cNvSpPr txBox="1">
              <a:spLocks noChangeArrowheads="1"/>
            </p:cNvSpPr>
            <p:nvPr/>
          </p:nvSpPr>
          <p:spPr bwMode="auto">
            <a:xfrm>
              <a:off x="3381" y="9145"/>
              <a:ext cx="454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b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14403" name="Text Box 66"/>
            <p:cNvSpPr txBox="1">
              <a:spLocks noChangeArrowheads="1"/>
            </p:cNvSpPr>
            <p:nvPr/>
          </p:nvSpPr>
          <p:spPr bwMode="auto">
            <a:xfrm>
              <a:off x="5838" y="9151"/>
              <a:ext cx="454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j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14404" name="Text Box 67"/>
            <p:cNvSpPr txBox="1">
              <a:spLocks noChangeArrowheads="1"/>
            </p:cNvSpPr>
            <p:nvPr/>
          </p:nvSpPr>
          <p:spPr bwMode="auto">
            <a:xfrm>
              <a:off x="2769" y="9934"/>
              <a:ext cx="380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d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14405" name="Text Box 68"/>
            <p:cNvSpPr txBox="1">
              <a:spLocks noChangeArrowheads="1"/>
            </p:cNvSpPr>
            <p:nvPr/>
          </p:nvSpPr>
          <p:spPr bwMode="auto">
            <a:xfrm>
              <a:off x="4236" y="9903"/>
              <a:ext cx="345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e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14406" name="Text Box 69"/>
            <p:cNvSpPr txBox="1">
              <a:spLocks noChangeArrowheads="1"/>
            </p:cNvSpPr>
            <p:nvPr/>
          </p:nvSpPr>
          <p:spPr bwMode="auto">
            <a:xfrm>
              <a:off x="4440" y="9930"/>
              <a:ext cx="454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f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14407" name="Text Box 70"/>
            <p:cNvSpPr txBox="1">
              <a:spLocks noChangeArrowheads="1"/>
            </p:cNvSpPr>
            <p:nvPr/>
          </p:nvSpPr>
          <p:spPr bwMode="auto">
            <a:xfrm>
              <a:off x="6401" y="9863"/>
              <a:ext cx="358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h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14408" name="Text Box 71"/>
            <p:cNvSpPr txBox="1">
              <a:spLocks noChangeArrowheads="1"/>
            </p:cNvSpPr>
            <p:nvPr/>
          </p:nvSpPr>
          <p:spPr bwMode="auto">
            <a:xfrm>
              <a:off x="5419" y="9893"/>
              <a:ext cx="454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g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14409" name="Oval 72"/>
            <p:cNvSpPr>
              <a:spLocks noChangeArrowheads="1"/>
            </p:cNvSpPr>
            <p:nvPr/>
          </p:nvSpPr>
          <p:spPr bwMode="auto">
            <a:xfrm>
              <a:off x="5575" y="10202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80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14410" name="Oval 73"/>
            <p:cNvSpPr>
              <a:spLocks noChangeArrowheads="1"/>
            </p:cNvSpPr>
            <p:nvPr/>
          </p:nvSpPr>
          <p:spPr bwMode="auto">
            <a:xfrm>
              <a:off x="4725" y="9418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55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14411" name="Oval 74"/>
            <p:cNvSpPr>
              <a:spLocks noChangeArrowheads="1"/>
            </p:cNvSpPr>
            <p:nvPr/>
          </p:nvSpPr>
          <p:spPr bwMode="auto">
            <a:xfrm>
              <a:off x="5086" y="10231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60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14412" name="Text Box 75"/>
            <p:cNvSpPr txBox="1">
              <a:spLocks noChangeArrowheads="1"/>
            </p:cNvSpPr>
            <p:nvPr/>
          </p:nvSpPr>
          <p:spPr bwMode="auto">
            <a:xfrm>
              <a:off x="5077" y="9878"/>
              <a:ext cx="454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i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14413" name="Line 76"/>
            <p:cNvSpPr>
              <a:spLocks noChangeShapeType="1"/>
            </p:cNvSpPr>
            <p:nvPr/>
          </p:nvSpPr>
          <p:spPr bwMode="auto">
            <a:xfrm>
              <a:off x="4898" y="9138"/>
              <a:ext cx="3" cy="2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14" name="Text Box 77"/>
            <p:cNvSpPr txBox="1">
              <a:spLocks noChangeArrowheads="1"/>
            </p:cNvSpPr>
            <p:nvPr/>
          </p:nvSpPr>
          <p:spPr bwMode="auto">
            <a:xfrm>
              <a:off x="4861" y="9143"/>
              <a:ext cx="454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c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14415" name="Line 78"/>
            <p:cNvSpPr>
              <a:spLocks noChangeShapeType="1"/>
            </p:cNvSpPr>
            <p:nvPr/>
          </p:nvSpPr>
          <p:spPr bwMode="auto">
            <a:xfrm flipH="1">
              <a:off x="4750" y="9813"/>
              <a:ext cx="127" cy="4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16" name="Line 79"/>
            <p:cNvSpPr>
              <a:spLocks noChangeShapeType="1"/>
            </p:cNvSpPr>
            <p:nvPr/>
          </p:nvSpPr>
          <p:spPr bwMode="auto">
            <a:xfrm>
              <a:off x="5009" y="9802"/>
              <a:ext cx="215" cy="4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17" name="Oval 80"/>
            <p:cNvSpPr>
              <a:spLocks noChangeArrowheads="1"/>
            </p:cNvSpPr>
            <p:nvPr/>
          </p:nvSpPr>
          <p:spPr bwMode="auto">
            <a:xfrm>
              <a:off x="3293" y="10206"/>
              <a:ext cx="850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20, 25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14418" name="Text Box 81"/>
            <p:cNvSpPr txBox="1">
              <a:spLocks noChangeArrowheads="1"/>
            </p:cNvSpPr>
            <p:nvPr/>
          </p:nvSpPr>
          <p:spPr bwMode="auto">
            <a:xfrm>
              <a:off x="3616" y="9880"/>
              <a:ext cx="454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 baseline="0">
                  <a:latin typeface="Arial Narrow" panose="020B0606020202030204" pitchFamily="34" charset="0"/>
                  <a:ea typeface="文鼎中楷" pitchFamily="49" charset="-120"/>
                </a:rPr>
                <a:t>k</a:t>
              </a:r>
              <a:endParaRPr lang="en-US" altLang="zh-TW" sz="1600" baseline="0">
                <a:latin typeface="Arial" panose="020B0604020202020204" pitchFamily="34" charset="0"/>
              </a:endParaRPr>
            </a:p>
          </p:txBody>
        </p:sp>
        <p:sp>
          <p:nvSpPr>
            <p:cNvPr id="14419" name="Line 82"/>
            <p:cNvSpPr>
              <a:spLocks noChangeShapeType="1"/>
            </p:cNvSpPr>
            <p:nvPr/>
          </p:nvSpPr>
          <p:spPr bwMode="auto">
            <a:xfrm>
              <a:off x="3710" y="9836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4342" name="Line 83"/>
          <p:cNvSpPr>
            <a:spLocks noChangeShapeType="1"/>
          </p:cNvSpPr>
          <p:nvPr/>
        </p:nvSpPr>
        <p:spPr bwMode="auto">
          <a:xfrm>
            <a:off x="4416425" y="4135438"/>
            <a:ext cx="942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43" name="Oval 84"/>
          <p:cNvSpPr>
            <a:spLocks noChangeArrowheads="1"/>
          </p:cNvSpPr>
          <p:nvPr/>
        </p:nvSpPr>
        <p:spPr bwMode="auto">
          <a:xfrm rot="10800000" flipH="1" flipV="1">
            <a:off x="4273550" y="3703638"/>
            <a:ext cx="1295400" cy="37465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zh-TW" altLang="en-US" sz="1600" baseline="0">
                <a:latin typeface="Arial Narrow" panose="020B0606020202030204" pitchFamily="34" charset="0"/>
                <a:ea typeface="文鼎中楷" pitchFamily="49" charset="-120"/>
              </a:rPr>
              <a:t>加入 </a:t>
            </a:r>
            <a:r>
              <a:rPr lang="en-US" altLang="zh-TW" sz="1600" baseline="0">
                <a:latin typeface="Arial Narrow" panose="020B0606020202030204" pitchFamily="34" charset="0"/>
                <a:ea typeface="文鼎中楷" pitchFamily="49" charset="-120"/>
              </a:rPr>
              <a:t>17</a:t>
            </a:r>
            <a:endParaRPr lang="en-US" altLang="zh-TW" sz="1600" baseline="0">
              <a:latin typeface="Arial" panose="020B0604020202020204" pitchFamily="34" charset="0"/>
            </a:endParaRPr>
          </a:p>
        </p:txBody>
      </p:sp>
      <p:grpSp>
        <p:nvGrpSpPr>
          <p:cNvPr id="14344" name="Group 85"/>
          <p:cNvGrpSpPr>
            <a:grpSpLocks/>
          </p:cNvGrpSpPr>
          <p:nvPr/>
        </p:nvGrpSpPr>
        <p:grpSpPr bwMode="auto">
          <a:xfrm>
            <a:off x="5210175" y="3127375"/>
            <a:ext cx="3671888" cy="2201863"/>
            <a:chOff x="2733" y="6292"/>
            <a:chExt cx="5241" cy="3224"/>
          </a:xfrm>
        </p:grpSpPr>
        <p:sp>
          <p:nvSpPr>
            <p:cNvPr id="14345" name="Oval 86"/>
            <p:cNvSpPr>
              <a:spLocks noChangeArrowheads="1"/>
            </p:cNvSpPr>
            <p:nvPr/>
          </p:nvSpPr>
          <p:spPr bwMode="auto">
            <a:xfrm>
              <a:off x="3515" y="8358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15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14346" name="Oval 87"/>
            <p:cNvSpPr>
              <a:spLocks noChangeArrowheads="1"/>
            </p:cNvSpPr>
            <p:nvPr/>
          </p:nvSpPr>
          <p:spPr bwMode="auto">
            <a:xfrm>
              <a:off x="7076" y="8336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85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14347" name="Oval 88"/>
            <p:cNvSpPr>
              <a:spLocks noChangeArrowheads="1"/>
            </p:cNvSpPr>
            <p:nvPr/>
          </p:nvSpPr>
          <p:spPr bwMode="auto">
            <a:xfrm>
              <a:off x="2949" y="9085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10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14348" name="Oval 89"/>
            <p:cNvSpPr>
              <a:spLocks noChangeArrowheads="1"/>
            </p:cNvSpPr>
            <p:nvPr/>
          </p:nvSpPr>
          <p:spPr bwMode="auto">
            <a:xfrm>
              <a:off x="5110" y="9115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40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14349" name="Line 90"/>
            <p:cNvSpPr>
              <a:spLocks noChangeShapeType="1"/>
            </p:cNvSpPr>
            <p:nvPr/>
          </p:nvSpPr>
          <p:spPr bwMode="auto">
            <a:xfrm flipV="1">
              <a:off x="3217" y="8670"/>
              <a:ext cx="351" cy="4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50" name="Line 91"/>
            <p:cNvSpPr>
              <a:spLocks noChangeShapeType="1"/>
            </p:cNvSpPr>
            <p:nvPr/>
          </p:nvSpPr>
          <p:spPr bwMode="auto">
            <a:xfrm>
              <a:off x="5063" y="8753"/>
              <a:ext cx="216" cy="3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51" name="Oval 92"/>
            <p:cNvSpPr>
              <a:spLocks noChangeArrowheads="1"/>
            </p:cNvSpPr>
            <p:nvPr/>
          </p:nvSpPr>
          <p:spPr bwMode="auto">
            <a:xfrm>
              <a:off x="5721" y="9119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50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14352" name="Oval 93"/>
            <p:cNvSpPr>
              <a:spLocks noChangeArrowheads="1"/>
            </p:cNvSpPr>
            <p:nvPr/>
          </p:nvSpPr>
          <p:spPr bwMode="auto">
            <a:xfrm>
              <a:off x="7462" y="9066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90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14353" name="Line 94"/>
            <p:cNvSpPr>
              <a:spLocks noChangeShapeType="1"/>
            </p:cNvSpPr>
            <p:nvPr/>
          </p:nvSpPr>
          <p:spPr bwMode="auto">
            <a:xfrm flipV="1">
              <a:off x="6937" y="8685"/>
              <a:ext cx="189" cy="3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54" name="Line 95"/>
            <p:cNvSpPr>
              <a:spLocks noChangeShapeType="1"/>
            </p:cNvSpPr>
            <p:nvPr/>
          </p:nvSpPr>
          <p:spPr bwMode="auto">
            <a:xfrm>
              <a:off x="7385" y="8715"/>
              <a:ext cx="236" cy="3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55" name="Oval 96"/>
            <p:cNvSpPr>
              <a:spLocks noChangeArrowheads="1"/>
            </p:cNvSpPr>
            <p:nvPr/>
          </p:nvSpPr>
          <p:spPr bwMode="auto">
            <a:xfrm>
              <a:off x="6510" y="7619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70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14356" name="Line 97"/>
            <p:cNvSpPr>
              <a:spLocks noChangeShapeType="1"/>
            </p:cNvSpPr>
            <p:nvPr/>
          </p:nvSpPr>
          <p:spPr bwMode="auto">
            <a:xfrm flipV="1">
              <a:off x="6318" y="7975"/>
              <a:ext cx="252" cy="3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57" name="Line 98"/>
            <p:cNvSpPr>
              <a:spLocks noChangeShapeType="1"/>
            </p:cNvSpPr>
            <p:nvPr/>
          </p:nvSpPr>
          <p:spPr bwMode="auto">
            <a:xfrm>
              <a:off x="6850" y="7994"/>
              <a:ext cx="325" cy="3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58" name="Text Box 99"/>
            <p:cNvSpPr txBox="1">
              <a:spLocks noChangeArrowheads="1"/>
            </p:cNvSpPr>
            <p:nvPr/>
          </p:nvSpPr>
          <p:spPr bwMode="auto">
            <a:xfrm>
              <a:off x="6675" y="7312"/>
              <a:ext cx="454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n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14359" name="Text Box 100"/>
            <p:cNvSpPr txBox="1">
              <a:spLocks noChangeArrowheads="1"/>
            </p:cNvSpPr>
            <p:nvPr/>
          </p:nvSpPr>
          <p:spPr bwMode="auto">
            <a:xfrm>
              <a:off x="3222" y="8223"/>
              <a:ext cx="454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b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14360" name="Text Box 101"/>
            <p:cNvSpPr txBox="1">
              <a:spLocks noChangeArrowheads="1"/>
            </p:cNvSpPr>
            <p:nvPr/>
          </p:nvSpPr>
          <p:spPr bwMode="auto">
            <a:xfrm>
              <a:off x="7053" y="8029"/>
              <a:ext cx="454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j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14361" name="Text Box 102"/>
            <p:cNvSpPr txBox="1">
              <a:spLocks noChangeArrowheads="1"/>
            </p:cNvSpPr>
            <p:nvPr/>
          </p:nvSpPr>
          <p:spPr bwMode="auto">
            <a:xfrm>
              <a:off x="2733" y="8858"/>
              <a:ext cx="380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d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14362" name="Text Box 103"/>
            <p:cNvSpPr txBox="1">
              <a:spLocks noChangeArrowheads="1"/>
            </p:cNvSpPr>
            <p:nvPr/>
          </p:nvSpPr>
          <p:spPr bwMode="auto">
            <a:xfrm>
              <a:off x="5186" y="8781"/>
              <a:ext cx="345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e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14363" name="Text Box 104"/>
            <p:cNvSpPr txBox="1">
              <a:spLocks noChangeArrowheads="1"/>
            </p:cNvSpPr>
            <p:nvPr/>
          </p:nvSpPr>
          <p:spPr bwMode="auto">
            <a:xfrm>
              <a:off x="5617" y="8789"/>
              <a:ext cx="454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f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14364" name="Text Box 105"/>
            <p:cNvSpPr txBox="1">
              <a:spLocks noChangeArrowheads="1"/>
            </p:cNvSpPr>
            <p:nvPr/>
          </p:nvSpPr>
          <p:spPr bwMode="auto">
            <a:xfrm>
              <a:off x="7520" y="8741"/>
              <a:ext cx="454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h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14365" name="Text Box 106"/>
            <p:cNvSpPr txBox="1">
              <a:spLocks noChangeArrowheads="1"/>
            </p:cNvSpPr>
            <p:nvPr/>
          </p:nvSpPr>
          <p:spPr bwMode="auto">
            <a:xfrm>
              <a:off x="6571" y="8711"/>
              <a:ext cx="454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g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14366" name="Oval 107"/>
            <p:cNvSpPr>
              <a:spLocks noChangeArrowheads="1"/>
            </p:cNvSpPr>
            <p:nvPr/>
          </p:nvSpPr>
          <p:spPr bwMode="auto">
            <a:xfrm>
              <a:off x="6790" y="9080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80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14367" name="Oval 108"/>
            <p:cNvSpPr>
              <a:spLocks noChangeArrowheads="1"/>
            </p:cNvSpPr>
            <p:nvPr/>
          </p:nvSpPr>
          <p:spPr bwMode="auto">
            <a:xfrm>
              <a:off x="6066" y="8296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55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14368" name="Oval 109"/>
            <p:cNvSpPr>
              <a:spLocks noChangeArrowheads="1"/>
            </p:cNvSpPr>
            <p:nvPr/>
          </p:nvSpPr>
          <p:spPr bwMode="auto">
            <a:xfrm>
              <a:off x="6301" y="9109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60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14369" name="Text Box 110"/>
            <p:cNvSpPr txBox="1">
              <a:spLocks noChangeArrowheads="1"/>
            </p:cNvSpPr>
            <p:nvPr/>
          </p:nvSpPr>
          <p:spPr bwMode="auto">
            <a:xfrm>
              <a:off x="6292" y="8756"/>
              <a:ext cx="454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i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14370" name="Line 111"/>
            <p:cNvSpPr>
              <a:spLocks noChangeShapeType="1"/>
            </p:cNvSpPr>
            <p:nvPr/>
          </p:nvSpPr>
          <p:spPr bwMode="auto">
            <a:xfrm flipH="1">
              <a:off x="5930" y="8672"/>
              <a:ext cx="242" cy="4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71" name="Line 112"/>
            <p:cNvSpPr>
              <a:spLocks noChangeShapeType="1"/>
            </p:cNvSpPr>
            <p:nvPr/>
          </p:nvSpPr>
          <p:spPr bwMode="auto">
            <a:xfrm>
              <a:off x="6336" y="8669"/>
              <a:ext cx="127" cy="4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72" name="Text Box 113"/>
            <p:cNvSpPr txBox="1">
              <a:spLocks noChangeArrowheads="1"/>
            </p:cNvSpPr>
            <p:nvPr/>
          </p:nvSpPr>
          <p:spPr bwMode="auto">
            <a:xfrm>
              <a:off x="3915" y="8767"/>
              <a:ext cx="454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k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14373" name="Line 114"/>
            <p:cNvSpPr>
              <a:spLocks noChangeShapeType="1"/>
            </p:cNvSpPr>
            <p:nvPr/>
          </p:nvSpPr>
          <p:spPr bwMode="auto">
            <a:xfrm>
              <a:off x="3817" y="8714"/>
              <a:ext cx="188" cy="3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74" name="Oval 115"/>
            <p:cNvSpPr>
              <a:spLocks noChangeArrowheads="1"/>
            </p:cNvSpPr>
            <p:nvPr/>
          </p:nvSpPr>
          <p:spPr bwMode="auto">
            <a:xfrm>
              <a:off x="3835" y="9089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17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14375" name="Oval 116"/>
            <p:cNvSpPr>
              <a:spLocks noChangeArrowheads="1"/>
            </p:cNvSpPr>
            <p:nvPr/>
          </p:nvSpPr>
          <p:spPr bwMode="auto">
            <a:xfrm>
              <a:off x="4745" y="8373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30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14376" name="Oval 117"/>
            <p:cNvSpPr>
              <a:spLocks noChangeArrowheads="1"/>
            </p:cNvSpPr>
            <p:nvPr/>
          </p:nvSpPr>
          <p:spPr bwMode="auto">
            <a:xfrm>
              <a:off x="4333" y="9111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25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14377" name="Line 118"/>
            <p:cNvSpPr>
              <a:spLocks noChangeShapeType="1"/>
            </p:cNvSpPr>
            <p:nvPr/>
          </p:nvSpPr>
          <p:spPr bwMode="auto">
            <a:xfrm flipV="1">
              <a:off x="4601" y="8730"/>
              <a:ext cx="223" cy="3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78" name="Text Box 119"/>
            <p:cNvSpPr txBox="1">
              <a:spLocks noChangeArrowheads="1"/>
            </p:cNvSpPr>
            <p:nvPr/>
          </p:nvSpPr>
          <p:spPr bwMode="auto">
            <a:xfrm>
              <a:off x="4755" y="8039"/>
              <a:ext cx="454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m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14379" name="Oval 120"/>
            <p:cNvSpPr>
              <a:spLocks noChangeArrowheads="1"/>
            </p:cNvSpPr>
            <p:nvPr/>
          </p:nvSpPr>
          <p:spPr bwMode="auto">
            <a:xfrm>
              <a:off x="5310" y="6599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45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14380" name="Text Box 121"/>
            <p:cNvSpPr txBox="1">
              <a:spLocks noChangeArrowheads="1"/>
            </p:cNvSpPr>
            <p:nvPr/>
          </p:nvSpPr>
          <p:spPr bwMode="auto">
            <a:xfrm>
              <a:off x="5242" y="6292"/>
              <a:ext cx="454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p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14381" name="Oval 122"/>
            <p:cNvSpPr>
              <a:spLocks noChangeArrowheads="1"/>
            </p:cNvSpPr>
            <p:nvPr/>
          </p:nvSpPr>
          <p:spPr bwMode="auto">
            <a:xfrm>
              <a:off x="4081" y="7638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20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14382" name="Line 123"/>
            <p:cNvSpPr>
              <a:spLocks noChangeShapeType="1"/>
            </p:cNvSpPr>
            <p:nvPr/>
          </p:nvSpPr>
          <p:spPr bwMode="auto">
            <a:xfrm flipV="1">
              <a:off x="3813" y="7994"/>
              <a:ext cx="328" cy="3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83" name="Line 124"/>
            <p:cNvSpPr>
              <a:spLocks noChangeShapeType="1"/>
            </p:cNvSpPr>
            <p:nvPr/>
          </p:nvSpPr>
          <p:spPr bwMode="auto">
            <a:xfrm>
              <a:off x="4451" y="7972"/>
              <a:ext cx="374" cy="4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84" name="Text Box 125"/>
            <p:cNvSpPr txBox="1">
              <a:spLocks noChangeArrowheads="1"/>
            </p:cNvSpPr>
            <p:nvPr/>
          </p:nvSpPr>
          <p:spPr bwMode="auto">
            <a:xfrm>
              <a:off x="3842" y="7383"/>
              <a:ext cx="454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a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14385" name="Text Box 126"/>
            <p:cNvSpPr txBox="1">
              <a:spLocks noChangeArrowheads="1"/>
            </p:cNvSpPr>
            <p:nvPr/>
          </p:nvSpPr>
          <p:spPr bwMode="auto">
            <a:xfrm>
              <a:off x="4228" y="8788"/>
              <a:ext cx="454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y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14386" name="Text Box 127"/>
            <p:cNvSpPr txBox="1">
              <a:spLocks noChangeArrowheads="1"/>
            </p:cNvSpPr>
            <p:nvPr/>
          </p:nvSpPr>
          <p:spPr bwMode="auto">
            <a:xfrm>
              <a:off x="6003" y="8000"/>
              <a:ext cx="454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baseline="0">
                  <a:latin typeface="Arial Narrow" panose="020B0606020202030204" pitchFamily="34" charset="0"/>
                  <a:ea typeface="文鼎中楷" pitchFamily="49" charset="-120"/>
                </a:rPr>
                <a:t>c</a:t>
              </a:r>
              <a:endParaRPr lang="en-US" altLang="zh-TW" sz="1400" baseline="0">
                <a:latin typeface="Arial" panose="020B0604020202020204" pitchFamily="34" charset="0"/>
              </a:endParaRPr>
            </a:p>
          </p:txBody>
        </p:sp>
        <p:sp>
          <p:nvSpPr>
            <p:cNvPr id="14387" name="Line 128"/>
            <p:cNvSpPr>
              <a:spLocks noChangeShapeType="1"/>
            </p:cNvSpPr>
            <p:nvPr/>
          </p:nvSpPr>
          <p:spPr bwMode="auto">
            <a:xfrm flipV="1">
              <a:off x="4422" y="6918"/>
              <a:ext cx="922" cy="7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88" name="Line 129"/>
            <p:cNvSpPr>
              <a:spLocks noChangeShapeType="1"/>
            </p:cNvSpPr>
            <p:nvPr/>
          </p:nvSpPr>
          <p:spPr bwMode="auto">
            <a:xfrm flipH="1" flipV="1">
              <a:off x="5682" y="6933"/>
              <a:ext cx="908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投影片編號版面配置區 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0ADE622C-8633-4F30-9BE6-158504F2B77A}" type="slidenum">
              <a:rPr kumimoji="0" lang="zh-TW" altLang="en-US" sz="1400" baseline="0"/>
              <a:pPr/>
              <a:t>7</a:t>
            </a:fld>
            <a:endParaRPr kumimoji="0" lang="zh-TW" altLang="en-US" sz="1400" baseline="0"/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10.1  2-3 Tree</a:t>
            </a:r>
          </a:p>
        </p:txBody>
      </p:sp>
      <p:sp>
        <p:nvSpPr>
          <p:cNvPr id="16388" name="Rectangle 33"/>
          <p:cNvSpPr>
            <a:spLocks noChangeArrowheads="1"/>
          </p:cNvSpPr>
          <p:nvPr/>
        </p:nvSpPr>
        <p:spPr bwMode="auto">
          <a:xfrm>
            <a:off x="827088" y="1773238"/>
            <a:ext cx="7693025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110000"/>
              <a:buFont typeface="Wingdings" panose="05000000000000000000" pitchFamily="2" charset="2"/>
              <a:buChar char="§"/>
              <a:defRPr kumimoji="1" sz="320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3600" baseline="0"/>
              <a:t>10.1.2  2-3 Tree </a:t>
            </a:r>
            <a:r>
              <a:rPr lang="zh-TW" altLang="en-US" sz="3600" baseline="0"/>
              <a:t>的刪除方法</a:t>
            </a:r>
          </a:p>
          <a:p>
            <a:pPr eaLnBrk="1" hangingPunct="1"/>
            <a:r>
              <a:rPr lang="zh-TW" altLang="en-US" baseline="0"/>
              <a:t>刪除樹葉節點的鍵值</a:t>
            </a:r>
          </a:p>
          <a:p>
            <a:pPr lvl="1" eaLnBrk="1" hangingPunct="1"/>
            <a:r>
              <a:rPr lang="zh-TW" altLang="en-US" baseline="0"/>
              <a:t>若刪除後該節點仍存在一個鍵值，則完成刪除</a:t>
            </a:r>
          </a:p>
        </p:txBody>
      </p:sp>
      <p:grpSp>
        <p:nvGrpSpPr>
          <p:cNvPr id="16389" name="Group 34"/>
          <p:cNvGrpSpPr>
            <a:grpSpLocks/>
          </p:cNvGrpSpPr>
          <p:nvPr/>
        </p:nvGrpSpPr>
        <p:grpSpPr bwMode="auto">
          <a:xfrm>
            <a:off x="914400" y="3810000"/>
            <a:ext cx="7634288" cy="2233613"/>
            <a:chOff x="612" y="2115"/>
            <a:chExt cx="4809" cy="1407"/>
          </a:xfrm>
        </p:grpSpPr>
        <p:grpSp>
          <p:nvGrpSpPr>
            <p:cNvPr id="16390" name="Group 35"/>
            <p:cNvGrpSpPr>
              <a:grpSpLocks/>
            </p:cNvGrpSpPr>
            <p:nvPr/>
          </p:nvGrpSpPr>
          <p:grpSpPr bwMode="auto">
            <a:xfrm>
              <a:off x="612" y="2115"/>
              <a:ext cx="2078" cy="1393"/>
              <a:chOff x="3454" y="8939"/>
              <a:chExt cx="3106" cy="1979"/>
            </a:xfrm>
          </p:grpSpPr>
          <p:sp>
            <p:nvSpPr>
              <p:cNvPr id="16417" name="Oval 36"/>
              <p:cNvSpPr>
                <a:spLocks noChangeArrowheads="1"/>
              </p:cNvSpPr>
              <p:nvPr/>
            </p:nvSpPr>
            <p:spPr bwMode="auto">
              <a:xfrm>
                <a:off x="3939" y="9875"/>
                <a:ext cx="358" cy="35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800" baseline="0">
                    <a:latin typeface="Arial Narrow" panose="020B0606020202030204" pitchFamily="34" charset="0"/>
                    <a:ea typeface="文鼎中楷" pitchFamily="49" charset="-120"/>
                  </a:rPr>
                  <a:t>35</a:t>
                </a:r>
                <a:endParaRPr lang="en-US" altLang="zh-TW" sz="18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16418" name="Oval 37"/>
              <p:cNvSpPr>
                <a:spLocks noChangeArrowheads="1"/>
              </p:cNvSpPr>
              <p:nvPr/>
            </p:nvSpPr>
            <p:spPr bwMode="auto">
              <a:xfrm>
                <a:off x="3554" y="10530"/>
                <a:ext cx="358" cy="35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800" baseline="0">
                    <a:latin typeface="Arial Narrow" panose="020B0606020202030204" pitchFamily="34" charset="0"/>
                    <a:ea typeface="文鼎中楷" pitchFamily="49" charset="-120"/>
                  </a:rPr>
                  <a:t>15</a:t>
                </a:r>
                <a:endParaRPr lang="en-US" altLang="zh-TW" sz="18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16419" name="Oval 38"/>
              <p:cNvSpPr>
                <a:spLocks noChangeArrowheads="1"/>
              </p:cNvSpPr>
              <p:nvPr/>
            </p:nvSpPr>
            <p:spPr bwMode="auto">
              <a:xfrm>
                <a:off x="5846" y="10557"/>
                <a:ext cx="714" cy="35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800" baseline="0">
                    <a:latin typeface="Arial Narrow" panose="020B0606020202030204" pitchFamily="34" charset="0"/>
                    <a:ea typeface="文鼎中楷" pitchFamily="49" charset="-120"/>
                  </a:rPr>
                  <a:t>95, 96</a:t>
                </a:r>
                <a:endParaRPr lang="en-US" altLang="zh-TW" sz="18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16420" name="Line 39"/>
              <p:cNvSpPr>
                <a:spLocks noChangeShapeType="1"/>
              </p:cNvSpPr>
              <p:nvPr/>
            </p:nvSpPr>
            <p:spPr bwMode="auto">
              <a:xfrm flipV="1">
                <a:off x="3792" y="10201"/>
                <a:ext cx="254" cy="3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421" name="Line 40"/>
              <p:cNvSpPr>
                <a:spLocks noChangeShapeType="1"/>
              </p:cNvSpPr>
              <p:nvPr/>
            </p:nvSpPr>
            <p:spPr bwMode="auto">
              <a:xfrm>
                <a:off x="5819" y="10235"/>
                <a:ext cx="355" cy="3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422" name="Text Box 41"/>
              <p:cNvSpPr txBox="1">
                <a:spLocks noChangeArrowheads="1"/>
              </p:cNvSpPr>
              <p:nvPr/>
            </p:nvSpPr>
            <p:spPr bwMode="auto">
              <a:xfrm>
                <a:off x="3454" y="10223"/>
                <a:ext cx="342" cy="2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800" baseline="0">
                    <a:latin typeface="Arial Narrow" panose="020B0606020202030204" pitchFamily="34" charset="0"/>
                    <a:ea typeface="文鼎中楷" pitchFamily="49" charset="-120"/>
                  </a:rPr>
                  <a:t>d</a:t>
                </a:r>
                <a:endParaRPr lang="en-US" altLang="zh-TW" sz="18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16423" name="Text Box 42"/>
              <p:cNvSpPr txBox="1">
                <a:spLocks noChangeArrowheads="1"/>
              </p:cNvSpPr>
              <p:nvPr/>
            </p:nvSpPr>
            <p:spPr bwMode="auto">
              <a:xfrm>
                <a:off x="6090" y="10256"/>
                <a:ext cx="311" cy="2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800" baseline="0">
                    <a:latin typeface="Arial Narrow" panose="020B0606020202030204" pitchFamily="34" charset="0"/>
                    <a:ea typeface="文鼎中楷" pitchFamily="49" charset="-120"/>
                  </a:rPr>
                  <a:t>h</a:t>
                </a:r>
                <a:endParaRPr lang="en-US" altLang="zh-TW" sz="18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16424" name="Text Box 43"/>
              <p:cNvSpPr txBox="1">
                <a:spLocks noChangeArrowheads="1"/>
              </p:cNvSpPr>
              <p:nvPr/>
            </p:nvSpPr>
            <p:spPr bwMode="auto">
              <a:xfrm>
                <a:off x="4299" y="10244"/>
                <a:ext cx="409" cy="2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800" baseline="0">
                    <a:latin typeface="Arial Narrow" panose="020B0606020202030204" pitchFamily="34" charset="0"/>
                    <a:ea typeface="文鼎中楷" pitchFamily="49" charset="-120"/>
                  </a:rPr>
                  <a:t>e</a:t>
                </a:r>
                <a:endParaRPr lang="en-US" altLang="zh-TW" sz="18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16425" name="Line 44"/>
              <p:cNvSpPr>
                <a:spLocks noChangeShapeType="1"/>
              </p:cNvSpPr>
              <p:nvPr/>
            </p:nvSpPr>
            <p:spPr bwMode="auto">
              <a:xfrm>
                <a:off x="4211" y="10196"/>
                <a:ext cx="169" cy="3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426" name="Oval 45"/>
              <p:cNvSpPr>
                <a:spLocks noChangeArrowheads="1"/>
              </p:cNvSpPr>
              <p:nvPr/>
            </p:nvSpPr>
            <p:spPr bwMode="auto">
              <a:xfrm>
                <a:off x="4227" y="10534"/>
                <a:ext cx="358" cy="35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800" baseline="0">
                    <a:latin typeface="Arial Narrow" panose="020B0606020202030204" pitchFamily="34" charset="0"/>
                    <a:ea typeface="文鼎中楷" pitchFamily="49" charset="-120"/>
                  </a:rPr>
                  <a:t>50</a:t>
                </a:r>
                <a:endParaRPr lang="en-US" altLang="zh-TW" sz="18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16427" name="Oval 46"/>
              <p:cNvSpPr>
                <a:spLocks noChangeArrowheads="1"/>
              </p:cNvSpPr>
              <p:nvPr/>
            </p:nvSpPr>
            <p:spPr bwMode="auto">
              <a:xfrm>
                <a:off x="5180" y="9888"/>
                <a:ext cx="888" cy="35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800" baseline="0">
                    <a:latin typeface="Arial Narrow" panose="020B0606020202030204" pitchFamily="34" charset="0"/>
                    <a:ea typeface="文鼎中楷" pitchFamily="49" charset="-120"/>
                  </a:rPr>
                  <a:t>80, 90</a:t>
                </a:r>
                <a:endParaRPr lang="en-US" altLang="zh-TW" sz="18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16428" name="Oval 47"/>
              <p:cNvSpPr>
                <a:spLocks noChangeArrowheads="1"/>
              </p:cNvSpPr>
              <p:nvPr/>
            </p:nvSpPr>
            <p:spPr bwMode="auto">
              <a:xfrm>
                <a:off x="4625" y="10554"/>
                <a:ext cx="714" cy="35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800" baseline="0">
                    <a:latin typeface="Arial Narrow" panose="020B0606020202030204" pitchFamily="34" charset="0"/>
                    <a:ea typeface="文鼎中楷" pitchFamily="49" charset="-120"/>
                  </a:rPr>
                  <a:t>70, 75</a:t>
                </a:r>
                <a:endParaRPr lang="en-US" altLang="zh-TW" sz="18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16429" name="Line 48"/>
              <p:cNvSpPr>
                <a:spLocks noChangeShapeType="1"/>
              </p:cNvSpPr>
              <p:nvPr/>
            </p:nvSpPr>
            <p:spPr bwMode="auto">
              <a:xfrm flipV="1">
                <a:off x="5042" y="10221"/>
                <a:ext cx="349" cy="3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430" name="Text Box 49"/>
              <p:cNvSpPr txBox="1">
                <a:spLocks noChangeArrowheads="1"/>
              </p:cNvSpPr>
              <p:nvPr/>
            </p:nvSpPr>
            <p:spPr bwMode="auto">
              <a:xfrm>
                <a:off x="5437" y="9587"/>
                <a:ext cx="409" cy="2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800" baseline="0">
                    <a:latin typeface="Arial Narrow" panose="020B0606020202030204" pitchFamily="34" charset="0"/>
                    <a:ea typeface="文鼎中楷" pitchFamily="49" charset="-120"/>
                  </a:rPr>
                  <a:t>c</a:t>
                </a:r>
                <a:endParaRPr lang="en-US" altLang="zh-TW" sz="18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16431" name="Oval 50"/>
              <p:cNvSpPr>
                <a:spLocks noChangeArrowheads="1"/>
              </p:cNvSpPr>
              <p:nvPr/>
            </p:nvSpPr>
            <p:spPr bwMode="auto">
              <a:xfrm>
                <a:off x="4757" y="9226"/>
                <a:ext cx="357" cy="35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800" baseline="0">
                    <a:latin typeface="Arial Narrow" panose="020B0606020202030204" pitchFamily="34" charset="0"/>
                    <a:ea typeface="文鼎中楷" pitchFamily="49" charset="-120"/>
                  </a:rPr>
                  <a:t>60</a:t>
                </a:r>
                <a:endParaRPr lang="en-US" altLang="zh-TW" sz="18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16432" name="Line 51"/>
              <p:cNvSpPr>
                <a:spLocks noChangeShapeType="1"/>
              </p:cNvSpPr>
              <p:nvPr/>
            </p:nvSpPr>
            <p:spPr bwMode="auto">
              <a:xfrm flipV="1">
                <a:off x="4269" y="9483"/>
                <a:ext cx="492" cy="46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433" name="Line 52"/>
              <p:cNvSpPr>
                <a:spLocks noChangeShapeType="1"/>
              </p:cNvSpPr>
              <p:nvPr/>
            </p:nvSpPr>
            <p:spPr bwMode="auto">
              <a:xfrm>
                <a:off x="5071" y="9536"/>
                <a:ext cx="390" cy="35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434" name="Text Box 53"/>
              <p:cNvSpPr txBox="1">
                <a:spLocks noChangeArrowheads="1"/>
              </p:cNvSpPr>
              <p:nvPr/>
            </p:nvSpPr>
            <p:spPr bwMode="auto">
              <a:xfrm>
                <a:off x="4706" y="10262"/>
                <a:ext cx="409" cy="2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800" baseline="0">
                    <a:latin typeface="Arial Narrow" panose="020B0606020202030204" pitchFamily="34" charset="0"/>
                    <a:ea typeface="文鼎中楷" pitchFamily="49" charset="-120"/>
                  </a:rPr>
                  <a:t>f</a:t>
                </a:r>
                <a:endParaRPr lang="en-US" altLang="zh-TW" sz="18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16435" name="Text Box 54"/>
              <p:cNvSpPr txBox="1">
                <a:spLocks noChangeArrowheads="1"/>
              </p:cNvSpPr>
              <p:nvPr/>
            </p:nvSpPr>
            <p:spPr bwMode="auto">
              <a:xfrm>
                <a:off x="4010" y="9622"/>
                <a:ext cx="409" cy="2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800" baseline="0">
                    <a:latin typeface="Arial Narrow" panose="020B0606020202030204" pitchFamily="34" charset="0"/>
                    <a:ea typeface="文鼎中楷" pitchFamily="49" charset="-120"/>
                  </a:rPr>
                  <a:t>b</a:t>
                </a:r>
                <a:endParaRPr lang="en-US" altLang="zh-TW" sz="18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16436" name="Text Box 55"/>
              <p:cNvSpPr txBox="1">
                <a:spLocks noChangeArrowheads="1"/>
              </p:cNvSpPr>
              <p:nvPr/>
            </p:nvSpPr>
            <p:spPr bwMode="auto">
              <a:xfrm>
                <a:off x="4771" y="8939"/>
                <a:ext cx="409" cy="2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800" baseline="0">
                    <a:latin typeface="Arial Narrow" panose="020B0606020202030204" pitchFamily="34" charset="0"/>
                    <a:ea typeface="文鼎中楷" pitchFamily="49" charset="-120"/>
                  </a:rPr>
                  <a:t>a</a:t>
                </a:r>
                <a:endParaRPr lang="en-US" altLang="zh-TW" sz="18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16437" name="Oval 56"/>
              <p:cNvSpPr>
                <a:spLocks noChangeArrowheads="1"/>
              </p:cNvSpPr>
              <p:nvPr/>
            </p:nvSpPr>
            <p:spPr bwMode="auto">
              <a:xfrm>
                <a:off x="5417" y="10560"/>
                <a:ext cx="357" cy="35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800" baseline="0">
                    <a:latin typeface="Arial Narrow" panose="020B0606020202030204" pitchFamily="34" charset="0"/>
                    <a:ea typeface="文鼎中楷" pitchFamily="49" charset="-120"/>
                  </a:rPr>
                  <a:t>85</a:t>
                </a:r>
                <a:endParaRPr lang="en-US" altLang="zh-TW" sz="18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16438" name="Line 57"/>
              <p:cNvSpPr>
                <a:spLocks noChangeShapeType="1"/>
              </p:cNvSpPr>
              <p:nvPr/>
            </p:nvSpPr>
            <p:spPr bwMode="auto">
              <a:xfrm>
                <a:off x="5624" y="1024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439" name="Text Box 58"/>
              <p:cNvSpPr txBox="1">
                <a:spLocks noChangeArrowheads="1"/>
              </p:cNvSpPr>
              <p:nvPr/>
            </p:nvSpPr>
            <p:spPr bwMode="auto">
              <a:xfrm>
                <a:off x="5561" y="10278"/>
                <a:ext cx="311" cy="2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800" baseline="0">
                    <a:latin typeface="Arial Narrow" panose="020B0606020202030204" pitchFamily="34" charset="0"/>
                    <a:ea typeface="文鼎中楷" pitchFamily="49" charset="-120"/>
                  </a:rPr>
                  <a:t>g</a:t>
                </a:r>
                <a:endParaRPr lang="en-US" altLang="zh-TW" sz="1800" baseline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6391" name="Text Box 59"/>
            <p:cNvSpPr txBox="1">
              <a:spLocks noChangeArrowheads="1"/>
            </p:cNvSpPr>
            <p:nvPr/>
          </p:nvSpPr>
          <p:spPr bwMode="auto">
            <a:xfrm>
              <a:off x="3379" y="3067"/>
              <a:ext cx="229" cy="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800" baseline="0">
                  <a:latin typeface="Arial Narrow" panose="020B0606020202030204" pitchFamily="34" charset="0"/>
                  <a:ea typeface="文鼎中楷" pitchFamily="49" charset="-120"/>
                </a:rPr>
                <a:t>d</a:t>
              </a:r>
              <a:endParaRPr lang="en-US" altLang="zh-TW" sz="1800" baseline="0">
                <a:latin typeface="Arial" panose="020B0604020202020204" pitchFamily="34" charset="0"/>
              </a:endParaRPr>
            </a:p>
          </p:txBody>
        </p:sp>
        <p:grpSp>
          <p:nvGrpSpPr>
            <p:cNvPr id="16392" name="Group 60"/>
            <p:cNvGrpSpPr>
              <a:grpSpLocks/>
            </p:cNvGrpSpPr>
            <p:nvPr/>
          </p:nvGrpSpPr>
          <p:grpSpPr bwMode="auto">
            <a:xfrm>
              <a:off x="3410" y="2129"/>
              <a:ext cx="2011" cy="1393"/>
              <a:chOff x="3829" y="4048"/>
              <a:chExt cx="3006" cy="1979"/>
            </a:xfrm>
          </p:grpSpPr>
          <p:sp>
            <p:nvSpPr>
              <p:cNvPr id="16395" name="Oval 61"/>
              <p:cNvSpPr>
                <a:spLocks noChangeArrowheads="1"/>
              </p:cNvSpPr>
              <p:nvPr/>
            </p:nvSpPr>
            <p:spPr bwMode="auto">
              <a:xfrm>
                <a:off x="4214" y="4984"/>
                <a:ext cx="358" cy="35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800" baseline="0">
                    <a:latin typeface="Arial Narrow" panose="020B0606020202030204" pitchFamily="34" charset="0"/>
                    <a:ea typeface="文鼎中楷" pitchFamily="49" charset="-120"/>
                  </a:rPr>
                  <a:t>35</a:t>
                </a:r>
                <a:endParaRPr lang="en-US" altLang="zh-TW" sz="18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16396" name="Oval 62"/>
              <p:cNvSpPr>
                <a:spLocks noChangeArrowheads="1"/>
              </p:cNvSpPr>
              <p:nvPr/>
            </p:nvSpPr>
            <p:spPr bwMode="auto">
              <a:xfrm>
                <a:off x="3829" y="5639"/>
                <a:ext cx="358" cy="35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800" baseline="0">
                    <a:latin typeface="Arial Narrow" panose="020B0606020202030204" pitchFamily="34" charset="0"/>
                    <a:ea typeface="文鼎中楷" pitchFamily="49" charset="-120"/>
                  </a:rPr>
                  <a:t>15</a:t>
                </a:r>
                <a:endParaRPr lang="en-US" altLang="zh-TW" sz="18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16397" name="Oval 63"/>
              <p:cNvSpPr>
                <a:spLocks noChangeArrowheads="1"/>
              </p:cNvSpPr>
              <p:nvPr/>
            </p:nvSpPr>
            <p:spPr bwMode="auto">
              <a:xfrm>
                <a:off x="6121" y="5666"/>
                <a:ext cx="714" cy="35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800" baseline="0">
                    <a:latin typeface="Arial Narrow" panose="020B0606020202030204" pitchFamily="34" charset="0"/>
                    <a:ea typeface="文鼎中楷" pitchFamily="49" charset="-120"/>
                  </a:rPr>
                  <a:t>95, 96</a:t>
                </a:r>
                <a:endParaRPr lang="en-US" altLang="zh-TW" sz="18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16398" name="Line 64"/>
              <p:cNvSpPr>
                <a:spLocks noChangeShapeType="1"/>
              </p:cNvSpPr>
              <p:nvPr/>
            </p:nvSpPr>
            <p:spPr bwMode="auto">
              <a:xfrm flipV="1">
                <a:off x="4067" y="5310"/>
                <a:ext cx="254" cy="3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399" name="Line 65"/>
              <p:cNvSpPr>
                <a:spLocks noChangeShapeType="1"/>
              </p:cNvSpPr>
              <p:nvPr/>
            </p:nvSpPr>
            <p:spPr bwMode="auto">
              <a:xfrm>
                <a:off x="6094" y="5344"/>
                <a:ext cx="355" cy="3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400" name="Text Box 66"/>
              <p:cNvSpPr txBox="1">
                <a:spLocks noChangeArrowheads="1"/>
              </p:cNvSpPr>
              <p:nvPr/>
            </p:nvSpPr>
            <p:spPr bwMode="auto">
              <a:xfrm>
                <a:off x="6365" y="5365"/>
                <a:ext cx="311" cy="2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800" baseline="0">
                    <a:latin typeface="Arial Narrow" panose="020B0606020202030204" pitchFamily="34" charset="0"/>
                    <a:ea typeface="文鼎中楷" pitchFamily="49" charset="-120"/>
                  </a:rPr>
                  <a:t>h</a:t>
                </a:r>
                <a:endParaRPr lang="en-US" altLang="zh-TW" sz="18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16401" name="Text Box 67"/>
              <p:cNvSpPr txBox="1">
                <a:spLocks noChangeArrowheads="1"/>
              </p:cNvSpPr>
              <p:nvPr/>
            </p:nvSpPr>
            <p:spPr bwMode="auto">
              <a:xfrm>
                <a:off x="4574" y="5353"/>
                <a:ext cx="409" cy="2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800" baseline="0">
                    <a:latin typeface="Arial Narrow" panose="020B0606020202030204" pitchFamily="34" charset="0"/>
                    <a:ea typeface="文鼎中楷" pitchFamily="49" charset="-120"/>
                  </a:rPr>
                  <a:t>e</a:t>
                </a:r>
                <a:endParaRPr lang="en-US" altLang="zh-TW" sz="18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16402" name="Line 68"/>
              <p:cNvSpPr>
                <a:spLocks noChangeShapeType="1"/>
              </p:cNvSpPr>
              <p:nvPr/>
            </p:nvSpPr>
            <p:spPr bwMode="auto">
              <a:xfrm>
                <a:off x="4486" y="5305"/>
                <a:ext cx="169" cy="3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403" name="Oval 69"/>
              <p:cNvSpPr>
                <a:spLocks noChangeArrowheads="1"/>
              </p:cNvSpPr>
              <p:nvPr/>
            </p:nvSpPr>
            <p:spPr bwMode="auto">
              <a:xfrm>
                <a:off x="4502" y="5643"/>
                <a:ext cx="358" cy="35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800" baseline="0">
                    <a:latin typeface="Arial Narrow" panose="020B0606020202030204" pitchFamily="34" charset="0"/>
                    <a:ea typeface="文鼎中楷" pitchFamily="49" charset="-120"/>
                  </a:rPr>
                  <a:t>50</a:t>
                </a:r>
                <a:endParaRPr lang="en-US" altLang="zh-TW" sz="18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16404" name="Oval 70"/>
              <p:cNvSpPr>
                <a:spLocks noChangeArrowheads="1"/>
              </p:cNvSpPr>
              <p:nvPr/>
            </p:nvSpPr>
            <p:spPr bwMode="auto">
              <a:xfrm>
                <a:off x="5461" y="4997"/>
                <a:ext cx="829" cy="35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800" baseline="0">
                    <a:latin typeface="Arial Narrow" panose="020B0606020202030204" pitchFamily="34" charset="0"/>
                    <a:ea typeface="文鼎中楷" pitchFamily="49" charset="-120"/>
                  </a:rPr>
                  <a:t>80, 90</a:t>
                </a:r>
                <a:endParaRPr lang="en-US" altLang="zh-TW" sz="18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16405" name="Oval 71"/>
              <p:cNvSpPr>
                <a:spLocks noChangeArrowheads="1"/>
              </p:cNvSpPr>
              <p:nvPr/>
            </p:nvSpPr>
            <p:spPr bwMode="auto">
              <a:xfrm>
                <a:off x="5156" y="5663"/>
                <a:ext cx="357" cy="35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800" baseline="0">
                    <a:latin typeface="Arial Narrow" panose="020B0606020202030204" pitchFamily="34" charset="0"/>
                    <a:ea typeface="文鼎中楷" pitchFamily="49" charset="-120"/>
                  </a:rPr>
                  <a:t>75</a:t>
                </a:r>
                <a:endParaRPr lang="en-US" altLang="zh-TW" sz="18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16406" name="Line 72"/>
              <p:cNvSpPr>
                <a:spLocks noChangeShapeType="1"/>
              </p:cNvSpPr>
              <p:nvPr/>
            </p:nvSpPr>
            <p:spPr bwMode="auto">
              <a:xfrm flipV="1">
                <a:off x="5317" y="5330"/>
                <a:ext cx="349" cy="3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407" name="Text Box 73"/>
              <p:cNvSpPr txBox="1">
                <a:spLocks noChangeArrowheads="1"/>
              </p:cNvSpPr>
              <p:nvPr/>
            </p:nvSpPr>
            <p:spPr bwMode="auto">
              <a:xfrm>
                <a:off x="5712" y="4696"/>
                <a:ext cx="409" cy="2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800" baseline="0">
                    <a:latin typeface="Arial Narrow" panose="020B0606020202030204" pitchFamily="34" charset="0"/>
                    <a:ea typeface="文鼎中楷" pitchFamily="49" charset="-120"/>
                  </a:rPr>
                  <a:t>c</a:t>
                </a:r>
                <a:endParaRPr lang="en-US" altLang="zh-TW" sz="18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16408" name="Oval 74"/>
              <p:cNvSpPr>
                <a:spLocks noChangeArrowheads="1"/>
              </p:cNvSpPr>
              <p:nvPr/>
            </p:nvSpPr>
            <p:spPr bwMode="auto">
              <a:xfrm>
                <a:off x="4849" y="4335"/>
                <a:ext cx="357" cy="35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800" baseline="0">
                    <a:latin typeface="Arial Narrow" panose="020B0606020202030204" pitchFamily="34" charset="0"/>
                    <a:ea typeface="文鼎中楷" pitchFamily="49" charset="-120"/>
                  </a:rPr>
                  <a:t>60</a:t>
                </a:r>
                <a:endParaRPr lang="en-US" altLang="zh-TW" sz="18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16409" name="Line 75"/>
              <p:cNvSpPr>
                <a:spLocks noChangeShapeType="1"/>
              </p:cNvSpPr>
              <p:nvPr/>
            </p:nvSpPr>
            <p:spPr bwMode="auto">
              <a:xfrm flipV="1">
                <a:off x="4544" y="4656"/>
                <a:ext cx="359" cy="39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410" name="Line 76"/>
              <p:cNvSpPr>
                <a:spLocks noChangeShapeType="1"/>
              </p:cNvSpPr>
              <p:nvPr/>
            </p:nvSpPr>
            <p:spPr bwMode="auto">
              <a:xfrm>
                <a:off x="5182" y="4636"/>
                <a:ext cx="575" cy="38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411" name="Text Box 77"/>
              <p:cNvSpPr txBox="1">
                <a:spLocks noChangeArrowheads="1"/>
              </p:cNvSpPr>
              <p:nvPr/>
            </p:nvSpPr>
            <p:spPr bwMode="auto">
              <a:xfrm>
                <a:off x="4981" y="5371"/>
                <a:ext cx="409" cy="2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800" baseline="0">
                    <a:latin typeface="Arial Narrow" panose="020B0606020202030204" pitchFamily="34" charset="0"/>
                    <a:ea typeface="文鼎中楷" pitchFamily="49" charset="-120"/>
                  </a:rPr>
                  <a:t>f</a:t>
                </a:r>
                <a:endParaRPr lang="en-US" altLang="zh-TW" sz="18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16412" name="Text Box 78"/>
              <p:cNvSpPr txBox="1">
                <a:spLocks noChangeArrowheads="1"/>
              </p:cNvSpPr>
              <p:nvPr/>
            </p:nvSpPr>
            <p:spPr bwMode="auto">
              <a:xfrm>
                <a:off x="4285" y="4731"/>
                <a:ext cx="409" cy="2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800" baseline="0">
                    <a:latin typeface="Arial Narrow" panose="020B0606020202030204" pitchFamily="34" charset="0"/>
                    <a:ea typeface="文鼎中楷" pitchFamily="49" charset="-120"/>
                  </a:rPr>
                  <a:t>b</a:t>
                </a:r>
                <a:endParaRPr lang="en-US" altLang="zh-TW" sz="18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16413" name="Text Box 79"/>
              <p:cNvSpPr txBox="1">
                <a:spLocks noChangeArrowheads="1"/>
              </p:cNvSpPr>
              <p:nvPr/>
            </p:nvSpPr>
            <p:spPr bwMode="auto">
              <a:xfrm>
                <a:off x="4863" y="4048"/>
                <a:ext cx="409" cy="2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800" baseline="0">
                    <a:latin typeface="Arial Narrow" panose="020B0606020202030204" pitchFamily="34" charset="0"/>
                    <a:ea typeface="文鼎中楷" pitchFamily="49" charset="-120"/>
                  </a:rPr>
                  <a:t>a</a:t>
                </a:r>
                <a:endParaRPr lang="en-US" altLang="zh-TW" sz="18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16414" name="Oval 80"/>
              <p:cNvSpPr>
                <a:spLocks noChangeArrowheads="1"/>
              </p:cNvSpPr>
              <p:nvPr/>
            </p:nvSpPr>
            <p:spPr bwMode="auto">
              <a:xfrm>
                <a:off x="5692" y="5669"/>
                <a:ext cx="357" cy="35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800" baseline="0">
                    <a:latin typeface="Arial Narrow" panose="020B0606020202030204" pitchFamily="34" charset="0"/>
                    <a:ea typeface="文鼎中楷" pitchFamily="49" charset="-120"/>
                  </a:rPr>
                  <a:t>85</a:t>
                </a:r>
                <a:endParaRPr lang="en-US" altLang="zh-TW" sz="1800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16415" name="Line 81"/>
              <p:cNvSpPr>
                <a:spLocks noChangeShapeType="1"/>
              </p:cNvSpPr>
              <p:nvPr/>
            </p:nvSpPr>
            <p:spPr bwMode="auto">
              <a:xfrm>
                <a:off x="5899" y="5353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416" name="Text Box 82"/>
              <p:cNvSpPr txBox="1">
                <a:spLocks noChangeArrowheads="1"/>
              </p:cNvSpPr>
              <p:nvPr/>
            </p:nvSpPr>
            <p:spPr bwMode="auto">
              <a:xfrm>
                <a:off x="5836" y="5387"/>
                <a:ext cx="311" cy="2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30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800" baseline="0">
                    <a:latin typeface="Arial Narrow" panose="020B0606020202030204" pitchFamily="34" charset="0"/>
                    <a:ea typeface="文鼎中楷" pitchFamily="49" charset="-120"/>
                  </a:rPr>
                  <a:t>g</a:t>
                </a:r>
                <a:endParaRPr lang="en-US" altLang="zh-TW" sz="1800" baseline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6393" name="Rectangle 83"/>
            <p:cNvSpPr>
              <a:spLocks noChangeArrowheads="1"/>
            </p:cNvSpPr>
            <p:nvPr/>
          </p:nvSpPr>
          <p:spPr bwMode="auto">
            <a:xfrm>
              <a:off x="2747" y="2641"/>
              <a:ext cx="671" cy="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800" baseline="0">
                  <a:latin typeface="Times New Roman" panose="02020603050405020304" pitchFamily="18" charset="0"/>
                </a:rPr>
                <a:t>刪除</a:t>
              </a:r>
              <a:r>
                <a:rPr lang="en-US" altLang="zh-TW" sz="1800" baseline="0">
                  <a:latin typeface="Times New Roman" panose="02020603050405020304" pitchFamily="18" charset="0"/>
                </a:rPr>
                <a:t>70</a:t>
              </a:r>
              <a:endParaRPr lang="en-US" altLang="zh-TW" sz="1800" baseline="0">
                <a:latin typeface="Arial" panose="020B0604020202020204" pitchFamily="34" charset="0"/>
              </a:endParaRPr>
            </a:p>
          </p:txBody>
        </p:sp>
        <p:sp>
          <p:nvSpPr>
            <p:cNvPr id="16394" name="Line 84"/>
            <p:cNvSpPr>
              <a:spLocks noChangeShapeType="1"/>
            </p:cNvSpPr>
            <p:nvPr/>
          </p:nvSpPr>
          <p:spPr bwMode="auto">
            <a:xfrm>
              <a:off x="2744" y="2931"/>
              <a:ext cx="59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1A6989E3-33D4-4F2A-9F02-5472293907D7}" type="slidenum">
              <a:rPr kumimoji="0" lang="zh-TW" altLang="en-US" sz="1400" baseline="0"/>
              <a:pPr/>
              <a:t>8</a:t>
            </a:fld>
            <a:endParaRPr kumimoji="0" lang="zh-TW" altLang="en-US" sz="1400" baseline="0"/>
          </a:p>
        </p:txBody>
      </p:sp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10.1  2-3 Tree</a:t>
            </a:r>
          </a:p>
        </p:txBody>
      </p:sp>
      <p:sp>
        <p:nvSpPr>
          <p:cNvPr id="18436" name="Rectangle 41"/>
          <p:cNvSpPr>
            <a:spLocks noChangeArrowheads="1"/>
          </p:cNvSpPr>
          <p:nvPr/>
        </p:nvSpPr>
        <p:spPr bwMode="auto">
          <a:xfrm>
            <a:off x="755650" y="1773238"/>
            <a:ext cx="7693025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110000"/>
              <a:buFont typeface="Wingdings" panose="05000000000000000000" pitchFamily="2" charset="2"/>
              <a:buChar char="§"/>
              <a:defRPr kumimoji="1" sz="320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lvl="1" eaLnBrk="1" hangingPunct="1"/>
            <a:r>
              <a:rPr lang="zh-TW" altLang="en-US" baseline="0"/>
              <a:t>若刪除後該節點不存在任何一個鍵值，因為不符合</a:t>
            </a:r>
            <a:r>
              <a:rPr lang="en-US" altLang="zh-TW" baseline="0"/>
              <a:t>2-3 tree </a:t>
            </a:r>
            <a:r>
              <a:rPr lang="zh-TW" altLang="en-US" baseline="0"/>
              <a:t>的定義必須加以調整，分為四種情形：</a:t>
            </a:r>
          </a:p>
          <a:p>
            <a:pPr lvl="1" eaLnBrk="1" hangingPunct="1"/>
            <a:r>
              <a:rPr lang="en-US" altLang="zh-TW" baseline="0"/>
              <a:t>(a)</a:t>
            </a:r>
          </a:p>
          <a:p>
            <a:pPr lvl="1" eaLnBrk="1" hangingPunct="1"/>
            <a:endParaRPr lang="en-US" altLang="zh-TW" baseline="0"/>
          </a:p>
        </p:txBody>
      </p:sp>
      <p:sp>
        <p:nvSpPr>
          <p:cNvPr id="18437" name="Oval 42"/>
          <p:cNvSpPr>
            <a:spLocks noChangeArrowheads="1"/>
          </p:cNvSpPr>
          <p:nvPr/>
        </p:nvSpPr>
        <p:spPr bwMode="auto">
          <a:xfrm>
            <a:off x="1428750" y="4329113"/>
            <a:ext cx="368300" cy="423862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1600" baseline="0">
                <a:latin typeface="Arial Narrow" panose="020B0606020202030204" pitchFamily="34" charset="0"/>
                <a:ea typeface="文鼎中楷" pitchFamily="49" charset="-120"/>
              </a:rPr>
              <a:t>35</a:t>
            </a:r>
            <a:endParaRPr lang="en-US" altLang="zh-TW" sz="1600" baseline="0">
              <a:latin typeface="Arial" panose="020B0604020202020204" pitchFamily="34" charset="0"/>
            </a:endParaRPr>
          </a:p>
        </p:txBody>
      </p:sp>
      <p:sp>
        <p:nvSpPr>
          <p:cNvPr id="18438" name="Oval 43"/>
          <p:cNvSpPr>
            <a:spLocks noChangeArrowheads="1"/>
          </p:cNvSpPr>
          <p:nvPr/>
        </p:nvSpPr>
        <p:spPr bwMode="auto">
          <a:xfrm>
            <a:off x="1033463" y="5103813"/>
            <a:ext cx="368300" cy="423862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1600" baseline="0">
                <a:latin typeface="Arial Narrow" panose="020B0606020202030204" pitchFamily="34" charset="0"/>
                <a:ea typeface="文鼎中楷" pitchFamily="49" charset="-120"/>
              </a:rPr>
              <a:t>15</a:t>
            </a:r>
            <a:endParaRPr lang="en-US" altLang="zh-TW" sz="1600" baseline="0">
              <a:latin typeface="Arial" panose="020B0604020202020204" pitchFamily="34" charset="0"/>
            </a:endParaRPr>
          </a:p>
        </p:txBody>
      </p:sp>
      <p:sp>
        <p:nvSpPr>
          <p:cNvPr id="18439" name="Oval 44"/>
          <p:cNvSpPr>
            <a:spLocks noChangeArrowheads="1"/>
          </p:cNvSpPr>
          <p:nvPr/>
        </p:nvSpPr>
        <p:spPr bwMode="auto">
          <a:xfrm>
            <a:off x="3389313" y="5135563"/>
            <a:ext cx="733425" cy="423862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1600" baseline="0">
                <a:latin typeface="Arial Narrow" panose="020B0606020202030204" pitchFamily="34" charset="0"/>
                <a:ea typeface="文鼎中楷" pitchFamily="49" charset="-120"/>
              </a:rPr>
              <a:t>95, 96</a:t>
            </a:r>
            <a:endParaRPr lang="en-US" altLang="zh-TW" sz="1600" baseline="0">
              <a:latin typeface="Arial" panose="020B0604020202020204" pitchFamily="34" charset="0"/>
            </a:endParaRPr>
          </a:p>
        </p:txBody>
      </p:sp>
      <p:sp>
        <p:nvSpPr>
          <p:cNvPr id="18440" name="Line 45"/>
          <p:cNvSpPr>
            <a:spLocks noChangeShapeType="1"/>
          </p:cNvSpPr>
          <p:nvPr/>
        </p:nvSpPr>
        <p:spPr bwMode="auto">
          <a:xfrm flipV="1">
            <a:off x="1277938" y="4714875"/>
            <a:ext cx="261937" cy="3921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41" name="Line 46"/>
          <p:cNvSpPr>
            <a:spLocks noChangeShapeType="1"/>
          </p:cNvSpPr>
          <p:nvPr/>
        </p:nvSpPr>
        <p:spPr bwMode="auto">
          <a:xfrm>
            <a:off x="3362325" y="4754563"/>
            <a:ext cx="363538" cy="3714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42" name="Text Box 47"/>
          <p:cNvSpPr txBox="1">
            <a:spLocks noChangeArrowheads="1"/>
          </p:cNvSpPr>
          <p:nvPr/>
        </p:nvSpPr>
        <p:spPr bwMode="auto">
          <a:xfrm>
            <a:off x="3640138" y="4779963"/>
            <a:ext cx="319087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1600" baseline="0">
                <a:latin typeface="Arial Narrow" panose="020B0606020202030204" pitchFamily="34" charset="0"/>
                <a:ea typeface="文鼎中楷" pitchFamily="49" charset="-120"/>
              </a:rPr>
              <a:t>p'</a:t>
            </a:r>
            <a:endParaRPr lang="en-US" altLang="zh-TW" sz="1600" baseline="0">
              <a:latin typeface="Arial" panose="020B0604020202020204" pitchFamily="34" charset="0"/>
            </a:endParaRPr>
          </a:p>
        </p:txBody>
      </p:sp>
      <p:sp>
        <p:nvSpPr>
          <p:cNvPr id="18443" name="Line 48"/>
          <p:cNvSpPr>
            <a:spLocks noChangeShapeType="1"/>
          </p:cNvSpPr>
          <p:nvPr/>
        </p:nvSpPr>
        <p:spPr bwMode="auto">
          <a:xfrm>
            <a:off x="1708150" y="4708525"/>
            <a:ext cx="174625" cy="412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44" name="Oval 49"/>
          <p:cNvSpPr>
            <a:spLocks noChangeArrowheads="1"/>
          </p:cNvSpPr>
          <p:nvPr/>
        </p:nvSpPr>
        <p:spPr bwMode="auto">
          <a:xfrm>
            <a:off x="1725613" y="5108575"/>
            <a:ext cx="368300" cy="423863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1600" baseline="0">
                <a:latin typeface="Arial Narrow" panose="020B0606020202030204" pitchFamily="34" charset="0"/>
                <a:ea typeface="文鼎中楷" pitchFamily="49" charset="-120"/>
              </a:rPr>
              <a:t>50</a:t>
            </a:r>
            <a:endParaRPr lang="en-US" altLang="zh-TW" sz="1600" baseline="0">
              <a:latin typeface="Arial" panose="020B0604020202020204" pitchFamily="34" charset="0"/>
            </a:endParaRPr>
          </a:p>
        </p:txBody>
      </p:sp>
      <p:sp>
        <p:nvSpPr>
          <p:cNvPr id="18445" name="Oval 50"/>
          <p:cNvSpPr>
            <a:spLocks noChangeArrowheads="1"/>
          </p:cNvSpPr>
          <p:nvPr/>
        </p:nvSpPr>
        <p:spPr bwMode="auto">
          <a:xfrm>
            <a:off x="2649538" y="4343400"/>
            <a:ext cx="1027112" cy="423863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1600" baseline="0">
                <a:latin typeface="Arial Narrow" panose="020B0606020202030204" pitchFamily="34" charset="0"/>
                <a:ea typeface="文鼎中楷" pitchFamily="49" charset="-120"/>
              </a:rPr>
              <a:t>80, 90</a:t>
            </a:r>
            <a:endParaRPr lang="en-US" altLang="zh-TW" sz="1600" baseline="0">
              <a:latin typeface="Arial" panose="020B0604020202020204" pitchFamily="34" charset="0"/>
            </a:endParaRPr>
          </a:p>
        </p:txBody>
      </p:sp>
      <p:sp>
        <p:nvSpPr>
          <p:cNvPr id="18446" name="Oval 51"/>
          <p:cNvSpPr>
            <a:spLocks noChangeArrowheads="1"/>
          </p:cNvSpPr>
          <p:nvPr/>
        </p:nvSpPr>
        <p:spPr bwMode="auto">
          <a:xfrm>
            <a:off x="2133600" y="5132388"/>
            <a:ext cx="735013" cy="42227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1600" baseline="0">
                <a:latin typeface="Arial Narrow" panose="020B0606020202030204" pitchFamily="34" charset="0"/>
                <a:ea typeface="文鼎中楷" pitchFamily="49" charset="-120"/>
              </a:rPr>
              <a:t>70, 75</a:t>
            </a:r>
            <a:endParaRPr lang="en-US" altLang="zh-TW" sz="1600" baseline="0">
              <a:latin typeface="Arial" panose="020B0604020202020204" pitchFamily="34" charset="0"/>
            </a:endParaRPr>
          </a:p>
        </p:txBody>
      </p:sp>
      <p:sp>
        <p:nvSpPr>
          <p:cNvPr id="18447" name="Line 52"/>
          <p:cNvSpPr>
            <a:spLocks noChangeShapeType="1"/>
          </p:cNvSpPr>
          <p:nvPr/>
        </p:nvSpPr>
        <p:spPr bwMode="auto">
          <a:xfrm flipV="1">
            <a:off x="2562225" y="4738688"/>
            <a:ext cx="358775" cy="382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48" name="Text Box 53"/>
          <p:cNvSpPr txBox="1">
            <a:spLocks noChangeArrowheads="1"/>
          </p:cNvSpPr>
          <p:nvPr/>
        </p:nvSpPr>
        <p:spPr bwMode="auto">
          <a:xfrm>
            <a:off x="3159125" y="3987800"/>
            <a:ext cx="42068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1600" baseline="0">
                <a:latin typeface="Arial Narrow" panose="020B0606020202030204" pitchFamily="34" charset="0"/>
                <a:ea typeface="文鼎中楷" pitchFamily="49" charset="-120"/>
              </a:rPr>
              <a:t>p</a:t>
            </a:r>
            <a:r>
              <a:rPr lang="en-US" altLang="zh-TW" sz="1600" baseline="-25000">
                <a:latin typeface="Arial Narrow" panose="020B0606020202030204" pitchFamily="34" charset="0"/>
                <a:ea typeface="文鼎中楷" pitchFamily="49" charset="-120"/>
              </a:rPr>
              <a:t>f</a:t>
            </a:r>
            <a:endParaRPr lang="en-US" altLang="zh-TW" sz="1600" baseline="0">
              <a:latin typeface="Arial" panose="020B0604020202020204" pitchFamily="34" charset="0"/>
            </a:endParaRPr>
          </a:p>
        </p:txBody>
      </p:sp>
      <p:sp>
        <p:nvSpPr>
          <p:cNvPr id="18449" name="Oval 54"/>
          <p:cNvSpPr>
            <a:spLocks noChangeArrowheads="1"/>
          </p:cNvSpPr>
          <p:nvPr/>
        </p:nvSpPr>
        <p:spPr bwMode="auto">
          <a:xfrm>
            <a:off x="2081213" y="3560763"/>
            <a:ext cx="368300" cy="423862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1600" baseline="0">
                <a:latin typeface="Arial Narrow" panose="020B0606020202030204" pitchFamily="34" charset="0"/>
                <a:ea typeface="文鼎中楷" pitchFamily="49" charset="-120"/>
              </a:rPr>
              <a:t>60</a:t>
            </a:r>
            <a:endParaRPr lang="en-US" altLang="zh-TW" sz="1600" baseline="0">
              <a:latin typeface="Arial" panose="020B0604020202020204" pitchFamily="34" charset="0"/>
            </a:endParaRPr>
          </a:p>
        </p:txBody>
      </p:sp>
      <p:sp>
        <p:nvSpPr>
          <p:cNvPr id="18450" name="Line 55"/>
          <p:cNvSpPr>
            <a:spLocks noChangeShapeType="1"/>
          </p:cNvSpPr>
          <p:nvPr/>
        </p:nvSpPr>
        <p:spPr bwMode="auto">
          <a:xfrm flipV="1">
            <a:off x="1768475" y="3940175"/>
            <a:ext cx="368300" cy="469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51" name="Line 56"/>
          <p:cNvSpPr>
            <a:spLocks noChangeShapeType="1"/>
          </p:cNvSpPr>
          <p:nvPr/>
        </p:nvSpPr>
        <p:spPr bwMode="auto">
          <a:xfrm>
            <a:off x="2420938" y="3916363"/>
            <a:ext cx="666750" cy="4397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52" name="Oval 57"/>
          <p:cNvSpPr>
            <a:spLocks noChangeArrowheads="1"/>
          </p:cNvSpPr>
          <p:nvPr/>
        </p:nvSpPr>
        <p:spPr bwMode="auto">
          <a:xfrm>
            <a:off x="2947988" y="5138738"/>
            <a:ext cx="366712" cy="423862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1600" baseline="0">
                <a:latin typeface="Arial Narrow" panose="020B0606020202030204" pitchFamily="34" charset="0"/>
                <a:ea typeface="文鼎中楷" pitchFamily="49" charset="-120"/>
              </a:rPr>
              <a:t>85</a:t>
            </a:r>
            <a:endParaRPr lang="en-US" altLang="zh-TW" sz="1600" baseline="0">
              <a:latin typeface="Arial" panose="020B0604020202020204" pitchFamily="34" charset="0"/>
            </a:endParaRPr>
          </a:p>
        </p:txBody>
      </p:sp>
      <p:sp>
        <p:nvSpPr>
          <p:cNvPr id="18453" name="Line 58"/>
          <p:cNvSpPr>
            <a:spLocks noChangeShapeType="1"/>
          </p:cNvSpPr>
          <p:nvPr/>
        </p:nvSpPr>
        <p:spPr bwMode="auto">
          <a:xfrm>
            <a:off x="3160713" y="4765675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54" name="Text Box 59"/>
          <p:cNvSpPr txBox="1">
            <a:spLocks noChangeArrowheads="1"/>
          </p:cNvSpPr>
          <p:nvPr/>
        </p:nvSpPr>
        <p:spPr bwMode="auto">
          <a:xfrm>
            <a:off x="3097213" y="4805363"/>
            <a:ext cx="319087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1600" baseline="0">
                <a:latin typeface="Arial Narrow" panose="020B0606020202030204" pitchFamily="34" charset="0"/>
                <a:ea typeface="文鼎中楷" pitchFamily="49" charset="-120"/>
              </a:rPr>
              <a:t>p</a:t>
            </a:r>
            <a:endParaRPr lang="en-US" altLang="zh-TW" sz="1600" baseline="0">
              <a:latin typeface="Arial" panose="020B0604020202020204" pitchFamily="34" charset="0"/>
            </a:endParaRPr>
          </a:p>
        </p:txBody>
      </p:sp>
      <p:sp>
        <p:nvSpPr>
          <p:cNvPr id="18455" name="Oval 60"/>
          <p:cNvSpPr>
            <a:spLocks noChangeArrowheads="1"/>
          </p:cNvSpPr>
          <p:nvPr/>
        </p:nvSpPr>
        <p:spPr bwMode="auto">
          <a:xfrm>
            <a:off x="5559425" y="4413250"/>
            <a:ext cx="368300" cy="423863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1600" baseline="0">
                <a:latin typeface="Arial Narrow" panose="020B0606020202030204" pitchFamily="34" charset="0"/>
                <a:ea typeface="文鼎中楷" pitchFamily="49" charset="-120"/>
              </a:rPr>
              <a:t>35</a:t>
            </a:r>
            <a:endParaRPr lang="en-US" altLang="zh-TW" sz="1600" baseline="0">
              <a:latin typeface="Arial" panose="020B0604020202020204" pitchFamily="34" charset="0"/>
            </a:endParaRPr>
          </a:p>
        </p:txBody>
      </p:sp>
      <p:sp>
        <p:nvSpPr>
          <p:cNvPr id="18456" name="Oval 61"/>
          <p:cNvSpPr>
            <a:spLocks noChangeArrowheads="1"/>
          </p:cNvSpPr>
          <p:nvPr/>
        </p:nvSpPr>
        <p:spPr bwMode="auto">
          <a:xfrm>
            <a:off x="5164138" y="5189538"/>
            <a:ext cx="366712" cy="423862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1600" baseline="0">
                <a:latin typeface="Arial Narrow" panose="020B0606020202030204" pitchFamily="34" charset="0"/>
                <a:ea typeface="文鼎中楷" pitchFamily="49" charset="-120"/>
              </a:rPr>
              <a:t>15</a:t>
            </a:r>
            <a:endParaRPr lang="en-US" altLang="zh-TW" sz="1600" baseline="0">
              <a:latin typeface="Arial" panose="020B0604020202020204" pitchFamily="34" charset="0"/>
            </a:endParaRPr>
          </a:p>
        </p:txBody>
      </p:sp>
      <p:sp>
        <p:nvSpPr>
          <p:cNvPr id="18457" name="Oval 62"/>
          <p:cNvSpPr>
            <a:spLocks noChangeArrowheads="1"/>
          </p:cNvSpPr>
          <p:nvPr/>
        </p:nvSpPr>
        <p:spPr bwMode="auto">
          <a:xfrm>
            <a:off x="7645400" y="5221288"/>
            <a:ext cx="366713" cy="423862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1600" baseline="0">
                <a:latin typeface="Arial Narrow" panose="020B0606020202030204" pitchFamily="34" charset="0"/>
                <a:ea typeface="文鼎中楷" pitchFamily="49" charset="-120"/>
              </a:rPr>
              <a:t>96</a:t>
            </a:r>
            <a:endParaRPr lang="en-US" altLang="zh-TW" sz="1600" baseline="0">
              <a:latin typeface="Arial" panose="020B0604020202020204" pitchFamily="34" charset="0"/>
            </a:endParaRPr>
          </a:p>
        </p:txBody>
      </p:sp>
      <p:sp>
        <p:nvSpPr>
          <p:cNvPr id="18458" name="Line 63"/>
          <p:cNvSpPr>
            <a:spLocks noChangeShapeType="1"/>
          </p:cNvSpPr>
          <p:nvPr/>
        </p:nvSpPr>
        <p:spPr bwMode="auto">
          <a:xfrm flipV="1">
            <a:off x="5408613" y="4800600"/>
            <a:ext cx="260350" cy="390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59" name="Line 64"/>
          <p:cNvSpPr>
            <a:spLocks noChangeShapeType="1"/>
          </p:cNvSpPr>
          <p:nvPr/>
        </p:nvSpPr>
        <p:spPr bwMode="auto">
          <a:xfrm>
            <a:off x="7491413" y="4840288"/>
            <a:ext cx="365125" cy="369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60" name="Text Box 65"/>
          <p:cNvSpPr txBox="1">
            <a:spLocks noChangeArrowheads="1"/>
          </p:cNvSpPr>
          <p:nvPr/>
        </p:nvSpPr>
        <p:spPr bwMode="auto">
          <a:xfrm>
            <a:off x="7770813" y="4865688"/>
            <a:ext cx="319087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1600" baseline="0">
                <a:latin typeface="Arial Narrow" panose="020B0606020202030204" pitchFamily="34" charset="0"/>
                <a:ea typeface="文鼎中楷" pitchFamily="49" charset="-120"/>
              </a:rPr>
              <a:t>p'</a:t>
            </a:r>
            <a:endParaRPr lang="en-US" altLang="zh-TW" sz="1600" baseline="0">
              <a:latin typeface="Arial" panose="020B0604020202020204" pitchFamily="34" charset="0"/>
            </a:endParaRPr>
          </a:p>
        </p:txBody>
      </p:sp>
      <p:sp>
        <p:nvSpPr>
          <p:cNvPr id="18461" name="Line 66"/>
          <p:cNvSpPr>
            <a:spLocks noChangeShapeType="1"/>
          </p:cNvSpPr>
          <p:nvPr/>
        </p:nvSpPr>
        <p:spPr bwMode="auto">
          <a:xfrm>
            <a:off x="5838825" y="4794250"/>
            <a:ext cx="173038" cy="4111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62" name="Oval 67"/>
          <p:cNvSpPr>
            <a:spLocks noChangeArrowheads="1"/>
          </p:cNvSpPr>
          <p:nvPr/>
        </p:nvSpPr>
        <p:spPr bwMode="auto">
          <a:xfrm>
            <a:off x="5854700" y="5194300"/>
            <a:ext cx="368300" cy="423863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1600" baseline="0">
                <a:latin typeface="Arial Narrow" panose="020B0606020202030204" pitchFamily="34" charset="0"/>
                <a:ea typeface="文鼎中楷" pitchFamily="49" charset="-120"/>
              </a:rPr>
              <a:t>50</a:t>
            </a:r>
            <a:endParaRPr lang="en-US" altLang="zh-TW" sz="1600" baseline="0">
              <a:latin typeface="Arial" panose="020B0604020202020204" pitchFamily="34" charset="0"/>
            </a:endParaRPr>
          </a:p>
        </p:txBody>
      </p:sp>
      <p:sp>
        <p:nvSpPr>
          <p:cNvPr id="18463" name="Oval 68"/>
          <p:cNvSpPr>
            <a:spLocks noChangeArrowheads="1"/>
          </p:cNvSpPr>
          <p:nvPr/>
        </p:nvSpPr>
        <p:spPr bwMode="auto">
          <a:xfrm>
            <a:off x="6870700" y="4429125"/>
            <a:ext cx="912813" cy="423863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1600" baseline="0">
                <a:latin typeface="Arial Narrow" panose="020B0606020202030204" pitchFamily="34" charset="0"/>
                <a:ea typeface="文鼎中楷" pitchFamily="49" charset="-120"/>
              </a:rPr>
              <a:t>80, 95</a:t>
            </a:r>
            <a:endParaRPr lang="en-US" altLang="zh-TW" sz="1600" baseline="0">
              <a:latin typeface="Arial" panose="020B0604020202020204" pitchFamily="34" charset="0"/>
            </a:endParaRPr>
          </a:p>
        </p:txBody>
      </p:sp>
      <p:sp>
        <p:nvSpPr>
          <p:cNvPr id="18464" name="Oval 69"/>
          <p:cNvSpPr>
            <a:spLocks noChangeArrowheads="1"/>
          </p:cNvSpPr>
          <p:nvPr/>
        </p:nvSpPr>
        <p:spPr bwMode="auto">
          <a:xfrm>
            <a:off x="6264275" y="5218113"/>
            <a:ext cx="733425" cy="42227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1600" baseline="0">
                <a:latin typeface="Arial Narrow" panose="020B0606020202030204" pitchFamily="34" charset="0"/>
                <a:ea typeface="文鼎中楷" pitchFamily="49" charset="-120"/>
              </a:rPr>
              <a:t>70, 75</a:t>
            </a:r>
            <a:endParaRPr lang="en-US" altLang="zh-TW" sz="1600" baseline="0">
              <a:latin typeface="Arial" panose="020B0604020202020204" pitchFamily="34" charset="0"/>
            </a:endParaRPr>
          </a:p>
        </p:txBody>
      </p:sp>
      <p:sp>
        <p:nvSpPr>
          <p:cNvPr id="18465" name="Line 70"/>
          <p:cNvSpPr>
            <a:spLocks noChangeShapeType="1"/>
          </p:cNvSpPr>
          <p:nvPr/>
        </p:nvSpPr>
        <p:spPr bwMode="auto">
          <a:xfrm flipV="1">
            <a:off x="6692900" y="4822825"/>
            <a:ext cx="358775" cy="384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66" name="Text Box 71"/>
          <p:cNvSpPr txBox="1">
            <a:spLocks noChangeArrowheads="1"/>
          </p:cNvSpPr>
          <p:nvPr/>
        </p:nvSpPr>
        <p:spPr bwMode="auto">
          <a:xfrm>
            <a:off x="7248525" y="4073525"/>
            <a:ext cx="42068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1600" baseline="0">
                <a:latin typeface="Arial Narrow" panose="020B0606020202030204" pitchFamily="34" charset="0"/>
                <a:ea typeface="文鼎中楷" pitchFamily="49" charset="-120"/>
              </a:rPr>
              <a:t>p</a:t>
            </a:r>
            <a:r>
              <a:rPr lang="en-US" altLang="zh-TW" sz="1600" baseline="-25000">
                <a:latin typeface="Arial Narrow" panose="020B0606020202030204" pitchFamily="34" charset="0"/>
                <a:ea typeface="文鼎中楷" pitchFamily="49" charset="-120"/>
              </a:rPr>
              <a:t>f</a:t>
            </a:r>
            <a:endParaRPr lang="en-US" altLang="zh-TW" sz="1600" baseline="0">
              <a:latin typeface="Arial" panose="020B0604020202020204" pitchFamily="34" charset="0"/>
            </a:endParaRPr>
          </a:p>
        </p:txBody>
      </p:sp>
      <p:sp>
        <p:nvSpPr>
          <p:cNvPr id="18467" name="Oval 72"/>
          <p:cNvSpPr>
            <a:spLocks noChangeArrowheads="1"/>
          </p:cNvSpPr>
          <p:nvPr/>
        </p:nvSpPr>
        <p:spPr bwMode="auto">
          <a:xfrm>
            <a:off x="6211888" y="3646488"/>
            <a:ext cx="366712" cy="423862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1600" baseline="0">
                <a:latin typeface="Arial Narrow" panose="020B0606020202030204" pitchFamily="34" charset="0"/>
                <a:ea typeface="文鼎中楷" pitchFamily="49" charset="-120"/>
              </a:rPr>
              <a:t>60</a:t>
            </a:r>
            <a:endParaRPr lang="en-US" altLang="zh-TW" sz="1600" baseline="0">
              <a:latin typeface="Arial" panose="020B0604020202020204" pitchFamily="34" charset="0"/>
            </a:endParaRPr>
          </a:p>
        </p:txBody>
      </p:sp>
      <p:sp>
        <p:nvSpPr>
          <p:cNvPr id="18468" name="Line 73"/>
          <p:cNvSpPr>
            <a:spLocks noChangeShapeType="1"/>
          </p:cNvSpPr>
          <p:nvPr/>
        </p:nvSpPr>
        <p:spPr bwMode="auto">
          <a:xfrm flipV="1">
            <a:off x="5899150" y="4025900"/>
            <a:ext cx="368300" cy="469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69" name="Line 74"/>
          <p:cNvSpPr>
            <a:spLocks noChangeShapeType="1"/>
          </p:cNvSpPr>
          <p:nvPr/>
        </p:nvSpPr>
        <p:spPr bwMode="auto">
          <a:xfrm>
            <a:off x="6583363" y="3962400"/>
            <a:ext cx="661987" cy="4524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70" name="Oval 75"/>
          <p:cNvSpPr>
            <a:spLocks noChangeArrowheads="1"/>
          </p:cNvSpPr>
          <p:nvPr/>
        </p:nvSpPr>
        <p:spPr bwMode="auto">
          <a:xfrm>
            <a:off x="7078663" y="5224463"/>
            <a:ext cx="366712" cy="423862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1600" baseline="0">
                <a:latin typeface="Arial Narrow" panose="020B0606020202030204" pitchFamily="34" charset="0"/>
                <a:ea typeface="文鼎中楷" pitchFamily="49" charset="-120"/>
              </a:rPr>
              <a:t>90</a:t>
            </a:r>
            <a:endParaRPr lang="en-US" altLang="zh-TW" sz="1600" baseline="0">
              <a:latin typeface="Arial" panose="020B0604020202020204" pitchFamily="34" charset="0"/>
            </a:endParaRPr>
          </a:p>
        </p:txBody>
      </p:sp>
      <p:sp>
        <p:nvSpPr>
          <p:cNvPr id="18471" name="Line 76"/>
          <p:cNvSpPr>
            <a:spLocks noChangeShapeType="1"/>
          </p:cNvSpPr>
          <p:nvPr/>
        </p:nvSpPr>
        <p:spPr bwMode="auto">
          <a:xfrm>
            <a:off x="7291388" y="48514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72" name="Text Box 77"/>
          <p:cNvSpPr txBox="1">
            <a:spLocks noChangeArrowheads="1"/>
          </p:cNvSpPr>
          <p:nvPr/>
        </p:nvSpPr>
        <p:spPr bwMode="auto">
          <a:xfrm>
            <a:off x="7226300" y="4891088"/>
            <a:ext cx="31908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1600" baseline="0">
                <a:latin typeface="Arial Narrow" panose="020B0606020202030204" pitchFamily="34" charset="0"/>
                <a:ea typeface="文鼎中楷" pitchFamily="49" charset="-120"/>
              </a:rPr>
              <a:t>p</a:t>
            </a:r>
            <a:endParaRPr lang="en-US" altLang="zh-TW" sz="1600" baseline="0">
              <a:latin typeface="Arial" panose="020B0604020202020204" pitchFamily="34" charset="0"/>
            </a:endParaRPr>
          </a:p>
        </p:txBody>
      </p:sp>
      <p:sp>
        <p:nvSpPr>
          <p:cNvPr id="18473" name="Oval 78"/>
          <p:cNvSpPr>
            <a:spLocks noChangeArrowheads="1"/>
          </p:cNvSpPr>
          <p:nvPr/>
        </p:nvSpPr>
        <p:spPr bwMode="auto">
          <a:xfrm rot="10800000" flipH="1" flipV="1">
            <a:off x="4035425" y="3990975"/>
            <a:ext cx="1141413" cy="5080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zh-TW" altLang="en-US" sz="1600" baseline="0">
                <a:latin typeface="Arial Narrow" panose="020B0606020202030204" pitchFamily="34" charset="0"/>
                <a:ea typeface="文鼎中楷" pitchFamily="49" charset="-120"/>
              </a:rPr>
              <a:t>刪除</a:t>
            </a:r>
            <a:r>
              <a:rPr lang="en-US" altLang="zh-TW" sz="1600" baseline="0">
                <a:latin typeface="Arial Narrow" panose="020B0606020202030204" pitchFamily="34" charset="0"/>
                <a:ea typeface="文鼎中楷" pitchFamily="49" charset="-120"/>
              </a:rPr>
              <a:t>85</a:t>
            </a:r>
            <a:endParaRPr lang="en-US" altLang="zh-TW" sz="1600" baseline="0">
              <a:latin typeface="Arial" panose="020B0604020202020204" pitchFamily="34" charset="0"/>
            </a:endParaRPr>
          </a:p>
        </p:txBody>
      </p:sp>
      <p:sp>
        <p:nvSpPr>
          <p:cNvPr id="18474" name="Line 79"/>
          <p:cNvSpPr>
            <a:spLocks noChangeShapeType="1"/>
          </p:cNvSpPr>
          <p:nvPr/>
        </p:nvSpPr>
        <p:spPr bwMode="auto">
          <a:xfrm>
            <a:off x="4108450" y="4492625"/>
            <a:ext cx="11652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投影片編號版面配置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648BCA61-F641-44CD-8BEC-DE54816A44B5}" type="slidenum">
              <a:rPr kumimoji="0" lang="zh-TW" altLang="en-US" sz="1400" baseline="0"/>
              <a:pPr/>
              <a:t>9</a:t>
            </a:fld>
            <a:endParaRPr kumimoji="0" lang="zh-TW" altLang="en-US" sz="1400" baseline="0"/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10.1  2-3 Tree</a:t>
            </a:r>
          </a:p>
        </p:txBody>
      </p:sp>
      <p:sp>
        <p:nvSpPr>
          <p:cNvPr id="20484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76400"/>
            <a:ext cx="7842250" cy="44958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2800" smtClean="0">
              <a:solidFill>
                <a:schemeClr val="tx1"/>
              </a:solidFill>
            </a:endParaRPr>
          </a:p>
          <a:p>
            <a:pPr marL="0" indent="0" eaLnBrk="1" hangingPunct="1"/>
            <a:endParaRPr lang="en-US" altLang="zh-TW" sz="2800" smtClean="0"/>
          </a:p>
        </p:txBody>
      </p:sp>
      <p:sp>
        <p:nvSpPr>
          <p:cNvPr id="20485" name="Rectangle 48"/>
          <p:cNvSpPr>
            <a:spLocks noChangeArrowheads="1"/>
          </p:cNvSpPr>
          <p:nvPr/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110000"/>
              <a:buFont typeface="Wingdings" panose="05000000000000000000" pitchFamily="2" charset="2"/>
              <a:buChar char="§"/>
              <a:defRPr kumimoji="1" sz="320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lvl="1" eaLnBrk="1" hangingPunct="1"/>
            <a:r>
              <a:rPr lang="en-US" altLang="zh-TW" baseline="0"/>
              <a:t>(b)</a:t>
            </a:r>
          </a:p>
          <a:p>
            <a:pPr lvl="1" eaLnBrk="1" hangingPunct="1"/>
            <a:endParaRPr lang="en-US" altLang="zh-TW" baseline="0"/>
          </a:p>
        </p:txBody>
      </p:sp>
      <p:sp>
        <p:nvSpPr>
          <p:cNvPr id="20486" name="Oval 49"/>
          <p:cNvSpPr>
            <a:spLocks noChangeArrowheads="1"/>
          </p:cNvSpPr>
          <p:nvPr/>
        </p:nvSpPr>
        <p:spPr bwMode="auto">
          <a:xfrm>
            <a:off x="1787525" y="3973513"/>
            <a:ext cx="355600" cy="38258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1600" baseline="0">
                <a:latin typeface="Arial Narrow" panose="020B0606020202030204" pitchFamily="34" charset="0"/>
                <a:ea typeface="文鼎中楷" pitchFamily="49" charset="-120"/>
              </a:rPr>
              <a:t>35</a:t>
            </a:r>
            <a:endParaRPr lang="en-US" altLang="zh-TW" sz="1600" baseline="0">
              <a:latin typeface="Arial" panose="020B0604020202020204" pitchFamily="34" charset="0"/>
            </a:endParaRPr>
          </a:p>
        </p:txBody>
      </p:sp>
      <p:sp>
        <p:nvSpPr>
          <p:cNvPr id="20487" name="Oval 50"/>
          <p:cNvSpPr>
            <a:spLocks noChangeArrowheads="1"/>
          </p:cNvSpPr>
          <p:nvPr/>
        </p:nvSpPr>
        <p:spPr bwMode="auto">
          <a:xfrm>
            <a:off x="1403350" y="4668838"/>
            <a:ext cx="357188" cy="38258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1600" baseline="0">
                <a:latin typeface="Arial Narrow" panose="020B0606020202030204" pitchFamily="34" charset="0"/>
                <a:ea typeface="文鼎中楷" pitchFamily="49" charset="-120"/>
              </a:rPr>
              <a:t>15</a:t>
            </a:r>
            <a:endParaRPr lang="en-US" altLang="zh-TW" sz="1600" baseline="0">
              <a:latin typeface="Arial" panose="020B0604020202020204" pitchFamily="34" charset="0"/>
            </a:endParaRPr>
          </a:p>
        </p:txBody>
      </p:sp>
      <p:sp>
        <p:nvSpPr>
          <p:cNvPr id="20488" name="Oval 51"/>
          <p:cNvSpPr>
            <a:spLocks noChangeArrowheads="1"/>
          </p:cNvSpPr>
          <p:nvPr/>
        </p:nvSpPr>
        <p:spPr bwMode="auto">
          <a:xfrm>
            <a:off x="3806825" y="4697413"/>
            <a:ext cx="357188" cy="3810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1600" baseline="0">
                <a:latin typeface="Arial Narrow" panose="020B0606020202030204" pitchFamily="34" charset="0"/>
                <a:ea typeface="文鼎中楷" pitchFamily="49" charset="-120"/>
              </a:rPr>
              <a:t>96</a:t>
            </a:r>
            <a:endParaRPr lang="en-US" altLang="zh-TW" sz="1600" baseline="0">
              <a:latin typeface="Arial" panose="020B0604020202020204" pitchFamily="34" charset="0"/>
            </a:endParaRPr>
          </a:p>
        </p:txBody>
      </p:sp>
      <p:sp>
        <p:nvSpPr>
          <p:cNvPr id="20489" name="Line 52"/>
          <p:cNvSpPr>
            <a:spLocks noChangeShapeType="1"/>
          </p:cNvSpPr>
          <p:nvPr/>
        </p:nvSpPr>
        <p:spPr bwMode="auto">
          <a:xfrm flipV="1">
            <a:off x="1639888" y="4321175"/>
            <a:ext cx="254000" cy="3508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90" name="Line 53"/>
          <p:cNvSpPr>
            <a:spLocks noChangeShapeType="1"/>
          </p:cNvSpPr>
          <p:nvPr/>
        </p:nvSpPr>
        <p:spPr bwMode="auto">
          <a:xfrm>
            <a:off x="3662363" y="4356100"/>
            <a:ext cx="354012" cy="3333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91" name="Line 54"/>
          <p:cNvSpPr>
            <a:spLocks noChangeShapeType="1"/>
          </p:cNvSpPr>
          <p:nvPr/>
        </p:nvSpPr>
        <p:spPr bwMode="auto">
          <a:xfrm>
            <a:off x="2058988" y="4314825"/>
            <a:ext cx="166687" cy="369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92" name="Oval 55"/>
          <p:cNvSpPr>
            <a:spLocks noChangeArrowheads="1"/>
          </p:cNvSpPr>
          <p:nvPr/>
        </p:nvSpPr>
        <p:spPr bwMode="auto">
          <a:xfrm>
            <a:off x="2073275" y="4673600"/>
            <a:ext cx="357188" cy="3810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1600" baseline="0">
                <a:latin typeface="Arial Narrow" panose="020B0606020202030204" pitchFamily="34" charset="0"/>
                <a:ea typeface="文鼎中楷" pitchFamily="49" charset="-120"/>
              </a:rPr>
              <a:t>50</a:t>
            </a:r>
            <a:endParaRPr lang="en-US" altLang="zh-TW" sz="1600" baseline="0">
              <a:latin typeface="Arial" panose="020B0604020202020204" pitchFamily="34" charset="0"/>
            </a:endParaRPr>
          </a:p>
        </p:txBody>
      </p:sp>
      <p:sp>
        <p:nvSpPr>
          <p:cNvPr id="20493" name="Oval 56"/>
          <p:cNvSpPr>
            <a:spLocks noChangeArrowheads="1"/>
          </p:cNvSpPr>
          <p:nvPr/>
        </p:nvSpPr>
        <p:spPr bwMode="auto">
          <a:xfrm>
            <a:off x="3055938" y="3989388"/>
            <a:ext cx="885825" cy="379412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1600" baseline="0">
                <a:latin typeface="Arial Narrow" panose="020B0606020202030204" pitchFamily="34" charset="0"/>
                <a:ea typeface="文鼎中楷" pitchFamily="49" charset="-120"/>
              </a:rPr>
              <a:t>80, 95</a:t>
            </a:r>
            <a:endParaRPr lang="en-US" altLang="zh-TW" sz="1600" baseline="0">
              <a:latin typeface="Arial" panose="020B0604020202020204" pitchFamily="34" charset="0"/>
            </a:endParaRPr>
          </a:p>
        </p:txBody>
      </p:sp>
      <p:sp>
        <p:nvSpPr>
          <p:cNvPr id="20494" name="Oval 57"/>
          <p:cNvSpPr>
            <a:spLocks noChangeArrowheads="1"/>
          </p:cNvSpPr>
          <p:nvPr/>
        </p:nvSpPr>
        <p:spPr bwMode="auto">
          <a:xfrm>
            <a:off x="2470150" y="4695825"/>
            <a:ext cx="712788" cy="379413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1600" baseline="0">
                <a:latin typeface="Arial Narrow" panose="020B0606020202030204" pitchFamily="34" charset="0"/>
                <a:ea typeface="文鼎中楷" pitchFamily="49" charset="-120"/>
              </a:rPr>
              <a:t>70, 75</a:t>
            </a:r>
            <a:endParaRPr lang="en-US" altLang="zh-TW" sz="1600" baseline="0">
              <a:latin typeface="Arial" panose="020B0604020202020204" pitchFamily="34" charset="0"/>
            </a:endParaRPr>
          </a:p>
        </p:txBody>
      </p:sp>
      <p:sp>
        <p:nvSpPr>
          <p:cNvPr id="20495" name="Line 58"/>
          <p:cNvSpPr>
            <a:spLocks noChangeShapeType="1"/>
          </p:cNvSpPr>
          <p:nvPr/>
        </p:nvSpPr>
        <p:spPr bwMode="auto">
          <a:xfrm flipV="1">
            <a:off x="2886075" y="4341813"/>
            <a:ext cx="34925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96" name="Text Box 59"/>
          <p:cNvSpPr txBox="1">
            <a:spLocks noChangeArrowheads="1"/>
          </p:cNvSpPr>
          <p:nvPr/>
        </p:nvSpPr>
        <p:spPr bwMode="auto">
          <a:xfrm>
            <a:off x="3465513" y="3667125"/>
            <a:ext cx="407987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1600" baseline="0">
                <a:latin typeface="Arial Narrow" panose="020B0606020202030204" pitchFamily="34" charset="0"/>
                <a:ea typeface="文鼎中楷" pitchFamily="49" charset="-120"/>
              </a:rPr>
              <a:t>p</a:t>
            </a:r>
            <a:r>
              <a:rPr lang="en-US" altLang="zh-TW" sz="1600" baseline="-25000">
                <a:latin typeface="Times New Roman" panose="02020603050405020304" pitchFamily="18" charset="0"/>
                <a:ea typeface="文鼎新細明" pitchFamily="49" charset="-120"/>
              </a:rPr>
              <a:t>f</a:t>
            </a:r>
            <a:endParaRPr lang="en-US" altLang="zh-TW" sz="1600" baseline="0">
              <a:latin typeface="Arial" panose="020B0604020202020204" pitchFamily="34" charset="0"/>
            </a:endParaRPr>
          </a:p>
        </p:txBody>
      </p:sp>
      <p:sp>
        <p:nvSpPr>
          <p:cNvPr id="20497" name="Oval 60"/>
          <p:cNvSpPr>
            <a:spLocks noChangeArrowheads="1"/>
          </p:cNvSpPr>
          <p:nvPr/>
        </p:nvSpPr>
        <p:spPr bwMode="auto">
          <a:xfrm>
            <a:off x="2420938" y="3284538"/>
            <a:ext cx="355600" cy="379412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1600" baseline="0">
                <a:latin typeface="Arial Narrow" panose="020B0606020202030204" pitchFamily="34" charset="0"/>
                <a:ea typeface="文鼎中楷" pitchFamily="49" charset="-120"/>
              </a:rPr>
              <a:t>60</a:t>
            </a:r>
            <a:endParaRPr lang="en-US" altLang="zh-TW" sz="1600" baseline="0">
              <a:latin typeface="Arial" panose="020B0604020202020204" pitchFamily="34" charset="0"/>
            </a:endParaRPr>
          </a:p>
        </p:txBody>
      </p:sp>
      <p:sp>
        <p:nvSpPr>
          <p:cNvPr id="20498" name="Line 61"/>
          <p:cNvSpPr>
            <a:spLocks noChangeShapeType="1"/>
          </p:cNvSpPr>
          <p:nvPr/>
        </p:nvSpPr>
        <p:spPr bwMode="auto">
          <a:xfrm flipV="1">
            <a:off x="2116138" y="3624263"/>
            <a:ext cx="357187" cy="422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99" name="Line 62"/>
          <p:cNvSpPr>
            <a:spLocks noChangeShapeType="1"/>
          </p:cNvSpPr>
          <p:nvPr/>
        </p:nvSpPr>
        <p:spPr bwMode="auto">
          <a:xfrm>
            <a:off x="2752725" y="3603625"/>
            <a:ext cx="560388" cy="4270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00" name="Oval 63"/>
          <p:cNvSpPr>
            <a:spLocks noChangeArrowheads="1"/>
          </p:cNvSpPr>
          <p:nvPr/>
        </p:nvSpPr>
        <p:spPr bwMode="auto">
          <a:xfrm>
            <a:off x="3260725" y="4700588"/>
            <a:ext cx="357188" cy="38258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1600" baseline="0">
                <a:latin typeface="Arial Narrow" panose="020B0606020202030204" pitchFamily="34" charset="0"/>
                <a:ea typeface="文鼎中楷" pitchFamily="49" charset="-120"/>
              </a:rPr>
              <a:t>90</a:t>
            </a:r>
            <a:endParaRPr lang="en-US" altLang="zh-TW" sz="1600" baseline="0">
              <a:latin typeface="Arial" panose="020B0604020202020204" pitchFamily="34" charset="0"/>
            </a:endParaRPr>
          </a:p>
        </p:txBody>
      </p:sp>
      <p:sp>
        <p:nvSpPr>
          <p:cNvPr id="20501" name="Line 64"/>
          <p:cNvSpPr>
            <a:spLocks noChangeShapeType="1"/>
          </p:cNvSpPr>
          <p:nvPr/>
        </p:nvSpPr>
        <p:spPr bwMode="auto">
          <a:xfrm>
            <a:off x="3467100" y="4365625"/>
            <a:ext cx="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02" name="Text Box 65"/>
          <p:cNvSpPr txBox="1">
            <a:spLocks noChangeArrowheads="1"/>
          </p:cNvSpPr>
          <p:nvPr/>
        </p:nvSpPr>
        <p:spPr bwMode="auto">
          <a:xfrm>
            <a:off x="3186113" y="4413250"/>
            <a:ext cx="3095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1600" baseline="0">
                <a:latin typeface="Arial Narrow" panose="020B0606020202030204" pitchFamily="34" charset="0"/>
                <a:ea typeface="文鼎中楷" pitchFamily="49" charset="-120"/>
              </a:rPr>
              <a:t>p</a:t>
            </a:r>
            <a:endParaRPr lang="en-US" altLang="zh-TW" sz="1600" baseline="0">
              <a:latin typeface="Arial" panose="020B0604020202020204" pitchFamily="34" charset="0"/>
            </a:endParaRPr>
          </a:p>
        </p:txBody>
      </p:sp>
      <p:sp>
        <p:nvSpPr>
          <p:cNvPr id="20503" name="Oval 66"/>
          <p:cNvSpPr>
            <a:spLocks noChangeArrowheads="1"/>
          </p:cNvSpPr>
          <p:nvPr/>
        </p:nvSpPr>
        <p:spPr bwMode="auto">
          <a:xfrm>
            <a:off x="5794375" y="4049713"/>
            <a:ext cx="355600" cy="379412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1600" baseline="0">
                <a:latin typeface="Arial Narrow" panose="020B0606020202030204" pitchFamily="34" charset="0"/>
                <a:ea typeface="文鼎中楷" pitchFamily="49" charset="-120"/>
              </a:rPr>
              <a:t>35</a:t>
            </a:r>
            <a:endParaRPr lang="en-US" altLang="zh-TW" sz="1600" baseline="0">
              <a:latin typeface="Arial" panose="020B0604020202020204" pitchFamily="34" charset="0"/>
            </a:endParaRPr>
          </a:p>
        </p:txBody>
      </p:sp>
      <p:sp>
        <p:nvSpPr>
          <p:cNvPr id="20504" name="Oval 67"/>
          <p:cNvSpPr>
            <a:spLocks noChangeArrowheads="1"/>
          </p:cNvSpPr>
          <p:nvPr/>
        </p:nvSpPr>
        <p:spPr bwMode="auto">
          <a:xfrm>
            <a:off x="5410200" y="4746625"/>
            <a:ext cx="355600" cy="379413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1600" baseline="0">
                <a:latin typeface="Arial Narrow" panose="020B0606020202030204" pitchFamily="34" charset="0"/>
                <a:ea typeface="文鼎中楷" pitchFamily="49" charset="-120"/>
              </a:rPr>
              <a:t>15</a:t>
            </a:r>
            <a:endParaRPr lang="en-US" altLang="zh-TW" sz="1600" baseline="0">
              <a:latin typeface="Arial" panose="020B0604020202020204" pitchFamily="34" charset="0"/>
            </a:endParaRPr>
          </a:p>
        </p:txBody>
      </p:sp>
      <p:sp>
        <p:nvSpPr>
          <p:cNvPr id="20505" name="Oval 68"/>
          <p:cNvSpPr>
            <a:spLocks noChangeArrowheads="1"/>
          </p:cNvSpPr>
          <p:nvPr/>
        </p:nvSpPr>
        <p:spPr bwMode="auto">
          <a:xfrm>
            <a:off x="7818438" y="4775200"/>
            <a:ext cx="354012" cy="379413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1600" baseline="0">
                <a:latin typeface="Arial Narrow" panose="020B0606020202030204" pitchFamily="34" charset="0"/>
                <a:ea typeface="文鼎中楷" pitchFamily="49" charset="-120"/>
              </a:rPr>
              <a:t>96</a:t>
            </a:r>
            <a:endParaRPr lang="en-US" altLang="zh-TW" sz="1600" baseline="0">
              <a:latin typeface="Arial" panose="020B0604020202020204" pitchFamily="34" charset="0"/>
            </a:endParaRPr>
          </a:p>
        </p:txBody>
      </p:sp>
      <p:sp>
        <p:nvSpPr>
          <p:cNvPr id="20506" name="Line 69"/>
          <p:cNvSpPr>
            <a:spLocks noChangeShapeType="1"/>
          </p:cNvSpPr>
          <p:nvPr/>
        </p:nvSpPr>
        <p:spPr bwMode="auto">
          <a:xfrm flipV="1">
            <a:off x="5646738" y="4397375"/>
            <a:ext cx="254000" cy="3508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07" name="Line 70"/>
          <p:cNvSpPr>
            <a:spLocks noChangeShapeType="1"/>
          </p:cNvSpPr>
          <p:nvPr/>
        </p:nvSpPr>
        <p:spPr bwMode="auto">
          <a:xfrm>
            <a:off x="7669213" y="4432300"/>
            <a:ext cx="354012" cy="3317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08" name="Text Box 71"/>
          <p:cNvSpPr txBox="1">
            <a:spLocks noChangeArrowheads="1"/>
          </p:cNvSpPr>
          <p:nvPr/>
        </p:nvSpPr>
        <p:spPr bwMode="auto">
          <a:xfrm>
            <a:off x="6616700" y="4456113"/>
            <a:ext cx="309563" cy="27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1600" baseline="0">
                <a:latin typeface="Arial Narrow" panose="020B0606020202030204" pitchFamily="34" charset="0"/>
                <a:ea typeface="文鼎中楷" pitchFamily="49" charset="-120"/>
              </a:rPr>
              <a:t>q'</a:t>
            </a:r>
            <a:endParaRPr lang="en-US" altLang="zh-TW" sz="1600" baseline="0">
              <a:latin typeface="Arial" panose="020B0604020202020204" pitchFamily="34" charset="0"/>
            </a:endParaRPr>
          </a:p>
        </p:txBody>
      </p:sp>
      <p:sp>
        <p:nvSpPr>
          <p:cNvPr id="20509" name="Line 72"/>
          <p:cNvSpPr>
            <a:spLocks noChangeShapeType="1"/>
          </p:cNvSpPr>
          <p:nvPr/>
        </p:nvSpPr>
        <p:spPr bwMode="auto">
          <a:xfrm>
            <a:off x="6065838" y="4392613"/>
            <a:ext cx="166687" cy="369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10" name="Oval 73"/>
          <p:cNvSpPr>
            <a:spLocks noChangeArrowheads="1"/>
          </p:cNvSpPr>
          <p:nvPr/>
        </p:nvSpPr>
        <p:spPr bwMode="auto">
          <a:xfrm>
            <a:off x="6080125" y="4751388"/>
            <a:ext cx="357188" cy="379412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1600" baseline="0">
                <a:latin typeface="Arial Narrow" panose="020B0606020202030204" pitchFamily="34" charset="0"/>
                <a:ea typeface="文鼎中楷" pitchFamily="49" charset="-120"/>
              </a:rPr>
              <a:t>50</a:t>
            </a:r>
            <a:endParaRPr lang="en-US" altLang="zh-TW" sz="1600" baseline="0">
              <a:latin typeface="Arial" panose="020B0604020202020204" pitchFamily="34" charset="0"/>
            </a:endParaRPr>
          </a:p>
        </p:txBody>
      </p:sp>
      <p:sp>
        <p:nvSpPr>
          <p:cNvPr id="20511" name="Oval 74"/>
          <p:cNvSpPr>
            <a:spLocks noChangeArrowheads="1"/>
          </p:cNvSpPr>
          <p:nvPr/>
        </p:nvSpPr>
        <p:spPr bwMode="auto">
          <a:xfrm>
            <a:off x="7040563" y="4062413"/>
            <a:ext cx="885825" cy="38258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1600" baseline="0">
                <a:latin typeface="Arial Narrow" panose="020B0606020202030204" pitchFamily="34" charset="0"/>
                <a:ea typeface="文鼎中楷" pitchFamily="49" charset="-120"/>
              </a:rPr>
              <a:t>75, 95</a:t>
            </a:r>
            <a:endParaRPr lang="en-US" altLang="zh-TW" sz="1600" baseline="0">
              <a:latin typeface="Arial" panose="020B0604020202020204" pitchFamily="34" charset="0"/>
            </a:endParaRPr>
          </a:p>
        </p:txBody>
      </p:sp>
      <p:sp>
        <p:nvSpPr>
          <p:cNvPr id="20512" name="Oval 75"/>
          <p:cNvSpPr>
            <a:spLocks noChangeArrowheads="1"/>
          </p:cNvSpPr>
          <p:nvPr/>
        </p:nvSpPr>
        <p:spPr bwMode="auto">
          <a:xfrm>
            <a:off x="6683375" y="4772025"/>
            <a:ext cx="357188" cy="3810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1600" baseline="0">
                <a:latin typeface="Arial Narrow" panose="020B0606020202030204" pitchFamily="34" charset="0"/>
                <a:ea typeface="文鼎中楷" pitchFamily="49" charset="-120"/>
              </a:rPr>
              <a:t>70</a:t>
            </a:r>
            <a:endParaRPr lang="en-US" altLang="zh-TW" sz="1600" baseline="0">
              <a:latin typeface="Arial" panose="020B0604020202020204" pitchFamily="34" charset="0"/>
            </a:endParaRPr>
          </a:p>
        </p:txBody>
      </p:sp>
      <p:sp>
        <p:nvSpPr>
          <p:cNvPr id="20513" name="Line 76"/>
          <p:cNvSpPr>
            <a:spLocks noChangeShapeType="1"/>
          </p:cNvSpPr>
          <p:nvPr/>
        </p:nvSpPr>
        <p:spPr bwMode="auto">
          <a:xfrm flipV="1">
            <a:off x="6892925" y="4419600"/>
            <a:ext cx="34925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14" name="Text Box 77"/>
          <p:cNvSpPr txBox="1">
            <a:spLocks noChangeArrowheads="1"/>
          </p:cNvSpPr>
          <p:nvPr/>
        </p:nvSpPr>
        <p:spPr bwMode="auto">
          <a:xfrm>
            <a:off x="7434263" y="3744913"/>
            <a:ext cx="40640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1600" baseline="0">
                <a:latin typeface="Arial Narrow" panose="020B0606020202030204" pitchFamily="34" charset="0"/>
                <a:ea typeface="文鼎中楷" pitchFamily="49" charset="-120"/>
              </a:rPr>
              <a:t>p</a:t>
            </a:r>
            <a:r>
              <a:rPr lang="en-US" altLang="zh-TW" sz="1600" baseline="-25000">
                <a:latin typeface="Times New Roman" panose="02020603050405020304" pitchFamily="18" charset="0"/>
                <a:ea typeface="文鼎新細明" pitchFamily="49" charset="-120"/>
              </a:rPr>
              <a:t>f</a:t>
            </a:r>
            <a:endParaRPr lang="en-US" altLang="zh-TW" sz="1600" baseline="0">
              <a:latin typeface="Arial" panose="020B0604020202020204" pitchFamily="34" charset="0"/>
            </a:endParaRPr>
          </a:p>
        </p:txBody>
      </p:sp>
      <p:sp>
        <p:nvSpPr>
          <p:cNvPr id="20515" name="Oval 78"/>
          <p:cNvSpPr>
            <a:spLocks noChangeArrowheads="1"/>
          </p:cNvSpPr>
          <p:nvPr/>
        </p:nvSpPr>
        <p:spPr bwMode="auto">
          <a:xfrm>
            <a:off x="6427788" y="3362325"/>
            <a:ext cx="355600" cy="379413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1600" baseline="0">
                <a:latin typeface="Arial Narrow" panose="020B0606020202030204" pitchFamily="34" charset="0"/>
                <a:ea typeface="文鼎中楷" pitchFamily="49" charset="-120"/>
              </a:rPr>
              <a:t>60</a:t>
            </a:r>
            <a:endParaRPr lang="en-US" altLang="zh-TW" sz="1600" baseline="0">
              <a:latin typeface="Arial" panose="020B0604020202020204" pitchFamily="34" charset="0"/>
            </a:endParaRPr>
          </a:p>
        </p:txBody>
      </p:sp>
      <p:sp>
        <p:nvSpPr>
          <p:cNvPr id="20516" name="Line 79"/>
          <p:cNvSpPr>
            <a:spLocks noChangeShapeType="1"/>
          </p:cNvSpPr>
          <p:nvPr/>
        </p:nvSpPr>
        <p:spPr bwMode="auto">
          <a:xfrm flipV="1">
            <a:off x="6122988" y="3702050"/>
            <a:ext cx="358775" cy="422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17" name="Line 80"/>
          <p:cNvSpPr>
            <a:spLocks noChangeShapeType="1"/>
          </p:cNvSpPr>
          <p:nvPr/>
        </p:nvSpPr>
        <p:spPr bwMode="auto">
          <a:xfrm>
            <a:off x="6759575" y="3679825"/>
            <a:ext cx="614363" cy="377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18" name="Oval 81"/>
          <p:cNvSpPr>
            <a:spLocks noChangeArrowheads="1"/>
          </p:cNvSpPr>
          <p:nvPr/>
        </p:nvSpPr>
        <p:spPr bwMode="auto">
          <a:xfrm>
            <a:off x="7267575" y="4778375"/>
            <a:ext cx="355600" cy="379413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1600" baseline="0">
                <a:latin typeface="Arial Narrow" panose="020B0606020202030204" pitchFamily="34" charset="0"/>
                <a:ea typeface="文鼎中楷" pitchFamily="49" charset="-120"/>
              </a:rPr>
              <a:t>80</a:t>
            </a:r>
            <a:endParaRPr lang="en-US" altLang="zh-TW" sz="1600" baseline="0">
              <a:latin typeface="Arial" panose="020B0604020202020204" pitchFamily="34" charset="0"/>
            </a:endParaRPr>
          </a:p>
        </p:txBody>
      </p:sp>
      <p:sp>
        <p:nvSpPr>
          <p:cNvPr id="20519" name="Line 82"/>
          <p:cNvSpPr>
            <a:spLocks noChangeShapeType="1"/>
          </p:cNvSpPr>
          <p:nvPr/>
        </p:nvSpPr>
        <p:spPr bwMode="auto">
          <a:xfrm>
            <a:off x="7473950" y="4443413"/>
            <a:ext cx="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20" name="Text Box 83"/>
          <p:cNvSpPr txBox="1">
            <a:spLocks noChangeArrowheads="1"/>
          </p:cNvSpPr>
          <p:nvPr/>
        </p:nvSpPr>
        <p:spPr bwMode="auto">
          <a:xfrm>
            <a:off x="7504113" y="4478338"/>
            <a:ext cx="3111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1600" baseline="0">
                <a:latin typeface="Arial Narrow" panose="020B0606020202030204" pitchFamily="34" charset="0"/>
                <a:ea typeface="文鼎中楷" pitchFamily="49" charset="-120"/>
              </a:rPr>
              <a:t>p</a:t>
            </a:r>
            <a:endParaRPr lang="en-US" altLang="zh-TW" sz="1600" baseline="0">
              <a:latin typeface="Arial" panose="020B0604020202020204" pitchFamily="34" charset="0"/>
            </a:endParaRPr>
          </a:p>
        </p:txBody>
      </p:sp>
      <p:sp>
        <p:nvSpPr>
          <p:cNvPr id="20521" name="Oval 84"/>
          <p:cNvSpPr>
            <a:spLocks noChangeArrowheads="1"/>
          </p:cNvSpPr>
          <p:nvPr/>
        </p:nvSpPr>
        <p:spPr bwMode="auto">
          <a:xfrm rot="10800000" flipH="1" flipV="1">
            <a:off x="4314825" y="3670300"/>
            <a:ext cx="1108075" cy="4572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zh-TW" altLang="en-US" sz="1600" baseline="0">
                <a:latin typeface="Arial Narrow" panose="020B0606020202030204" pitchFamily="34" charset="0"/>
                <a:ea typeface="文鼎中楷" pitchFamily="49" charset="-120"/>
              </a:rPr>
              <a:t>刪除</a:t>
            </a:r>
            <a:r>
              <a:rPr lang="en-US" altLang="zh-TW" sz="1600" baseline="0">
                <a:latin typeface="Arial Narrow" panose="020B0606020202030204" pitchFamily="34" charset="0"/>
                <a:ea typeface="文鼎中楷" pitchFamily="49" charset="-120"/>
              </a:rPr>
              <a:t>90</a:t>
            </a:r>
            <a:endParaRPr lang="en-US" altLang="zh-TW" sz="1600" baseline="0">
              <a:latin typeface="Arial" panose="020B0604020202020204" pitchFamily="34" charset="0"/>
            </a:endParaRPr>
          </a:p>
        </p:txBody>
      </p:sp>
      <p:sp>
        <p:nvSpPr>
          <p:cNvPr id="20522" name="Line 85"/>
          <p:cNvSpPr>
            <a:spLocks noChangeShapeType="1"/>
          </p:cNvSpPr>
          <p:nvPr/>
        </p:nvSpPr>
        <p:spPr bwMode="auto">
          <a:xfrm>
            <a:off x="4384675" y="4121150"/>
            <a:ext cx="11318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23" name="Text Box 86"/>
          <p:cNvSpPr txBox="1">
            <a:spLocks noChangeArrowheads="1"/>
          </p:cNvSpPr>
          <p:nvPr/>
        </p:nvSpPr>
        <p:spPr bwMode="auto">
          <a:xfrm>
            <a:off x="2552700" y="4368800"/>
            <a:ext cx="311150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6000"/>
              </a:lnSpc>
            </a:pPr>
            <a:r>
              <a:rPr lang="en-US" altLang="zh-TW" sz="1600" baseline="0">
                <a:latin typeface="Arial Narrow" panose="020B0606020202030204" pitchFamily="34" charset="0"/>
                <a:ea typeface="文鼎中楷" pitchFamily="49" charset="-120"/>
              </a:rPr>
              <a:t>q'</a:t>
            </a:r>
            <a:endParaRPr lang="en-US" altLang="zh-TW" sz="1600" baseline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5417717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66699"/>
      </a:hlink>
      <a:folHlink>
        <a:srgbClr val="CFDBFD"/>
      </a:folHlink>
    </a:clrScheme>
    <a:fontScheme name="05417717">
      <a:majorFont>
        <a:latin typeface="Tahoma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3000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3000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新細明體" panose="02020500000000000000" pitchFamily="18" charset="-120"/>
          </a:defRPr>
        </a:defPPr>
      </a:lstStyle>
    </a:lnDef>
  </a:objectDefaults>
  <a:extraClrSchemeLst>
    <a:extraClrScheme>
      <a:clrScheme name="05417717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5417717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5417717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5417717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5417717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5417717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5417717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5417717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Settings\Administrator\Application Data\Microsoft\Templates\05417717.pot</Template>
  <TotalTime>1845</TotalTime>
  <Words>1257</Words>
  <Application>Microsoft Office PowerPoint</Application>
  <PresentationFormat>如螢幕大小 (4:3)</PresentationFormat>
  <Paragraphs>306</Paragraphs>
  <Slides>15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4" baseType="lpstr">
      <vt:lpstr>Tahoma</vt:lpstr>
      <vt:lpstr>新細明體</vt:lpstr>
      <vt:lpstr>Arial</vt:lpstr>
      <vt:lpstr>Wingdings</vt:lpstr>
      <vt:lpstr>Times New Roman</vt:lpstr>
      <vt:lpstr>Arial Narrow</vt:lpstr>
      <vt:lpstr>文鼎中楷</vt:lpstr>
      <vt:lpstr>文鼎新細明</vt:lpstr>
      <vt:lpstr>05417717</vt:lpstr>
      <vt:lpstr>第十章  2-3 Tree 與 2-3-4 Tree</vt:lpstr>
      <vt:lpstr>10.1  2-3 Tree</vt:lpstr>
      <vt:lpstr>10.1  2-3 Tree</vt:lpstr>
      <vt:lpstr>10.1  2-3 Tree</vt:lpstr>
      <vt:lpstr>10.1  2-3 Tree</vt:lpstr>
      <vt:lpstr>10.1  2-3 Tree</vt:lpstr>
      <vt:lpstr>10.1  2-3 Tree</vt:lpstr>
      <vt:lpstr>10.1  2-3 Tree</vt:lpstr>
      <vt:lpstr>10.1  2-3 Tree</vt:lpstr>
      <vt:lpstr>10.1  2-3 Tree</vt:lpstr>
      <vt:lpstr>10.2  2-3-4 Tree</vt:lpstr>
      <vt:lpstr>10.2  2-3-4 Tree</vt:lpstr>
      <vt:lpstr>10.2  2-3-4 Tree</vt:lpstr>
      <vt:lpstr>10.2  2-3-4 Tree</vt:lpstr>
      <vt:lpstr>10.2  2-3-4 Tree</vt:lpstr>
    </vt:vector>
  </TitlesOfParts>
  <Company>CHWA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電腦的基本操作</dc:title>
  <dc:creator>v5</dc:creator>
  <cp:lastModifiedBy>Apple</cp:lastModifiedBy>
  <cp:revision>242</cp:revision>
  <dcterms:created xsi:type="dcterms:W3CDTF">2004-07-21T01:42:15Z</dcterms:created>
  <dcterms:modified xsi:type="dcterms:W3CDTF">2018-02-18T02:32:43Z</dcterms:modified>
</cp:coreProperties>
</file>