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1F5CA-CAC7-47A6-8D82-68D2D1FA650D}" type="datetimeFigureOut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19382-981A-4A63-850A-BE68D7211B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71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B77A-8D5C-41D5-B22E-CA95E9E3115C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4911-9D62-421A-9290-AE07231B381A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88C5D-31A9-4CBD-A7E6-4EEF475C974E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B4-11DB-44D0-B3ED-BE5CC7722711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97D99-C66C-486F-9DAA-48581946E889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E2F0-6FB2-4415-AEC6-F424D97E5C0D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3C-0065-4A91-AFA7-E906D9426F39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0C12-E059-4FA8-A653-2061C412170D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AC9D2-D6C6-405E-ABDF-B40DC35A2199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DB82-C462-4141-99F8-699A29EE5F69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00AA-0F89-4206-BEFC-62BBB864F73F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EDD688-E8B1-4E08-B9AF-483371FF2B6F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驗證控制項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F863-EC20-4E63-8D03-E69E0202517F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6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CompareValidator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zh-TW" altLang="en-US" dirty="0" smtClean="0">
                <a:solidFill>
                  <a:srgbClr val="FF0000"/>
                </a:solidFill>
              </a:rPr>
              <a:t>基準值</a:t>
            </a:r>
            <a:r>
              <a:rPr lang="zh-TW" altLang="en-US" dirty="0" smtClean="0"/>
              <a:t>來比較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4163006" cy="80973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70564"/>
            <a:ext cx="3168352" cy="547574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5325978" y="5635352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28277" y="5229200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328277" y="3036303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328277" y="1484784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339163" y="4332447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DF135-0EF2-4C3A-AABB-8D1F76B14F1A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4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CompareValidator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檢查</a:t>
            </a:r>
            <a:r>
              <a:rPr lang="zh-TW" altLang="en-US" dirty="0" smtClean="0">
                <a:solidFill>
                  <a:srgbClr val="FF0000"/>
                </a:solidFill>
              </a:rPr>
              <a:t>資料型別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5344271" cy="196242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12776"/>
            <a:ext cx="3146196" cy="403244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003191" y="4347457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024963" y="3526904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AF6D-E66D-4795-8E70-AB144B277823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5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RangeValidator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數字有效範圍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3644"/>
            <a:ext cx="2160240" cy="1755195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4" y="2276872"/>
            <a:ext cx="4906060" cy="131463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844824"/>
            <a:ext cx="2600688" cy="455358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343735" y="4873352"/>
            <a:ext cx="2736304" cy="4278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351534" y="3835829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351534" y="5805264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8DC6-A55E-48F5-A829-F4D26F4C290A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9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RegularExpressionValidator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公式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FF0000"/>
                </a:solidFill>
              </a:rPr>
              <a:t>規則</a:t>
            </a:r>
            <a:r>
              <a:rPr lang="zh-TW" altLang="en-US" dirty="0" smtClean="0"/>
              <a:t>的驗證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59" y="332656"/>
            <a:ext cx="2000529" cy="1524213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6" y="1988840"/>
            <a:ext cx="5839640" cy="1609950"/>
          </a:xfrm>
          <a:prstGeom prst="rect">
            <a:avLst/>
          </a:prstGeom>
        </p:spPr>
      </p:pic>
      <p:pic>
        <p:nvPicPr>
          <p:cNvPr id="9" name="圖片 8" descr="規則運算式編輯器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436303"/>
            <a:ext cx="3467584" cy="2410162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r="8238"/>
          <a:stretch/>
        </p:blipFill>
        <p:spPr>
          <a:xfrm>
            <a:off x="217714" y="5733256"/>
            <a:ext cx="3243943" cy="981212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5076056" y="1993842"/>
            <a:ext cx="2981701" cy="4510227"/>
            <a:chOff x="5076056" y="1993842"/>
            <a:chExt cx="2981701" cy="4510227"/>
          </a:xfrm>
        </p:grpSpPr>
        <p:pic>
          <p:nvPicPr>
            <p:cNvPr id="6" name="圖片 5" descr="畫面剪輯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1993842"/>
              <a:ext cx="2981701" cy="4510227"/>
            </a:xfrm>
            <a:prstGeom prst="rect">
              <a:avLst/>
            </a:prstGeom>
          </p:spPr>
        </p:pic>
        <p:sp>
          <p:nvSpPr>
            <p:cNvPr id="8" name="圓角矩形 7"/>
            <p:cNvSpPr/>
            <p:nvPr/>
          </p:nvSpPr>
          <p:spPr>
            <a:xfrm>
              <a:off x="5230306" y="3400400"/>
              <a:ext cx="2736304" cy="22860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 descr="畫面剪輯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967" y="5061796"/>
              <a:ext cx="219106" cy="200053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238893" y="5047523"/>
              <a:ext cx="2736304" cy="22860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圓角矩形 12"/>
          <p:cNvSpPr/>
          <p:nvPr/>
        </p:nvSpPr>
        <p:spPr>
          <a:xfrm>
            <a:off x="217714" y="3140968"/>
            <a:ext cx="2919726" cy="259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AF9A-81AB-469D-9ADF-1EA1BAEFD54C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1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Display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如果同時使用多個驗證控制項去檢查同一個控制項時，建議將</a:t>
            </a:r>
            <a:r>
              <a:rPr lang="en-US" altLang="zh-TW" dirty="0" smtClean="0"/>
              <a:t>Display</a:t>
            </a:r>
            <a:r>
              <a:rPr lang="zh-TW" altLang="en-US" dirty="0" smtClean="0"/>
              <a:t>屬性設成動態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2" y="2601899"/>
            <a:ext cx="2629267" cy="1657581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24025"/>
            <a:ext cx="2610214" cy="160995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525379" y="3643266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644859" y="3643266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1436-57E9-4CE7-92B1-D398E36A6A64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1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RegularExpressionValidator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85972"/>
            <a:ext cx="7772400" cy="3895655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48A6-D1A2-42C1-892B-9D2E1441C2ED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5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RegularExpressionValidator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身分</a:t>
            </a:r>
            <a:r>
              <a:rPr lang="zh-TW" altLang="en-US" dirty="0" smtClean="0"/>
              <a:t>證驗證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5534798" cy="1428950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BB26-B426-405A-940D-D3090BAE7C71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ValidationSummary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85598" y="1556792"/>
            <a:ext cx="7772400" cy="4572000"/>
          </a:xfrm>
        </p:spPr>
        <p:txBody>
          <a:bodyPr/>
          <a:lstStyle/>
          <a:p>
            <a:r>
              <a:rPr lang="zh-TW" altLang="en-US" dirty="0" smtClean="0"/>
              <a:t>總體驗證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把其他驗證的錯誤訊息，</a:t>
            </a:r>
            <a:r>
              <a:rPr lang="zh-TW" altLang="en-US" dirty="0" smtClean="0">
                <a:solidFill>
                  <a:srgbClr val="FF0000"/>
                </a:solidFill>
              </a:rPr>
              <a:t>再度</a:t>
            </a:r>
            <a:r>
              <a:rPr lang="zh-TW" altLang="en-US" dirty="0" smtClean="0"/>
              <a:t>呈現出來，再一次警告使用者而已</a:t>
            </a:r>
            <a:endParaRPr lang="en-US" altLang="zh-TW" dirty="0" smtClean="0"/>
          </a:p>
          <a:p>
            <a:pPr lvl="1"/>
            <a:r>
              <a:rPr lang="zh-TW" altLang="en-US" dirty="0"/>
              <a:t>需</a:t>
            </a:r>
            <a:r>
              <a:rPr lang="zh-TW" altLang="en-US" dirty="0" smtClean="0"/>
              <a:t>搭配</a:t>
            </a:r>
            <a:r>
              <a:rPr lang="zh-TW" altLang="en-US" dirty="0" smtClean="0">
                <a:solidFill>
                  <a:srgbClr val="FF0000"/>
                </a:solidFill>
              </a:rPr>
              <a:t>其他驗證控制項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93913"/>
            <a:ext cx="2304256" cy="1823747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5410956" cy="1991003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84" y="2852936"/>
            <a:ext cx="2600688" cy="243874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144706" y="4778829"/>
            <a:ext cx="2736304" cy="2000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144706" y="4978831"/>
            <a:ext cx="2736304" cy="19188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A4-A200-458D-97C2-5DD7C7BF0B96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1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RequireFieldValidator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驗證資料是否空白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346718" y="4293096"/>
            <a:ext cx="6087262" cy="2088232"/>
            <a:chOff x="1331640" y="2636912"/>
            <a:chExt cx="6087262" cy="2088232"/>
          </a:xfrm>
        </p:grpSpPr>
        <p:pic>
          <p:nvPicPr>
            <p:cNvPr id="4" name="圖片 3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2636912"/>
              <a:ext cx="6087262" cy="2088232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4283968" y="3284984"/>
              <a:ext cx="1724946" cy="329073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283968" y="3614057"/>
              <a:ext cx="1724946" cy="329073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1628800"/>
            <a:ext cx="2658757" cy="2160240"/>
          </a:xfrm>
          <a:prstGeom prst="rect">
            <a:avLst/>
          </a:prstGeom>
        </p:spPr>
      </p:pic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B18-A54C-404D-991A-C4FAB3AAA5F0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5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RequireFieldValidator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3" y="1888809"/>
            <a:ext cx="2812417" cy="4536504"/>
          </a:xfrm>
        </p:spPr>
      </p:pic>
      <p:sp>
        <p:nvSpPr>
          <p:cNvPr id="5" name="圓角矩形 4"/>
          <p:cNvSpPr/>
          <p:nvPr/>
        </p:nvSpPr>
        <p:spPr>
          <a:xfrm>
            <a:off x="1259632" y="3369130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259632" y="3597731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59632" y="3815447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259632" y="4625113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59632" y="5849249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849664"/>
            <a:ext cx="2524478" cy="3267531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5258175" y="3254828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7E4D-8AE8-410C-8A08-61652C24658E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3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RequireFieldValidator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5163271" cy="2534004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40" y="332656"/>
            <a:ext cx="2667372" cy="3772427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40" y="4293096"/>
            <a:ext cx="2581635" cy="215295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5796136" y="5855199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828087" y="3069771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847640" y="620688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847640" y="4509120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C550-7F43-494E-9D12-B14F3AAA6A18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無法執行驗證控制項，出現錯誤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AFB4-11DB-44D0-B3ED-BE5CC7722711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WebForms</a:t>
            </a:r>
            <a:r>
              <a:rPr lang="en-US" altLang="zh-TW" dirty="0"/>
              <a:t> </a:t>
            </a:r>
            <a:r>
              <a:rPr lang="en-US" altLang="zh-TW" dirty="0" err="1"/>
              <a:t>UnobtrusiveValidationMode</a:t>
            </a:r>
            <a:r>
              <a:rPr lang="en-US" altLang="zh-TW" dirty="0"/>
              <a:t> </a:t>
            </a:r>
            <a:r>
              <a:rPr lang="zh-TW" altLang="en-US" dirty="0"/>
              <a:t>需要 </a:t>
            </a:r>
            <a:r>
              <a:rPr lang="en-US" altLang="zh-TW" dirty="0"/>
              <a:t>'</a:t>
            </a:r>
            <a:r>
              <a:rPr lang="en-US" altLang="zh-TW" dirty="0" err="1"/>
              <a:t>jquery</a:t>
            </a:r>
            <a:r>
              <a:rPr lang="en-US" altLang="zh-TW" dirty="0"/>
              <a:t>' </a:t>
            </a:r>
            <a:r>
              <a:rPr lang="zh-TW" altLang="en-US" dirty="0"/>
              <a:t>的 </a:t>
            </a:r>
            <a:r>
              <a:rPr lang="en-US" altLang="zh-TW" dirty="0" err="1"/>
              <a:t>ScriptResourceMapping</a:t>
            </a:r>
            <a:r>
              <a:rPr lang="zh-TW" altLang="en-US" dirty="0"/>
              <a:t>。請加入 </a:t>
            </a:r>
            <a:r>
              <a:rPr lang="en-US" altLang="zh-TW" dirty="0" err="1"/>
              <a:t>ScriptResourceMapping</a:t>
            </a:r>
            <a:r>
              <a:rPr lang="en-US" altLang="zh-TW" dirty="0"/>
              <a:t> </a:t>
            </a:r>
            <a:r>
              <a:rPr lang="zh-TW" altLang="en-US" dirty="0"/>
              <a:t>命名的 </a:t>
            </a:r>
            <a:r>
              <a:rPr lang="en-US" altLang="zh-TW" dirty="0" err="1"/>
              <a:t>jquery</a:t>
            </a:r>
            <a:r>
              <a:rPr lang="en-US" altLang="zh-TW" dirty="0"/>
              <a:t> (</a:t>
            </a:r>
            <a:r>
              <a:rPr lang="zh-TW" altLang="en-US" dirty="0"/>
              <a:t>區分大小寫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4401" t="11002" b="56995"/>
          <a:stretch/>
        </p:blipFill>
        <p:spPr>
          <a:xfrm>
            <a:off x="236416" y="2996952"/>
            <a:ext cx="8907584" cy="266429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300944" y="4889145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74141" y="3294411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83568" y="3020262"/>
            <a:ext cx="432048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40768" y="3836885"/>
            <a:ext cx="3455167" cy="6002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804040" y="4139313"/>
            <a:ext cx="537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B050"/>
                </a:solidFill>
              </a:rPr>
              <a:t>1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5019" y="2366613"/>
            <a:ext cx="537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B050"/>
                </a:solidFill>
              </a:rPr>
              <a:t>2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14400" y="5329606"/>
            <a:ext cx="2076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00B050"/>
                </a:solidFill>
              </a:rPr>
              <a:t>3</a:t>
            </a:r>
            <a:r>
              <a:rPr lang="zh-TW" altLang="en-US" sz="6000" dirty="0" smtClean="0">
                <a:solidFill>
                  <a:srgbClr val="00B050"/>
                </a:solidFill>
              </a:rPr>
              <a:t>安裝</a:t>
            </a:r>
            <a:endParaRPr lang="zh-TW" altLang="en-US" sz="6000" dirty="0">
              <a:solidFill>
                <a:srgbClr val="00B05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1952504" y="4362946"/>
            <a:ext cx="27208" cy="115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63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RequireFieldValidator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不選取就</a:t>
            </a:r>
            <a:r>
              <a:rPr lang="zh-TW" altLang="en-US" dirty="0" smtClean="0"/>
              <a:t>發出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警告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377339" y="1412776"/>
            <a:ext cx="5409891" cy="5016710"/>
            <a:chOff x="3377339" y="1412776"/>
            <a:chExt cx="5409891" cy="5016710"/>
          </a:xfrm>
        </p:grpSpPr>
        <p:pic>
          <p:nvPicPr>
            <p:cNvPr id="4" name="圖片 3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150" y="1412776"/>
              <a:ext cx="4982271" cy="3019847"/>
            </a:xfrm>
            <a:prstGeom prst="rect">
              <a:avLst/>
            </a:prstGeom>
          </p:spPr>
        </p:pic>
        <p:pic>
          <p:nvPicPr>
            <p:cNvPr id="5" name="圖片 4" descr="畫面剪輯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339" y="4293096"/>
              <a:ext cx="5409891" cy="2136390"/>
            </a:xfrm>
            <a:prstGeom prst="rect">
              <a:avLst/>
            </a:prstGeom>
          </p:spPr>
        </p:pic>
      </p:grp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E53B-2B46-47E5-A31D-0CE4A5CE203D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6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RequireFieldValidator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Case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不選取就</a:t>
            </a:r>
            <a:r>
              <a:rPr lang="zh-TW" altLang="en-US" dirty="0" smtClean="0"/>
              <a:t>發出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警告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66257"/>
            <a:ext cx="6624673" cy="4343063"/>
          </a:xfrm>
          <a:prstGeom prst="rect">
            <a:avLst/>
          </a:prstGeom>
        </p:spPr>
      </p:pic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F9F7-56C0-421F-8DD7-6D011440E20C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5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EnableClientScript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前端驗證與後端驗證的差異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 </a:t>
            </a:r>
            <a:endParaRPr lang="en-US" altLang="zh-TW" dirty="0" smtClean="0"/>
          </a:p>
          <a:p>
            <a:pPr lvl="2"/>
            <a:r>
              <a:rPr lang="zh-TW" altLang="en-US" dirty="0"/>
              <a:t>前端</a:t>
            </a:r>
            <a:r>
              <a:rPr lang="zh-TW" altLang="en-US" dirty="0" smtClean="0"/>
              <a:t>驗證 </a:t>
            </a:r>
            <a:r>
              <a:rPr lang="en-US" altLang="zh-TW" dirty="0" smtClean="0"/>
              <a:t>V_1.aspx</a:t>
            </a:r>
          </a:p>
          <a:p>
            <a:pPr lvl="2"/>
            <a:r>
              <a:rPr lang="zh-TW" altLang="en-US" dirty="0"/>
              <a:t>後端</a:t>
            </a:r>
            <a:r>
              <a:rPr lang="zh-TW" altLang="en-US" dirty="0" smtClean="0"/>
              <a:t>驗證 </a:t>
            </a:r>
            <a:r>
              <a:rPr lang="en-US" altLang="zh-TW" dirty="0" smtClean="0"/>
              <a:t>V_1_EnableClientScript_false.aspx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31C-1B1C-473D-A2C0-0647D9588433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5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CompareValidator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欄位比較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0" y="3429000"/>
            <a:ext cx="4067743" cy="2600688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700808"/>
            <a:ext cx="2648320" cy="4591691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5608128" y="2564904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08128" y="5639477"/>
            <a:ext cx="2736304" cy="2286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5608128" y="3645024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5608128" y="3867811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608128" y="4912703"/>
            <a:ext cx="2736304" cy="22860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82" y="1484784"/>
            <a:ext cx="1981477" cy="1571844"/>
          </a:xfrm>
          <a:prstGeom prst="rect">
            <a:avLst/>
          </a:prstGeom>
        </p:spPr>
      </p:pic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0793-B2EE-4168-99B7-33E0C508A584}" type="datetime1">
              <a:rPr lang="zh-TW" altLang="en-US" smtClean="0"/>
              <a:t>2017/5/5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98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236</TotalTime>
  <Words>186</Words>
  <Application>Microsoft Office PowerPoint</Application>
  <PresentationFormat>如螢幕大小 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Calibri</vt:lpstr>
      <vt:lpstr>Franklin Gothic Book</vt:lpstr>
      <vt:lpstr>Perpetua</vt:lpstr>
      <vt:lpstr>Wingdings 2</vt:lpstr>
      <vt:lpstr>公正</vt:lpstr>
      <vt:lpstr>驗證控制項</vt:lpstr>
      <vt:lpstr>RequireFieldValidator</vt:lpstr>
      <vt:lpstr>RequireFieldValidator</vt:lpstr>
      <vt:lpstr>RequireFieldValidator</vt:lpstr>
      <vt:lpstr>無法執行驗證控制項，出現錯誤</vt:lpstr>
      <vt:lpstr>RequireFieldValidator – Case Study</vt:lpstr>
      <vt:lpstr>RequireFieldValidator – Case Study</vt:lpstr>
      <vt:lpstr>EnableClientScript屬性</vt:lpstr>
      <vt:lpstr>CompareValidator</vt:lpstr>
      <vt:lpstr>CompareValidator</vt:lpstr>
      <vt:lpstr>CompareValidator</vt:lpstr>
      <vt:lpstr>RangeValidator</vt:lpstr>
      <vt:lpstr>RegularExpressionValidator</vt:lpstr>
      <vt:lpstr>Display屬性</vt:lpstr>
      <vt:lpstr>RegularExpressionValidator</vt:lpstr>
      <vt:lpstr>RegularExpressionValidator</vt:lpstr>
      <vt:lpstr>ValidationSummary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驗證控制項</dc:title>
  <dc:creator>薛智誠</dc:creator>
  <cp:lastModifiedBy>AU-911</cp:lastModifiedBy>
  <cp:revision>37</cp:revision>
  <dcterms:created xsi:type="dcterms:W3CDTF">2017-05-04T04:39:59Z</dcterms:created>
  <dcterms:modified xsi:type="dcterms:W3CDTF">2017-05-05T02:50:38Z</dcterms:modified>
</cp:coreProperties>
</file>